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s/slide38.xml" ContentType="application/vnd.openxmlformats-officedocument.presentationml.slide+xml"/>
  <Override PartName="/ppt/slides/slide47.xml" ContentType="application/vnd.openxmlformats-officedocument.presentationml.slide+xml"/>
  <Override PartName="/ppt/slides/slide56.xml" ContentType="application/vnd.openxmlformats-officedocument.presentationml.slide+xml"/>
  <Override PartName="/ppt/slides/slide58.xml" ContentType="application/vnd.openxmlformats-officedocument.presentationml.slide+xml"/>
  <Override PartName="/ppt/slides/slide67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s/slide36.xml" ContentType="application/vnd.openxmlformats-officedocument.presentationml.slide+xml"/>
  <Override PartName="/ppt/slides/slide45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slides/slide34.xml" ContentType="application/vnd.openxmlformats-officedocument.presentationml.slide+xml"/>
  <Override PartName="/ppt/slides/slide43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slides/slide41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68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s/slide57.xml" ContentType="application/vnd.openxmlformats-officedocument.presentationml.slide+xml"/>
  <Override PartName="/ppt/slides/slide66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slides/slide55.xml" ContentType="application/vnd.openxmlformats-officedocument.presentationml.slide+xml"/>
  <Override PartName="/ppt/slides/slide64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s/slide62.xml" ContentType="application/vnd.openxmlformats-officedocument.presentationml.slide+xml"/>
  <Default Extension="jpeg" ContentType="image/jpeg"/>
  <Override PartName="/ppt/slideLayouts/slideLayout3.xml" ContentType="application/vnd.openxmlformats-officedocument.presentationml.slideLayout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0.xml" ContentType="application/vnd.openxmlformats-officedocument.presentationml.slideLayout+xml"/>
  <Default Extension="gif" ContentType="image/gif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slides/slide69.xml" ContentType="application/vnd.openxmlformats-officedocument.presentationml.slide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321" r:id="rId2"/>
    <p:sldId id="322" r:id="rId3"/>
    <p:sldId id="323" r:id="rId4"/>
    <p:sldId id="324" r:id="rId5"/>
    <p:sldId id="257" r:id="rId6"/>
    <p:sldId id="296" r:id="rId7"/>
    <p:sldId id="295" r:id="rId8"/>
    <p:sldId id="297" r:id="rId9"/>
    <p:sldId id="294" r:id="rId10"/>
    <p:sldId id="293" r:id="rId11"/>
    <p:sldId id="325" r:id="rId12"/>
    <p:sldId id="278" r:id="rId13"/>
    <p:sldId id="306" r:id="rId14"/>
    <p:sldId id="258" r:id="rId15"/>
    <p:sldId id="307" r:id="rId16"/>
    <p:sldId id="310" r:id="rId17"/>
    <p:sldId id="309" r:id="rId18"/>
    <p:sldId id="308" r:id="rId19"/>
    <p:sldId id="311" r:id="rId20"/>
    <p:sldId id="318" r:id="rId21"/>
    <p:sldId id="327" r:id="rId22"/>
    <p:sldId id="279" r:id="rId23"/>
    <p:sldId id="259" r:id="rId24"/>
    <p:sldId id="328" r:id="rId25"/>
    <p:sldId id="280" r:id="rId26"/>
    <p:sldId id="260" r:id="rId27"/>
    <p:sldId id="300" r:id="rId28"/>
    <p:sldId id="299" r:id="rId29"/>
    <p:sldId id="275" r:id="rId30"/>
    <p:sldId id="281" r:id="rId31"/>
    <p:sldId id="276" r:id="rId32"/>
    <p:sldId id="329" r:id="rId33"/>
    <p:sldId id="282" r:id="rId34"/>
    <p:sldId id="261" r:id="rId35"/>
    <p:sldId id="330" r:id="rId36"/>
    <p:sldId id="263" r:id="rId37"/>
    <p:sldId id="283" r:id="rId38"/>
    <p:sldId id="331" r:id="rId39"/>
    <p:sldId id="262" r:id="rId40"/>
    <p:sldId id="284" r:id="rId41"/>
    <p:sldId id="332" r:id="rId42"/>
    <p:sldId id="312" r:id="rId43"/>
    <p:sldId id="313" r:id="rId44"/>
    <p:sldId id="333" r:id="rId45"/>
    <p:sldId id="264" r:id="rId46"/>
    <p:sldId id="286" r:id="rId47"/>
    <p:sldId id="334" r:id="rId48"/>
    <p:sldId id="268" r:id="rId49"/>
    <p:sldId id="287" r:id="rId50"/>
    <p:sldId id="335" r:id="rId51"/>
    <p:sldId id="266" r:id="rId52"/>
    <p:sldId id="288" r:id="rId53"/>
    <p:sldId id="336" r:id="rId54"/>
    <p:sldId id="271" r:id="rId55"/>
    <p:sldId id="289" r:id="rId56"/>
    <p:sldId id="337" r:id="rId57"/>
    <p:sldId id="270" r:id="rId58"/>
    <p:sldId id="290" r:id="rId59"/>
    <p:sldId id="338" r:id="rId60"/>
    <p:sldId id="316" r:id="rId61"/>
    <p:sldId id="317" r:id="rId62"/>
    <p:sldId id="339" r:id="rId63"/>
    <p:sldId id="319" r:id="rId64"/>
    <p:sldId id="320" r:id="rId65"/>
    <p:sldId id="340" r:id="rId66"/>
    <p:sldId id="277" r:id="rId67"/>
    <p:sldId id="314" r:id="rId68"/>
    <p:sldId id="269" r:id="rId69"/>
    <p:sldId id="341" r:id="rId70"/>
  </p:sldIdLst>
  <p:sldSz cx="9144000" cy="6858000" type="screen4x3"/>
  <p:notesSz cx="6858000" cy="9144000"/>
  <p:defaultTextStyle>
    <a:defPPr>
      <a:defRPr lang="es-E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793905"/>
    <a:srgbClr val="E147C7"/>
    <a:srgbClr val="F69240"/>
    <a:srgbClr val="F9B277"/>
    <a:srgbClr val="FAC090"/>
    <a:srgbClr val="F8A45E"/>
    <a:srgbClr val="F58427"/>
    <a:srgbClr val="996633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5620"/>
    <p:restoredTop sz="94660"/>
  </p:normalViewPr>
  <p:slideViewPr>
    <p:cSldViewPr>
      <p:cViewPr>
        <p:scale>
          <a:sx n="80" d="100"/>
          <a:sy n="80" d="100"/>
        </p:scale>
        <p:origin x="-1086" y="17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" Type="http://schemas.openxmlformats.org/officeDocument/2006/relationships/slide" Target="slides/slide6.xml"/><Relationship Id="rId71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8 Título"/>
          <p:cNvSpPr>
            <a:spLocks noGrp="1"/>
          </p:cNvSpPr>
          <p:nvPr>
            <p:ph type="ctrTitle"/>
          </p:nvPr>
        </p:nvSpPr>
        <p:spPr>
          <a:xfrm>
            <a:off x="533400" y="1371600"/>
            <a:ext cx="7851648" cy="1828800"/>
          </a:xfrm>
          <a:ln>
            <a:noFill/>
          </a:ln>
        </p:spPr>
        <p:txBody>
          <a:bodyPr vert="horz" tIns="0" rIns="18288" bIns="0" anchor="b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56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17" name="16 Subtítulo"/>
          <p:cNvSpPr>
            <a:spLocks noGrp="1"/>
          </p:cNvSpPr>
          <p:nvPr>
            <p:ph type="subTitle" idx="1"/>
          </p:nvPr>
        </p:nvSpPr>
        <p:spPr>
          <a:xfrm>
            <a:off x="533400" y="3228536"/>
            <a:ext cx="7854696" cy="1752600"/>
          </a:xfrm>
        </p:spPr>
        <p:txBody>
          <a:bodyPr lIns="0" rIns="18288"/>
          <a:lstStyle>
            <a:lvl1pPr marL="0" marR="45720" indent="0" algn="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es-ES" smtClean="0"/>
              <a:t>Haga clic para modificar el estilo de subtítulo del patrón</a:t>
            </a:r>
            <a:endParaRPr kumimoji="0" lang="en-US"/>
          </a:p>
        </p:txBody>
      </p:sp>
      <p:sp>
        <p:nvSpPr>
          <p:cNvPr id="30" name="29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19" name="18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27" name="2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 vertical"/>
          <p:cNvSpPr>
            <a:spLocks noGrp="1"/>
          </p:cNvSpPr>
          <p:nvPr>
            <p:ph type="title" orient="vert"/>
          </p:nvPr>
        </p:nvSpPr>
        <p:spPr>
          <a:xfrm>
            <a:off x="6629400" y="914401"/>
            <a:ext cx="2057400" cy="5211763"/>
          </a:xfrm>
        </p:spPr>
        <p:txBody>
          <a:bodyPr vert="eaVert"/>
          <a:lstStyle/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457200" y="914401"/>
            <a:ext cx="6019800" cy="5211763"/>
          </a:xfrm>
        </p:spPr>
        <p:txBody>
          <a:bodyPr vert="eaVert"/>
          <a:lstStyle/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530352" y="1316736"/>
            <a:ext cx="7772400" cy="1362456"/>
          </a:xfrm>
          <a:ln>
            <a:noFill/>
          </a:ln>
        </p:spPr>
        <p:txBody>
          <a:bodyPr vert="horz" tIns="0" bIns="0" anchor="b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56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530352" y="2704664"/>
            <a:ext cx="7772400" cy="1509712"/>
          </a:xfrm>
        </p:spPr>
        <p:txBody>
          <a:bodyPr lIns="45720" rIns="45720" anchor="t"/>
          <a:lstStyle>
            <a:lvl1pPr marL="0" indent="0">
              <a:buNone/>
              <a:defRPr sz="22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es-ES" smtClean="0"/>
              <a:t>Haga clic para modificar el estilo de texto del patrón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</p:spPr>
        <p:txBody>
          <a:bodyPr/>
          <a:lstStyle/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457200" y="1920085"/>
            <a:ext cx="40386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648200" y="1920085"/>
            <a:ext cx="40386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</p:spPr>
        <p:txBody>
          <a:bodyPr tIns="45720" anchor="b"/>
          <a:lstStyle>
            <a:lvl1pPr>
              <a:defRPr/>
            </a:lvl1pPr>
          </a:lstStyle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457200" y="1855248"/>
            <a:ext cx="4040188" cy="659352"/>
          </a:xfrm>
        </p:spPr>
        <p:txBody>
          <a:bodyPr lIns="45720" tIns="0" rIns="45720" bIns="0" anchor="ctr">
            <a:noAutofit/>
          </a:bodyPr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s-ES" smtClean="0"/>
              <a:t>Haga clic para modificar el estilo de texto del patrón</a:t>
            </a:r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3"/>
          </p:nvPr>
        </p:nvSpPr>
        <p:spPr>
          <a:xfrm>
            <a:off x="4645025" y="1859757"/>
            <a:ext cx="4041775" cy="654843"/>
          </a:xfrm>
        </p:spPr>
        <p:txBody>
          <a:bodyPr lIns="45720" tIns="0" rIns="45720" bIns="0" anchor="ctr"/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s-ES" smtClean="0"/>
              <a:t>Haga clic para modificar el estilo de texto del patrón</a:t>
            </a:r>
          </a:p>
        </p:txBody>
      </p:sp>
      <p:sp>
        <p:nvSpPr>
          <p:cNvPr id="5" name="4 Marcador de contenido"/>
          <p:cNvSpPr>
            <a:spLocks noGrp="1"/>
          </p:cNvSpPr>
          <p:nvPr>
            <p:ph sz="quarter" idx="2"/>
          </p:nvPr>
        </p:nvSpPr>
        <p:spPr>
          <a:xfrm>
            <a:off x="457200" y="2514600"/>
            <a:ext cx="4040188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4645025" y="2514600"/>
            <a:ext cx="4041775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7" name="6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8" name="7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9" name="8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704088"/>
            <a:ext cx="8305800" cy="1143000"/>
          </a:xfrm>
        </p:spPr>
        <p:txBody>
          <a:bodyPr vert="horz" tIns="45720" bIns="0" anchor="b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4" name="3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4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3" name="2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3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685800" y="514352"/>
            <a:ext cx="2743200" cy="1162050"/>
          </a:xfrm>
        </p:spPr>
        <p:txBody>
          <a:bodyPr lIns="0" anchor="b">
            <a:noAutofit/>
          </a:bodyPr>
          <a:lstStyle>
            <a:lvl1pPr algn="l" rtl="0">
              <a:spcBef>
                <a:spcPct val="0"/>
              </a:spcBef>
              <a:buNone/>
              <a:defRPr sz="2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texto"/>
          <p:cNvSpPr>
            <a:spLocks noGrp="1"/>
          </p:cNvSpPr>
          <p:nvPr>
            <p:ph type="body" idx="2"/>
          </p:nvPr>
        </p:nvSpPr>
        <p:spPr>
          <a:xfrm>
            <a:off x="685800" y="1676400"/>
            <a:ext cx="2743200" cy="4572000"/>
          </a:xfrm>
        </p:spPr>
        <p:txBody>
          <a:bodyPr lIns="18288" rIns="18288"/>
          <a:lstStyle>
            <a:lvl1pPr marL="0" indent="0" algn="l">
              <a:buNone/>
              <a:defRPr sz="1400"/>
            </a:lvl1pPr>
            <a:lvl2pPr indent="0" algn="l">
              <a:buNone/>
              <a:defRPr sz="1200"/>
            </a:lvl2pPr>
            <a:lvl3pPr indent="0" algn="l">
              <a:buNone/>
              <a:defRPr sz="1000"/>
            </a:lvl3pPr>
            <a:lvl4pPr indent="0" algn="l">
              <a:buNone/>
              <a:defRPr sz="900"/>
            </a:lvl4pPr>
            <a:lvl5pPr indent="0" algn="l">
              <a:buNone/>
              <a:defRPr sz="900"/>
            </a:lvl5pPr>
          </a:lstStyle>
          <a:p>
            <a:pPr lvl="0" eaLnBrk="1" latinLnBrk="0" hangingPunct="1"/>
            <a:r>
              <a:rPr kumimoji="0" lang="es-ES" smtClean="0"/>
              <a:t>Haga clic para modificar el estilo de texto del patrón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1"/>
          </p:nvPr>
        </p:nvSpPr>
        <p:spPr>
          <a:xfrm>
            <a:off x="3575050" y="1676400"/>
            <a:ext cx="5111750" cy="4572000"/>
          </a:xfrm>
        </p:spPr>
        <p:txBody>
          <a:bodyPr tIns="0"/>
          <a:lstStyle>
            <a:lvl1pPr>
              <a:defRPr sz="2800"/>
            </a:lvl1pPr>
            <a:lvl2pPr>
              <a:defRPr sz="2600"/>
            </a:lvl2pPr>
            <a:lvl3pPr>
              <a:defRPr sz="2400"/>
            </a:lvl3pPr>
            <a:lvl4pPr>
              <a:defRPr sz="2000"/>
            </a:lvl4pPr>
            <a:lvl5pPr>
              <a:defRPr sz="1800"/>
            </a:lvl5pPr>
          </a:lstStyle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8 Recortar y redondear rectángulo de esquina sencilla"/>
          <p:cNvSpPr/>
          <p:nvPr/>
        </p:nvSpPr>
        <p:spPr>
          <a:xfrm rot="420000" flipV="1">
            <a:off x="3165753" y="1108077"/>
            <a:ext cx="5257800" cy="4114800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2" name="11 Triángulo rectángulo"/>
          <p:cNvSpPr/>
          <p:nvPr/>
        </p:nvSpPr>
        <p:spPr>
          <a:xfrm rot="420000" flipV="1">
            <a:off x="8004134" y="5359769"/>
            <a:ext cx="155448" cy="155448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609600" y="1176996"/>
            <a:ext cx="2212848" cy="1582621"/>
          </a:xfrm>
        </p:spPr>
        <p:txBody>
          <a:bodyPr vert="horz" lIns="45720" tIns="45720" rIns="45720" bIns="45720" anchor="b"/>
          <a:lstStyle>
            <a:lvl1pPr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609600" y="2828785"/>
            <a:ext cx="2209800" cy="2179320"/>
          </a:xfrm>
        </p:spPr>
        <p:txBody>
          <a:bodyPr lIns="64008" rIns="45720" bIns="45720" anchor="t"/>
          <a:lstStyle>
            <a:lvl1pPr marL="0" indent="0" algn="l">
              <a:spcBef>
                <a:spcPts val="250"/>
              </a:spcBef>
              <a:buFontTx/>
              <a:buNone/>
              <a:defRPr sz="13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es-ES" smtClean="0"/>
              <a:t>Haga clic para modificar el estilo de texto del patrón</a:t>
            </a:r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8077200" y="6356350"/>
            <a:ext cx="609600" cy="365125"/>
          </a:xfrm>
        </p:spPr>
        <p:txBody>
          <a:bodyPr/>
          <a:lstStyle/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 rot="420000">
            <a:off x="3485793" y="1199517"/>
            <a:ext cx="4617720" cy="393192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es-ES" smtClean="0"/>
              <a:t>Haga clic en el icono para agregar una imagen</a:t>
            </a:r>
            <a:endParaRPr kumimoji="0" lang="en-US" dirty="0"/>
          </a:p>
        </p:txBody>
      </p:sp>
      <p:sp>
        <p:nvSpPr>
          <p:cNvPr id="10" name="9 Forma libre"/>
          <p:cNvSpPr>
            <a:spLocks/>
          </p:cNvSpPr>
          <p:nvPr/>
        </p:nvSpPr>
        <p:spPr bwMode="auto">
          <a:xfrm flipV="1">
            <a:off x="-9525" y="5816600"/>
            <a:ext cx="9163050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1" name="10 Forma libre"/>
          <p:cNvSpPr>
            <a:spLocks/>
          </p:cNvSpPr>
          <p:nvPr/>
        </p:nvSpPr>
        <p:spPr bwMode="auto">
          <a:xfrm flipV="1">
            <a:off x="4381500" y="6219825"/>
            <a:ext cx="4762500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6 Forma libre"/>
          <p:cNvSpPr>
            <a:spLocks/>
          </p:cNvSpPr>
          <p:nvPr/>
        </p:nvSpPr>
        <p:spPr bwMode="auto">
          <a:xfrm>
            <a:off x="-9525" y="-7144"/>
            <a:ext cx="9163050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" name="7 Forma libre"/>
          <p:cNvSpPr>
            <a:spLocks/>
          </p:cNvSpPr>
          <p:nvPr/>
        </p:nvSpPr>
        <p:spPr bwMode="auto">
          <a:xfrm>
            <a:off x="4381500" y="-7144"/>
            <a:ext cx="4762500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9" name="8 Marcador de título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  <a:prstGeom prst="rect">
            <a:avLst/>
          </a:prstGeom>
        </p:spPr>
        <p:txBody>
          <a:bodyPr vert="horz" lIns="0" rIns="0" bIns="0" anchor="b">
            <a:normAutofit/>
          </a:bodyPr>
          <a:lstStyle/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0" name="29 Marcador de texto"/>
          <p:cNvSpPr>
            <a:spLocks noGrp="1"/>
          </p:cNvSpPr>
          <p:nvPr>
            <p:ph type="body" idx="1"/>
          </p:nvPr>
        </p:nvSpPr>
        <p:spPr>
          <a:xfrm>
            <a:off x="457200" y="1935480"/>
            <a:ext cx="8229600" cy="4389120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es-ES" smtClean="0"/>
              <a:t>Haga clic para modificar el estilo de texto del patrón</a:t>
            </a:r>
          </a:p>
          <a:p>
            <a:pPr lvl="1" eaLnBrk="1" latinLnBrk="0" hangingPunct="1"/>
            <a:r>
              <a:rPr kumimoji="0" lang="es-ES" smtClean="0"/>
              <a:t>Segundo nivel</a:t>
            </a:r>
          </a:p>
          <a:p>
            <a:pPr lvl="2" eaLnBrk="1" latinLnBrk="0" hangingPunct="1"/>
            <a:r>
              <a:rPr kumimoji="0" lang="es-ES" smtClean="0"/>
              <a:t>Tercer nivel</a:t>
            </a:r>
          </a:p>
          <a:p>
            <a:pPr lvl="3" eaLnBrk="1" latinLnBrk="0" hangingPunct="1"/>
            <a:r>
              <a:rPr kumimoji="0" lang="es-ES" smtClean="0"/>
              <a:t>Cuarto nivel</a:t>
            </a:r>
          </a:p>
          <a:p>
            <a:pPr lvl="4" eaLnBrk="1" latinLnBrk="0" hangingPunct="1"/>
            <a:r>
              <a:rPr kumimoji="0" lang="es-ES" smtClean="0"/>
              <a:t>Quinto nivel</a:t>
            </a:r>
            <a:endParaRPr kumimoji="0" lang="en-US"/>
          </a:p>
        </p:txBody>
      </p:sp>
      <p:sp>
        <p:nvSpPr>
          <p:cNvPr id="10" name="9 Marcador de fecha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fld id="{7A847CFC-816F-41D0-AAC0-9BF4FEBC753E}" type="datetimeFigureOut">
              <a:rPr lang="es-ES" smtClean="0"/>
              <a:pPr/>
              <a:t>18/04/2016</a:t>
            </a:fld>
            <a:endParaRPr lang="es-ES"/>
          </a:p>
        </p:txBody>
      </p:sp>
      <p:sp>
        <p:nvSpPr>
          <p:cNvPr id="22" name="21 Marcador de pie de página"/>
          <p:cNvSpPr>
            <a:spLocks noGrp="1"/>
          </p:cNvSpPr>
          <p:nvPr>
            <p:ph type="ftr" sz="quarter" idx="3"/>
          </p:nvPr>
        </p:nvSpPr>
        <p:spPr>
          <a:xfrm>
            <a:off x="2667000" y="6356350"/>
            <a:ext cx="33528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endParaRPr lang="es-ES"/>
          </a:p>
        </p:txBody>
      </p:sp>
      <p:sp>
        <p:nvSpPr>
          <p:cNvPr id="18" name="17 Marcador de número de diapositiva"/>
          <p:cNvSpPr>
            <a:spLocks noGrp="1"/>
          </p:cNvSpPr>
          <p:nvPr>
            <p:ph type="sldNum" sz="quarter" idx="4"/>
          </p:nvPr>
        </p:nvSpPr>
        <p:spPr>
          <a:xfrm>
            <a:off x="7924800" y="6356350"/>
            <a:ext cx="7620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fld id="{132FADFE-3B8F-471C-ABF0-DBC7717ECBBC}" type="slidenum">
              <a:rPr lang="es-ES" smtClean="0"/>
              <a:pPr/>
              <a:t>‹Nº›</a:t>
            </a:fld>
            <a:endParaRPr lang="es-ES"/>
          </a:p>
        </p:txBody>
      </p:sp>
      <p:grpSp>
        <p:nvGrpSpPr>
          <p:cNvPr id="2" name="1 Grupo"/>
          <p:cNvGrpSpPr/>
          <p:nvPr/>
        </p:nvGrpSpPr>
        <p:grpSpPr>
          <a:xfrm>
            <a:off x="-19017" y="202408"/>
            <a:ext cx="9180548" cy="649224"/>
            <a:chOff x="-19045" y="216550"/>
            <a:chExt cx="9180548" cy="649224"/>
          </a:xfrm>
        </p:grpSpPr>
        <p:sp>
          <p:nvSpPr>
            <p:cNvPr id="12" name="11 Forma libre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kumimoji="0" lang="en-US"/>
            </a:p>
          </p:txBody>
        </p:sp>
        <p:sp>
          <p:nvSpPr>
            <p:cNvPr id="13" name="12 Forma libre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kumimoji="0" 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rtl="0" eaLnBrk="1" latinLnBrk="0" hangingPunct="1">
        <a:spcBef>
          <a:spcPct val="0"/>
        </a:spcBef>
        <a:buNone/>
        <a:defRPr kumimoji="0" sz="5000" b="0" kern="1200">
          <a:ln>
            <a:noFill/>
          </a:ln>
          <a:solidFill>
            <a:schemeClr val="tx2"/>
          </a:solidFill>
          <a:effectLst/>
          <a:latin typeface="+mj-lt"/>
          <a:ea typeface="+mj-ea"/>
          <a:cs typeface="+mj-cs"/>
        </a:defRPr>
      </a:lvl1pPr>
    </p:titleStyle>
    <p:bodyStyle>
      <a:lvl1pPr marL="274320" indent="-274320" algn="l" rtl="0" eaLnBrk="1" latinLnBrk="0" hangingPunct="1">
        <a:spcBef>
          <a:spcPct val="20000"/>
        </a:spcBef>
        <a:buClr>
          <a:schemeClr val="accent3"/>
        </a:buClr>
        <a:buSzPct val="95000"/>
        <a:buFont typeface="Wingdings 2"/>
        <a:buChar char=""/>
        <a:defRPr kumimoji="0" sz="26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46888" algn="l" rtl="0" eaLnBrk="1" latinLnBrk="0" hangingPunct="1">
        <a:spcBef>
          <a:spcPct val="20000"/>
        </a:spcBef>
        <a:buClr>
          <a:schemeClr val="accent1"/>
        </a:buClr>
        <a:buSzPct val="85000"/>
        <a:buFont typeface="Wingdings 2"/>
        <a:buChar char="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46888" algn="l" rtl="0" eaLnBrk="1" latinLnBrk="0" hangingPunct="1">
        <a:spcBef>
          <a:spcPct val="20000"/>
        </a:spcBef>
        <a:buClr>
          <a:schemeClr val="accent2"/>
        </a:buClr>
        <a:buSzPct val="7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188720" indent="-210312" algn="l" rtl="0" eaLnBrk="1" latinLnBrk="0" hangingPunct="1">
        <a:spcBef>
          <a:spcPct val="20000"/>
        </a:spcBef>
        <a:buClr>
          <a:schemeClr val="accent3"/>
        </a:buClr>
        <a:buSzPct val="65000"/>
        <a:buFont typeface="Wingdings 2"/>
        <a:buChar char="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463040" indent="-210312" algn="l" rtl="0" eaLnBrk="1" latinLnBrk="0" hangingPunct="1">
        <a:spcBef>
          <a:spcPct val="20000"/>
        </a:spcBef>
        <a:buClr>
          <a:schemeClr val="accent4"/>
        </a:buClr>
        <a:buSzPct val="65000"/>
        <a:buFont typeface="Wingdings 2"/>
        <a:buChar char="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737360" indent="-21031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182880" algn="l" rtl="0" eaLnBrk="1" latinLnBrk="0" hangingPunct="1">
        <a:spcBef>
          <a:spcPct val="20000"/>
        </a:spcBef>
        <a:buClr>
          <a:schemeClr val="tx2"/>
        </a:buClr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18288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gif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"/>
          <p:cNvGrpSpPr>
            <a:grpSpLocks/>
          </p:cNvGrpSpPr>
          <p:nvPr/>
        </p:nvGrpSpPr>
        <p:grpSpPr bwMode="auto">
          <a:xfrm>
            <a:off x="2000232" y="500042"/>
            <a:ext cx="6143668" cy="5000660"/>
            <a:chOff x="4098" y="9176"/>
            <a:chExt cx="5437" cy="4297"/>
          </a:xfrm>
        </p:grpSpPr>
        <p:sp>
          <p:nvSpPr>
            <p:cNvPr id="1027" name="Rectangle 3"/>
            <p:cNvSpPr>
              <a:spLocks noChangeArrowheads="1"/>
            </p:cNvSpPr>
            <p:nvPr/>
          </p:nvSpPr>
          <p:spPr bwMode="auto">
            <a:xfrm rot="1380342">
              <a:off x="5566" y="12364"/>
              <a:ext cx="527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" name="Rectangle 4"/>
            <p:cNvSpPr>
              <a:spLocks noChangeArrowheads="1"/>
            </p:cNvSpPr>
            <p:nvPr/>
          </p:nvSpPr>
          <p:spPr bwMode="auto">
            <a:xfrm rot="1380342">
              <a:off x="6393" y="12689"/>
              <a:ext cx="527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" name="Rectangle 5"/>
            <p:cNvSpPr>
              <a:spLocks noChangeArrowheads="1"/>
            </p:cNvSpPr>
            <p:nvPr/>
          </p:nvSpPr>
          <p:spPr bwMode="auto">
            <a:xfrm rot="930649">
              <a:off x="6797" y="12693"/>
              <a:ext cx="508" cy="429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0" name="Rectangle 6"/>
            <p:cNvSpPr>
              <a:spLocks noChangeArrowheads="1"/>
            </p:cNvSpPr>
            <p:nvPr/>
          </p:nvSpPr>
          <p:spPr bwMode="auto">
            <a:xfrm rot="930649">
              <a:off x="6000" y="12409"/>
              <a:ext cx="508" cy="429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1" name="Rectangle 7"/>
            <p:cNvSpPr>
              <a:spLocks noChangeArrowheads="1"/>
            </p:cNvSpPr>
            <p:nvPr/>
          </p:nvSpPr>
          <p:spPr bwMode="auto">
            <a:xfrm rot="930649">
              <a:off x="5185" y="12104"/>
              <a:ext cx="508" cy="429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2" name="Rectangle 8"/>
            <p:cNvSpPr>
              <a:spLocks noChangeArrowheads="1"/>
            </p:cNvSpPr>
            <p:nvPr/>
          </p:nvSpPr>
          <p:spPr bwMode="auto">
            <a:xfrm rot="930649">
              <a:off x="4442" y="11741"/>
              <a:ext cx="508" cy="429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3" name="Rectangle 9"/>
            <p:cNvSpPr>
              <a:spLocks noChangeArrowheads="1"/>
            </p:cNvSpPr>
            <p:nvPr/>
          </p:nvSpPr>
          <p:spPr bwMode="auto">
            <a:xfrm rot="1525881">
              <a:off x="6489" y="12473"/>
              <a:ext cx="508" cy="407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4" name="Rectangle 10"/>
            <p:cNvSpPr>
              <a:spLocks noChangeArrowheads="1"/>
            </p:cNvSpPr>
            <p:nvPr/>
          </p:nvSpPr>
          <p:spPr bwMode="auto">
            <a:xfrm rot="1525881">
              <a:off x="4950" y="11677"/>
              <a:ext cx="508" cy="407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5" name="Rectangle 11"/>
            <p:cNvSpPr>
              <a:spLocks noChangeArrowheads="1"/>
            </p:cNvSpPr>
            <p:nvPr/>
          </p:nvSpPr>
          <p:spPr bwMode="auto">
            <a:xfrm rot="1584565">
              <a:off x="4593" y="11091"/>
              <a:ext cx="648" cy="418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6" name="Rectangle 12"/>
            <p:cNvSpPr>
              <a:spLocks noChangeArrowheads="1"/>
            </p:cNvSpPr>
            <p:nvPr/>
          </p:nvSpPr>
          <p:spPr bwMode="auto">
            <a:xfrm rot="1421619">
              <a:off x="7678" y="12440"/>
              <a:ext cx="459" cy="4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" name="Rectangle 13"/>
            <p:cNvSpPr>
              <a:spLocks noChangeArrowheads="1"/>
            </p:cNvSpPr>
            <p:nvPr/>
          </p:nvSpPr>
          <p:spPr bwMode="auto">
            <a:xfrm rot="1843151">
              <a:off x="6759" y="12076"/>
              <a:ext cx="459" cy="498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" name="Rectangle 14"/>
            <p:cNvSpPr>
              <a:spLocks noChangeArrowheads="1"/>
            </p:cNvSpPr>
            <p:nvPr/>
          </p:nvSpPr>
          <p:spPr bwMode="auto">
            <a:xfrm rot="1843151">
              <a:off x="5101" y="11301"/>
              <a:ext cx="459" cy="4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" name="Rectangle 15"/>
            <p:cNvSpPr>
              <a:spLocks noChangeArrowheads="1"/>
            </p:cNvSpPr>
            <p:nvPr/>
          </p:nvSpPr>
          <p:spPr bwMode="auto">
            <a:xfrm rot="1843151">
              <a:off x="4393" y="10908"/>
              <a:ext cx="459" cy="4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" name="Rectangle 16"/>
            <p:cNvSpPr>
              <a:spLocks noChangeArrowheads="1"/>
            </p:cNvSpPr>
            <p:nvPr/>
          </p:nvSpPr>
          <p:spPr bwMode="auto">
            <a:xfrm rot="1843151">
              <a:off x="4895" y="10801"/>
              <a:ext cx="459" cy="384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" name="Rectangle 17"/>
            <p:cNvSpPr>
              <a:spLocks noChangeArrowheads="1"/>
            </p:cNvSpPr>
            <p:nvPr/>
          </p:nvSpPr>
          <p:spPr bwMode="auto">
            <a:xfrm rot="1525881">
              <a:off x="4561" y="10608"/>
              <a:ext cx="459" cy="407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" name="Rectangle 18"/>
            <p:cNvSpPr>
              <a:spLocks noChangeArrowheads="1"/>
            </p:cNvSpPr>
            <p:nvPr/>
          </p:nvSpPr>
          <p:spPr bwMode="auto">
            <a:xfrm rot="938623">
              <a:off x="6918" y="11752"/>
              <a:ext cx="538" cy="418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3" name="Rectangle 19"/>
            <p:cNvSpPr>
              <a:spLocks noChangeArrowheads="1"/>
            </p:cNvSpPr>
            <p:nvPr/>
          </p:nvSpPr>
          <p:spPr bwMode="auto">
            <a:xfrm rot="1400193">
              <a:off x="5003" y="10566"/>
              <a:ext cx="459" cy="340"/>
            </a:xfrm>
            <a:prstGeom prst="rect">
              <a:avLst/>
            </a:prstGeom>
            <a:solidFill>
              <a:srgbClr val="548DD4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" name="Rectangle 20"/>
            <p:cNvSpPr>
              <a:spLocks noChangeArrowheads="1"/>
            </p:cNvSpPr>
            <p:nvPr/>
          </p:nvSpPr>
          <p:spPr bwMode="auto">
            <a:xfrm rot="1091158">
              <a:off x="7487" y="11624"/>
              <a:ext cx="542" cy="340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" name="Rectangle 21"/>
            <p:cNvSpPr>
              <a:spLocks noChangeArrowheads="1"/>
            </p:cNvSpPr>
            <p:nvPr/>
          </p:nvSpPr>
          <p:spPr bwMode="auto">
            <a:xfrm rot="1002849">
              <a:off x="7044" y="11506"/>
              <a:ext cx="459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" name="Rectangle 22"/>
            <p:cNvSpPr>
              <a:spLocks noChangeArrowheads="1"/>
            </p:cNvSpPr>
            <p:nvPr/>
          </p:nvSpPr>
          <p:spPr bwMode="auto">
            <a:xfrm rot="1843151">
              <a:off x="5434" y="10666"/>
              <a:ext cx="459" cy="4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" name="Freeform 23"/>
            <p:cNvSpPr>
              <a:spLocks/>
            </p:cNvSpPr>
            <p:nvPr/>
          </p:nvSpPr>
          <p:spPr bwMode="auto">
            <a:xfrm>
              <a:off x="4349" y="9177"/>
              <a:ext cx="5186" cy="3009"/>
            </a:xfrm>
            <a:custGeom>
              <a:avLst/>
              <a:gdLst/>
              <a:ahLst/>
              <a:cxnLst>
                <a:cxn ang="0">
                  <a:pos x="164" y="838"/>
                </a:cxn>
                <a:cxn ang="0">
                  <a:pos x="1647" y="1702"/>
                </a:cxn>
                <a:cxn ang="0">
                  <a:pos x="2484" y="2046"/>
                </a:cxn>
                <a:cxn ang="0">
                  <a:pos x="2793" y="2230"/>
                </a:cxn>
                <a:cxn ang="0">
                  <a:pos x="3407" y="2474"/>
                </a:cxn>
                <a:cxn ang="0">
                  <a:pos x="4577" y="2648"/>
                </a:cxn>
                <a:cxn ang="0">
                  <a:pos x="4947" y="2729"/>
                </a:cxn>
                <a:cxn ang="0">
                  <a:pos x="4947" y="1693"/>
                </a:cxn>
                <a:cxn ang="0">
                  <a:pos x="4947" y="968"/>
                </a:cxn>
                <a:cxn ang="0">
                  <a:pos x="4947" y="141"/>
                </a:cxn>
                <a:cxn ang="0">
                  <a:pos x="3511" y="123"/>
                </a:cxn>
                <a:cxn ang="0">
                  <a:pos x="2287" y="132"/>
                </a:cxn>
                <a:cxn ang="0">
                  <a:pos x="1326" y="132"/>
                </a:cxn>
                <a:cxn ang="0">
                  <a:pos x="711" y="132"/>
                </a:cxn>
                <a:cxn ang="0">
                  <a:pos x="254" y="95"/>
                </a:cxn>
                <a:cxn ang="0">
                  <a:pos x="164" y="95"/>
                </a:cxn>
                <a:cxn ang="0">
                  <a:pos x="16" y="364"/>
                </a:cxn>
                <a:cxn ang="0">
                  <a:pos x="70" y="866"/>
                </a:cxn>
              </a:cxnLst>
              <a:rect l="0" t="0" r="r" b="b"/>
              <a:pathLst>
                <a:path w="5186" h="2888">
                  <a:moveTo>
                    <a:pt x="164" y="838"/>
                  </a:moveTo>
                  <a:cubicBezTo>
                    <a:pt x="712" y="1169"/>
                    <a:pt x="1260" y="1501"/>
                    <a:pt x="1647" y="1702"/>
                  </a:cubicBezTo>
                  <a:cubicBezTo>
                    <a:pt x="2034" y="1903"/>
                    <a:pt x="2293" y="1958"/>
                    <a:pt x="2484" y="2046"/>
                  </a:cubicBezTo>
                  <a:cubicBezTo>
                    <a:pt x="2675" y="2134"/>
                    <a:pt x="2639" y="2159"/>
                    <a:pt x="2793" y="2230"/>
                  </a:cubicBezTo>
                  <a:cubicBezTo>
                    <a:pt x="2947" y="2301"/>
                    <a:pt x="3110" y="2404"/>
                    <a:pt x="3407" y="2474"/>
                  </a:cubicBezTo>
                  <a:cubicBezTo>
                    <a:pt x="3704" y="2544"/>
                    <a:pt x="4320" y="2606"/>
                    <a:pt x="4577" y="2648"/>
                  </a:cubicBezTo>
                  <a:cubicBezTo>
                    <a:pt x="4834" y="2690"/>
                    <a:pt x="4885" y="2888"/>
                    <a:pt x="4947" y="2729"/>
                  </a:cubicBezTo>
                  <a:cubicBezTo>
                    <a:pt x="5009" y="2570"/>
                    <a:pt x="4947" y="1986"/>
                    <a:pt x="4947" y="1693"/>
                  </a:cubicBezTo>
                  <a:cubicBezTo>
                    <a:pt x="4947" y="1400"/>
                    <a:pt x="4947" y="1227"/>
                    <a:pt x="4947" y="968"/>
                  </a:cubicBezTo>
                  <a:cubicBezTo>
                    <a:pt x="4947" y="709"/>
                    <a:pt x="5186" y="282"/>
                    <a:pt x="4947" y="141"/>
                  </a:cubicBezTo>
                  <a:cubicBezTo>
                    <a:pt x="4708" y="0"/>
                    <a:pt x="3954" y="125"/>
                    <a:pt x="3511" y="123"/>
                  </a:cubicBezTo>
                  <a:cubicBezTo>
                    <a:pt x="3068" y="121"/>
                    <a:pt x="2651" y="131"/>
                    <a:pt x="2287" y="132"/>
                  </a:cubicBezTo>
                  <a:cubicBezTo>
                    <a:pt x="1923" y="133"/>
                    <a:pt x="1589" y="132"/>
                    <a:pt x="1326" y="132"/>
                  </a:cubicBezTo>
                  <a:cubicBezTo>
                    <a:pt x="1063" y="132"/>
                    <a:pt x="890" y="138"/>
                    <a:pt x="711" y="132"/>
                  </a:cubicBezTo>
                  <a:cubicBezTo>
                    <a:pt x="532" y="126"/>
                    <a:pt x="345" y="101"/>
                    <a:pt x="254" y="95"/>
                  </a:cubicBezTo>
                  <a:cubicBezTo>
                    <a:pt x="163" y="89"/>
                    <a:pt x="204" y="50"/>
                    <a:pt x="164" y="95"/>
                  </a:cubicBezTo>
                  <a:cubicBezTo>
                    <a:pt x="124" y="140"/>
                    <a:pt x="32" y="236"/>
                    <a:pt x="16" y="364"/>
                  </a:cubicBezTo>
                  <a:cubicBezTo>
                    <a:pt x="0" y="492"/>
                    <a:pt x="35" y="679"/>
                    <a:pt x="70" y="866"/>
                  </a:cubicBezTo>
                </a:path>
              </a:pathLst>
            </a:custGeom>
            <a:solidFill>
              <a:srgbClr val="DBE5F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4342" y="9176"/>
              <a:ext cx="2701" cy="1999"/>
            </a:xfrm>
            <a:custGeom>
              <a:avLst/>
              <a:gdLst/>
              <a:ahLst/>
              <a:cxnLst>
                <a:cxn ang="0">
                  <a:pos x="765" y="170"/>
                </a:cxn>
                <a:cxn ang="0">
                  <a:pos x="1081" y="374"/>
                </a:cxn>
                <a:cxn ang="0">
                  <a:pos x="1333" y="672"/>
                </a:cxn>
                <a:cxn ang="0">
                  <a:pos x="1587" y="848"/>
                </a:cxn>
                <a:cxn ang="0">
                  <a:pos x="1982" y="997"/>
                </a:cxn>
                <a:cxn ang="0">
                  <a:pos x="2045" y="913"/>
                </a:cxn>
                <a:cxn ang="0">
                  <a:pos x="2226" y="820"/>
                </a:cxn>
                <a:cxn ang="0">
                  <a:pos x="2310" y="718"/>
                </a:cxn>
                <a:cxn ang="0">
                  <a:pos x="2381" y="802"/>
                </a:cxn>
                <a:cxn ang="0">
                  <a:pos x="2263" y="988"/>
                </a:cxn>
                <a:cxn ang="0">
                  <a:pos x="2319" y="1146"/>
                </a:cxn>
                <a:cxn ang="0">
                  <a:pos x="2381" y="1303"/>
                </a:cxn>
                <a:cxn ang="0">
                  <a:pos x="2505" y="1387"/>
                </a:cxn>
                <a:cxn ang="0">
                  <a:pos x="2599" y="1515"/>
                </a:cxn>
                <a:cxn ang="0">
                  <a:pos x="2419" y="1452"/>
                </a:cxn>
                <a:cxn ang="0">
                  <a:pos x="2381" y="1406"/>
                </a:cxn>
                <a:cxn ang="0">
                  <a:pos x="2594" y="1515"/>
                </a:cxn>
                <a:cxn ang="0">
                  <a:pos x="2616" y="1610"/>
                </a:cxn>
                <a:cxn ang="0">
                  <a:pos x="2381" y="1515"/>
                </a:cxn>
                <a:cxn ang="0">
                  <a:pos x="2532" y="1629"/>
                </a:cxn>
                <a:cxn ang="0">
                  <a:pos x="2616" y="1722"/>
                </a:cxn>
                <a:cxn ang="0">
                  <a:pos x="2381" y="1647"/>
                </a:cxn>
                <a:cxn ang="0">
                  <a:pos x="2662" y="1864"/>
                </a:cxn>
                <a:cxn ang="0">
                  <a:pos x="2616" y="1980"/>
                </a:cxn>
                <a:cxn ang="0">
                  <a:pos x="2291" y="1749"/>
                </a:cxn>
                <a:cxn ang="0">
                  <a:pos x="1982" y="1582"/>
                </a:cxn>
                <a:cxn ang="0">
                  <a:pos x="1772" y="1452"/>
                </a:cxn>
                <a:cxn ang="0">
                  <a:pos x="1587" y="1515"/>
                </a:cxn>
                <a:cxn ang="0">
                  <a:pos x="1081" y="1515"/>
                </a:cxn>
                <a:cxn ang="0">
                  <a:pos x="678" y="1515"/>
                </a:cxn>
                <a:cxn ang="0">
                  <a:pos x="117" y="1452"/>
                </a:cxn>
                <a:cxn ang="0">
                  <a:pos x="23" y="783"/>
                </a:cxn>
                <a:cxn ang="0">
                  <a:pos x="71" y="114"/>
                </a:cxn>
                <a:cxn ang="0">
                  <a:pos x="451" y="96"/>
                </a:cxn>
                <a:cxn ang="0">
                  <a:pos x="765" y="170"/>
                </a:cxn>
              </a:cxnLst>
              <a:rect l="0" t="0" r="r" b="b"/>
              <a:pathLst>
                <a:path w="2701" h="1999">
                  <a:moveTo>
                    <a:pt x="765" y="170"/>
                  </a:moveTo>
                  <a:cubicBezTo>
                    <a:pt x="870" y="216"/>
                    <a:pt x="986" y="290"/>
                    <a:pt x="1081" y="374"/>
                  </a:cubicBezTo>
                  <a:cubicBezTo>
                    <a:pt x="1176" y="458"/>
                    <a:pt x="1249" y="593"/>
                    <a:pt x="1333" y="672"/>
                  </a:cubicBezTo>
                  <a:cubicBezTo>
                    <a:pt x="1417" y="751"/>
                    <a:pt x="1479" y="794"/>
                    <a:pt x="1587" y="848"/>
                  </a:cubicBezTo>
                  <a:cubicBezTo>
                    <a:pt x="1695" y="902"/>
                    <a:pt x="1906" y="986"/>
                    <a:pt x="1982" y="997"/>
                  </a:cubicBezTo>
                  <a:cubicBezTo>
                    <a:pt x="2058" y="1008"/>
                    <a:pt x="2004" y="942"/>
                    <a:pt x="2045" y="913"/>
                  </a:cubicBezTo>
                  <a:cubicBezTo>
                    <a:pt x="2086" y="884"/>
                    <a:pt x="2182" y="853"/>
                    <a:pt x="2226" y="820"/>
                  </a:cubicBezTo>
                  <a:cubicBezTo>
                    <a:pt x="2270" y="787"/>
                    <a:pt x="2284" y="721"/>
                    <a:pt x="2310" y="718"/>
                  </a:cubicBezTo>
                  <a:cubicBezTo>
                    <a:pt x="2336" y="715"/>
                    <a:pt x="2389" y="757"/>
                    <a:pt x="2381" y="802"/>
                  </a:cubicBezTo>
                  <a:cubicBezTo>
                    <a:pt x="2373" y="847"/>
                    <a:pt x="2273" y="931"/>
                    <a:pt x="2263" y="988"/>
                  </a:cubicBezTo>
                  <a:cubicBezTo>
                    <a:pt x="2253" y="1045"/>
                    <a:pt x="2299" y="1094"/>
                    <a:pt x="2319" y="1146"/>
                  </a:cubicBezTo>
                  <a:cubicBezTo>
                    <a:pt x="2339" y="1198"/>
                    <a:pt x="2350" y="1263"/>
                    <a:pt x="2381" y="1303"/>
                  </a:cubicBezTo>
                  <a:cubicBezTo>
                    <a:pt x="2412" y="1343"/>
                    <a:pt x="2469" y="1352"/>
                    <a:pt x="2505" y="1387"/>
                  </a:cubicBezTo>
                  <a:cubicBezTo>
                    <a:pt x="2541" y="1422"/>
                    <a:pt x="2613" y="1504"/>
                    <a:pt x="2599" y="1515"/>
                  </a:cubicBezTo>
                  <a:cubicBezTo>
                    <a:pt x="2585" y="1526"/>
                    <a:pt x="2455" y="1470"/>
                    <a:pt x="2419" y="1452"/>
                  </a:cubicBezTo>
                  <a:cubicBezTo>
                    <a:pt x="2383" y="1434"/>
                    <a:pt x="2352" y="1396"/>
                    <a:pt x="2381" y="1406"/>
                  </a:cubicBezTo>
                  <a:cubicBezTo>
                    <a:pt x="2410" y="1416"/>
                    <a:pt x="2555" y="1481"/>
                    <a:pt x="2594" y="1515"/>
                  </a:cubicBezTo>
                  <a:cubicBezTo>
                    <a:pt x="2633" y="1549"/>
                    <a:pt x="2651" y="1610"/>
                    <a:pt x="2616" y="1610"/>
                  </a:cubicBezTo>
                  <a:cubicBezTo>
                    <a:pt x="2581" y="1610"/>
                    <a:pt x="2395" y="1512"/>
                    <a:pt x="2381" y="1515"/>
                  </a:cubicBezTo>
                  <a:cubicBezTo>
                    <a:pt x="2367" y="1518"/>
                    <a:pt x="2493" y="1594"/>
                    <a:pt x="2532" y="1629"/>
                  </a:cubicBezTo>
                  <a:cubicBezTo>
                    <a:pt x="2571" y="1664"/>
                    <a:pt x="2641" y="1719"/>
                    <a:pt x="2616" y="1722"/>
                  </a:cubicBezTo>
                  <a:cubicBezTo>
                    <a:pt x="2591" y="1725"/>
                    <a:pt x="2373" y="1623"/>
                    <a:pt x="2381" y="1647"/>
                  </a:cubicBezTo>
                  <a:cubicBezTo>
                    <a:pt x="2389" y="1671"/>
                    <a:pt x="2623" y="1809"/>
                    <a:pt x="2662" y="1864"/>
                  </a:cubicBezTo>
                  <a:cubicBezTo>
                    <a:pt x="2701" y="1919"/>
                    <a:pt x="2678" y="1999"/>
                    <a:pt x="2616" y="1980"/>
                  </a:cubicBezTo>
                  <a:cubicBezTo>
                    <a:pt x="2554" y="1961"/>
                    <a:pt x="2397" y="1815"/>
                    <a:pt x="2291" y="1749"/>
                  </a:cubicBezTo>
                  <a:cubicBezTo>
                    <a:pt x="2185" y="1683"/>
                    <a:pt x="2068" y="1631"/>
                    <a:pt x="1982" y="1582"/>
                  </a:cubicBezTo>
                  <a:cubicBezTo>
                    <a:pt x="1896" y="1533"/>
                    <a:pt x="1838" y="1463"/>
                    <a:pt x="1772" y="1452"/>
                  </a:cubicBezTo>
                  <a:cubicBezTo>
                    <a:pt x="1706" y="1441"/>
                    <a:pt x="1702" y="1504"/>
                    <a:pt x="1587" y="1515"/>
                  </a:cubicBezTo>
                  <a:cubicBezTo>
                    <a:pt x="1472" y="1526"/>
                    <a:pt x="1232" y="1515"/>
                    <a:pt x="1081" y="1515"/>
                  </a:cubicBezTo>
                  <a:cubicBezTo>
                    <a:pt x="930" y="1515"/>
                    <a:pt x="839" y="1526"/>
                    <a:pt x="678" y="1515"/>
                  </a:cubicBezTo>
                  <a:cubicBezTo>
                    <a:pt x="517" y="1504"/>
                    <a:pt x="226" y="1574"/>
                    <a:pt x="117" y="1452"/>
                  </a:cubicBezTo>
                  <a:cubicBezTo>
                    <a:pt x="8" y="1330"/>
                    <a:pt x="31" y="1006"/>
                    <a:pt x="23" y="783"/>
                  </a:cubicBezTo>
                  <a:cubicBezTo>
                    <a:pt x="15" y="560"/>
                    <a:pt x="0" y="228"/>
                    <a:pt x="71" y="114"/>
                  </a:cubicBezTo>
                  <a:cubicBezTo>
                    <a:pt x="142" y="0"/>
                    <a:pt x="330" y="83"/>
                    <a:pt x="451" y="96"/>
                  </a:cubicBezTo>
                  <a:cubicBezTo>
                    <a:pt x="572" y="109"/>
                    <a:pt x="660" y="124"/>
                    <a:pt x="765" y="17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6900" y="9708"/>
              <a:ext cx="778" cy="735"/>
            </a:xfrm>
            <a:custGeom>
              <a:avLst/>
              <a:gdLst/>
              <a:ahLst/>
              <a:cxnLst>
                <a:cxn ang="0">
                  <a:pos x="182" y="1899"/>
                </a:cxn>
                <a:cxn ang="0">
                  <a:pos x="43" y="1563"/>
                </a:cxn>
                <a:cxn ang="0">
                  <a:pos x="43" y="903"/>
                </a:cxn>
                <a:cxn ang="0">
                  <a:pos x="303" y="272"/>
                </a:cxn>
                <a:cxn ang="0">
                  <a:pos x="1176" y="39"/>
                </a:cxn>
                <a:cxn ang="0">
                  <a:pos x="1724" y="39"/>
                </a:cxn>
                <a:cxn ang="0">
                  <a:pos x="2338" y="141"/>
                </a:cxn>
                <a:cxn ang="0">
                  <a:pos x="2778" y="374"/>
                </a:cxn>
                <a:cxn ang="0">
                  <a:pos x="3111" y="1033"/>
                </a:cxn>
                <a:cxn ang="0">
                  <a:pos x="3224" y="1275"/>
                </a:cxn>
                <a:cxn ang="0">
                  <a:pos x="3111" y="1730"/>
                </a:cxn>
                <a:cxn ang="0">
                  <a:pos x="3014" y="1899"/>
                </a:cxn>
                <a:cxn ang="0">
                  <a:pos x="2830" y="1899"/>
                </a:cxn>
                <a:cxn ang="0">
                  <a:pos x="3014" y="1572"/>
                </a:cxn>
                <a:cxn ang="0">
                  <a:pos x="2938" y="1275"/>
                </a:cxn>
                <a:cxn ang="0">
                  <a:pos x="2892" y="1219"/>
                </a:cxn>
                <a:cxn ang="0">
                  <a:pos x="2778" y="1033"/>
                </a:cxn>
                <a:cxn ang="0">
                  <a:pos x="2393" y="848"/>
                </a:cxn>
                <a:cxn ang="0">
                  <a:pos x="2022" y="569"/>
                </a:cxn>
                <a:cxn ang="0">
                  <a:pos x="1836" y="560"/>
                </a:cxn>
                <a:cxn ang="0">
                  <a:pos x="2551" y="1182"/>
                </a:cxn>
                <a:cxn ang="0">
                  <a:pos x="2365" y="1108"/>
                </a:cxn>
                <a:cxn ang="0">
                  <a:pos x="1789" y="792"/>
                </a:cxn>
                <a:cxn ang="0">
                  <a:pos x="1316" y="578"/>
                </a:cxn>
                <a:cxn ang="0">
                  <a:pos x="1028" y="477"/>
                </a:cxn>
                <a:cxn ang="0">
                  <a:pos x="1501" y="931"/>
                </a:cxn>
                <a:cxn ang="0">
                  <a:pos x="1715" y="1191"/>
                </a:cxn>
                <a:cxn ang="0">
                  <a:pos x="1641" y="1275"/>
                </a:cxn>
                <a:cxn ang="0">
                  <a:pos x="1056" y="931"/>
                </a:cxn>
                <a:cxn ang="0">
                  <a:pos x="814" y="690"/>
                </a:cxn>
                <a:cxn ang="0">
                  <a:pos x="740" y="662"/>
                </a:cxn>
                <a:cxn ang="0">
                  <a:pos x="879" y="1005"/>
                </a:cxn>
                <a:cxn ang="0">
                  <a:pos x="925" y="1163"/>
                </a:cxn>
                <a:cxn ang="0">
                  <a:pos x="619" y="1136"/>
                </a:cxn>
                <a:cxn ang="0">
                  <a:pos x="535" y="968"/>
                </a:cxn>
                <a:cxn ang="0">
                  <a:pos x="591" y="477"/>
                </a:cxn>
                <a:cxn ang="0">
                  <a:pos x="465" y="838"/>
                </a:cxn>
                <a:cxn ang="0">
                  <a:pos x="352" y="1173"/>
                </a:cxn>
                <a:cxn ang="0">
                  <a:pos x="352" y="1354"/>
                </a:cxn>
                <a:cxn ang="0">
                  <a:pos x="284" y="1354"/>
                </a:cxn>
                <a:cxn ang="0">
                  <a:pos x="182" y="1414"/>
                </a:cxn>
                <a:cxn ang="0">
                  <a:pos x="133" y="1516"/>
                </a:cxn>
                <a:cxn ang="0">
                  <a:pos x="133" y="1693"/>
                </a:cxn>
                <a:cxn ang="0">
                  <a:pos x="133" y="1842"/>
                </a:cxn>
              </a:cxnLst>
              <a:rect l="0" t="0" r="r" b="b"/>
              <a:pathLst>
                <a:path w="3224" h="1953">
                  <a:moveTo>
                    <a:pt x="182" y="1899"/>
                  </a:moveTo>
                  <a:cubicBezTo>
                    <a:pt x="124" y="1814"/>
                    <a:pt x="66" y="1729"/>
                    <a:pt x="43" y="1563"/>
                  </a:cubicBezTo>
                  <a:cubicBezTo>
                    <a:pt x="20" y="1397"/>
                    <a:pt x="0" y="1118"/>
                    <a:pt x="43" y="903"/>
                  </a:cubicBezTo>
                  <a:cubicBezTo>
                    <a:pt x="86" y="688"/>
                    <a:pt x="114" y="416"/>
                    <a:pt x="303" y="272"/>
                  </a:cubicBezTo>
                  <a:cubicBezTo>
                    <a:pt x="492" y="128"/>
                    <a:pt x="939" y="78"/>
                    <a:pt x="1176" y="39"/>
                  </a:cubicBezTo>
                  <a:cubicBezTo>
                    <a:pt x="1413" y="0"/>
                    <a:pt x="1530" y="22"/>
                    <a:pt x="1724" y="39"/>
                  </a:cubicBezTo>
                  <a:cubicBezTo>
                    <a:pt x="1918" y="56"/>
                    <a:pt x="2162" y="85"/>
                    <a:pt x="2338" y="141"/>
                  </a:cubicBezTo>
                  <a:cubicBezTo>
                    <a:pt x="2514" y="197"/>
                    <a:pt x="2649" y="225"/>
                    <a:pt x="2778" y="374"/>
                  </a:cubicBezTo>
                  <a:cubicBezTo>
                    <a:pt x="2907" y="523"/>
                    <a:pt x="3037" y="883"/>
                    <a:pt x="3111" y="1033"/>
                  </a:cubicBezTo>
                  <a:cubicBezTo>
                    <a:pt x="3185" y="1183"/>
                    <a:pt x="3224" y="1159"/>
                    <a:pt x="3224" y="1275"/>
                  </a:cubicBezTo>
                  <a:cubicBezTo>
                    <a:pt x="3224" y="1391"/>
                    <a:pt x="3146" y="1626"/>
                    <a:pt x="3111" y="1730"/>
                  </a:cubicBezTo>
                  <a:cubicBezTo>
                    <a:pt x="3076" y="1834"/>
                    <a:pt x="3061" y="1871"/>
                    <a:pt x="3014" y="1899"/>
                  </a:cubicBezTo>
                  <a:cubicBezTo>
                    <a:pt x="2967" y="1927"/>
                    <a:pt x="2830" y="1953"/>
                    <a:pt x="2830" y="1899"/>
                  </a:cubicBezTo>
                  <a:cubicBezTo>
                    <a:pt x="2830" y="1845"/>
                    <a:pt x="2996" y="1676"/>
                    <a:pt x="3014" y="1572"/>
                  </a:cubicBezTo>
                  <a:cubicBezTo>
                    <a:pt x="3032" y="1468"/>
                    <a:pt x="2958" y="1334"/>
                    <a:pt x="2938" y="1275"/>
                  </a:cubicBezTo>
                  <a:cubicBezTo>
                    <a:pt x="2918" y="1216"/>
                    <a:pt x="2919" y="1259"/>
                    <a:pt x="2892" y="1219"/>
                  </a:cubicBezTo>
                  <a:cubicBezTo>
                    <a:pt x="2865" y="1179"/>
                    <a:pt x="2861" y="1095"/>
                    <a:pt x="2778" y="1033"/>
                  </a:cubicBezTo>
                  <a:cubicBezTo>
                    <a:pt x="2695" y="971"/>
                    <a:pt x="2519" y="925"/>
                    <a:pt x="2393" y="848"/>
                  </a:cubicBezTo>
                  <a:cubicBezTo>
                    <a:pt x="2267" y="771"/>
                    <a:pt x="2115" y="617"/>
                    <a:pt x="2022" y="569"/>
                  </a:cubicBezTo>
                  <a:cubicBezTo>
                    <a:pt x="1929" y="521"/>
                    <a:pt x="1748" y="458"/>
                    <a:pt x="1836" y="560"/>
                  </a:cubicBezTo>
                  <a:cubicBezTo>
                    <a:pt x="1924" y="662"/>
                    <a:pt x="2463" y="1091"/>
                    <a:pt x="2551" y="1182"/>
                  </a:cubicBezTo>
                  <a:cubicBezTo>
                    <a:pt x="2639" y="1273"/>
                    <a:pt x="2492" y="1173"/>
                    <a:pt x="2365" y="1108"/>
                  </a:cubicBezTo>
                  <a:cubicBezTo>
                    <a:pt x="2238" y="1043"/>
                    <a:pt x="1964" y="880"/>
                    <a:pt x="1789" y="792"/>
                  </a:cubicBezTo>
                  <a:cubicBezTo>
                    <a:pt x="1614" y="704"/>
                    <a:pt x="1443" y="630"/>
                    <a:pt x="1316" y="578"/>
                  </a:cubicBezTo>
                  <a:cubicBezTo>
                    <a:pt x="1189" y="526"/>
                    <a:pt x="997" y="418"/>
                    <a:pt x="1028" y="477"/>
                  </a:cubicBezTo>
                  <a:cubicBezTo>
                    <a:pt x="1059" y="536"/>
                    <a:pt x="1387" y="812"/>
                    <a:pt x="1501" y="931"/>
                  </a:cubicBezTo>
                  <a:cubicBezTo>
                    <a:pt x="1615" y="1050"/>
                    <a:pt x="1692" y="1134"/>
                    <a:pt x="1715" y="1191"/>
                  </a:cubicBezTo>
                  <a:cubicBezTo>
                    <a:pt x="1738" y="1248"/>
                    <a:pt x="1751" y="1318"/>
                    <a:pt x="1641" y="1275"/>
                  </a:cubicBezTo>
                  <a:cubicBezTo>
                    <a:pt x="1531" y="1232"/>
                    <a:pt x="1194" y="1028"/>
                    <a:pt x="1056" y="931"/>
                  </a:cubicBezTo>
                  <a:cubicBezTo>
                    <a:pt x="918" y="834"/>
                    <a:pt x="867" y="735"/>
                    <a:pt x="814" y="690"/>
                  </a:cubicBezTo>
                  <a:cubicBezTo>
                    <a:pt x="761" y="645"/>
                    <a:pt x="729" y="610"/>
                    <a:pt x="740" y="662"/>
                  </a:cubicBezTo>
                  <a:cubicBezTo>
                    <a:pt x="751" y="714"/>
                    <a:pt x="848" y="922"/>
                    <a:pt x="879" y="1005"/>
                  </a:cubicBezTo>
                  <a:cubicBezTo>
                    <a:pt x="910" y="1088"/>
                    <a:pt x="968" y="1141"/>
                    <a:pt x="925" y="1163"/>
                  </a:cubicBezTo>
                  <a:cubicBezTo>
                    <a:pt x="882" y="1185"/>
                    <a:pt x="684" y="1168"/>
                    <a:pt x="619" y="1136"/>
                  </a:cubicBezTo>
                  <a:cubicBezTo>
                    <a:pt x="554" y="1104"/>
                    <a:pt x="540" y="1078"/>
                    <a:pt x="535" y="968"/>
                  </a:cubicBezTo>
                  <a:cubicBezTo>
                    <a:pt x="530" y="858"/>
                    <a:pt x="603" y="498"/>
                    <a:pt x="591" y="477"/>
                  </a:cubicBezTo>
                  <a:cubicBezTo>
                    <a:pt x="579" y="456"/>
                    <a:pt x="505" y="722"/>
                    <a:pt x="465" y="838"/>
                  </a:cubicBezTo>
                  <a:cubicBezTo>
                    <a:pt x="425" y="954"/>
                    <a:pt x="371" y="1087"/>
                    <a:pt x="352" y="1173"/>
                  </a:cubicBezTo>
                  <a:cubicBezTo>
                    <a:pt x="333" y="1259"/>
                    <a:pt x="363" y="1324"/>
                    <a:pt x="352" y="1354"/>
                  </a:cubicBezTo>
                  <a:cubicBezTo>
                    <a:pt x="341" y="1384"/>
                    <a:pt x="312" y="1344"/>
                    <a:pt x="284" y="1354"/>
                  </a:cubicBezTo>
                  <a:cubicBezTo>
                    <a:pt x="256" y="1364"/>
                    <a:pt x="207" y="1387"/>
                    <a:pt x="182" y="1414"/>
                  </a:cubicBezTo>
                  <a:cubicBezTo>
                    <a:pt x="157" y="1441"/>
                    <a:pt x="141" y="1470"/>
                    <a:pt x="133" y="1516"/>
                  </a:cubicBezTo>
                  <a:cubicBezTo>
                    <a:pt x="125" y="1562"/>
                    <a:pt x="133" y="1639"/>
                    <a:pt x="133" y="1693"/>
                  </a:cubicBezTo>
                  <a:cubicBezTo>
                    <a:pt x="133" y="1747"/>
                    <a:pt x="133" y="1794"/>
                    <a:pt x="133" y="1842"/>
                  </a:cubicBezTo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 rot="-562519">
              <a:off x="6261" y="9627"/>
              <a:ext cx="2281" cy="883"/>
            </a:xfrm>
            <a:custGeom>
              <a:avLst/>
              <a:gdLst/>
              <a:ahLst/>
              <a:cxnLst>
                <a:cxn ang="0">
                  <a:pos x="0" y="138"/>
                </a:cxn>
                <a:cxn ang="0">
                  <a:pos x="345" y="62"/>
                </a:cxn>
                <a:cxn ang="0">
                  <a:pos x="503" y="138"/>
                </a:cxn>
                <a:cxn ang="0">
                  <a:pos x="773" y="24"/>
                </a:cxn>
                <a:cxn ang="0">
                  <a:pos x="1046" y="6"/>
                </a:cxn>
                <a:cxn ang="0">
                  <a:pos x="1229" y="62"/>
                </a:cxn>
                <a:cxn ang="0">
                  <a:pos x="1357" y="138"/>
                </a:cxn>
                <a:cxn ang="0">
                  <a:pos x="1551" y="138"/>
                </a:cxn>
                <a:cxn ang="0">
                  <a:pos x="1952" y="312"/>
                </a:cxn>
                <a:cxn ang="0">
                  <a:pos x="2123" y="415"/>
                </a:cxn>
                <a:cxn ang="0">
                  <a:pos x="2473" y="859"/>
                </a:cxn>
                <a:cxn ang="0">
                  <a:pos x="3045" y="1271"/>
                </a:cxn>
                <a:cxn ang="0">
                  <a:pos x="2612" y="1074"/>
                </a:cxn>
                <a:cxn ang="0">
                  <a:pos x="2065" y="634"/>
                </a:cxn>
                <a:cxn ang="0">
                  <a:pos x="1752" y="368"/>
                </a:cxn>
                <a:cxn ang="0">
                  <a:pos x="1429" y="229"/>
                </a:cxn>
                <a:cxn ang="0">
                  <a:pos x="1174" y="138"/>
                </a:cxn>
                <a:cxn ang="0">
                  <a:pos x="934" y="80"/>
                </a:cxn>
                <a:cxn ang="0">
                  <a:pos x="717" y="89"/>
                </a:cxn>
                <a:cxn ang="0">
                  <a:pos x="590" y="138"/>
                </a:cxn>
                <a:cxn ang="0">
                  <a:pos x="453" y="201"/>
                </a:cxn>
                <a:cxn ang="0">
                  <a:pos x="224" y="138"/>
                </a:cxn>
                <a:cxn ang="0">
                  <a:pos x="109" y="138"/>
                </a:cxn>
              </a:cxnLst>
              <a:rect l="0" t="0" r="r" b="b"/>
              <a:pathLst>
                <a:path w="3068" h="1307">
                  <a:moveTo>
                    <a:pt x="0" y="138"/>
                  </a:moveTo>
                  <a:cubicBezTo>
                    <a:pt x="130" y="100"/>
                    <a:pt x="261" y="62"/>
                    <a:pt x="345" y="62"/>
                  </a:cubicBezTo>
                  <a:cubicBezTo>
                    <a:pt x="429" y="62"/>
                    <a:pt x="432" y="144"/>
                    <a:pt x="503" y="138"/>
                  </a:cubicBezTo>
                  <a:cubicBezTo>
                    <a:pt x="574" y="132"/>
                    <a:pt x="683" y="46"/>
                    <a:pt x="773" y="24"/>
                  </a:cubicBezTo>
                  <a:cubicBezTo>
                    <a:pt x="863" y="2"/>
                    <a:pt x="970" y="0"/>
                    <a:pt x="1046" y="6"/>
                  </a:cubicBezTo>
                  <a:cubicBezTo>
                    <a:pt x="1122" y="12"/>
                    <a:pt x="1177" y="40"/>
                    <a:pt x="1229" y="62"/>
                  </a:cubicBezTo>
                  <a:cubicBezTo>
                    <a:pt x="1281" y="84"/>
                    <a:pt x="1304" y="125"/>
                    <a:pt x="1357" y="138"/>
                  </a:cubicBezTo>
                  <a:cubicBezTo>
                    <a:pt x="1410" y="151"/>
                    <a:pt x="1452" y="109"/>
                    <a:pt x="1551" y="138"/>
                  </a:cubicBezTo>
                  <a:cubicBezTo>
                    <a:pt x="1650" y="167"/>
                    <a:pt x="1857" y="266"/>
                    <a:pt x="1952" y="312"/>
                  </a:cubicBezTo>
                  <a:cubicBezTo>
                    <a:pt x="2047" y="358"/>
                    <a:pt x="2036" y="324"/>
                    <a:pt x="2123" y="415"/>
                  </a:cubicBezTo>
                  <a:cubicBezTo>
                    <a:pt x="2210" y="506"/>
                    <a:pt x="2319" y="716"/>
                    <a:pt x="2473" y="859"/>
                  </a:cubicBezTo>
                  <a:cubicBezTo>
                    <a:pt x="2627" y="1002"/>
                    <a:pt x="3022" y="1235"/>
                    <a:pt x="3045" y="1271"/>
                  </a:cubicBezTo>
                  <a:cubicBezTo>
                    <a:pt x="3068" y="1307"/>
                    <a:pt x="2775" y="1180"/>
                    <a:pt x="2612" y="1074"/>
                  </a:cubicBezTo>
                  <a:cubicBezTo>
                    <a:pt x="2449" y="968"/>
                    <a:pt x="2208" y="752"/>
                    <a:pt x="2065" y="634"/>
                  </a:cubicBezTo>
                  <a:cubicBezTo>
                    <a:pt x="1922" y="516"/>
                    <a:pt x="1858" y="435"/>
                    <a:pt x="1752" y="368"/>
                  </a:cubicBezTo>
                  <a:cubicBezTo>
                    <a:pt x="1646" y="301"/>
                    <a:pt x="1525" y="267"/>
                    <a:pt x="1429" y="229"/>
                  </a:cubicBezTo>
                  <a:cubicBezTo>
                    <a:pt x="1333" y="191"/>
                    <a:pt x="1256" y="163"/>
                    <a:pt x="1174" y="138"/>
                  </a:cubicBezTo>
                  <a:cubicBezTo>
                    <a:pt x="1092" y="113"/>
                    <a:pt x="1010" y="88"/>
                    <a:pt x="934" y="80"/>
                  </a:cubicBezTo>
                  <a:cubicBezTo>
                    <a:pt x="858" y="72"/>
                    <a:pt x="774" y="79"/>
                    <a:pt x="717" y="89"/>
                  </a:cubicBezTo>
                  <a:cubicBezTo>
                    <a:pt x="660" y="99"/>
                    <a:pt x="634" y="119"/>
                    <a:pt x="590" y="138"/>
                  </a:cubicBezTo>
                  <a:cubicBezTo>
                    <a:pt x="546" y="157"/>
                    <a:pt x="514" y="201"/>
                    <a:pt x="453" y="201"/>
                  </a:cubicBezTo>
                  <a:cubicBezTo>
                    <a:pt x="392" y="201"/>
                    <a:pt x="281" y="149"/>
                    <a:pt x="224" y="138"/>
                  </a:cubicBezTo>
                  <a:cubicBezTo>
                    <a:pt x="167" y="127"/>
                    <a:pt x="138" y="132"/>
                    <a:pt x="109" y="138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4272" y="9176"/>
              <a:ext cx="1020" cy="1732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651" y="96"/>
                </a:cxn>
                <a:cxn ang="0">
                  <a:pos x="748" y="300"/>
                </a:cxn>
                <a:cxn ang="0">
                  <a:pos x="975" y="1517"/>
                </a:cxn>
                <a:cxn ang="0">
                  <a:pos x="475" y="1591"/>
                </a:cxn>
                <a:cxn ang="0">
                  <a:pos x="175" y="1554"/>
                </a:cxn>
                <a:cxn ang="0">
                  <a:pos x="25" y="1267"/>
                </a:cxn>
                <a:cxn ang="0">
                  <a:pos x="25" y="0"/>
                </a:cxn>
              </a:cxnLst>
              <a:rect l="0" t="0" r="r" b="b"/>
              <a:pathLst>
                <a:path w="1020" h="1732">
                  <a:moveTo>
                    <a:pt x="77" y="1"/>
                  </a:moveTo>
                  <a:cubicBezTo>
                    <a:pt x="308" y="23"/>
                    <a:pt x="539" y="46"/>
                    <a:pt x="651" y="96"/>
                  </a:cubicBezTo>
                  <a:cubicBezTo>
                    <a:pt x="763" y="146"/>
                    <a:pt x="694" y="63"/>
                    <a:pt x="748" y="300"/>
                  </a:cubicBezTo>
                  <a:cubicBezTo>
                    <a:pt x="802" y="537"/>
                    <a:pt x="1020" y="1302"/>
                    <a:pt x="975" y="1517"/>
                  </a:cubicBezTo>
                  <a:cubicBezTo>
                    <a:pt x="930" y="1732"/>
                    <a:pt x="608" y="1585"/>
                    <a:pt x="475" y="1591"/>
                  </a:cubicBezTo>
                  <a:cubicBezTo>
                    <a:pt x="342" y="1597"/>
                    <a:pt x="250" y="1608"/>
                    <a:pt x="175" y="1554"/>
                  </a:cubicBezTo>
                  <a:cubicBezTo>
                    <a:pt x="100" y="1500"/>
                    <a:pt x="50" y="1526"/>
                    <a:pt x="25" y="1267"/>
                  </a:cubicBezTo>
                  <a:cubicBezTo>
                    <a:pt x="0" y="1008"/>
                    <a:pt x="12" y="504"/>
                    <a:pt x="25" y="0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6943" y="10461"/>
              <a:ext cx="735" cy="811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341" y="84"/>
                </a:cxn>
                <a:cxn ang="0">
                  <a:pos x="431" y="93"/>
                </a:cxn>
                <a:cxn ang="0">
                  <a:pos x="622" y="93"/>
                </a:cxn>
                <a:cxn ang="0">
                  <a:pos x="622" y="269"/>
                </a:cxn>
                <a:cxn ang="0">
                  <a:pos x="622" y="399"/>
                </a:cxn>
                <a:cxn ang="0">
                  <a:pos x="756" y="496"/>
                </a:cxn>
                <a:cxn ang="0">
                  <a:pos x="756" y="576"/>
                </a:cxn>
                <a:cxn ang="0">
                  <a:pos x="714" y="780"/>
                </a:cxn>
                <a:cxn ang="0">
                  <a:pos x="364" y="762"/>
                </a:cxn>
                <a:cxn ang="0">
                  <a:pos x="104" y="625"/>
                </a:cxn>
                <a:cxn ang="0">
                  <a:pos x="32" y="446"/>
                </a:cxn>
                <a:cxn ang="0">
                  <a:pos x="32" y="176"/>
                </a:cxn>
                <a:cxn ang="0">
                  <a:pos x="32" y="121"/>
                </a:cxn>
                <a:cxn ang="0">
                  <a:pos x="224" y="0"/>
                </a:cxn>
              </a:cxnLst>
              <a:rect l="0" t="0" r="r" b="b"/>
              <a:pathLst>
                <a:path w="779" h="811">
                  <a:moveTo>
                    <a:pt x="171" y="0"/>
                  </a:moveTo>
                  <a:cubicBezTo>
                    <a:pt x="234" y="34"/>
                    <a:pt x="298" y="69"/>
                    <a:pt x="341" y="84"/>
                  </a:cubicBezTo>
                  <a:cubicBezTo>
                    <a:pt x="384" y="99"/>
                    <a:pt x="384" y="92"/>
                    <a:pt x="431" y="93"/>
                  </a:cubicBezTo>
                  <a:cubicBezTo>
                    <a:pt x="478" y="94"/>
                    <a:pt x="590" y="64"/>
                    <a:pt x="622" y="93"/>
                  </a:cubicBezTo>
                  <a:cubicBezTo>
                    <a:pt x="654" y="122"/>
                    <a:pt x="622" y="218"/>
                    <a:pt x="622" y="269"/>
                  </a:cubicBezTo>
                  <a:cubicBezTo>
                    <a:pt x="622" y="320"/>
                    <a:pt x="600" y="361"/>
                    <a:pt x="622" y="399"/>
                  </a:cubicBezTo>
                  <a:cubicBezTo>
                    <a:pt x="644" y="437"/>
                    <a:pt x="734" y="467"/>
                    <a:pt x="756" y="496"/>
                  </a:cubicBezTo>
                  <a:cubicBezTo>
                    <a:pt x="778" y="525"/>
                    <a:pt x="763" y="529"/>
                    <a:pt x="756" y="576"/>
                  </a:cubicBezTo>
                  <a:cubicBezTo>
                    <a:pt x="749" y="623"/>
                    <a:pt x="779" y="749"/>
                    <a:pt x="714" y="780"/>
                  </a:cubicBezTo>
                  <a:cubicBezTo>
                    <a:pt x="649" y="811"/>
                    <a:pt x="466" y="788"/>
                    <a:pt x="364" y="762"/>
                  </a:cubicBezTo>
                  <a:cubicBezTo>
                    <a:pt x="262" y="736"/>
                    <a:pt x="159" y="678"/>
                    <a:pt x="104" y="625"/>
                  </a:cubicBezTo>
                  <a:cubicBezTo>
                    <a:pt x="49" y="572"/>
                    <a:pt x="44" y="521"/>
                    <a:pt x="32" y="446"/>
                  </a:cubicBezTo>
                  <a:cubicBezTo>
                    <a:pt x="20" y="371"/>
                    <a:pt x="32" y="230"/>
                    <a:pt x="32" y="176"/>
                  </a:cubicBezTo>
                  <a:cubicBezTo>
                    <a:pt x="32" y="122"/>
                    <a:pt x="0" y="150"/>
                    <a:pt x="32" y="121"/>
                  </a:cubicBezTo>
                  <a:cubicBezTo>
                    <a:pt x="64" y="92"/>
                    <a:pt x="144" y="46"/>
                    <a:pt x="224" y="0"/>
                  </a:cubicBezTo>
                </a:path>
              </a:pathLst>
            </a:custGeom>
            <a:solidFill>
              <a:srgbClr val="F690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6379" y="10510"/>
              <a:ext cx="763" cy="275"/>
            </a:xfrm>
            <a:custGeom>
              <a:avLst/>
              <a:gdLst/>
              <a:ahLst/>
              <a:cxnLst>
                <a:cxn ang="0">
                  <a:pos x="236" y="3"/>
                </a:cxn>
                <a:cxn ang="0">
                  <a:pos x="344" y="40"/>
                </a:cxn>
                <a:cxn ang="0">
                  <a:pos x="495" y="86"/>
                </a:cxn>
                <a:cxn ang="0">
                  <a:pos x="719" y="31"/>
                </a:cxn>
                <a:cxn ang="0">
                  <a:pos x="747" y="188"/>
                </a:cxn>
                <a:cxn ang="0">
                  <a:pos x="625" y="254"/>
                </a:cxn>
                <a:cxn ang="0">
                  <a:pos x="495" y="272"/>
                </a:cxn>
                <a:cxn ang="0">
                  <a:pos x="344" y="235"/>
                </a:cxn>
                <a:cxn ang="0">
                  <a:pos x="171" y="170"/>
                </a:cxn>
                <a:cxn ang="0">
                  <a:pos x="8" y="77"/>
                </a:cxn>
                <a:cxn ang="0">
                  <a:pos x="217" y="114"/>
                </a:cxn>
                <a:cxn ang="0">
                  <a:pos x="51" y="77"/>
                </a:cxn>
                <a:cxn ang="0">
                  <a:pos x="115" y="31"/>
                </a:cxn>
                <a:cxn ang="0">
                  <a:pos x="245" y="77"/>
                </a:cxn>
                <a:cxn ang="0">
                  <a:pos x="115" y="21"/>
                </a:cxn>
                <a:cxn ang="0">
                  <a:pos x="236" y="3"/>
                </a:cxn>
              </a:cxnLst>
              <a:rect l="0" t="0" r="r" b="b"/>
              <a:pathLst>
                <a:path w="763" h="275">
                  <a:moveTo>
                    <a:pt x="236" y="3"/>
                  </a:moveTo>
                  <a:cubicBezTo>
                    <a:pt x="274" y="6"/>
                    <a:pt x="301" y="26"/>
                    <a:pt x="344" y="40"/>
                  </a:cubicBezTo>
                  <a:cubicBezTo>
                    <a:pt x="387" y="54"/>
                    <a:pt x="433" y="87"/>
                    <a:pt x="495" y="86"/>
                  </a:cubicBezTo>
                  <a:cubicBezTo>
                    <a:pt x="557" y="85"/>
                    <a:pt x="677" y="14"/>
                    <a:pt x="719" y="31"/>
                  </a:cubicBezTo>
                  <a:cubicBezTo>
                    <a:pt x="761" y="48"/>
                    <a:pt x="763" y="151"/>
                    <a:pt x="747" y="188"/>
                  </a:cubicBezTo>
                  <a:cubicBezTo>
                    <a:pt x="731" y="225"/>
                    <a:pt x="667" y="240"/>
                    <a:pt x="625" y="254"/>
                  </a:cubicBezTo>
                  <a:cubicBezTo>
                    <a:pt x="583" y="268"/>
                    <a:pt x="542" y="275"/>
                    <a:pt x="495" y="272"/>
                  </a:cubicBezTo>
                  <a:cubicBezTo>
                    <a:pt x="448" y="269"/>
                    <a:pt x="398" y="252"/>
                    <a:pt x="344" y="235"/>
                  </a:cubicBezTo>
                  <a:cubicBezTo>
                    <a:pt x="290" y="218"/>
                    <a:pt x="227" y="196"/>
                    <a:pt x="171" y="170"/>
                  </a:cubicBezTo>
                  <a:cubicBezTo>
                    <a:pt x="115" y="144"/>
                    <a:pt x="0" y="86"/>
                    <a:pt x="8" y="77"/>
                  </a:cubicBezTo>
                  <a:cubicBezTo>
                    <a:pt x="16" y="68"/>
                    <a:pt x="210" y="114"/>
                    <a:pt x="217" y="114"/>
                  </a:cubicBezTo>
                  <a:cubicBezTo>
                    <a:pt x="224" y="114"/>
                    <a:pt x="68" y="91"/>
                    <a:pt x="51" y="77"/>
                  </a:cubicBezTo>
                  <a:cubicBezTo>
                    <a:pt x="34" y="63"/>
                    <a:pt x="83" y="31"/>
                    <a:pt x="115" y="31"/>
                  </a:cubicBezTo>
                  <a:cubicBezTo>
                    <a:pt x="147" y="31"/>
                    <a:pt x="245" y="79"/>
                    <a:pt x="245" y="77"/>
                  </a:cubicBezTo>
                  <a:cubicBezTo>
                    <a:pt x="245" y="75"/>
                    <a:pt x="110" y="30"/>
                    <a:pt x="115" y="21"/>
                  </a:cubicBezTo>
                  <a:cubicBezTo>
                    <a:pt x="120" y="12"/>
                    <a:pt x="198" y="0"/>
                    <a:pt x="236" y="3"/>
                  </a:cubicBezTo>
                  <a:close/>
                </a:path>
              </a:pathLst>
            </a:custGeom>
            <a:solidFill>
              <a:srgbClr val="F690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22" name="Group 30"/>
            <p:cNvGrpSpPr>
              <a:grpSpLocks/>
            </p:cNvGrpSpPr>
            <p:nvPr/>
          </p:nvGrpSpPr>
          <p:grpSpPr bwMode="auto">
            <a:xfrm>
              <a:off x="6969" y="9887"/>
              <a:ext cx="658" cy="721"/>
              <a:chOff x="6969" y="9887"/>
              <a:chExt cx="658" cy="721"/>
            </a:xfrm>
          </p:grpSpPr>
          <p:grpSp>
            <p:nvGrpSpPr>
              <p:cNvPr id="23" name="Group 31"/>
              <p:cNvGrpSpPr>
                <a:grpSpLocks/>
              </p:cNvGrpSpPr>
              <p:nvPr/>
            </p:nvGrpSpPr>
            <p:grpSpPr bwMode="auto">
              <a:xfrm>
                <a:off x="6969" y="9887"/>
                <a:ext cx="658" cy="721"/>
                <a:chOff x="6969" y="9887"/>
                <a:chExt cx="658" cy="721"/>
              </a:xfrm>
            </p:grpSpPr>
            <p:sp>
              <p:nvSpPr>
                <p:cNvPr id="1056" name="Freeform 32"/>
                <p:cNvSpPr>
                  <a:spLocks/>
                </p:cNvSpPr>
                <p:nvPr/>
              </p:nvSpPr>
              <p:spPr bwMode="auto">
                <a:xfrm>
                  <a:off x="6969" y="9887"/>
                  <a:ext cx="658" cy="721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6903C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7" name="Oval 33"/>
                <p:cNvSpPr>
                  <a:spLocks noChangeArrowheads="1"/>
                </p:cNvSpPr>
                <p:nvPr/>
              </p:nvSpPr>
              <p:spPr bwMode="auto">
                <a:xfrm>
                  <a:off x="7043" y="10217"/>
                  <a:ext cx="161" cy="112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8" name="Oval 34"/>
                <p:cNvSpPr>
                  <a:spLocks noChangeArrowheads="1"/>
                </p:cNvSpPr>
                <p:nvPr/>
              </p:nvSpPr>
              <p:spPr bwMode="auto">
                <a:xfrm>
                  <a:off x="7369" y="10226"/>
                  <a:ext cx="130" cy="103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9" name="Freeform 35"/>
                <p:cNvSpPr>
                  <a:spLocks/>
                </p:cNvSpPr>
                <p:nvPr/>
              </p:nvSpPr>
              <p:spPr bwMode="auto">
                <a:xfrm>
                  <a:off x="7233" y="10348"/>
                  <a:ext cx="83" cy="69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0" name="Freeform 36"/>
              <p:cNvSpPr>
                <a:spLocks/>
              </p:cNvSpPr>
              <p:nvPr/>
            </p:nvSpPr>
            <p:spPr bwMode="auto">
              <a:xfrm rot="-1001955">
                <a:off x="7142" y="10443"/>
                <a:ext cx="302" cy="123"/>
              </a:xfrm>
              <a:custGeom>
                <a:avLst/>
                <a:gdLst/>
                <a:ahLst/>
                <a:cxnLst>
                  <a:cxn ang="0">
                    <a:pos x="0" y="33"/>
                  </a:cxn>
                  <a:cxn ang="0">
                    <a:pos x="163" y="0"/>
                  </a:cxn>
                  <a:cxn ang="0">
                    <a:pos x="235" y="33"/>
                  </a:cxn>
                  <a:cxn ang="0">
                    <a:pos x="302" y="123"/>
                  </a:cxn>
                  <a:cxn ang="0">
                    <a:pos x="163" y="33"/>
                  </a:cxn>
                  <a:cxn ang="0">
                    <a:pos x="0" y="33"/>
                  </a:cxn>
                </a:cxnLst>
                <a:rect l="0" t="0" r="r" b="b"/>
                <a:pathLst>
                  <a:path w="314" h="123">
                    <a:moveTo>
                      <a:pt x="0" y="33"/>
                    </a:moveTo>
                    <a:cubicBezTo>
                      <a:pt x="0" y="28"/>
                      <a:pt x="124" y="0"/>
                      <a:pt x="163" y="0"/>
                    </a:cubicBezTo>
                    <a:cubicBezTo>
                      <a:pt x="202" y="0"/>
                      <a:pt x="212" y="13"/>
                      <a:pt x="235" y="33"/>
                    </a:cubicBezTo>
                    <a:cubicBezTo>
                      <a:pt x="258" y="53"/>
                      <a:pt x="314" y="123"/>
                      <a:pt x="302" y="123"/>
                    </a:cubicBezTo>
                    <a:cubicBezTo>
                      <a:pt x="290" y="123"/>
                      <a:pt x="213" y="48"/>
                      <a:pt x="163" y="33"/>
                    </a:cubicBezTo>
                    <a:cubicBezTo>
                      <a:pt x="113" y="18"/>
                      <a:pt x="0" y="38"/>
                      <a:pt x="0" y="33"/>
                    </a:cubicBezTo>
                    <a:close/>
                  </a:path>
                </a:pathLst>
              </a:cu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7499" y="10985"/>
              <a:ext cx="805" cy="692"/>
            </a:xfrm>
            <a:custGeom>
              <a:avLst/>
              <a:gdLst/>
              <a:ahLst/>
              <a:cxnLst>
                <a:cxn ang="0">
                  <a:pos x="267" y="351"/>
                </a:cxn>
                <a:cxn ang="0">
                  <a:pos x="523" y="269"/>
                </a:cxn>
                <a:cxn ang="0">
                  <a:pos x="668" y="9"/>
                </a:cxn>
                <a:cxn ang="0">
                  <a:pos x="781" y="216"/>
                </a:cxn>
                <a:cxn ang="0">
                  <a:pos x="523" y="518"/>
                </a:cxn>
                <a:cxn ang="0">
                  <a:pos x="124" y="678"/>
                </a:cxn>
                <a:cxn ang="0">
                  <a:pos x="32" y="436"/>
                </a:cxn>
                <a:cxn ang="0">
                  <a:pos x="267" y="351"/>
                </a:cxn>
              </a:cxnLst>
              <a:rect l="0" t="0" r="r" b="b"/>
              <a:pathLst>
                <a:path w="805" h="692">
                  <a:moveTo>
                    <a:pt x="267" y="351"/>
                  </a:moveTo>
                  <a:cubicBezTo>
                    <a:pt x="349" y="323"/>
                    <a:pt x="456" y="326"/>
                    <a:pt x="523" y="269"/>
                  </a:cubicBezTo>
                  <a:cubicBezTo>
                    <a:pt x="590" y="212"/>
                    <a:pt x="625" y="18"/>
                    <a:pt x="668" y="9"/>
                  </a:cubicBezTo>
                  <a:cubicBezTo>
                    <a:pt x="711" y="0"/>
                    <a:pt x="805" y="131"/>
                    <a:pt x="781" y="216"/>
                  </a:cubicBezTo>
                  <a:cubicBezTo>
                    <a:pt x="757" y="301"/>
                    <a:pt x="633" y="441"/>
                    <a:pt x="523" y="518"/>
                  </a:cubicBezTo>
                  <a:cubicBezTo>
                    <a:pt x="413" y="595"/>
                    <a:pt x="206" y="692"/>
                    <a:pt x="124" y="678"/>
                  </a:cubicBezTo>
                  <a:cubicBezTo>
                    <a:pt x="42" y="664"/>
                    <a:pt x="0" y="490"/>
                    <a:pt x="32" y="436"/>
                  </a:cubicBezTo>
                  <a:cubicBezTo>
                    <a:pt x="64" y="382"/>
                    <a:pt x="185" y="379"/>
                    <a:pt x="267" y="351"/>
                  </a:cubicBezTo>
                  <a:close/>
                </a:path>
              </a:pathLst>
            </a:custGeom>
            <a:solidFill>
              <a:srgbClr val="F690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2" name="Rectangle 38"/>
            <p:cNvSpPr>
              <a:spLocks noChangeArrowheads="1"/>
            </p:cNvSpPr>
            <p:nvPr/>
          </p:nvSpPr>
          <p:spPr bwMode="auto">
            <a:xfrm rot="1525881">
              <a:off x="5834" y="10932"/>
              <a:ext cx="459" cy="340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3" name="Rectangle 39"/>
            <p:cNvSpPr>
              <a:spLocks noChangeArrowheads="1"/>
            </p:cNvSpPr>
            <p:nvPr/>
          </p:nvSpPr>
          <p:spPr bwMode="auto">
            <a:xfrm rot="963687">
              <a:off x="6254" y="11115"/>
              <a:ext cx="459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 rot="772491">
              <a:off x="7949" y="11741"/>
              <a:ext cx="459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5" name="Rectangle 41"/>
            <p:cNvSpPr>
              <a:spLocks noChangeArrowheads="1"/>
            </p:cNvSpPr>
            <p:nvPr/>
          </p:nvSpPr>
          <p:spPr bwMode="auto">
            <a:xfrm rot="772491">
              <a:off x="8408" y="11846"/>
              <a:ext cx="459" cy="340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6" name="Rectangle 42"/>
            <p:cNvSpPr>
              <a:spLocks noChangeArrowheads="1"/>
            </p:cNvSpPr>
            <p:nvPr/>
          </p:nvSpPr>
          <p:spPr bwMode="auto">
            <a:xfrm rot="772491">
              <a:off x="8837" y="11952"/>
              <a:ext cx="459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6114" y="10096"/>
              <a:ext cx="98" cy="3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5" y="106"/>
                </a:cxn>
                <a:cxn ang="0">
                  <a:pos x="98" y="365"/>
                </a:cxn>
              </a:cxnLst>
              <a:rect l="0" t="0" r="r" b="b"/>
              <a:pathLst>
                <a:path w="98" h="365">
                  <a:moveTo>
                    <a:pt x="0" y="0"/>
                  </a:moveTo>
                  <a:cubicBezTo>
                    <a:pt x="24" y="22"/>
                    <a:pt x="49" y="45"/>
                    <a:pt x="65" y="106"/>
                  </a:cubicBezTo>
                  <a:cubicBezTo>
                    <a:pt x="81" y="167"/>
                    <a:pt x="89" y="266"/>
                    <a:pt x="98" y="365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6324" y="10198"/>
              <a:ext cx="170" cy="187"/>
            </a:xfrm>
            <a:custGeom>
              <a:avLst/>
              <a:gdLst/>
              <a:ahLst/>
              <a:cxnLst>
                <a:cxn ang="0">
                  <a:pos x="170" y="187"/>
                </a:cxn>
                <a:cxn ang="0">
                  <a:pos x="55" y="28"/>
                </a:cxn>
                <a:cxn ang="0">
                  <a:pos x="0" y="19"/>
                </a:cxn>
              </a:cxnLst>
              <a:rect l="0" t="0" r="r" b="b"/>
              <a:pathLst>
                <a:path w="170" h="187">
                  <a:moveTo>
                    <a:pt x="170" y="187"/>
                  </a:moveTo>
                  <a:cubicBezTo>
                    <a:pt x="126" y="121"/>
                    <a:pt x="83" y="56"/>
                    <a:pt x="55" y="28"/>
                  </a:cubicBezTo>
                  <a:cubicBezTo>
                    <a:pt x="27" y="0"/>
                    <a:pt x="13" y="9"/>
                    <a:pt x="0" y="19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6270" y="10385"/>
              <a:ext cx="345" cy="89"/>
            </a:xfrm>
            <a:custGeom>
              <a:avLst/>
              <a:gdLst/>
              <a:ahLst/>
              <a:cxnLst>
                <a:cxn ang="0">
                  <a:pos x="345" y="76"/>
                </a:cxn>
                <a:cxn ang="0">
                  <a:pos x="160" y="76"/>
                </a:cxn>
                <a:cxn ang="0">
                  <a:pos x="0" y="0"/>
                </a:cxn>
              </a:cxnLst>
              <a:rect l="0" t="0" r="r" b="b"/>
              <a:pathLst>
                <a:path w="345" h="89">
                  <a:moveTo>
                    <a:pt x="345" y="76"/>
                  </a:moveTo>
                  <a:cubicBezTo>
                    <a:pt x="281" y="82"/>
                    <a:pt x="217" y="89"/>
                    <a:pt x="160" y="76"/>
                  </a:cubicBezTo>
                  <a:cubicBezTo>
                    <a:pt x="103" y="63"/>
                    <a:pt x="51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6324" y="10520"/>
              <a:ext cx="291" cy="2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4" y="88"/>
                </a:cxn>
                <a:cxn ang="0">
                  <a:pos x="291" y="265"/>
                </a:cxn>
              </a:cxnLst>
              <a:rect l="0" t="0" r="r" b="b"/>
              <a:pathLst>
                <a:path w="291" h="265">
                  <a:moveTo>
                    <a:pt x="0" y="0"/>
                  </a:moveTo>
                  <a:cubicBezTo>
                    <a:pt x="28" y="22"/>
                    <a:pt x="56" y="44"/>
                    <a:pt x="104" y="88"/>
                  </a:cubicBezTo>
                  <a:cubicBezTo>
                    <a:pt x="152" y="132"/>
                    <a:pt x="221" y="198"/>
                    <a:pt x="291" y="265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1" name="Rectangle 47"/>
            <p:cNvSpPr>
              <a:spLocks noChangeArrowheads="1"/>
            </p:cNvSpPr>
            <p:nvPr/>
          </p:nvSpPr>
          <p:spPr bwMode="auto">
            <a:xfrm rot="1843151">
              <a:off x="5649" y="11175"/>
              <a:ext cx="459" cy="4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2" name="Rectangle 48"/>
            <p:cNvSpPr>
              <a:spLocks noChangeArrowheads="1"/>
            </p:cNvSpPr>
            <p:nvPr/>
          </p:nvSpPr>
          <p:spPr bwMode="auto">
            <a:xfrm rot="1058110">
              <a:off x="6494" y="11574"/>
              <a:ext cx="459" cy="4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3" name="Rectangle 49"/>
            <p:cNvSpPr>
              <a:spLocks noChangeArrowheads="1"/>
            </p:cNvSpPr>
            <p:nvPr/>
          </p:nvSpPr>
          <p:spPr bwMode="auto">
            <a:xfrm rot="1183242">
              <a:off x="7369" y="11887"/>
              <a:ext cx="459" cy="4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4" name="Rectangle 50"/>
            <p:cNvSpPr>
              <a:spLocks noChangeArrowheads="1"/>
            </p:cNvSpPr>
            <p:nvPr/>
          </p:nvSpPr>
          <p:spPr bwMode="auto">
            <a:xfrm rot="831468">
              <a:off x="8304" y="12186"/>
              <a:ext cx="459" cy="4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5" name="Rectangle 51"/>
            <p:cNvSpPr>
              <a:spLocks noChangeArrowheads="1"/>
            </p:cNvSpPr>
            <p:nvPr/>
          </p:nvSpPr>
          <p:spPr bwMode="auto">
            <a:xfrm rot="1525881">
              <a:off x="5218" y="10998"/>
              <a:ext cx="508" cy="407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6" name="Rectangle 52"/>
            <p:cNvSpPr>
              <a:spLocks noChangeArrowheads="1"/>
            </p:cNvSpPr>
            <p:nvPr/>
          </p:nvSpPr>
          <p:spPr bwMode="auto">
            <a:xfrm rot="1525881">
              <a:off x="6000" y="11365"/>
              <a:ext cx="552" cy="454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7" name="Rectangle 53"/>
            <p:cNvSpPr>
              <a:spLocks noChangeArrowheads="1"/>
            </p:cNvSpPr>
            <p:nvPr/>
          </p:nvSpPr>
          <p:spPr bwMode="auto">
            <a:xfrm rot="1016825">
              <a:off x="7757" y="12029"/>
              <a:ext cx="648" cy="486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8" name="Rectangle 54"/>
            <p:cNvSpPr>
              <a:spLocks noChangeArrowheads="1"/>
            </p:cNvSpPr>
            <p:nvPr/>
          </p:nvSpPr>
          <p:spPr bwMode="auto">
            <a:xfrm rot="484485">
              <a:off x="8707" y="12191"/>
              <a:ext cx="529" cy="560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6293" y="10932"/>
              <a:ext cx="758" cy="8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2" y="340"/>
                </a:cxn>
                <a:cxn ang="0">
                  <a:pos x="498" y="473"/>
                </a:cxn>
                <a:cxn ang="0">
                  <a:pos x="676" y="642"/>
                </a:cxn>
                <a:cxn ang="0">
                  <a:pos x="724" y="683"/>
                </a:cxn>
                <a:cxn ang="0">
                  <a:pos x="724" y="809"/>
                </a:cxn>
                <a:cxn ang="0">
                  <a:pos x="517" y="745"/>
                </a:cxn>
                <a:cxn ang="0">
                  <a:pos x="201" y="460"/>
                </a:cxn>
                <a:cxn ang="0">
                  <a:pos x="0" y="53"/>
                </a:cxn>
              </a:cxnLst>
              <a:rect l="0" t="0" r="r" b="b"/>
              <a:pathLst>
                <a:path w="758" h="819">
                  <a:moveTo>
                    <a:pt x="0" y="0"/>
                  </a:moveTo>
                  <a:cubicBezTo>
                    <a:pt x="119" y="130"/>
                    <a:pt x="239" y="261"/>
                    <a:pt x="322" y="340"/>
                  </a:cubicBezTo>
                  <a:cubicBezTo>
                    <a:pt x="405" y="419"/>
                    <a:pt x="439" y="423"/>
                    <a:pt x="498" y="473"/>
                  </a:cubicBezTo>
                  <a:cubicBezTo>
                    <a:pt x="557" y="523"/>
                    <a:pt x="638" y="607"/>
                    <a:pt x="676" y="642"/>
                  </a:cubicBezTo>
                  <a:cubicBezTo>
                    <a:pt x="714" y="677"/>
                    <a:pt x="716" y="655"/>
                    <a:pt x="724" y="683"/>
                  </a:cubicBezTo>
                  <a:cubicBezTo>
                    <a:pt x="732" y="711"/>
                    <a:pt x="758" y="799"/>
                    <a:pt x="724" y="809"/>
                  </a:cubicBezTo>
                  <a:cubicBezTo>
                    <a:pt x="690" y="819"/>
                    <a:pt x="604" y="803"/>
                    <a:pt x="517" y="745"/>
                  </a:cubicBezTo>
                  <a:cubicBezTo>
                    <a:pt x="430" y="687"/>
                    <a:pt x="287" y="575"/>
                    <a:pt x="201" y="460"/>
                  </a:cubicBezTo>
                  <a:cubicBezTo>
                    <a:pt x="115" y="345"/>
                    <a:pt x="57" y="199"/>
                    <a:pt x="0" y="5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8682" y="10209"/>
              <a:ext cx="425" cy="908"/>
            </a:xfrm>
            <a:custGeom>
              <a:avLst/>
              <a:gdLst/>
              <a:ahLst/>
              <a:cxnLst>
                <a:cxn ang="0">
                  <a:pos x="122" y="17"/>
                </a:cxn>
                <a:cxn ang="0">
                  <a:pos x="395" y="357"/>
                </a:cxn>
                <a:cxn ang="0">
                  <a:pos x="302" y="776"/>
                </a:cxn>
                <a:cxn ang="0">
                  <a:pos x="19" y="906"/>
                </a:cxn>
                <a:cxn ang="0">
                  <a:pos x="185" y="789"/>
                </a:cxn>
                <a:cxn ang="0">
                  <a:pos x="339" y="457"/>
                </a:cxn>
                <a:cxn ang="0">
                  <a:pos x="122" y="17"/>
                </a:cxn>
              </a:cxnLst>
              <a:rect l="0" t="0" r="r" b="b"/>
              <a:pathLst>
                <a:path w="425" h="908">
                  <a:moveTo>
                    <a:pt x="122" y="17"/>
                  </a:moveTo>
                  <a:cubicBezTo>
                    <a:pt x="131" y="0"/>
                    <a:pt x="365" y="230"/>
                    <a:pt x="395" y="357"/>
                  </a:cubicBezTo>
                  <a:cubicBezTo>
                    <a:pt x="425" y="484"/>
                    <a:pt x="365" y="685"/>
                    <a:pt x="302" y="776"/>
                  </a:cubicBezTo>
                  <a:cubicBezTo>
                    <a:pt x="239" y="867"/>
                    <a:pt x="38" y="904"/>
                    <a:pt x="19" y="906"/>
                  </a:cubicBezTo>
                  <a:cubicBezTo>
                    <a:pt x="0" y="908"/>
                    <a:pt x="132" y="864"/>
                    <a:pt x="185" y="789"/>
                  </a:cubicBezTo>
                  <a:cubicBezTo>
                    <a:pt x="238" y="714"/>
                    <a:pt x="356" y="587"/>
                    <a:pt x="339" y="457"/>
                  </a:cubicBezTo>
                  <a:cubicBezTo>
                    <a:pt x="322" y="327"/>
                    <a:pt x="113" y="34"/>
                    <a:pt x="122" y="17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8264" y="10407"/>
              <a:ext cx="348" cy="1081"/>
            </a:xfrm>
            <a:custGeom>
              <a:avLst/>
              <a:gdLst/>
              <a:ahLst/>
              <a:cxnLst>
                <a:cxn ang="0">
                  <a:pos x="418" y="259"/>
                </a:cxn>
                <a:cxn ang="0">
                  <a:pos x="418" y="578"/>
                </a:cxn>
                <a:cxn ang="0">
                  <a:pos x="40" y="1048"/>
                </a:cxn>
                <a:cxn ang="0">
                  <a:pos x="180" y="778"/>
                </a:cxn>
                <a:cxn ang="0">
                  <a:pos x="245" y="608"/>
                </a:cxn>
                <a:cxn ang="0">
                  <a:pos x="40" y="38"/>
                </a:cxn>
                <a:cxn ang="0">
                  <a:pos x="437" y="378"/>
                </a:cxn>
              </a:cxnLst>
              <a:rect l="0" t="0" r="r" b="b"/>
              <a:pathLst>
                <a:path w="481" h="1081">
                  <a:moveTo>
                    <a:pt x="418" y="259"/>
                  </a:moveTo>
                  <a:cubicBezTo>
                    <a:pt x="449" y="353"/>
                    <a:pt x="481" y="447"/>
                    <a:pt x="418" y="578"/>
                  </a:cubicBezTo>
                  <a:cubicBezTo>
                    <a:pt x="355" y="709"/>
                    <a:pt x="80" y="1015"/>
                    <a:pt x="40" y="1048"/>
                  </a:cubicBezTo>
                  <a:cubicBezTo>
                    <a:pt x="0" y="1081"/>
                    <a:pt x="146" y="851"/>
                    <a:pt x="180" y="778"/>
                  </a:cubicBezTo>
                  <a:cubicBezTo>
                    <a:pt x="214" y="705"/>
                    <a:pt x="268" y="731"/>
                    <a:pt x="245" y="608"/>
                  </a:cubicBezTo>
                  <a:cubicBezTo>
                    <a:pt x="222" y="485"/>
                    <a:pt x="8" y="76"/>
                    <a:pt x="40" y="38"/>
                  </a:cubicBezTo>
                  <a:cubicBezTo>
                    <a:pt x="72" y="0"/>
                    <a:pt x="254" y="189"/>
                    <a:pt x="437" y="378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7553" y="11388"/>
              <a:ext cx="1055" cy="460"/>
            </a:xfrm>
            <a:custGeom>
              <a:avLst/>
              <a:gdLst/>
              <a:ahLst/>
              <a:cxnLst>
                <a:cxn ang="0">
                  <a:pos x="24" y="363"/>
                </a:cxn>
                <a:cxn ang="0">
                  <a:pos x="457" y="289"/>
                </a:cxn>
                <a:cxn ang="0">
                  <a:pos x="989" y="17"/>
                </a:cxn>
                <a:cxn ang="0">
                  <a:pos x="852" y="186"/>
                </a:cxn>
                <a:cxn ang="0">
                  <a:pos x="314" y="431"/>
                </a:cxn>
                <a:cxn ang="0">
                  <a:pos x="24" y="363"/>
                </a:cxn>
              </a:cxnLst>
              <a:rect l="0" t="0" r="r" b="b"/>
              <a:pathLst>
                <a:path w="1055" h="460">
                  <a:moveTo>
                    <a:pt x="24" y="363"/>
                  </a:moveTo>
                  <a:cubicBezTo>
                    <a:pt x="48" y="339"/>
                    <a:pt x="296" y="347"/>
                    <a:pt x="457" y="289"/>
                  </a:cubicBezTo>
                  <a:cubicBezTo>
                    <a:pt x="618" y="231"/>
                    <a:pt x="923" y="34"/>
                    <a:pt x="989" y="17"/>
                  </a:cubicBezTo>
                  <a:cubicBezTo>
                    <a:pt x="1055" y="0"/>
                    <a:pt x="964" y="117"/>
                    <a:pt x="852" y="186"/>
                  </a:cubicBezTo>
                  <a:cubicBezTo>
                    <a:pt x="740" y="255"/>
                    <a:pt x="450" y="402"/>
                    <a:pt x="314" y="431"/>
                  </a:cubicBezTo>
                  <a:cubicBezTo>
                    <a:pt x="178" y="460"/>
                    <a:pt x="0" y="387"/>
                    <a:pt x="24" y="363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5902" y="9519"/>
              <a:ext cx="811" cy="368"/>
            </a:xfrm>
            <a:custGeom>
              <a:avLst/>
              <a:gdLst/>
              <a:ahLst/>
              <a:cxnLst>
                <a:cxn ang="0">
                  <a:pos x="19" y="368"/>
                </a:cxn>
                <a:cxn ang="0">
                  <a:pos x="98" y="189"/>
                </a:cxn>
                <a:cxn ang="0">
                  <a:pos x="592" y="13"/>
                </a:cxn>
                <a:cxn ang="0">
                  <a:pos x="811" y="108"/>
                </a:cxn>
                <a:cxn ang="0">
                  <a:pos x="592" y="59"/>
                </a:cxn>
                <a:cxn ang="0">
                  <a:pos x="391" y="108"/>
                </a:cxn>
                <a:cxn ang="0">
                  <a:pos x="212" y="189"/>
                </a:cxn>
                <a:cxn ang="0">
                  <a:pos x="19" y="368"/>
                </a:cxn>
              </a:cxnLst>
              <a:rect l="0" t="0" r="r" b="b"/>
              <a:pathLst>
                <a:path w="811" h="368">
                  <a:moveTo>
                    <a:pt x="19" y="368"/>
                  </a:moveTo>
                  <a:cubicBezTo>
                    <a:pt x="0" y="368"/>
                    <a:pt x="3" y="248"/>
                    <a:pt x="98" y="189"/>
                  </a:cubicBezTo>
                  <a:cubicBezTo>
                    <a:pt x="193" y="130"/>
                    <a:pt x="473" y="26"/>
                    <a:pt x="592" y="13"/>
                  </a:cubicBezTo>
                  <a:cubicBezTo>
                    <a:pt x="711" y="0"/>
                    <a:pt x="811" y="100"/>
                    <a:pt x="811" y="108"/>
                  </a:cubicBezTo>
                  <a:cubicBezTo>
                    <a:pt x="811" y="116"/>
                    <a:pt x="662" y="59"/>
                    <a:pt x="592" y="59"/>
                  </a:cubicBezTo>
                  <a:cubicBezTo>
                    <a:pt x="522" y="59"/>
                    <a:pt x="454" y="86"/>
                    <a:pt x="391" y="108"/>
                  </a:cubicBezTo>
                  <a:cubicBezTo>
                    <a:pt x="328" y="130"/>
                    <a:pt x="273" y="146"/>
                    <a:pt x="212" y="189"/>
                  </a:cubicBezTo>
                  <a:cubicBezTo>
                    <a:pt x="151" y="232"/>
                    <a:pt x="38" y="368"/>
                    <a:pt x="19" y="368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6713" y="11876"/>
              <a:ext cx="1485" cy="237"/>
            </a:xfrm>
            <a:custGeom>
              <a:avLst/>
              <a:gdLst/>
              <a:ahLst/>
              <a:cxnLst>
                <a:cxn ang="0">
                  <a:pos x="10" y="11"/>
                </a:cxn>
                <a:cxn ang="0">
                  <a:pos x="407" y="138"/>
                </a:cxn>
                <a:cxn ang="0">
                  <a:pos x="873" y="153"/>
                </a:cxn>
                <a:cxn ang="0">
                  <a:pos x="1416" y="76"/>
                </a:cxn>
                <a:cxn ang="0">
                  <a:pos x="1289" y="153"/>
                </a:cxn>
                <a:cxn ang="0">
                  <a:pos x="903" y="205"/>
                </a:cxn>
                <a:cxn ang="0">
                  <a:pos x="469" y="205"/>
                </a:cxn>
                <a:cxn ang="0">
                  <a:pos x="10" y="11"/>
                </a:cxn>
              </a:cxnLst>
              <a:rect l="0" t="0" r="r" b="b"/>
              <a:pathLst>
                <a:path w="1485" h="237">
                  <a:moveTo>
                    <a:pt x="10" y="11"/>
                  </a:moveTo>
                  <a:cubicBezTo>
                    <a:pt x="0" y="0"/>
                    <a:pt x="263" y="114"/>
                    <a:pt x="407" y="138"/>
                  </a:cubicBezTo>
                  <a:cubicBezTo>
                    <a:pt x="551" y="162"/>
                    <a:pt x="705" y="163"/>
                    <a:pt x="873" y="153"/>
                  </a:cubicBezTo>
                  <a:cubicBezTo>
                    <a:pt x="1041" y="143"/>
                    <a:pt x="1347" y="76"/>
                    <a:pt x="1416" y="76"/>
                  </a:cubicBezTo>
                  <a:cubicBezTo>
                    <a:pt x="1485" y="76"/>
                    <a:pt x="1374" y="132"/>
                    <a:pt x="1289" y="153"/>
                  </a:cubicBezTo>
                  <a:cubicBezTo>
                    <a:pt x="1204" y="174"/>
                    <a:pt x="1040" y="196"/>
                    <a:pt x="903" y="205"/>
                  </a:cubicBezTo>
                  <a:cubicBezTo>
                    <a:pt x="766" y="214"/>
                    <a:pt x="619" y="237"/>
                    <a:pt x="469" y="205"/>
                  </a:cubicBezTo>
                  <a:cubicBezTo>
                    <a:pt x="319" y="173"/>
                    <a:pt x="20" y="22"/>
                    <a:pt x="10" y="11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5" name="Rectangle 61"/>
            <p:cNvSpPr>
              <a:spLocks noChangeArrowheads="1"/>
            </p:cNvSpPr>
            <p:nvPr/>
          </p:nvSpPr>
          <p:spPr bwMode="auto">
            <a:xfrm rot="348365">
              <a:off x="8648" y="12693"/>
              <a:ext cx="459" cy="4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6" name="Rectangle 62"/>
            <p:cNvSpPr>
              <a:spLocks noChangeArrowheads="1"/>
            </p:cNvSpPr>
            <p:nvPr/>
          </p:nvSpPr>
          <p:spPr bwMode="auto">
            <a:xfrm rot="1584565">
              <a:off x="6220" y="11954"/>
              <a:ext cx="648" cy="458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7" name="Rectangle 63"/>
            <p:cNvSpPr>
              <a:spLocks noChangeArrowheads="1"/>
            </p:cNvSpPr>
            <p:nvPr/>
          </p:nvSpPr>
          <p:spPr bwMode="auto">
            <a:xfrm rot="1584565">
              <a:off x="7098" y="12286"/>
              <a:ext cx="648" cy="516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8" name="Rectangle 64"/>
            <p:cNvSpPr>
              <a:spLocks noChangeArrowheads="1"/>
            </p:cNvSpPr>
            <p:nvPr/>
          </p:nvSpPr>
          <p:spPr bwMode="auto">
            <a:xfrm rot="925246">
              <a:off x="8083" y="12574"/>
              <a:ext cx="648" cy="470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89" name="Rectangle 65"/>
            <p:cNvSpPr>
              <a:spLocks noChangeArrowheads="1"/>
            </p:cNvSpPr>
            <p:nvPr/>
          </p:nvSpPr>
          <p:spPr bwMode="auto">
            <a:xfrm rot="1380342">
              <a:off x="5302" y="11846"/>
              <a:ext cx="459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0" name="Rectangle 66"/>
            <p:cNvSpPr>
              <a:spLocks noChangeArrowheads="1"/>
            </p:cNvSpPr>
            <p:nvPr/>
          </p:nvSpPr>
          <p:spPr bwMode="auto">
            <a:xfrm rot="1380342">
              <a:off x="6093" y="12286"/>
              <a:ext cx="459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1" name="Rectangle 67"/>
            <p:cNvSpPr>
              <a:spLocks noChangeArrowheads="1"/>
            </p:cNvSpPr>
            <p:nvPr/>
          </p:nvSpPr>
          <p:spPr bwMode="auto">
            <a:xfrm rot="1380342">
              <a:off x="7762" y="12952"/>
              <a:ext cx="527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2" name="Rectangle 68"/>
            <p:cNvSpPr>
              <a:spLocks noChangeArrowheads="1"/>
            </p:cNvSpPr>
            <p:nvPr/>
          </p:nvSpPr>
          <p:spPr bwMode="auto">
            <a:xfrm rot="729890">
              <a:off x="8608" y="13133"/>
              <a:ext cx="459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3" name="Rectangle 69"/>
            <p:cNvSpPr>
              <a:spLocks noChangeArrowheads="1"/>
            </p:cNvSpPr>
            <p:nvPr/>
          </p:nvSpPr>
          <p:spPr bwMode="auto">
            <a:xfrm rot="1525881">
              <a:off x="4245" y="11238"/>
              <a:ext cx="508" cy="407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4" name="Rectangle 70"/>
            <p:cNvSpPr>
              <a:spLocks noChangeArrowheads="1"/>
            </p:cNvSpPr>
            <p:nvPr/>
          </p:nvSpPr>
          <p:spPr bwMode="auto">
            <a:xfrm rot="1525881">
              <a:off x="5649" y="12076"/>
              <a:ext cx="508" cy="407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5" name="Rectangle 71"/>
            <p:cNvSpPr>
              <a:spLocks noChangeArrowheads="1"/>
            </p:cNvSpPr>
            <p:nvPr/>
          </p:nvSpPr>
          <p:spPr bwMode="auto">
            <a:xfrm rot="1525881">
              <a:off x="7316" y="12753"/>
              <a:ext cx="508" cy="458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6" name="Rectangle 72"/>
            <p:cNvSpPr>
              <a:spLocks noChangeArrowheads="1"/>
            </p:cNvSpPr>
            <p:nvPr/>
          </p:nvSpPr>
          <p:spPr bwMode="auto">
            <a:xfrm rot="930649">
              <a:off x="8140" y="13044"/>
              <a:ext cx="508" cy="429"/>
            </a:xfrm>
            <a:prstGeom prst="rect">
              <a:avLst/>
            </a:prstGeom>
            <a:solidFill>
              <a:srgbClr val="007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7866" y="10464"/>
              <a:ext cx="166" cy="331"/>
            </a:xfrm>
            <a:custGeom>
              <a:avLst/>
              <a:gdLst/>
              <a:ahLst/>
              <a:cxnLst>
                <a:cxn ang="0">
                  <a:pos x="1" y="10"/>
                </a:cxn>
                <a:cxn ang="0">
                  <a:pos x="144" y="144"/>
                </a:cxn>
                <a:cxn ang="0">
                  <a:pos x="136" y="321"/>
                </a:cxn>
                <a:cxn ang="0">
                  <a:pos x="136" y="202"/>
                </a:cxn>
                <a:cxn ang="0">
                  <a:pos x="1" y="10"/>
                </a:cxn>
              </a:cxnLst>
              <a:rect l="0" t="0" r="r" b="b"/>
              <a:pathLst>
                <a:path w="166" h="331">
                  <a:moveTo>
                    <a:pt x="1" y="10"/>
                  </a:moveTo>
                  <a:cubicBezTo>
                    <a:pt x="2" y="0"/>
                    <a:pt x="122" y="92"/>
                    <a:pt x="144" y="144"/>
                  </a:cubicBezTo>
                  <a:cubicBezTo>
                    <a:pt x="166" y="196"/>
                    <a:pt x="137" y="311"/>
                    <a:pt x="136" y="321"/>
                  </a:cubicBezTo>
                  <a:cubicBezTo>
                    <a:pt x="135" y="331"/>
                    <a:pt x="158" y="256"/>
                    <a:pt x="136" y="202"/>
                  </a:cubicBezTo>
                  <a:cubicBezTo>
                    <a:pt x="114" y="148"/>
                    <a:pt x="0" y="20"/>
                    <a:pt x="1" y="10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8077" y="9838"/>
              <a:ext cx="456" cy="2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7" y="49"/>
                </a:cxn>
                <a:cxn ang="0">
                  <a:pos x="432" y="258"/>
                </a:cxn>
                <a:cxn ang="0">
                  <a:pos x="331" y="158"/>
                </a:cxn>
                <a:cxn ang="0">
                  <a:pos x="121" y="49"/>
                </a:cxn>
                <a:cxn ang="0">
                  <a:pos x="60" y="49"/>
                </a:cxn>
              </a:cxnLst>
              <a:rect l="0" t="0" r="r" b="b"/>
              <a:pathLst>
                <a:path w="456" h="276">
                  <a:moveTo>
                    <a:pt x="0" y="0"/>
                  </a:moveTo>
                  <a:cubicBezTo>
                    <a:pt x="57" y="3"/>
                    <a:pt x="115" y="6"/>
                    <a:pt x="187" y="49"/>
                  </a:cubicBezTo>
                  <a:cubicBezTo>
                    <a:pt x="259" y="92"/>
                    <a:pt x="408" y="240"/>
                    <a:pt x="432" y="258"/>
                  </a:cubicBezTo>
                  <a:cubicBezTo>
                    <a:pt x="456" y="276"/>
                    <a:pt x="383" y="193"/>
                    <a:pt x="331" y="158"/>
                  </a:cubicBezTo>
                  <a:cubicBezTo>
                    <a:pt x="279" y="123"/>
                    <a:pt x="166" y="67"/>
                    <a:pt x="121" y="49"/>
                  </a:cubicBezTo>
                  <a:cubicBezTo>
                    <a:pt x="76" y="31"/>
                    <a:pt x="68" y="40"/>
                    <a:pt x="60" y="49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99" name="Rectangle 75"/>
            <p:cNvSpPr>
              <a:spLocks noChangeArrowheads="1"/>
            </p:cNvSpPr>
            <p:nvPr/>
          </p:nvSpPr>
          <p:spPr bwMode="auto">
            <a:xfrm rot="1380342">
              <a:off x="4098" y="11612"/>
              <a:ext cx="459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00" name="Rectangle 76"/>
            <p:cNvSpPr>
              <a:spLocks noChangeArrowheads="1"/>
            </p:cNvSpPr>
            <p:nvPr/>
          </p:nvSpPr>
          <p:spPr bwMode="auto">
            <a:xfrm rot="1380342">
              <a:off x="4782" y="11987"/>
              <a:ext cx="459" cy="340"/>
            </a:xfrm>
            <a:prstGeom prst="rect">
              <a:avLst/>
            </a:prstGeom>
            <a:solidFill>
              <a:srgbClr val="8DB3E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24" name="Group 77"/>
            <p:cNvGrpSpPr>
              <a:grpSpLocks/>
            </p:cNvGrpSpPr>
            <p:nvPr/>
          </p:nvGrpSpPr>
          <p:grpSpPr bwMode="auto">
            <a:xfrm rot="1203055">
              <a:off x="4208" y="11645"/>
              <a:ext cx="3491" cy="967"/>
              <a:chOff x="682" y="9356"/>
              <a:chExt cx="5448" cy="1498"/>
            </a:xfrm>
          </p:grpSpPr>
          <p:sp>
            <p:nvSpPr>
              <p:cNvPr id="1102" name="Freeform 78"/>
              <p:cNvSpPr>
                <a:spLocks/>
              </p:cNvSpPr>
              <p:nvPr/>
            </p:nvSpPr>
            <p:spPr bwMode="auto">
              <a:xfrm>
                <a:off x="682" y="9476"/>
                <a:ext cx="1577" cy="1250"/>
              </a:xfrm>
              <a:custGeom>
                <a:avLst/>
                <a:gdLst/>
                <a:ahLst/>
                <a:cxnLst>
                  <a:cxn ang="0">
                    <a:pos x="1229" y="102"/>
                  </a:cxn>
                  <a:cxn ang="0">
                    <a:pos x="656" y="43"/>
                  </a:cxn>
                  <a:cxn ang="0">
                    <a:pos x="489" y="362"/>
                  </a:cxn>
                  <a:cxn ang="0">
                    <a:pos x="957" y="733"/>
                  </a:cxn>
                  <a:cxn ang="0">
                    <a:pos x="1058" y="967"/>
                  </a:cxn>
                  <a:cxn ang="0">
                    <a:pos x="61" y="1190"/>
                  </a:cxn>
                  <a:cxn ang="0">
                    <a:pos x="693" y="1235"/>
                  </a:cxn>
                  <a:cxn ang="0">
                    <a:pos x="1441" y="1190"/>
                  </a:cxn>
                  <a:cxn ang="0">
                    <a:pos x="1312" y="872"/>
                  </a:cxn>
                  <a:cxn ang="0">
                    <a:pos x="684" y="279"/>
                  </a:cxn>
                  <a:cxn ang="0">
                    <a:pos x="739" y="151"/>
                  </a:cxn>
                  <a:cxn ang="0">
                    <a:pos x="1508" y="288"/>
                  </a:cxn>
                  <a:cxn ang="0">
                    <a:pos x="1152" y="93"/>
                  </a:cxn>
                </a:cxnLst>
                <a:rect l="0" t="0" r="r" b="b"/>
                <a:pathLst>
                  <a:path w="1577" h="1250">
                    <a:moveTo>
                      <a:pt x="1229" y="102"/>
                    </a:moveTo>
                    <a:cubicBezTo>
                      <a:pt x="1004" y="51"/>
                      <a:pt x="779" y="0"/>
                      <a:pt x="656" y="43"/>
                    </a:cubicBezTo>
                    <a:cubicBezTo>
                      <a:pt x="533" y="86"/>
                      <a:pt x="439" y="247"/>
                      <a:pt x="489" y="362"/>
                    </a:cubicBezTo>
                    <a:cubicBezTo>
                      <a:pt x="539" y="477"/>
                      <a:pt x="862" y="632"/>
                      <a:pt x="957" y="733"/>
                    </a:cubicBezTo>
                    <a:cubicBezTo>
                      <a:pt x="1052" y="834"/>
                      <a:pt x="1207" y="891"/>
                      <a:pt x="1058" y="967"/>
                    </a:cubicBezTo>
                    <a:cubicBezTo>
                      <a:pt x="909" y="1043"/>
                      <a:pt x="122" y="1145"/>
                      <a:pt x="61" y="1190"/>
                    </a:cubicBezTo>
                    <a:cubicBezTo>
                      <a:pt x="0" y="1235"/>
                      <a:pt x="463" y="1235"/>
                      <a:pt x="693" y="1235"/>
                    </a:cubicBezTo>
                    <a:cubicBezTo>
                      <a:pt x="923" y="1235"/>
                      <a:pt x="1338" y="1250"/>
                      <a:pt x="1441" y="1190"/>
                    </a:cubicBezTo>
                    <a:cubicBezTo>
                      <a:pt x="1544" y="1130"/>
                      <a:pt x="1438" y="1024"/>
                      <a:pt x="1312" y="872"/>
                    </a:cubicBezTo>
                    <a:cubicBezTo>
                      <a:pt x="1186" y="720"/>
                      <a:pt x="779" y="399"/>
                      <a:pt x="684" y="279"/>
                    </a:cubicBezTo>
                    <a:cubicBezTo>
                      <a:pt x="589" y="159"/>
                      <a:pt x="602" y="150"/>
                      <a:pt x="739" y="151"/>
                    </a:cubicBezTo>
                    <a:cubicBezTo>
                      <a:pt x="876" y="152"/>
                      <a:pt x="1439" y="298"/>
                      <a:pt x="1508" y="288"/>
                    </a:cubicBezTo>
                    <a:cubicBezTo>
                      <a:pt x="1577" y="278"/>
                      <a:pt x="1364" y="185"/>
                      <a:pt x="1152" y="93"/>
                    </a:cubicBezTo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3" name="Freeform 79"/>
              <p:cNvSpPr>
                <a:spLocks/>
              </p:cNvSpPr>
              <p:nvPr/>
            </p:nvSpPr>
            <p:spPr bwMode="auto">
              <a:xfrm>
                <a:off x="2292" y="10219"/>
                <a:ext cx="746" cy="527"/>
              </a:xfrm>
              <a:custGeom>
                <a:avLst/>
                <a:gdLst/>
                <a:ahLst/>
                <a:cxnLst>
                  <a:cxn ang="0">
                    <a:pos x="270" y="0"/>
                  </a:cxn>
                  <a:cxn ang="0">
                    <a:pos x="40" y="110"/>
                  </a:cxn>
                  <a:cxn ang="0">
                    <a:pos x="28" y="389"/>
                  </a:cxn>
                  <a:cxn ang="0">
                    <a:pos x="194" y="507"/>
                  </a:cxn>
                  <a:cxn ang="0">
                    <a:pos x="420" y="507"/>
                  </a:cxn>
                  <a:cxn ang="0">
                    <a:pos x="420" y="389"/>
                  </a:cxn>
                  <a:cxn ang="0">
                    <a:pos x="542" y="507"/>
                  </a:cxn>
                  <a:cxn ang="0">
                    <a:pos x="734" y="507"/>
                  </a:cxn>
                  <a:cxn ang="0">
                    <a:pos x="614" y="389"/>
                  </a:cxn>
                  <a:cxn ang="0">
                    <a:pos x="482" y="255"/>
                  </a:cxn>
                  <a:cxn ang="0">
                    <a:pos x="542" y="110"/>
                  </a:cxn>
                  <a:cxn ang="0">
                    <a:pos x="270" y="0"/>
                  </a:cxn>
                </a:cxnLst>
                <a:rect l="0" t="0" r="r" b="b"/>
                <a:pathLst>
                  <a:path w="746" h="527">
                    <a:moveTo>
                      <a:pt x="270" y="0"/>
                    </a:moveTo>
                    <a:cubicBezTo>
                      <a:pt x="186" y="0"/>
                      <a:pt x="80" y="45"/>
                      <a:pt x="40" y="110"/>
                    </a:cubicBezTo>
                    <a:cubicBezTo>
                      <a:pt x="0" y="175"/>
                      <a:pt x="2" y="323"/>
                      <a:pt x="28" y="389"/>
                    </a:cubicBezTo>
                    <a:cubicBezTo>
                      <a:pt x="54" y="455"/>
                      <a:pt x="129" y="487"/>
                      <a:pt x="194" y="507"/>
                    </a:cubicBezTo>
                    <a:cubicBezTo>
                      <a:pt x="259" y="527"/>
                      <a:pt x="382" y="527"/>
                      <a:pt x="420" y="507"/>
                    </a:cubicBezTo>
                    <a:cubicBezTo>
                      <a:pt x="458" y="487"/>
                      <a:pt x="400" y="389"/>
                      <a:pt x="420" y="389"/>
                    </a:cubicBezTo>
                    <a:cubicBezTo>
                      <a:pt x="440" y="389"/>
                      <a:pt x="490" y="487"/>
                      <a:pt x="542" y="507"/>
                    </a:cubicBezTo>
                    <a:cubicBezTo>
                      <a:pt x="594" y="527"/>
                      <a:pt x="722" y="527"/>
                      <a:pt x="734" y="507"/>
                    </a:cubicBezTo>
                    <a:cubicBezTo>
                      <a:pt x="746" y="487"/>
                      <a:pt x="656" y="431"/>
                      <a:pt x="614" y="389"/>
                    </a:cubicBezTo>
                    <a:cubicBezTo>
                      <a:pt x="572" y="347"/>
                      <a:pt x="494" y="301"/>
                      <a:pt x="482" y="255"/>
                    </a:cubicBezTo>
                    <a:cubicBezTo>
                      <a:pt x="470" y="209"/>
                      <a:pt x="577" y="152"/>
                      <a:pt x="542" y="110"/>
                    </a:cubicBezTo>
                    <a:cubicBezTo>
                      <a:pt x="507" y="68"/>
                      <a:pt x="354" y="0"/>
                      <a:pt x="270" y="0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4" name="Freeform 80"/>
              <p:cNvSpPr>
                <a:spLocks/>
              </p:cNvSpPr>
              <p:nvPr/>
            </p:nvSpPr>
            <p:spPr bwMode="auto">
              <a:xfrm>
                <a:off x="2430" y="10323"/>
                <a:ext cx="221" cy="193"/>
              </a:xfrm>
              <a:custGeom>
                <a:avLst/>
                <a:gdLst/>
                <a:ahLst/>
                <a:cxnLst>
                  <a:cxn ang="0">
                    <a:pos x="132" y="6"/>
                  </a:cxn>
                  <a:cxn ang="0">
                    <a:pos x="3" y="84"/>
                  </a:cxn>
                  <a:cxn ang="0">
                    <a:pos x="115" y="187"/>
                  </a:cxn>
                  <a:cxn ang="0">
                    <a:pos x="218" y="122"/>
                  </a:cxn>
                  <a:cxn ang="0">
                    <a:pos x="132" y="6"/>
                  </a:cxn>
                </a:cxnLst>
                <a:rect l="0" t="0" r="r" b="b"/>
                <a:pathLst>
                  <a:path w="221" h="193">
                    <a:moveTo>
                      <a:pt x="132" y="6"/>
                    </a:moveTo>
                    <a:cubicBezTo>
                      <a:pt x="96" y="0"/>
                      <a:pt x="6" y="54"/>
                      <a:pt x="3" y="84"/>
                    </a:cubicBezTo>
                    <a:cubicBezTo>
                      <a:pt x="0" y="114"/>
                      <a:pt x="79" y="181"/>
                      <a:pt x="115" y="187"/>
                    </a:cubicBezTo>
                    <a:cubicBezTo>
                      <a:pt x="151" y="193"/>
                      <a:pt x="215" y="152"/>
                      <a:pt x="218" y="122"/>
                    </a:cubicBezTo>
                    <a:cubicBezTo>
                      <a:pt x="221" y="92"/>
                      <a:pt x="168" y="12"/>
                      <a:pt x="132" y="6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5" name="Freeform 81"/>
              <p:cNvSpPr>
                <a:spLocks/>
              </p:cNvSpPr>
              <p:nvPr/>
            </p:nvSpPr>
            <p:spPr bwMode="auto">
              <a:xfrm>
                <a:off x="2597" y="9742"/>
                <a:ext cx="419" cy="385"/>
              </a:xfrm>
              <a:custGeom>
                <a:avLst/>
                <a:gdLst/>
                <a:ahLst/>
                <a:cxnLst>
                  <a:cxn ang="0">
                    <a:pos x="54" y="354"/>
                  </a:cxn>
                  <a:cxn ang="0">
                    <a:pos x="54" y="282"/>
                  </a:cxn>
                  <a:cxn ang="0">
                    <a:pos x="309" y="31"/>
                  </a:cxn>
                  <a:cxn ang="0">
                    <a:pos x="376" y="96"/>
                  </a:cxn>
                  <a:cxn ang="0">
                    <a:pos x="54" y="354"/>
                  </a:cxn>
                </a:cxnLst>
                <a:rect l="0" t="0" r="r" b="b"/>
                <a:pathLst>
                  <a:path w="419" h="385">
                    <a:moveTo>
                      <a:pt x="54" y="354"/>
                    </a:moveTo>
                    <a:cubicBezTo>
                      <a:pt x="0" y="385"/>
                      <a:pt x="11" y="336"/>
                      <a:pt x="54" y="282"/>
                    </a:cubicBezTo>
                    <a:cubicBezTo>
                      <a:pt x="97" y="228"/>
                      <a:pt x="255" y="62"/>
                      <a:pt x="309" y="31"/>
                    </a:cubicBezTo>
                    <a:cubicBezTo>
                      <a:pt x="363" y="0"/>
                      <a:pt x="419" y="42"/>
                      <a:pt x="376" y="96"/>
                    </a:cubicBezTo>
                    <a:cubicBezTo>
                      <a:pt x="333" y="150"/>
                      <a:pt x="108" y="323"/>
                      <a:pt x="54" y="354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6" name="Freeform 82"/>
              <p:cNvSpPr>
                <a:spLocks/>
              </p:cNvSpPr>
              <p:nvPr/>
            </p:nvSpPr>
            <p:spPr bwMode="auto">
              <a:xfrm>
                <a:off x="3143" y="9356"/>
                <a:ext cx="682" cy="1429"/>
              </a:xfrm>
              <a:custGeom>
                <a:avLst/>
                <a:gdLst/>
                <a:ahLst/>
                <a:cxnLst>
                  <a:cxn ang="0">
                    <a:pos x="0" y="1370"/>
                  </a:cxn>
                  <a:cxn ang="0">
                    <a:pos x="375" y="482"/>
                  </a:cxn>
                  <a:cxn ang="0">
                    <a:pos x="483" y="35"/>
                  </a:cxn>
                  <a:cxn ang="0">
                    <a:pos x="682" y="271"/>
                  </a:cxn>
                  <a:cxn ang="0">
                    <a:pos x="483" y="758"/>
                  </a:cxn>
                  <a:cxn ang="0">
                    <a:pos x="190" y="1310"/>
                  </a:cxn>
                  <a:cxn ang="0">
                    <a:pos x="204" y="1390"/>
                  </a:cxn>
                  <a:cxn ang="0">
                    <a:pos x="23" y="1429"/>
                  </a:cxn>
                </a:cxnLst>
                <a:rect l="0" t="0" r="r" b="b"/>
                <a:pathLst>
                  <a:path w="682" h="1429">
                    <a:moveTo>
                      <a:pt x="0" y="1370"/>
                    </a:moveTo>
                    <a:cubicBezTo>
                      <a:pt x="147" y="1037"/>
                      <a:pt x="295" y="704"/>
                      <a:pt x="375" y="482"/>
                    </a:cubicBezTo>
                    <a:cubicBezTo>
                      <a:pt x="455" y="260"/>
                      <a:pt x="432" y="70"/>
                      <a:pt x="483" y="35"/>
                    </a:cubicBezTo>
                    <a:cubicBezTo>
                      <a:pt x="534" y="0"/>
                      <a:pt x="682" y="151"/>
                      <a:pt x="682" y="271"/>
                    </a:cubicBezTo>
                    <a:cubicBezTo>
                      <a:pt x="682" y="391"/>
                      <a:pt x="565" y="585"/>
                      <a:pt x="483" y="758"/>
                    </a:cubicBezTo>
                    <a:cubicBezTo>
                      <a:pt x="401" y="931"/>
                      <a:pt x="236" y="1205"/>
                      <a:pt x="190" y="1310"/>
                    </a:cubicBezTo>
                    <a:cubicBezTo>
                      <a:pt x="144" y="1415"/>
                      <a:pt x="232" y="1370"/>
                      <a:pt x="204" y="1390"/>
                    </a:cubicBezTo>
                    <a:cubicBezTo>
                      <a:pt x="176" y="1410"/>
                      <a:pt x="99" y="1419"/>
                      <a:pt x="23" y="1429"/>
                    </a:cubicBezTo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7" name="Freeform 83"/>
              <p:cNvSpPr>
                <a:spLocks/>
              </p:cNvSpPr>
              <p:nvPr/>
            </p:nvSpPr>
            <p:spPr bwMode="auto">
              <a:xfrm>
                <a:off x="3656" y="10162"/>
                <a:ext cx="668" cy="637"/>
              </a:xfrm>
              <a:custGeom>
                <a:avLst/>
                <a:gdLst/>
                <a:ahLst/>
                <a:cxnLst>
                  <a:cxn ang="0">
                    <a:pos x="12" y="64"/>
                  </a:cxn>
                  <a:cxn ang="0">
                    <a:pos x="97" y="245"/>
                  </a:cxn>
                  <a:cxn ang="0">
                    <a:pos x="144" y="623"/>
                  </a:cxn>
                  <a:cxn ang="0">
                    <a:pos x="589" y="161"/>
                  </a:cxn>
                  <a:cxn ang="0">
                    <a:pos x="616" y="47"/>
                  </a:cxn>
                  <a:cxn ang="0">
                    <a:pos x="477" y="47"/>
                  </a:cxn>
                  <a:cxn ang="0">
                    <a:pos x="298" y="281"/>
                  </a:cxn>
                  <a:cxn ang="0">
                    <a:pos x="169" y="36"/>
                  </a:cxn>
                  <a:cxn ang="0">
                    <a:pos x="12" y="64"/>
                  </a:cxn>
                </a:cxnLst>
                <a:rect l="0" t="0" r="r" b="b"/>
                <a:pathLst>
                  <a:path w="668" h="637">
                    <a:moveTo>
                      <a:pt x="12" y="64"/>
                    </a:moveTo>
                    <a:cubicBezTo>
                      <a:pt x="0" y="99"/>
                      <a:pt x="75" y="152"/>
                      <a:pt x="97" y="245"/>
                    </a:cubicBezTo>
                    <a:cubicBezTo>
                      <a:pt x="119" y="338"/>
                      <a:pt x="62" y="637"/>
                      <a:pt x="144" y="623"/>
                    </a:cubicBezTo>
                    <a:cubicBezTo>
                      <a:pt x="226" y="609"/>
                      <a:pt x="510" y="257"/>
                      <a:pt x="589" y="161"/>
                    </a:cubicBezTo>
                    <a:cubicBezTo>
                      <a:pt x="668" y="65"/>
                      <a:pt x="635" y="66"/>
                      <a:pt x="616" y="47"/>
                    </a:cubicBezTo>
                    <a:cubicBezTo>
                      <a:pt x="597" y="28"/>
                      <a:pt x="530" y="8"/>
                      <a:pt x="477" y="47"/>
                    </a:cubicBezTo>
                    <a:cubicBezTo>
                      <a:pt x="424" y="86"/>
                      <a:pt x="349" y="283"/>
                      <a:pt x="298" y="281"/>
                    </a:cubicBezTo>
                    <a:cubicBezTo>
                      <a:pt x="247" y="279"/>
                      <a:pt x="215" y="72"/>
                      <a:pt x="169" y="36"/>
                    </a:cubicBezTo>
                    <a:cubicBezTo>
                      <a:pt x="123" y="0"/>
                      <a:pt x="24" y="29"/>
                      <a:pt x="12" y="64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8" name="Freeform 84"/>
              <p:cNvSpPr>
                <a:spLocks/>
              </p:cNvSpPr>
              <p:nvPr/>
            </p:nvSpPr>
            <p:spPr bwMode="auto">
              <a:xfrm>
                <a:off x="4342" y="10258"/>
                <a:ext cx="746" cy="527"/>
              </a:xfrm>
              <a:custGeom>
                <a:avLst/>
                <a:gdLst/>
                <a:ahLst/>
                <a:cxnLst>
                  <a:cxn ang="0">
                    <a:pos x="270" y="0"/>
                  </a:cxn>
                  <a:cxn ang="0">
                    <a:pos x="40" y="110"/>
                  </a:cxn>
                  <a:cxn ang="0">
                    <a:pos x="28" y="389"/>
                  </a:cxn>
                  <a:cxn ang="0">
                    <a:pos x="194" y="507"/>
                  </a:cxn>
                  <a:cxn ang="0">
                    <a:pos x="420" y="507"/>
                  </a:cxn>
                  <a:cxn ang="0">
                    <a:pos x="420" y="389"/>
                  </a:cxn>
                  <a:cxn ang="0">
                    <a:pos x="542" y="507"/>
                  </a:cxn>
                  <a:cxn ang="0">
                    <a:pos x="734" y="507"/>
                  </a:cxn>
                  <a:cxn ang="0">
                    <a:pos x="614" y="389"/>
                  </a:cxn>
                  <a:cxn ang="0">
                    <a:pos x="482" y="255"/>
                  </a:cxn>
                  <a:cxn ang="0">
                    <a:pos x="542" y="110"/>
                  </a:cxn>
                  <a:cxn ang="0">
                    <a:pos x="270" y="0"/>
                  </a:cxn>
                </a:cxnLst>
                <a:rect l="0" t="0" r="r" b="b"/>
                <a:pathLst>
                  <a:path w="746" h="527">
                    <a:moveTo>
                      <a:pt x="270" y="0"/>
                    </a:moveTo>
                    <a:cubicBezTo>
                      <a:pt x="186" y="0"/>
                      <a:pt x="80" y="45"/>
                      <a:pt x="40" y="110"/>
                    </a:cubicBezTo>
                    <a:cubicBezTo>
                      <a:pt x="0" y="175"/>
                      <a:pt x="2" y="323"/>
                      <a:pt x="28" y="389"/>
                    </a:cubicBezTo>
                    <a:cubicBezTo>
                      <a:pt x="54" y="455"/>
                      <a:pt x="129" y="487"/>
                      <a:pt x="194" y="507"/>
                    </a:cubicBezTo>
                    <a:cubicBezTo>
                      <a:pt x="259" y="527"/>
                      <a:pt x="382" y="527"/>
                      <a:pt x="420" y="507"/>
                    </a:cubicBezTo>
                    <a:cubicBezTo>
                      <a:pt x="458" y="487"/>
                      <a:pt x="400" y="389"/>
                      <a:pt x="420" y="389"/>
                    </a:cubicBezTo>
                    <a:cubicBezTo>
                      <a:pt x="440" y="389"/>
                      <a:pt x="490" y="487"/>
                      <a:pt x="542" y="507"/>
                    </a:cubicBezTo>
                    <a:cubicBezTo>
                      <a:pt x="594" y="527"/>
                      <a:pt x="722" y="527"/>
                      <a:pt x="734" y="507"/>
                    </a:cubicBezTo>
                    <a:cubicBezTo>
                      <a:pt x="746" y="487"/>
                      <a:pt x="656" y="431"/>
                      <a:pt x="614" y="389"/>
                    </a:cubicBezTo>
                    <a:cubicBezTo>
                      <a:pt x="572" y="347"/>
                      <a:pt x="494" y="301"/>
                      <a:pt x="482" y="255"/>
                    </a:cubicBezTo>
                    <a:cubicBezTo>
                      <a:pt x="470" y="209"/>
                      <a:pt x="577" y="152"/>
                      <a:pt x="542" y="110"/>
                    </a:cubicBezTo>
                    <a:cubicBezTo>
                      <a:pt x="507" y="68"/>
                      <a:pt x="354" y="0"/>
                      <a:pt x="270" y="0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9" name="Freeform 85"/>
              <p:cNvSpPr>
                <a:spLocks/>
              </p:cNvSpPr>
              <p:nvPr/>
            </p:nvSpPr>
            <p:spPr bwMode="auto">
              <a:xfrm>
                <a:off x="4480" y="10362"/>
                <a:ext cx="221" cy="193"/>
              </a:xfrm>
              <a:custGeom>
                <a:avLst/>
                <a:gdLst/>
                <a:ahLst/>
                <a:cxnLst>
                  <a:cxn ang="0">
                    <a:pos x="132" y="6"/>
                  </a:cxn>
                  <a:cxn ang="0">
                    <a:pos x="3" y="84"/>
                  </a:cxn>
                  <a:cxn ang="0">
                    <a:pos x="115" y="187"/>
                  </a:cxn>
                  <a:cxn ang="0">
                    <a:pos x="218" y="122"/>
                  </a:cxn>
                  <a:cxn ang="0">
                    <a:pos x="132" y="6"/>
                  </a:cxn>
                </a:cxnLst>
                <a:rect l="0" t="0" r="r" b="b"/>
                <a:pathLst>
                  <a:path w="221" h="193">
                    <a:moveTo>
                      <a:pt x="132" y="6"/>
                    </a:moveTo>
                    <a:cubicBezTo>
                      <a:pt x="96" y="0"/>
                      <a:pt x="6" y="54"/>
                      <a:pt x="3" y="84"/>
                    </a:cubicBezTo>
                    <a:cubicBezTo>
                      <a:pt x="0" y="114"/>
                      <a:pt x="79" y="181"/>
                      <a:pt x="115" y="187"/>
                    </a:cubicBezTo>
                    <a:cubicBezTo>
                      <a:pt x="151" y="193"/>
                      <a:pt x="215" y="152"/>
                      <a:pt x="218" y="122"/>
                    </a:cubicBezTo>
                    <a:cubicBezTo>
                      <a:pt x="221" y="92"/>
                      <a:pt x="168" y="12"/>
                      <a:pt x="132" y="6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10" name="Freeform 86"/>
              <p:cNvSpPr>
                <a:spLocks/>
              </p:cNvSpPr>
              <p:nvPr/>
            </p:nvSpPr>
            <p:spPr bwMode="auto">
              <a:xfrm>
                <a:off x="4894" y="9423"/>
                <a:ext cx="1160" cy="1416"/>
              </a:xfrm>
              <a:custGeom>
                <a:avLst/>
                <a:gdLst/>
                <a:ahLst/>
                <a:cxnLst>
                  <a:cxn ang="0">
                    <a:pos x="276" y="1323"/>
                  </a:cxn>
                  <a:cxn ang="0">
                    <a:pos x="540" y="583"/>
                  </a:cxn>
                  <a:cxn ang="0">
                    <a:pos x="56" y="415"/>
                  </a:cxn>
                  <a:cxn ang="0">
                    <a:pos x="207" y="319"/>
                  </a:cxn>
                  <a:cxn ang="0">
                    <a:pos x="564" y="415"/>
                  </a:cxn>
                  <a:cxn ang="0">
                    <a:pos x="666" y="53"/>
                  </a:cxn>
                  <a:cxn ang="0">
                    <a:pos x="832" y="96"/>
                  </a:cxn>
                  <a:cxn ang="0">
                    <a:pos x="741" y="415"/>
                  </a:cxn>
                  <a:cxn ang="0">
                    <a:pos x="1106" y="564"/>
                  </a:cxn>
                  <a:cxn ang="0">
                    <a:pos x="1066" y="673"/>
                  </a:cxn>
                  <a:cxn ang="0">
                    <a:pos x="666" y="583"/>
                  </a:cxn>
                  <a:cxn ang="0">
                    <a:pos x="577" y="1143"/>
                  </a:cxn>
                  <a:cxn ang="0">
                    <a:pos x="353" y="1378"/>
                  </a:cxn>
                  <a:cxn ang="0">
                    <a:pos x="247" y="1372"/>
                  </a:cxn>
                </a:cxnLst>
                <a:rect l="0" t="0" r="r" b="b"/>
                <a:pathLst>
                  <a:path w="1160" h="1416">
                    <a:moveTo>
                      <a:pt x="276" y="1323"/>
                    </a:moveTo>
                    <a:cubicBezTo>
                      <a:pt x="426" y="1028"/>
                      <a:pt x="577" y="734"/>
                      <a:pt x="540" y="583"/>
                    </a:cubicBezTo>
                    <a:cubicBezTo>
                      <a:pt x="503" y="432"/>
                      <a:pt x="112" y="459"/>
                      <a:pt x="56" y="415"/>
                    </a:cubicBezTo>
                    <a:cubicBezTo>
                      <a:pt x="0" y="371"/>
                      <a:pt x="122" y="319"/>
                      <a:pt x="207" y="319"/>
                    </a:cubicBezTo>
                    <a:cubicBezTo>
                      <a:pt x="292" y="319"/>
                      <a:pt x="488" y="459"/>
                      <a:pt x="564" y="415"/>
                    </a:cubicBezTo>
                    <a:cubicBezTo>
                      <a:pt x="640" y="371"/>
                      <a:pt x="621" y="106"/>
                      <a:pt x="666" y="53"/>
                    </a:cubicBezTo>
                    <a:cubicBezTo>
                      <a:pt x="711" y="0"/>
                      <a:pt x="820" y="36"/>
                      <a:pt x="832" y="96"/>
                    </a:cubicBezTo>
                    <a:cubicBezTo>
                      <a:pt x="844" y="156"/>
                      <a:pt x="695" y="337"/>
                      <a:pt x="741" y="415"/>
                    </a:cubicBezTo>
                    <a:cubicBezTo>
                      <a:pt x="787" y="493"/>
                      <a:pt x="1052" y="521"/>
                      <a:pt x="1106" y="564"/>
                    </a:cubicBezTo>
                    <a:cubicBezTo>
                      <a:pt x="1160" y="607"/>
                      <a:pt x="1139" y="670"/>
                      <a:pt x="1066" y="673"/>
                    </a:cubicBezTo>
                    <a:cubicBezTo>
                      <a:pt x="993" y="676"/>
                      <a:pt x="747" y="505"/>
                      <a:pt x="666" y="583"/>
                    </a:cubicBezTo>
                    <a:cubicBezTo>
                      <a:pt x="585" y="661"/>
                      <a:pt x="629" y="1011"/>
                      <a:pt x="577" y="1143"/>
                    </a:cubicBezTo>
                    <a:cubicBezTo>
                      <a:pt x="525" y="1275"/>
                      <a:pt x="408" y="1340"/>
                      <a:pt x="353" y="1378"/>
                    </a:cubicBezTo>
                    <a:cubicBezTo>
                      <a:pt x="298" y="1416"/>
                      <a:pt x="272" y="1394"/>
                      <a:pt x="247" y="1372"/>
                    </a:cubicBezTo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11" name="Freeform 87"/>
              <p:cNvSpPr>
                <a:spLocks/>
              </p:cNvSpPr>
              <p:nvPr/>
            </p:nvSpPr>
            <p:spPr bwMode="auto">
              <a:xfrm>
                <a:off x="5598" y="10238"/>
                <a:ext cx="532" cy="616"/>
              </a:xfrm>
              <a:custGeom>
                <a:avLst/>
                <a:gdLst/>
                <a:ahLst/>
                <a:cxnLst>
                  <a:cxn ang="0">
                    <a:pos x="304" y="328"/>
                  </a:cxn>
                  <a:cxn ang="0">
                    <a:pos x="516" y="207"/>
                  </a:cxn>
                  <a:cxn ang="0">
                    <a:pos x="402" y="20"/>
                  </a:cxn>
                  <a:cxn ang="0">
                    <a:pos x="163" y="85"/>
                  </a:cxn>
                  <a:cxn ang="0">
                    <a:pos x="37" y="272"/>
                  </a:cxn>
                  <a:cxn ang="0">
                    <a:pos x="37" y="508"/>
                  </a:cxn>
                  <a:cxn ang="0">
                    <a:pos x="259" y="601"/>
                  </a:cxn>
                  <a:cxn ang="0">
                    <a:pos x="362" y="601"/>
                  </a:cxn>
                  <a:cxn ang="0">
                    <a:pos x="362" y="547"/>
                  </a:cxn>
                  <a:cxn ang="0">
                    <a:pos x="236" y="488"/>
                  </a:cxn>
                  <a:cxn ang="0">
                    <a:pos x="128" y="370"/>
                  </a:cxn>
                  <a:cxn ang="0">
                    <a:pos x="163" y="223"/>
                  </a:cxn>
                  <a:cxn ang="0">
                    <a:pos x="304" y="328"/>
                  </a:cxn>
                </a:cxnLst>
                <a:rect l="0" t="0" r="r" b="b"/>
                <a:pathLst>
                  <a:path w="532" h="616">
                    <a:moveTo>
                      <a:pt x="304" y="328"/>
                    </a:moveTo>
                    <a:cubicBezTo>
                      <a:pt x="363" y="325"/>
                      <a:pt x="500" y="258"/>
                      <a:pt x="516" y="207"/>
                    </a:cubicBezTo>
                    <a:cubicBezTo>
                      <a:pt x="532" y="156"/>
                      <a:pt x="461" y="40"/>
                      <a:pt x="402" y="20"/>
                    </a:cubicBezTo>
                    <a:cubicBezTo>
                      <a:pt x="343" y="0"/>
                      <a:pt x="224" y="43"/>
                      <a:pt x="163" y="85"/>
                    </a:cubicBezTo>
                    <a:cubicBezTo>
                      <a:pt x="102" y="127"/>
                      <a:pt x="58" y="202"/>
                      <a:pt x="37" y="272"/>
                    </a:cubicBezTo>
                    <a:cubicBezTo>
                      <a:pt x="16" y="342"/>
                      <a:pt x="0" y="453"/>
                      <a:pt x="37" y="508"/>
                    </a:cubicBezTo>
                    <a:cubicBezTo>
                      <a:pt x="74" y="563"/>
                      <a:pt x="205" y="586"/>
                      <a:pt x="259" y="601"/>
                    </a:cubicBezTo>
                    <a:cubicBezTo>
                      <a:pt x="313" y="616"/>
                      <a:pt x="345" y="610"/>
                      <a:pt x="362" y="601"/>
                    </a:cubicBezTo>
                    <a:cubicBezTo>
                      <a:pt x="379" y="592"/>
                      <a:pt x="383" y="566"/>
                      <a:pt x="362" y="547"/>
                    </a:cubicBezTo>
                    <a:cubicBezTo>
                      <a:pt x="341" y="528"/>
                      <a:pt x="275" y="517"/>
                      <a:pt x="236" y="488"/>
                    </a:cubicBezTo>
                    <a:cubicBezTo>
                      <a:pt x="197" y="459"/>
                      <a:pt x="140" y="414"/>
                      <a:pt x="128" y="370"/>
                    </a:cubicBezTo>
                    <a:cubicBezTo>
                      <a:pt x="116" y="326"/>
                      <a:pt x="137" y="230"/>
                      <a:pt x="163" y="223"/>
                    </a:cubicBezTo>
                    <a:cubicBezTo>
                      <a:pt x="189" y="216"/>
                      <a:pt x="245" y="331"/>
                      <a:pt x="304" y="32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12" name="Freeform 88"/>
              <p:cNvSpPr>
                <a:spLocks/>
              </p:cNvSpPr>
              <p:nvPr/>
            </p:nvSpPr>
            <p:spPr bwMode="auto">
              <a:xfrm>
                <a:off x="5857" y="10343"/>
                <a:ext cx="180" cy="102"/>
              </a:xfrm>
              <a:custGeom>
                <a:avLst/>
                <a:gdLst/>
                <a:ahLst/>
                <a:cxnLst>
                  <a:cxn ang="0">
                    <a:pos x="6" y="64"/>
                  </a:cxn>
                  <a:cxn ang="0">
                    <a:pos x="64" y="100"/>
                  </a:cxn>
                  <a:cxn ang="0">
                    <a:pos x="174" y="74"/>
                  </a:cxn>
                  <a:cxn ang="0">
                    <a:pos x="103" y="5"/>
                  </a:cxn>
                  <a:cxn ang="0">
                    <a:pos x="6" y="64"/>
                  </a:cxn>
                </a:cxnLst>
                <a:rect l="0" t="0" r="r" b="b"/>
                <a:pathLst>
                  <a:path w="180" h="102">
                    <a:moveTo>
                      <a:pt x="6" y="64"/>
                    </a:moveTo>
                    <a:cubicBezTo>
                      <a:pt x="0" y="80"/>
                      <a:pt x="36" y="98"/>
                      <a:pt x="64" y="100"/>
                    </a:cubicBezTo>
                    <a:cubicBezTo>
                      <a:pt x="92" y="102"/>
                      <a:pt x="168" y="90"/>
                      <a:pt x="174" y="74"/>
                    </a:cubicBezTo>
                    <a:cubicBezTo>
                      <a:pt x="180" y="58"/>
                      <a:pt x="131" y="10"/>
                      <a:pt x="103" y="5"/>
                    </a:cubicBezTo>
                    <a:cubicBezTo>
                      <a:pt x="75" y="0"/>
                      <a:pt x="12" y="48"/>
                      <a:pt x="6" y="64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113" name="Freeform 89"/>
            <p:cNvSpPr>
              <a:spLocks/>
            </p:cNvSpPr>
            <p:nvPr/>
          </p:nvSpPr>
          <p:spPr bwMode="auto">
            <a:xfrm>
              <a:off x="4498" y="10906"/>
              <a:ext cx="105" cy="33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332"/>
                </a:cxn>
                <a:cxn ang="0">
                  <a:pos x="105" y="26"/>
                </a:cxn>
              </a:cxnLst>
              <a:rect l="0" t="0" r="r" b="b"/>
              <a:pathLst>
                <a:path w="105" h="336">
                  <a:moveTo>
                    <a:pt x="15" y="0"/>
                  </a:moveTo>
                  <a:cubicBezTo>
                    <a:pt x="7" y="164"/>
                    <a:pt x="0" y="328"/>
                    <a:pt x="15" y="332"/>
                  </a:cubicBezTo>
                  <a:cubicBezTo>
                    <a:pt x="30" y="336"/>
                    <a:pt x="98" y="77"/>
                    <a:pt x="105" y="26"/>
                  </a:cubicBezTo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14" name="Freeform 90"/>
            <p:cNvSpPr>
              <a:spLocks/>
            </p:cNvSpPr>
            <p:nvPr/>
          </p:nvSpPr>
          <p:spPr bwMode="auto">
            <a:xfrm>
              <a:off x="4642" y="10948"/>
              <a:ext cx="111" cy="312"/>
            </a:xfrm>
            <a:custGeom>
              <a:avLst/>
              <a:gdLst/>
              <a:ahLst/>
              <a:cxnLst>
                <a:cxn ang="0">
                  <a:pos x="0" y="167"/>
                </a:cxn>
                <a:cxn ang="0">
                  <a:pos x="48" y="290"/>
                </a:cxn>
                <a:cxn ang="0">
                  <a:pos x="111" y="37"/>
                </a:cxn>
                <a:cxn ang="0">
                  <a:pos x="48" y="67"/>
                </a:cxn>
                <a:cxn ang="0">
                  <a:pos x="0" y="167"/>
                </a:cxn>
              </a:cxnLst>
              <a:rect l="0" t="0" r="r" b="b"/>
              <a:pathLst>
                <a:path w="111" h="312">
                  <a:moveTo>
                    <a:pt x="0" y="167"/>
                  </a:moveTo>
                  <a:cubicBezTo>
                    <a:pt x="0" y="204"/>
                    <a:pt x="30" y="312"/>
                    <a:pt x="48" y="290"/>
                  </a:cubicBezTo>
                  <a:cubicBezTo>
                    <a:pt x="66" y="268"/>
                    <a:pt x="111" y="74"/>
                    <a:pt x="111" y="37"/>
                  </a:cubicBezTo>
                  <a:cubicBezTo>
                    <a:pt x="111" y="0"/>
                    <a:pt x="58" y="45"/>
                    <a:pt x="48" y="67"/>
                  </a:cubicBezTo>
                  <a:cubicBezTo>
                    <a:pt x="38" y="89"/>
                    <a:pt x="0" y="130"/>
                    <a:pt x="0" y="167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15" name="Freeform 91"/>
            <p:cNvSpPr>
              <a:spLocks/>
            </p:cNvSpPr>
            <p:nvPr/>
          </p:nvSpPr>
          <p:spPr bwMode="auto">
            <a:xfrm>
              <a:off x="7656" y="12597"/>
              <a:ext cx="388" cy="220"/>
            </a:xfrm>
            <a:custGeom>
              <a:avLst/>
              <a:gdLst/>
              <a:ahLst/>
              <a:cxnLst>
                <a:cxn ang="0">
                  <a:pos x="43" y="205"/>
                </a:cxn>
                <a:cxn ang="0">
                  <a:pos x="90" y="156"/>
                </a:cxn>
                <a:cxn ang="0">
                  <a:pos x="293" y="15"/>
                </a:cxn>
                <a:cxn ang="0">
                  <a:pos x="346" y="68"/>
                </a:cxn>
                <a:cxn ang="0">
                  <a:pos x="43" y="205"/>
                </a:cxn>
              </a:cxnLst>
              <a:rect l="0" t="0" r="r" b="b"/>
              <a:pathLst>
                <a:path w="388" h="220">
                  <a:moveTo>
                    <a:pt x="43" y="205"/>
                  </a:moveTo>
                  <a:cubicBezTo>
                    <a:pt x="0" y="220"/>
                    <a:pt x="48" y="188"/>
                    <a:pt x="90" y="156"/>
                  </a:cubicBezTo>
                  <a:cubicBezTo>
                    <a:pt x="132" y="124"/>
                    <a:pt x="250" y="30"/>
                    <a:pt x="293" y="15"/>
                  </a:cubicBezTo>
                  <a:cubicBezTo>
                    <a:pt x="336" y="0"/>
                    <a:pt x="388" y="36"/>
                    <a:pt x="346" y="68"/>
                  </a:cubicBezTo>
                  <a:cubicBezTo>
                    <a:pt x="304" y="100"/>
                    <a:pt x="86" y="190"/>
                    <a:pt x="43" y="205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16" name="Freeform 92"/>
            <p:cNvSpPr>
              <a:spLocks/>
            </p:cNvSpPr>
            <p:nvPr/>
          </p:nvSpPr>
          <p:spPr bwMode="auto">
            <a:xfrm>
              <a:off x="7747" y="12753"/>
              <a:ext cx="329" cy="148"/>
            </a:xfrm>
            <a:custGeom>
              <a:avLst/>
              <a:gdLst/>
              <a:ahLst/>
              <a:cxnLst>
                <a:cxn ang="0">
                  <a:pos x="15" y="127"/>
                </a:cxn>
                <a:cxn ang="0">
                  <a:pos x="297" y="0"/>
                </a:cxn>
                <a:cxn ang="0">
                  <a:pos x="207" y="127"/>
                </a:cxn>
                <a:cxn ang="0">
                  <a:pos x="15" y="127"/>
                </a:cxn>
              </a:cxnLst>
              <a:rect l="0" t="0" r="r" b="b"/>
              <a:pathLst>
                <a:path w="329" h="148">
                  <a:moveTo>
                    <a:pt x="15" y="127"/>
                  </a:moveTo>
                  <a:cubicBezTo>
                    <a:pt x="30" y="106"/>
                    <a:pt x="265" y="0"/>
                    <a:pt x="297" y="0"/>
                  </a:cubicBezTo>
                  <a:cubicBezTo>
                    <a:pt x="329" y="0"/>
                    <a:pt x="254" y="106"/>
                    <a:pt x="207" y="127"/>
                  </a:cubicBezTo>
                  <a:cubicBezTo>
                    <a:pt x="160" y="148"/>
                    <a:pt x="0" y="148"/>
                    <a:pt x="15" y="127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17" name="Freeform 93"/>
            <p:cNvSpPr>
              <a:spLocks/>
            </p:cNvSpPr>
            <p:nvPr/>
          </p:nvSpPr>
          <p:spPr bwMode="auto">
            <a:xfrm rot="825764">
              <a:off x="7017" y="11392"/>
              <a:ext cx="427" cy="495"/>
            </a:xfrm>
            <a:custGeom>
              <a:avLst/>
              <a:gdLst/>
              <a:ahLst/>
              <a:cxnLst>
                <a:cxn ang="0">
                  <a:pos x="8" y="98"/>
                </a:cxn>
                <a:cxn ang="0">
                  <a:pos x="61" y="434"/>
                </a:cxn>
                <a:cxn ang="0">
                  <a:pos x="377" y="462"/>
                </a:cxn>
                <a:cxn ang="0">
                  <a:pos x="363" y="248"/>
                </a:cxn>
                <a:cxn ang="0">
                  <a:pos x="247" y="25"/>
                </a:cxn>
                <a:cxn ang="0">
                  <a:pos x="61" y="98"/>
                </a:cxn>
              </a:cxnLst>
              <a:rect l="0" t="0" r="r" b="b"/>
              <a:pathLst>
                <a:path w="427" h="495">
                  <a:moveTo>
                    <a:pt x="8" y="98"/>
                  </a:moveTo>
                  <a:cubicBezTo>
                    <a:pt x="4" y="235"/>
                    <a:pt x="0" y="373"/>
                    <a:pt x="61" y="434"/>
                  </a:cubicBezTo>
                  <a:cubicBezTo>
                    <a:pt x="122" y="495"/>
                    <a:pt x="327" y="493"/>
                    <a:pt x="377" y="462"/>
                  </a:cubicBezTo>
                  <a:cubicBezTo>
                    <a:pt x="427" y="431"/>
                    <a:pt x="385" y="321"/>
                    <a:pt x="363" y="248"/>
                  </a:cubicBezTo>
                  <a:cubicBezTo>
                    <a:pt x="341" y="175"/>
                    <a:pt x="297" y="50"/>
                    <a:pt x="247" y="25"/>
                  </a:cubicBezTo>
                  <a:cubicBezTo>
                    <a:pt x="197" y="0"/>
                    <a:pt x="129" y="49"/>
                    <a:pt x="61" y="98"/>
                  </a:cubicBezTo>
                </a:path>
              </a:pathLst>
            </a:custGeom>
            <a:solidFill>
              <a:srgbClr val="F690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18" name="Freeform 94"/>
            <p:cNvSpPr>
              <a:spLocks/>
            </p:cNvSpPr>
            <p:nvPr/>
          </p:nvSpPr>
          <p:spPr bwMode="auto">
            <a:xfrm>
              <a:off x="6939" y="10985"/>
              <a:ext cx="928" cy="589"/>
            </a:xfrm>
            <a:custGeom>
              <a:avLst/>
              <a:gdLst/>
              <a:ahLst/>
              <a:cxnLst>
                <a:cxn ang="0">
                  <a:pos x="688" y="30"/>
                </a:cxn>
                <a:cxn ang="0">
                  <a:pos x="104" y="108"/>
                </a:cxn>
                <a:cxn ang="0">
                  <a:pos x="65" y="287"/>
                </a:cxn>
                <a:cxn ang="0">
                  <a:pos x="104" y="554"/>
                </a:cxn>
                <a:cxn ang="0">
                  <a:pos x="430" y="498"/>
                </a:cxn>
                <a:cxn ang="0">
                  <a:pos x="505" y="422"/>
                </a:cxn>
                <a:cxn ang="0">
                  <a:pos x="505" y="358"/>
                </a:cxn>
                <a:cxn ang="0">
                  <a:pos x="604" y="526"/>
                </a:cxn>
                <a:cxn ang="0">
                  <a:pos x="882" y="479"/>
                </a:cxn>
                <a:cxn ang="0">
                  <a:pos x="882" y="287"/>
                </a:cxn>
                <a:cxn ang="0">
                  <a:pos x="688" y="30"/>
                </a:cxn>
              </a:cxnLst>
              <a:rect l="0" t="0" r="r" b="b"/>
              <a:pathLst>
                <a:path w="928" h="589">
                  <a:moveTo>
                    <a:pt x="688" y="30"/>
                  </a:moveTo>
                  <a:cubicBezTo>
                    <a:pt x="558" y="0"/>
                    <a:pt x="208" y="65"/>
                    <a:pt x="104" y="108"/>
                  </a:cubicBezTo>
                  <a:cubicBezTo>
                    <a:pt x="0" y="151"/>
                    <a:pt x="65" y="213"/>
                    <a:pt x="65" y="287"/>
                  </a:cubicBezTo>
                  <a:cubicBezTo>
                    <a:pt x="65" y="361"/>
                    <a:pt x="43" y="519"/>
                    <a:pt x="104" y="554"/>
                  </a:cubicBezTo>
                  <a:cubicBezTo>
                    <a:pt x="165" y="589"/>
                    <a:pt x="363" y="520"/>
                    <a:pt x="430" y="498"/>
                  </a:cubicBezTo>
                  <a:cubicBezTo>
                    <a:pt x="497" y="476"/>
                    <a:pt x="493" y="445"/>
                    <a:pt x="505" y="422"/>
                  </a:cubicBezTo>
                  <a:cubicBezTo>
                    <a:pt x="517" y="399"/>
                    <a:pt x="489" y="341"/>
                    <a:pt x="505" y="358"/>
                  </a:cubicBezTo>
                  <a:cubicBezTo>
                    <a:pt x="521" y="375"/>
                    <a:pt x="541" y="506"/>
                    <a:pt x="604" y="526"/>
                  </a:cubicBezTo>
                  <a:cubicBezTo>
                    <a:pt x="667" y="546"/>
                    <a:pt x="836" y="519"/>
                    <a:pt x="882" y="479"/>
                  </a:cubicBezTo>
                  <a:cubicBezTo>
                    <a:pt x="928" y="439"/>
                    <a:pt x="906" y="362"/>
                    <a:pt x="882" y="287"/>
                  </a:cubicBezTo>
                  <a:cubicBezTo>
                    <a:pt x="858" y="212"/>
                    <a:pt x="818" y="60"/>
                    <a:pt x="688" y="3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19" name="Freeform 95"/>
            <p:cNvSpPr>
              <a:spLocks/>
            </p:cNvSpPr>
            <p:nvPr/>
          </p:nvSpPr>
          <p:spPr bwMode="auto">
            <a:xfrm>
              <a:off x="7494" y="10510"/>
              <a:ext cx="266" cy="810"/>
            </a:xfrm>
            <a:custGeom>
              <a:avLst/>
              <a:gdLst/>
              <a:ahLst/>
              <a:cxnLst>
                <a:cxn ang="0">
                  <a:pos x="9" y="56"/>
                </a:cxn>
                <a:cxn ang="0">
                  <a:pos x="9" y="275"/>
                </a:cxn>
                <a:cxn ang="0">
                  <a:pos x="60" y="398"/>
                </a:cxn>
                <a:cxn ang="0">
                  <a:pos x="49" y="546"/>
                </a:cxn>
                <a:cxn ang="0">
                  <a:pos x="49" y="762"/>
                </a:cxn>
                <a:cxn ang="0">
                  <a:pos x="205" y="762"/>
                </a:cxn>
                <a:cxn ang="0">
                  <a:pos x="262" y="475"/>
                </a:cxn>
                <a:cxn ang="0">
                  <a:pos x="184" y="146"/>
                </a:cxn>
                <a:cxn ang="0">
                  <a:pos x="49" y="0"/>
                </a:cxn>
              </a:cxnLst>
              <a:rect l="0" t="0" r="r" b="b"/>
              <a:pathLst>
                <a:path w="266" h="810">
                  <a:moveTo>
                    <a:pt x="9" y="56"/>
                  </a:moveTo>
                  <a:cubicBezTo>
                    <a:pt x="4" y="137"/>
                    <a:pt x="0" y="218"/>
                    <a:pt x="9" y="275"/>
                  </a:cubicBezTo>
                  <a:cubicBezTo>
                    <a:pt x="18" y="332"/>
                    <a:pt x="53" y="353"/>
                    <a:pt x="60" y="398"/>
                  </a:cubicBezTo>
                  <a:cubicBezTo>
                    <a:pt x="67" y="443"/>
                    <a:pt x="51" y="485"/>
                    <a:pt x="49" y="546"/>
                  </a:cubicBezTo>
                  <a:cubicBezTo>
                    <a:pt x="47" y="607"/>
                    <a:pt x="23" y="726"/>
                    <a:pt x="49" y="762"/>
                  </a:cubicBezTo>
                  <a:cubicBezTo>
                    <a:pt x="75" y="798"/>
                    <a:pt x="170" y="810"/>
                    <a:pt x="205" y="762"/>
                  </a:cubicBezTo>
                  <a:cubicBezTo>
                    <a:pt x="240" y="714"/>
                    <a:pt x="266" y="578"/>
                    <a:pt x="262" y="475"/>
                  </a:cubicBezTo>
                  <a:cubicBezTo>
                    <a:pt x="258" y="372"/>
                    <a:pt x="219" y="225"/>
                    <a:pt x="184" y="146"/>
                  </a:cubicBezTo>
                  <a:cubicBezTo>
                    <a:pt x="149" y="67"/>
                    <a:pt x="99" y="33"/>
                    <a:pt x="49" y="0"/>
                  </a:cubicBezTo>
                </a:path>
              </a:pathLst>
            </a:custGeom>
            <a:solidFill>
              <a:srgbClr val="F690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20" name="Freeform 96"/>
            <p:cNvSpPr>
              <a:spLocks/>
            </p:cNvSpPr>
            <p:nvPr/>
          </p:nvSpPr>
          <p:spPr bwMode="auto">
            <a:xfrm>
              <a:off x="6661" y="9391"/>
              <a:ext cx="2143" cy="705"/>
            </a:xfrm>
            <a:custGeom>
              <a:avLst/>
              <a:gdLst/>
              <a:ahLst/>
              <a:cxnLst>
                <a:cxn ang="0">
                  <a:pos x="98" y="159"/>
                </a:cxn>
                <a:cxn ang="0">
                  <a:pos x="627" y="39"/>
                </a:cxn>
                <a:cxn ang="0">
                  <a:pos x="1126" y="29"/>
                </a:cxn>
                <a:cxn ang="0">
                  <a:pos x="1740" y="48"/>
                </a:cxn>
                <a:cxn ang="0">
                  <a:pos x="2288" y="317"/>
                </a:cxn>
                <a:cxn ang="0">
                  <a:pos x="3150" y="1026"/>
                </a:cxn>
                <a:cxn ang="0">
                  <a:pos x="2932" y="938"/>
                </a:cxn>
                <a:cxn ang="0">
                  <a:pos x="2341" y="496"/>
                </a:cxn>
                <a:cxn ang="0">
                  <a:pos x="1849" y="224"/>
                </a:cxn>
                <a:cxn ang="0">
                  <a:pos x="1217" y="159"/>
                </a:cxn>
                <a:cxn ang="0">
                  <a:pos x="98" y="159"/>
                </a:cxn>
              </a:cxnLst>
              <a:rect l="0" t="0" r="r" b="b"/>
              <a:pathLst>
                <a:path w="3257" h="1129">
                  <a:moveTo>
                    <a:pt x="98" y="159"/>
                  </a:moveTo>
                  <a:cubicBezTo>
                    <a:pt x="0" y="139"/>
                    <a:pt x="456" y="61"/>
                    <a:pt x="627" y="39"/>
                  </a:cubicBezTo>
                  <a:cubicBezTo>
                    <a:pt x="798" y="17"/>
                    <a:pt x="941" y="28"/>
                    <a:pt x="1126" y="29"/>
                  </a:cubicBezTo>
                  <a:cubicBezTo>
                    <a:pt x="1311" y="30"/>
                    <a:pt x="1546" y="0"/>
                    <a:pt x="1740" y="48"/>
                  </a:cubicBezTo>
                  <a:cubicBezTo>
                    <a:pt x="1934" y="96"/>
                    <a:pt x="2053" y="154"/>
                    <a:pt x="2288" y="317"/>
                  </a:cubicBezTo>
                  <a:cubicBezTo>
                    <a:pt x="2523" y="480"/>
                    <a:pt x="3043" y="923"/>
                    <a:pt x="3150" y="1026"/>
                  </a:cubicBezTo>
                  <a:cubicBezTo>
                    <a:pt x="3257" y="1129"/>
                    <a:pt x="3067" y="1026"/>
                    <a:pt x="2932" y="938"/>
                  </a:cubicBezTo>
                  <a:cubicBezTo>
                    <a:pt x="2797" y="850"/>
                    <a:pt x="2521" y="615"/>
                    <a:pt x="2341" y="496"/>
                  </a:cubicBezTo>
                  <a:cubicBezTo>
                    <a:pt x="2161" y="377"/>
                    <a:pt x="2036" y="280"/>
                    <a:pt x="1849" y="224"/>
                  </a:cubicBezTo>
                  <a:cubicBezTo>
                    <a:pt x="1662" y="168"/>
                    <a:pt x="1509" y="165"/>
                    <a:pt x="1217" y="159"/>
                  </a:cubicBezTo>
                  <a:cubicBezTo>
                    <a:pt x="925" y="153"/>
                    <a:pt x="196" y="179"/>
                    <a:pt x="98" y="159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21" name="Freeform 97"/>
            <p:cNvSpPr>
              <a:spLocks/>
            </p:cNvSpPr>
            <p:nvPr/>
          </p:nvSpPr>
          <p:spPr bwMode="auto">
            <a:xfrm>
              <a:off x="5170" y="9205"/>
              <a:ext cx="4208" cy="189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213" y="67"/>
                </a:cxn>
                <a:cxn ang="0">
                  <a:pos x="396" y="186"/>
                </a:cxn>
                <a:cxn ang="0">
                  <a:pos x="861" y="67"/>
                </a:cxn>
                <a:cxn ang="0">
                  <a:pos x="1091" y="186"/>
                </a:cxn>
                <a:cxn ang="0">
                  <a:pos x="1543" y="48"/>
                </a:cxn>
                <a:cxn ang="0">
                  <a:pos x="1873" y="132"/>
                </a:cxn>
                <a:cxn ang="0">
                  <a:pos x="2306" y="30"/>
                </a:cxn>
                <a:cxn ang="0">
                  <a:pos x="2906" y="85"/>
                </a:cxn>
                <a:cxn ang="0">
                  <a:pos x="3333" y="30"/>
                </a:cxn>
                <a:cxn ang="0">
                  <a:pos x="3626" y="67"/>
                </a:cxn>
                <a:cxn ang="0">
                  <a:pos x="3915" y="20"/>
                </a:cxn>
                <a:cxn ang="0">
                  <a:pos x="4208" y="186"/>
                </a:cxn>
              </a:cxnLst>
              <a:rect l="0" t="0" r="r" b="b"/>
              <a:pathLst>
                <a:path w="4208" h="189">
                  <a:moveTo>
                    <a:pt x="0" y="104"/>
                  </a:moveTo>
                  <a:cubicBezTo>
                    <a:pt x="73" y="78"/>
                    <a:pt x="147" y="53"/>
                    <a:pt x="213" y="67"/>
                  </a:cubicBezTo>
                  <a:cubicBezTo>
                    <a:pt x="279" y="81"/>
                    <a:pt x="288" y="186"/>
                    <a:pt x="396" y="186"/>
                  </a:cubicBezTo>
                  <a:cubicBezTo>
                    <a:pt x="504" y="186"/>
                    <a:pt x="745" y="67"/>
                    <a:pt x="861" y="67"/>
                  </a:cubicBezTo>
                  <a:cubicBezTo>
                    <a:pt x="977" y="67"/>
                    <a:pt x="977" y="189"/>
                    <a:pt x="1091" y="186"/>
                  </a:cubicBezTo>
                  <a:cubicBezTo>
                    <a:pt x="1205" y="183"/>
                    <a:pt x="1413" y="57"/>
                    <a:pt x="1543" y="48"/>
                  </a:cubicBezTo>
                  <a:cubicBezTo>
                    <a:pt x="1673" y="39"/>
                    <a:pt x="1746" y="135"/>
                    <a:pt x="1873" y="132"/>
                  </a:cubicBezTo>
                  <a:cubicBezTo>
                    <a:pt x="2000" y="129"/>
                    <a:pt x="2134" y="38"/>
                    <a:pt x="2306" y="30"/>
                  </a:cubicBezTo>
                  <a:cubicBezTo>
                    <a:pt x="2478" y="22"/>
                    <a:pt x="2735" y="85"/>
                    <a:pt x="2906" y="85"/>
                  </a:cubicBezTo>
                  <a:cubicBezTo>
                    <a:pt x="3077" y="85"/>
                    <a:pt x="3213" y="33"/>
                    <a:pt x="3333" y="30"/>
                  </a:cubicBezTo>
                  <a:cubicBezTo>
                    <a:pt x="3453" y="27"/>
                    <a:pt x="3529" y="69"/>
                    <a:pt x="3626" y="67"/>
                  </a:cubicBezTo>
                  <a:cubicBezTo>
                    <a:pt x="3723" y="65"/>
                    <a:pt x="3818" y="0"/>
                    <a:pt x="3915" y="20"/>
                  </a:cubicBezTo>
                  <a:cubicBezTo>
                    <a:pt x="4012" y="40"/>
                    <a:pt x="4110" y="113"/>
                    <a:pt x="4208" y="186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22" name="WordArt 98"/>
            <p:cNvSpPr>
              <a:spLocks noChangeArrowheads="1" noChangeShapeType="1" noTextEdit="1"/>
            </p:cNvSpPr>
            <p:nvPr/>
          </p:nvSpPr>
          <p:spPr bwMode="auto">
            <a:xfrm rot="429155">
              <a:off x="4313" y="9286"/>
              <a:ext cx="644" cy="108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rPr>
                <a:t>RFESS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endParaRPr>
            </a:p>
          </p:txBody>
        </p:sp>
      </p:grpSp>
      <p:sp>
        <p:nvSpPr>
          <p:cNvPr id="1163" name="Freeform 139"/>
          <p:cNvSpPr>
            <a:spLocks/>
          </p:cNvSpPr>
          <p:nvPr/>
        </p:nvSpPr>
        <p:spPr bwMode="auto">
          <a:xfrm>
            <a:off x="3143240" y="5000636"/>
            <a:ext cx="4213065" cy="1117354"/>
          </a:xfrm>
          <a:custGeom>
            <a:avLst/>
            <a:gdLst/>
            <a:ahLst/>
            <a:cxnLst>
              <a:cxn ang="0">
                <a:pos x="5572" y="765"/>
              </a:cxn>
              <a:cxn ang="0">
                <a:pos x="5247" y="608"/>
              </a:cxn>
              <a:cxn ang="0">
                <a:pos x="4634" y="404"/>
              </a:cxn>
              <a:cxn ang="0">
                <a:pos x="3668" y="710"/>
              </a:cxn>
              <a:cxn ang="0">
                <a:pos x="1726" y="51"/>
              </a:cxn>
              <a:cxn ang="0">
                <a:pos x="1011" y="404"/>
              </a:cxn>
              <a:cxn ang="0">
                <a:pos x="147" y="264"/>
              </a:cxn>
              <a:cxn ang="0">
                <a:pos x="128" y="645"/>
              </a:cxn>
              <a:cxn ang="0">
                <a:pos x="481" y="682"/>
              </a:cxn>
              <a:cxn ang="0">
                <a:pos x="1113" y="765"/>
              </a:cxn>
              <a:cxn ang="0">
                <a:pos x="1745" y="422"/>
              </a:cxn>
              <a:cxn ang="0">
                <a:pos x="3129" y="859"/>
              </a:cxn>
              <a:cxn ang="0">
                <a:pos x="3918" y="998"/>
              </a:cxn>
              <a:cxn ang="0">
                <a:pos x="4745" y="506"/>
              </a:cxn>
              <a:cxn ang="0">
                <a:pos x="5554" y="831"/>
              </a:cxn>
              <a:cxn ang="0">
                <a:pos x="5572" y="765"/>
              </a:cxn>
            </a:cxnLst>
            <a:rect l="0" t="0" r="r" b="b"/>
            <a:pathLst>
              <a:path w="5692" h="1057">
                <a:moveTo>
                  <a:pt x="5572" y="765"/>
                </a:moveTo>
                <a:cubicBezTo>
                  <a:pt x="5521" y="728"/>
                  <a:pt x="5403" y="668"/>
                  <a:pt x="5247" y="608"/>
                </a:cubicBezTo>
                <a:cubicBezTo>
                  <a:pt x="5091" y="548"/>
                  <a:pt x="4897" y="387"/>
                  <a:pt x="4634" y="404"/>
                </a:cubicBezTo>
                <a:cubicBezTo>
                  <a:pt x="4371" y="421"/>
                  <a:pt x="4153" y="769"/>
                  <a:pt x="3668" y="710"/>
                </a:cubicBezTo>
                <a:cubicBezTo>
                  <a:pt x="3183" y="651"/>
                  <a:pt x="2169" y="102"/>
                  <a:pt x="1726" y="51"/>
                </a:cubicBezTo>
                <a:cubicBezTo>
                  <a:pt x="1283" y="0"/>
                  <a:pt x="1274" y="369"/>
                  <a:pt x="1011" y="404"/>
                </a:cubicBezTo>
                <a:cubicBezTo>
                  <a:pt x="748" y="439"/>
                  <a:pt x="294" y="224"/>
                  <a:pt x="147" y="264"/>
                </a:cubicBezTo>
                <a:cubicBezTo>
                  <a:pt x="0" y="304"/>
                  <a:pt x="72" y="575"/>
                  <a:pt x="128" y="645"/>
                </a:cubicBezTo>
                <a:cubicBezTo>
                  <a:pt x="184" y="715"/>
                  <a:pt x="317" y="662"/>
                  <a:pt x="481" y="682"/>
                </a:cubicBezTo>
                <a:cubicBezTo>
                  <a:pt x="645" y="702"/>
                  <a:pt x="902" y="808"/>
                  <a:pt x="1113" y="765"/>
                </a:cubicBezTo>
                <a:cubicBezTo>
                  <a:pt x="1324" y="722"/>
                  <a:pt x="1409" y="406"/>
                  <a:pt x="1745" y="422"/>
                </a:cubicBezTo>
                <a:cubicBezTo>
                  <a:pt x="2081" y="438"/>
                  <a:pt x="2767" y="763"/>
                  <a:pt x="3129" y="859"/>
                </a:cubicBezTo>
                <a:cubicBezTo>
                  <a:pt x="3491" y="955"/>
                  <a:pt x="3649" y="1057"/>
                  <a:pt x="3918" y="998"/>
                </a:cubicBezTo>
                <a:cubicBezTo>
                  <a:pt x="4187" y="939"/>
                  <a:pt x="4472" y="534"/>
                  <a:pt x="4745" y="506"/>
                </a:cubicBezTo>
                <a:cubicBezTo>
                  <a:pt x="5018" y="478"/>
                  <a:pt x="5416" y="788"/>
                  <a:pt x="5554" y="831"/>
                </a:cubicBezTo>
                <a:cubicBezTo>
                  <a:pt x="5692" y="874"/>
                  <a:pt x="5623" y="802"/>
                  <a:pt x="5572" y="765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161" name="Freeform 137"/>
          <p:cNvSpPr>
            <a:spLocks/>
          </p:cNvSpPr>
          <p:nvPr/>
        </p:nvSpPr>
        <p:spPr bwMode="auto">
          <a:xfrm rot="292197">
            <a:off x="2524910" y="5294042"/>
            <a:ext cx="3847605" cy="688600"/>
          </a:xfrm>
          <a:custGeom>
            <a:avLst/>
            <a:gdLst/>
            <a:ahLst/>
            <a:cxnLst>
              <a:cxn ang="0">
                <a:pos x="745" y="171"/>
              </a:cxn>
              <a:cxn ang="0">
                <a:pos x="1265" y="236"/>
              </a:cxn>
              <a:cxn ang="0">
                <a:pos x="2177" y="171"/>
              </a:cxn>
              <a:cxn ang="0">
                <a:pos x="3068" y="1"/>
              </a:cxn>
              <a:cxn ang="0">
                <a:pos x="2944" y="162"/>
              </a:cxn>
              <a:cxn ang="0">
                <a:pos x="2334" y="282"/>
              </a:cxn>
              <a:cxn ang="0">
                <a:pos x="782" y="431"/>
              </a:cxn>
              <a:cxn ang="0">
                <a:pos x="39" y="189"/>
              </a:cxn>
              <a:cxn ang="0">
                <a:pos x="550" y="301"/>
              </a:cxn>
              <a:cxn ang="0">
                <a:pos x="745" y="171"/>
              </a:cxn>
            </a:cxnLst>
            <a:rect l="0" t="0" r="r" b="b"/>
            <a:pathLst>
              <a:path w="3196" h="446">
                <a:moveTo>
                  <a:pt x="745" y="171"/>
                </a:moveTo>
                <a:cubicBezTo>
                  <a:pt x="864" y="160"/>
                  <a:pt x="1026" y="236"/>
                  <a:pt x="1265" y="236"/>
                </a:cubicBezTo>
                <a:cubicBezTo>
                  <a:pt x="1504" y="236"/>
                  <a:pt x="1877" y="210"/>
                  <a:pt x="2177" y="171"/>
                </a:cubicBezTo>
                <a:cubicBezTo>
                  <a:pt x="2477" y="132"/>
                  <a:pt x="2940" y="2"/>
                  <a:pt x="3068" y="1"/>
                </a:cubicBezTo>
                <a:cubicBezTo>
                  <a:pt x="3196" y="0"/>
                  <a:pt x="3066" y="115"/>
                  <a:pt x="2944" y="162"/>
                </a:cubicBezTo>
                <a:cubicBezTo>
                  <a:pt x="2822" y="209"/>
                  <a:pt x="2694" y="237"/>
                  <a:pt x="2334" y="282"/>
                </a:cubicBezTo>
                <a:cubicBezTo>
                  <a:pt x="1974" y="327"/>
                  <a:pt x="1164" y="446"/>
                  <a:pt x="782" y="431"/>
                </a:cubicBezTo>
                <a:cubicBezTo>
                  <a:pt x="400" y="416"/>
                  <a:pt x="78" y="211"/>
                  <a:pt x="39" y="189"/>
                </a:cubicBezTo>
                <a:cubicBezTo>
                  <a:pt x="0" y="167"/>
                  <a:pt x="426" y="301"/>
                  <a:pt x="550" y="301"/>
                </a:cubicBezTo>
                <a:cubicBezTo>
                  <a:pt x="674" y="301"/>
                  <a:pt x="626" y="182"/>
                  <a:pt x="745" y="171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62" name="Freeform 138"/>
          <p:cNvSpPr>
            <a:spLocks/>
          </p:cNvSpPr>
          <p:nvPr/>
        </p:nvSpPr>
        <p:spPr bwMode="auto">
          <a:xfrm>
            <a:off x="406994" y="4939884"/>
            <a:ext cx="6060429" cy="762102"/>
          </a:xfrm>
          <a:custGeom>
            <a:avLst/>
            <a:gdLst/>
            <a:ahLst/>
            <a:cxnLst>
              <a:cxn ang="0">
                <a:pos x="637" y="371"/>
              </a:cxn>
              <a:cxn ang="0">
                <a:pos x="1105" y="139"/>
              </a:cxn>
              <a:cxn ang="0">
                <a:pos x="1607" y="272"/>
              </a:cxn>
              <a:cxn ang="0">
                <a:pos x="2328" y="27"/>
              </a:cxn>
              <a:cxn ang="0">
                <a:pos x="3036" y="436"/>
              </a:cxn>
              <a:cxn ang="0">
                <a:pos x="3750" y="511"/>
              </a:cxn>
              <a:cxn ang="0">
                <a:pos x="4487" y="561"/>
              </a:cxn>
              <a:cxn ang="0">
                <a:pos x="5030" y="390"/>
              </a:cxn>
              <a:cxn ang="0">
                <a:pos x="4478" y="641"/>
              </a:cxn>
              <a:cxn ang="0">
                <a:pos x="3282" y="650"/>
              </a:cxn>
              <a:cxn ang="0">
                <a:pos x="2411" y="436"/>
              </a:cxn>
              <a:cxn ang="0">
                <a:pos x="1895" y="436"/>
              </a:cxn>
              <a:cxn ang="0">
                <a:pos x="1477" y="483"/>
              </a:cxn>
              <a:cxn ang="0">
                <a:pos x="1161" y="334"/>
              </a:cxn>
              <a:cxn ang="0">
                <a:pos x="147" y="703"/>
              </a:cxn>
              <a:cxn ang="0">
                <a:pos x="281" y="272"/>
              </a:cxn>
              <a:cxn ang="0">
                <a:pos x="706" y="353"/>
              </a:cxn>
            </a:cxnLst>
            <a:rect l="0" t="0" r="r" b="b"/>
            <a:pathLst>
              <a:path w="5032" h="713">
                <a:moveTo>
                  <a:pt x="637" y="371"/>
                </a:moveTo>
                <a:cubicBezTo>
                  <a:pt x="790" y="263"/>
                  <a:pt x="943" y="155"/>
                  <a:pt x="1105" y="139"/>
                </a:cubicBezTo>
                <a:cubicBezTo>
                  <a:pt x="1267" y="123"/>
                  <a:pt x="1403" y="291"/>
                  <a:pt x="1607" y="272"/>
                </a:cubicBezTo>
                <a:cubicBezTo>
                  <a:pt x="1811" y="253"/>
                  <a:pt x="2090" y="0"/>
                  <a:pt x="2328" y="27"/>
                </a:cubicBezTo>
                <a:cubicBezTo>
                  <a:pt x="2566" y="54"/>
                  <a:pt x="2799" y="355"/>
                  <a:pt x="3036" y="436"/>
                </a:cubicBezTo>
                <a:cubicBezTo>
                  <a:pt x="3273" y="517"/>
                  <a:pt x="3508" y="490"/>
                  <a:pt x="3750" y="511"/>
                </a:cubicBezTo>
                <a:cubicBezTo>
                  <a:pt x="3992" y="532"/>
                  <a:pt x="4274" y="581"/>
                  <a:pt x="4487" y="561"/>
                </a:cubicBezTo>
                <a:cubicBezTo>
                  <a:pt x="4700" y="541"/>
                  <a:pt x="5032" y="377"/>
                  <a:pt x="5030" y="390"/>
                </a:cubicBezTo>
                <a:cubicBezTo>
                  <a:pt x="5028" y="403"/>
                  <a:pt x="4769" y="598"/>
                  <a:pt x="4478" y="641"/>
                </a:cubicBezTo>
                <a:cubicBezTo>
                  <a:pt x="4187" y="684"/>
                  <a:pt x="3626" y="684"/>
                  <a:pt x="3282" y="650"/>
                </a:cubicBezTo>
                <a:cubicBezTo>
                  <a:pt x="2938" y="616"/>
                  <a:pt x="2642" y="472"/>
                  <a:pt x="2411" y="436"/>
                </a:cubicBezTo>
                <a:cubicBezTo>
                  <a:pt x="2180" y="400"/>
                  <a:pt x="2051" y="428"/>
                  <a:pt x="1895" y="436"/>
                </a:cubicBezTo>
                <a:cubicBezTo>
                  <a:pt x="1739" y="444"/>
                  <a:pt x="1599" y="500"/>
                  <a:pt x="1477" y="483"/>
                </a:cubicBezTo>
                <a:cubicBezTo>
                  <a:pt x="1355" y="466"/>
                  <a:pt x="1383" y="297"/>
                  <a:pt x="1161" y="334"/>
                </a:cubicBezTo>
                <a:cubicBezTo>
                  <a:pt x="939" y="371"/>
                  <a:pt x="294" y="713"/>
                  <a:pt x="147" y="703"/>
                </a:cubicBezTo>
                <a:cubicBezTo>
                  <a:pt x="0" y="693"/>
                  <a:pt x="188" y="330"/>
                  <a:pt x="281" y="272"/>
                </a:cubicBezTo>
                <a:cubicBezTo>
                  <a:pt x="374" y="214"/>
                  <a:pt x="540" y="283"/>
                  <a:pt x="706" y="353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29" name="Group 2"/>
          <p:cNvGrpSpPr>
            <a:grpSpLocks/>
          </p:cNvGrpSpPr>
          <p:nvPr/>
        </p:nvGrpSpPr>
        <p:grpSpPr bwMode="auto">
          <a:xfrm>
            <a:off x="6286512" y="3786190"/>
            <a:ext cx="2857489" cy="3071810"/>
            <a:chOff x="7957" y="726"/>
            <a:chExt cx="1888" cy="2188"/>
          </a:xfrm>
        </p:grpSpPr>
        <p:grpSp>
          <p:nvGrpSpPr>
            <p:cNvPr id="30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4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5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1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7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8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7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8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9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0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1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042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32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044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5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6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7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8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9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0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1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2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33" name="Group 2"/>
          <p:cNvGrpSpPr>
            <a:grpSpLocks/>
          </p:cNvGrpSpPr>
          <p:nvPr/>
        </p:nvGrpSpPr>
        <p:grpSpPr bwMode="auto">
          <a:xfrm>
            <a:off x="285720" y="428604"/>
            <a:ext cx="2214578" cy="2000240"/>
            <a:chOff x="3753" y="6187"/>
            <a:chExt cx="3715" cy="3391"/>
          </a:xfrm>
        </p:grpSpPr>
        <p:sp>
          <p:nvSpPr>
            <p:cNvPr id="275" name="Freeform 3"/>
            <p:cNvSpPr>
              <a:spLocks/>
            </p:cNvSpPr>
            <p:nvPr/>
          </p:nvSpPr>
          <p:spPr bwMode="auto">
            <a:xfrm>
              <a:off x="3820" y="6489"/>
              <a:ext cx="3607" cy="1534"/>
            </a:xfrm>
            <a:custGeom>
              <a:avLst/>
              <a:gdLst/>
              <a:ahLst/>
              <a:cxnLst>
                <a:cxn ang="0">
                  <a:pos x="119" y="1064"/>
                </a:cxn>
                <a:cxn ang="0">
                  <a:pos x="128" y="683"/>
                </a:cxn>
                <a:cxn ang="0">
                  <a:pos x="110" y="107"/>
                </a:cxn>
                <a:cxn ang="0">
                  <a:pos x="110" y="42"/>
                </a:cxn>
                <a:cxn ang="0">
                  <a:pos x="602" y="219"/>
                </a:cxn>
                <a:cxn ang="0">
                  <a:pos x="1327" y="358"/>
                </a:cxn>
                <a:cxn ang="0">
                  <a:pos x="2256" y="442"/>
                </a:cxn>
                <a:cxn ang="0">
                  <a:pos x="2886" y="386"/>
                </a:cxn>
                <a:cxn ang="0">
                  <a:pos x="3549" y="237"/>
                </a:cxn>
                <a:cxn ang="0">
                  <a:pos x="3454" y="869"/>
                </a:cxn>
                <a:cxn ang="0">
                  <a:pos x="3454" y="1287"/>
                </a:cxn>
                <a:cxn ang="0">
                  <a:pos x="2869" y="1306"/>
                </a:cxn>
                <a:cxn ang="0">
                  <a:pos x="2168" y="1343"/>
                </a:cxn>
                <a:cxn ang="0">
                  <a:pos x="1457" y="1408"/>
                </a:cxn>
                <a:cxn ang="0">
                  <a:pos x="844" y="1296"/>
                </a:cxn>
                <a:cxn ang="0">
                  <a:pos x="119" y="1064"/>
                </a:cxn>
              </a:cxnLst>
              <a:rect l="0" t="0" r="r" b="b"/>
              <a:pathLst>
                <a:path w="3644" h="1416">
                  <a:moveTo>
                    <a:pt x="119" y="1064"/>
                  </a:moveTo>
                  <a:cubicBezTo>
                    <a:pt x="0" y="962"/>
                    <a:pt x="129" y="842"/>
                    <a:pt x="128" y="683"/>
                  </a:cubicBezTo>
                  <a:cubicBezTo>
                    <a:pt x="127" y="524"/>
                    <a:pt x="113" y="214"/>
                    <a:pt x="110" y="107"/>
                  </a:cubicBezTo>
                  <a:cubicBezTo>
                    <a:pt x="107" y="0"/>
                    <a:pt x="28" y="23"/>
                    <a:pt x="110" y="42"/>
                  </a:cubicBezTo>
                  <a:cubicBezTo>
                    <a:pt x="192" y="61"/>
                    <a:pt x="399" y="166"/>
                    <a:pt x="602" y="219"/>
                  </a:cubicBezTo>
                  <a:cubicBezTo>
                    <a:pt x="805" y="272"/>
                    <a:pt x="1051" y="321"/>
                    <a:pt x="1327" y="358"/>
                  </a:cubicBezTo>
                  <a:cubicBezTo>
                    <a:pt x="1603" y="395"/>
                    <a:pt x="1996" y="437"/>
                    <a:pt x="2256" y="442"/>
                  </a:cubicBezTo>
                  <a:cubicBezTo>
                    <a:pt x="2516" y="447"/>
                    <a:pt x="2671" y="420"/>
                    <a:pt x="2886" y="386"/>
                  </a:cubicBezTo>
                  <a:cubicBezTo>
                    <a:pt x="3101" y="352"/>
                    <a:pt x="3454" y="157"/>
                    <a:pt x="3549" y="237"/>
                  </a:cubicBezTo>
                  <a:cubicBezTo>
                    <a:pt x="3644" y="317"/>
                    <a:pt x="3470" y="694"/>
                    <a:pt x="3454" y="869"/>
                  </a:cubicBezTo>
                  <a:cubicBezTo>
                    <a:pt x="3438" y="1044"/>
                    <a:pt x="3552" y="1214"/>
                    <a:pt x="3454" y="1287"/>
                  </a:cubicBezTo>
                  <a:cubicBezTo>
                    <a:pt x="3356" y="1360"/>
                    <a:pt x="3083" y="1297"/>
                    <a:pt x="2869" y="1306"/>
                  </a:cubicBezTo>
                  <a:cubicBezTo>
                    <a:pt x="2655" y="1315"/>
                    <a:pt x="2403" y="1326"/>
                    <a:pt x="2168" y="1343"/>
                  </a:cubicBezTo>
                  <a:cubicBezTo>
                    <a:pt x="1933" y="1360"/>
                    <a:pt x="1678" y="1416"/>
                    <a:pt x="1457" y="1408"/>
                  </a:cubicBezTo>
                  <a:cubicBezTo>
                    <a:pt x="1236" y="1400"/>
                    <a:pt x="1068" y="1353"/>
                    <a:pt x="844" y="1296"/>
                  </a:cubicBezTo>
                  <a:cubicBezTo>
                    <a:pt x="620" y="1239"/>
                    <a:pt x="238" y="1166"/>
                    <a:pt x="119" y="106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6" name="Oval 4"/>
            <p:cNvSpPr>
              <a:spLocks noChangeArrowheads="1"/>
            </p:cNvSpPr>
            <p:nvPr/>
          </p:nvSpPr>
          <p:spPr bwMode="auto">
            <a:xfrm>
              <a:off x="5809" y="7349"/>
              <a:ext cx="396" cy="382"/>
            </a:xfrm>
            <a:prstGeom prst="ellipse">
              <a:avLst/>
            </a:pr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7" name="Freeform 5"/>
            <p:cNvSpPr>
              <a:spLocks/>
            </p:cNvSpPr>
            <p:nvPr/>
          </p:nvSpPr>
          <p:spPr bwMode="auto">
            <a:xfrm>
              <a:off x="3864" y="7440"/>
              <a:ext cx="3604" cy="1708"/>
            </a:xfrm>
            <a:custGeom>
              <a:avLst/>
              <a:gdLst/>
              <a:ahLst/>
              <a:cxnLst>
                <a:cxn ang="0">
                  <a:pos x="75" y="1469"/>
                </a:cxn>
                <a:cxn ang="0">
                  <a:pos x="75" y="866"/>
                </a:cxn>
                <a:cxn ang="0">
                  <a:pos x="47" y="104"/>
                </a:cxn>
                <a:cxn ang="0">
                  <a:pos x="354" y="243"/>
                </a:cxn>
                <a:cxn ang="0">
                  <a:pos x="1162" y="438"/>
                </a:cxn>
                <a:cxn ang="0">
                  <a:pos x="1989" y="429"/>
                </a:cxn>
                <a:cxn ang="0">
                  <a:pos x="2630" y="327"/>
                </a:cxn>
                <a:cxn ang="0">
                  <a:pos x="3082" y="290"/>
                </a:cxn>
                <a:cxn ang="0">
                  <a:pos x="3401" y="206"/>
                </a:cxn>
                <a:cxn ang="0">
                  <a:pos x="3420" y="931"/>
                </a:cxn>
                <a:cxn ang="0">
                  <a:pos x="3364" y="1590"/>
                </a:cxn>
                <a:cxn ang="0">
                  <a:pos x="1980" y="1637"/>
                </a:cxn>
                <a:cxn ang="0">
                  <a:pos x="623" y="1590"/>
                </a:cxn>
                <a:cxn ang="0">
                  <a:pos x="122" y="1590"/>
                </a:cxn>
                <a:cxn ang="0">
                  <a:pos x="75" y="1469"/>
                </a:cxn>
              </a:cxnLst>
              <a:rect l="0" t="0" r="r" b="b"/>
              <a:pathLst>
                <a:path w="3604" h="1708">
                  <a:moveTo>
                    <a:pt x="75" y="1469"/>
                  </a:moveTo>
                  <a:cubicBezTo>
                    <a:pt x="67" y="1348"/>
                    <a:pt x="80" y="1093"/>
                    <a:pt x="75" y="866"/>
                  </a:cubicBezTo>
                  <a:cubicBezTo>
                    <a:pt x="70" y="639"/>
                    <a:pt x="0" y="208"/>
                    <a:pt x="47" y="104"/>
                  </a:cubicBezTo>
                  <a:cubicBezTo>
                    <a:pt x="94" y="0"/>
                    <a:pt x="168" y="187"/>
                    <a:pt x="354" y="243"/>
                  </a:cubicBezTo>
                  <a:cubicBezTo>
                    <a:pt x="540" y="299"/>
                    <a:pt x="890" y="407"/>
                    <a:pt x="1162" y="438"/>
                  </a:cubicBezTo>
                  <a:cubicBezTo>
                    <a:pt x="1434" y="469"/>
                    <a:pt x="1744" y="448"/>
                    <a:pt x="1989" y="429"/>
                  </a:cubicBezTo>
                  <a:cubicBezTo>
                    <a:pt x="2234" y="410"/>
                    <a:pt x="2448" y="350"/>
                    <a:pt x="2630" y="327"/>
                  </a:cubicBezTo>
                  <a:cubicBezTo>
                    <a:pt x="2812" y="304"/>
                    <a:pt x="2954" y="310"/>
                    <a:pt x="3082" y="290"/>
                  </a:cubicBezTo>
                  <a:cubicBezTo>
                    <a:pt x="3210" y="270"/>
                    <a:pt x="3345" y="99"/>
                    <a:pt x="3401" y="206"/>
                  </a:cubicBezTo>
                  <a:cubicBezTo>
                    <a:pt x="3457" y="313"/>
                    <a:pt x="3426" y="700"/>
                    <a:pt x="3420" y="931"/>
                  </a:cubicBezTo>
                  <a:cubicBezTo>
                    <a:pt x="3414" y="1162"/>
                    <a:pt x="3604" y="1472"/>
                    <a:pt x="3364" y="1590"/>
                  </a:cubicBezTo>
                  <a:cubicBezTo>
                    <a:pt x="3124" y="1708"/>
                    <a:pt x="2437" y="1637"/>
                    <a:pt x="1980" y="1637"/>
                  </a:cubicBezTo>
                  <a:cubicBezTo>
                    <a:pt x="1523" y="1637"/>
                    <a:pt x="933" y="1598"/>
                    <a:pt x="623" y="1590"/>
                  </a:cubicBezTo>
                  <a:cubicBezTo>
                    <a:pt x="313" y="1582"/>
                    <a:pt x="213" y="1608"/>
                    <a:pt x="122" y="1590"/>
                  </a:cubicBezTo>
                  <a:cubicBezTo>
                    <a:pt x="31" y="1572"/>
                    <a:pt x="83" y="1590"/>
                    <a:pt x="75" y="1469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8" name="Freeform 6"/>
            <p:cNvSpPr>
              <a:spLocks/>
            </p:cNvSpPr>
            <p:nvPr/>
          </p:nvSpPr>
          <p:spPr bwMode="auto">
            <a:xfrm>
              <a:off x="4422" y="8010"/>
              <a:ext cx="659" cy="667"/>
            </a:xfrm>
            <a:custGeom>
              <a:avLst/>
              <a:gdLst/>
              <a:ahLst/>
              <a:cxnLst>
                <a:cxn ang="0">
                  <a:pos x="511" y="212"/>
                </a:cxn>
                <a:cxn ang="0">
                  <a:pos x="613" y="212"/>
                </a:cxn>
                <a:cxn ang="0">
                  <a:pos x="530" y="63"/>
                </a:cxn>
                <a:cxn ang="0">
                  <a:pos x="363" y="8"/>
                </a:cxn>
                <a:cxn ang="0">
                  <a:pos x="261" y="17"/>
                </a:cxn>
                <a:cxn ang="0">
                  <a:pos x="177" y="35"/>
                </a:cxn>
                <a:cxn ang="0">
                  <a:pos x="121" y="100"/>
                </a:cxn>
                <a:cxn ang="0">
                  <a:pos x="140" y="286"/>
                </a:cxn>
                <a:cxn ang="0">
                  <a:pos x="446" y="370"/>
                </a:cxn>
                <a:cxn ang="0">
                  <a:pos x="465" y="453"/>
                </a:cxn>
                <a:cxn ang="0">
                  <a:pos x="372" y="546"/>
                </a:cxn>
                <a:cxn ang="0">
                  <a:pos x="205" y="500"/>
                </a:cxn>
                <a:cxn ang="0">
                  <a:pos x="121" y="416"/>
                </a:cxn>
                <a:cxn ang="0">
                  <a:pos x="9" y="472"/>
                </a:cxn>
                <a:cxn ang="0">
                  <a:pos x="177" y="593"/>
                </a:cxn>
                <a:cxn ang="0">
                  <a:pos x="428" y="658"/>
                </a:cxn>
                <a:cxn ang="0">
                  <a:pos x="595" y="537"/>
                </a:cxn>
                <a:cxn ang="0">
                  <a:pos x="623" y="370"/>
                </a:cxn>
                <a:cxn ang="0">
                  <a:pos x="381" y="240"/>
                </a:cxn>
                <a:cxn ang="0">
                  <a:pos x="261" y="193"/>
                </a:cxn>
                <a:cxn ang="0">
                  <a:pos x="261" y="119"/>
                </a:cxn>
                <a:cxn ang="0">
                  <a:pos x="400" y="119"/>
                </a:cxn>
                <a:cxn ang="0">
                  <a:pos x="511" y="212"/>
                </a:cxn>
              </a:cxnLst>
              <a:rect l="0" t="0" r="r" b="b"/>
              <a:pathLst>
                <a:path w="659" h="667">
                  <a:moveTo>
                    <a:pt x="511" y="212"/>
                  </a:moveTo>
                  <a:cubicBezTo>
                    <a:pt x="546" y="228"/>
                    <a:pt x="610" y="237"/>
                    <a:pt x="613" y="212"/>
                  </a:cubicBezTo>
                  <a:cubicBezTo>
                    <a:pt x="616" y="187"/>
                    <a:pt x="572" y="97"/>
                    <a:pt x="530" y="63"/>
                  </a:cubicBezTo>
                  <a:cubicBezTo>
                    <a:pt x="488" y="29"/>
                    <a:pt x="408" y="16"/>
                    <a:pt x="363" y="8"/>
                  </a:cubicBezTo>
                  <a:cubicBezTo>
                    <a:pt x="318" y="0"/>
                    <a:pt x="292" y="12"/>
                    <a:pt x="261" y="17"/>
                  </a:cubicBezTo>
                  <a:cubicBezTo>
                    <a:pt x="230" y="22"/>
                    <a:pt x="200" y="21"/>
                    <a:pt x="177" y="35"/>
                  </a:cubicBezTo>
                  <a:cubicBezTo>
                    <a:pt x="154" y="49"/>
                    <a:pt x="127" y="58"/>
                    <a:pt x="121" y="100"/>
                  </a:cubicBezTo>
                  <a:cubicBezTo>
                    <a:pt x="115" y="142"/>
                    <a:pt x="86" y="241"/>
                    <a:pt x="140" y="286"/>
                  </a:cubicBezTo>
                  <a:cubicBezTo>
                    <a:pt x="194" y="331"/>
                    <a:pt x="392" y="342"/>
                    <a:pt x="446" y="370"/>
                  </a:cubicBezTo>
                  <a:cubicBezTo>
                    <a:pt x="500" y="398"/>
                    <a:pt x="477" y="424"/>
                    <a:pt x="465" y="453"/>
                  </a:cubicBezTo>
                  <a:cubicBezTo>
                    <a:pt x="453" y="482"/>
                    <a:pt x="415" y="538"/>
                    <a:pt x="372" y="546"/>
                  </a:cubicBezTo>
                  <a:cubicBezTo>
                    <a:pt x="329" y="554"/>
                    <a:pt x="247" y="522"/>
                    <a:pt x="205" y="500"/>
                  </a:cubicBezTo>
                  <a:cubicBezTo>
                    <a:pt x="163" y="478"/>
                    <a:pt x="154" y="421"/>
                    <a:pt x="121" y="416"/>
                  </a:cubicBezTo>
                  <a:cubicBezTo>
                    <a:pt x="88" y="411"/>
                    <a:pt x="0" y="443"/>
                    <a:pt x="9" y="472"/>
                  </a:cubicBezTo>
                  <a:cubicBezTo>
                    <a:pt x="18" y="501"/>
                    <a:pt x="107" y="562"/>
                    <a:pt x="177" y="593"/>
                  </a:cubicBezTo>
                  <a:cubicBezTo>
                    <a:pt x="247" y="624"/>
                    <a:pt x="358" y="667"/>
                    <a:pt x="428" y="658"/>
                  </a:cubicBezTo>
                  <a:cubicBezTo>
                    <a:pt x="498" y="649"/>
                    <a:pt x="563" y="585"/>
                    <a:pt x="595" y="537"/>
                  </a:cubicBezTo>
                  <a:cubicBezTo>
                    <a:pt x="627" y="489"/>
                    <a:pt x="659" y="419"/>
                    <a:pt x="623" y="370"/>
                  </a:cubicBezTo>
                  <a:cubicBezTo>
                    <a:pt x="587" y="321"/>
                    <a:pt x="441" y="269"/>
                    <a:pt x="381" y="240"/>
                  </a:cubicBezTo>
                  <a:cubicBezTo>
                    <a:pt x="321" y="211"/>
                    <a:pt x="281" y="213"/>
                    <a:pt x="261" y="193"/>
                  </a:cubicBezTo>
                  <a:cubicBezTo>
                    <a:pt x="241" y="173"/>
                    <a:pt x="238" y="131"/>
                    <a:pt x="261" y="119"/>
                  </a:cubicBezTo>
                  <a:cubicBezTo>
                    <a:pt x="284" y="107"/>
                    <a:pt x="364" y="99"/>
                    <a:pt x="400" y="119"/>
                  </a:cubicBezTo>
                  <a:cubicBezTo>
                    <a:pt x="436" y="139"/>
                    <a:pt x="476" y="196"/>
                    <a:pt x="511" y="2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9" name="Freeform 7"/>
            <p:cNvSpPr>
              <a:spLocks/>
            </p:cNvSpPr>
            <p:nvPr/>
          </p:nvSpPr>
          <p:spPr bwMode="auto">
            <a:xfrm>
              <a:off x="5070" y="7948"/>
              <a:ext cx="613" cy="808"/>
            </a:xfrm>
            <a:custGeom>
              <a:avLst/>
              <a:gdLst/>
              <a:ahLst/>
              <a:cxnLst>
                <a:cxn ang="0">
                  <a:pos x="11" y="729"/>
                </a:cxn>
                <a:cxn ang="0">
                  <a:pos x="198" y="255"/>
                </a:cxn>
                <a:cxn ang="0">
                  <a:pos x="263" y="62"/>
                </a:cxn>
                <a:cxn ang="0">
                  <a:pos x="393" y="62"/>
                </a:cxn>
                <a:cxn ang="0">
                  <a:pos x="504" y="432"/>
                </a:cxn>
                <a:cxn ang="0">
                  <a:pos x="613" y="729"/>
                </a:cxn>
                <a:cxn ang="0">
                  <a:pos x="504" y="729"/>
                </a:cxn>
                <a:cxn ang="0">
                  <a:pos x="430" y="590"/>
                </a:cxn>
                <a:cxn ang="0">
                  <a:pos x="188" y="590"/>
                </a:cxn>
                <a:cxn ang="0">
                  <a:pos x="133" y="729"/>
                </a:cxn>
                <a:cxn ang="0">
                  <a:pos x="11" y="729"/>
                </a:cxn>
              </a:cxnLst>
              <a:rect l="0" t="0" r="r" b="b"/>
              <a:pathLst>
                <a:path w="613" h="808">
                  <a:moveTo>
                    <a:pt x="11" y="729"/>
                  </a:moveTo>
                  <a:cubicBezTo>
                    <a:pt x="22" y="650"/>
                    <a:pt x="156" y="366"/>
                    <a:pt x="198" y="255"/>
                  </a:cubicBezTo>
                  <a:cubicBezTo>
                    <a:pt x="240" y="144"/>
                    <a:pt x="231" y="94"/>
                    <a:pt x="263" y="62"/>
                  </a:cubicBezTo>
                  <a:cubicBezTo>
                    <a:pt x="295" y="30"/>
                    <a:pt x="353" y="0"/>
                    <a:pt x="393" y="62"/>
                  </a:cubicBezTo>
                  <a:cubicBezTo>
                    <a:pt x="433" y="124"/>
                    <a:pt x="467" y="321"/>
                    <a:pt x="504" y="432"/>
                  </a:cubicBezTo>
                  <a:cubicBezTo>
                    <a:pt x="541" y="543"/>
                    <a:pt x="613" y="680"/>
                    <a:pt x="613" y="729"/>
                  </a:cubicBezTo>
                  <a:cubicBezTo>
                    <a:pt x="613" y="778"/>
                    <a:pt x="534" y="752"/>
                    <a:pt x="504" y="729"/>
                  </a:cubicBezTo>
                  <a:cubicBezTo>
                    <a:pt x="474" y="706"/>
                    <a:pt x="483" y="613"/>
                    <a:pt x="430" y="590"/>
                  </a:cubicBezTo>
                  <a:cubicBezTo>
                    <a:pt x="377" y="567"/>
                    <a:pt x="238" y="567"/>
                    <a:pt x="188" y="590"/>
                  </a:cubicBezTo>
                  <a:cubicBezTo>
                    <a:pt x="138" y="613"/>
                    <a:pt x="163" y="706"/>
                    <a:pt x="133" y="729"/>
                  </a:cubicBezTo>
                  <a:cubicBezTo>
                    <a:pt x="103" y="752"/>
                    <a:pt x="0" y="808"/>
                    <a:pt x="11" y="7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0" name="Freeform 8"/>
            <p:cNvSpPr>
              <a:spLocks/>
            </p:cNvSpPr>
            <p:nvPr/>
          </p:nvSpPr>
          <p:spPr bwMode="auto">
            <a:xfrm>
              <a:off x="5700" y="8023"/>
              <a:ext cx="505" cy="779"/>
            </a:xfrm>
            <a:custGeom>
              <a:avLst/>
              <a:gdLst/>
              <a:ahLst/>
              <a:cxnLst>
                <a:cxn ang="0">
                  <a:pos x="106" y="654"/>
                </a:cxn>
                <a:cxn ang="0">
                  <a:pos x="106" y="348"/>
                </a:cxn>
                <a:cxn ang="0">
                  <a:pos x="51" y="50"/>
                </a:cxn>
                <a:cxn ang="0">
                  <a:pos x="413" y="50"/>
                </a:cxn>
                <a:cxn ang="0">
                  <a:pos x="502" y="50"/>
                </a:cxn>
                <a:cxn ang="0">
                  <a:pos x="432" y="180"/>
                </a:cxn>
                <a:cxn ang="0">
                  <a:pos x="190" y="180"/>
                </a:cxn>
                <a:cxn ang="0">
                  <a:pos x="190" y="338"/>
                </a:cxn>
                <a:cxn ang="0">
                  <a:pos x="367" y="338"/>
                </a:cxn>
                <a:cxn ang="0">
                  <a:pos x="367" y="413"/>
                </a:cxn>
                <a:cxn ang="0">
                  <a:pos x="339" y="459"/>
                </a:cxn>
                <a:cxn ang="0">
                  <a:pos x="190" y="459"/>
                </a:cxn>
                <a:cxn ang="0">
                  <a:pos x="237" y="733"/>
                </a:cxn>
                <a:cxn ang="0">
                  <a:pos x="106" y="733"/>
                </a:cxn>
                <a:cxn ang="0">
                  <a:pos x="106" y="654"/>
                </a:cxn>
              </a:cxnLst>
              <a:rect l="0" t="0" r="r" b="b"/>
              <a:pathLst>
                <a:path w="505" h="779">
                  <a:moveTo>
                    <a:pt x="106" y="654"/>
                  </a:moveTo>
                  <a:cubicBezTo>
                    <a:pt x="106" y="590"/>
                    <a:pt x="115" y="449"/>
                    <a:pt x="106" y="348"/>
                  </a:cubicBezTo>
                  <a:cubicBezTo>
                    <a:pt x="97" y="247"/>
                    <a:pt x="0" y="100"/>
                    <a:pt x="51" y="50"/>
                  </a:cubicBezTo>
                  <a:cubicBezTo>
                    <a:pt x="102" y="0"/>
                    <a:pt x="338" y="50"/>
                    <a:pt x="413" y="50"/>
                  </a:cubicBezTo>
                  <a:cubicBezTo>
                    <a:pt x="488" y="50"/>
                    <a:pt x="499" y="28"/>
                    <a:pt x="502" y="50"/>
                  </a:cubicBezTo>
                  <a:cubicBezTo>
                    <a:pt x="505" y="72"/>
                    <a:pt x="484" y="158"/>
                    <a:pt x="432" y="180"/>
                  </a:cubicBezTo>
                  <a:cubicBezTo>
                    <a:pt x="380" y="202"/>
                    <a:pt x="230" y="154"/>
                    <a:pt x="190" y="180"/>
                  </a:cubicBezTo>
                  <a:cubicBezTo>
                    <a:pt x="150" y="206"/>
                    <a:pt x="161" y="312"/>
                    <a:pt x="190" y="338"/>
                  </a:cubicBezTo>
                  <a:cubicBezTo>
                    <a:pt x="219" y="364"/>
                    <a:pt x="338" y="326"/>
                    <a:pt x="367" y="338"/>
                  </a:cubicBezTo>
                  <a:cubicBezTo>
                    <a:pt x="396" y="350"/>
                    <a:pt x="372" y="393"/>
                    <a:pt x="367" y="413"/>
                  </a:cubicBezTo>
                  <a:cubicBezTo>
                    <a:pt x="362" y="433"/>
                    <a:pt x="368" y="451"/>
                    <a:pt x="339" y="459"/>
                  </a:cubicBezTo>
                  <a:cubicBezTo>
                    <a:pt x="310" y="467"/>
                    <a:pt x="207" y="413"/>
                    <a:pt x="190" y="459"/>
                  </a:cubicBezTo>
                  <a:cubicBezTo>
                    <a:pt x="173" y="505"/>
                    <a:pt x="251" y="687"/>
                    <a:pt x="237" y="733"/>
                  </a:cubicBezTo>
                  <a:cubicBezTo>
                    <a:pt x="223" y="779"/>
                    <a:pt x="128" y="746"/>
                    <a:pt x="106" y="733"/>
                  </a:cubicBezTo>
                  <a:cubicBezTo>
                    <a:pt x="84" y="720"/>
                    <a:pt x="106" y="718"/>
                    <a:pt x="106" y="65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1" name="Freeform 9"/>
            <p:cNvSpPr>
              <a:spLocks/>
            </p:cNvSpPr>
            <p:nvPr/>
          </p:nvSpPr>
          <p:spPr bwMode="auto">
            <a:xfrm>
              <a:off x="6143" y="8091"/>
              <a:ext cx="537" cy="703"/>
            </a:xfrm>
            <a:custGeom>
              <a:avLst/>
              <a:gdLst/>
              <a:ahLst/>
              <a:cxnLst>
                <a:cxn ang="0">
                  <a:pos x="469" y="29"/>
                </a:cxn>
                <a:cxn ang="0">
                  <a:pos x="183" y="29"/>
                </a:cxn>
                <a:cxn ang="0">
                  <a:pos x="117" y="205"/>
                </a:cxn>
                <a:cxn ang="0">
                  <a:pos x="117" y="438"/>
                </a:cxn>
                <a:cxn ang="0">
                  <a:pos x="59" y="665"/>
                </a:cxn>
                <a:cxn ang="0">
                  <a:pos x="469" y="665"/>
                </a:cxn>
                <a:cxn ang="0">
                  <a:pos x="469" y="586"/>
                </a:cxn>
                <a:cxn ang="0">
                  <a:pos x="219" y="586"/>
                </a:cxn>
                <a:cxn ang="0">
                  <a:pos x="245" y="391"/>
                </a:cxn>
                <a:cxn ang="0">
                  <a:pos x="469" y="428"/>
                </a:cxn>
                <a:cxn ang="0">
                  <a:pos x="469" y="298"/>
                </a:cxn>
                <a:cxn ang="0">
                  <a:pos x="245" y="298"/>
                </a:cxn>
                <a:cxn ang="0">
                  <a:pos x="245" y="131"/>
                </a:cxn>
                <a:cxn ang="0">
                  <a:pos x="469" y="150"/>
                </a:cxn>
                <a:cxn ang="0">
                  <a:pos x="469" y="29"/>
                </a:cxn>
              </a:cxnLst>
              <a:rect l="0" t="0" r="r" b="b"/>
              <a:pathLst>
                <a:path w="537" h="703">
                  <a:moveTo>
                    <a:pt x="469" y="29"/>
                  </a:moveTo>
                  <a:cubicBezTo>
                    <a:pt x="421" y="9"/>
                    <a:pt x="242" y="0"/>
                    <a:pt x="183" y="29"/>
                  </a:cubicBezTo>
                  <a:cubicBezTo>
                    <a:pt x="124" y="58"/>
                    <a:pt x="128" y="137"/>
                    <a:pt x="117" y="205"/>
                  </a:cubicBezTo>
                  <a:cubicBezTo>
                    <a:pt x="106" y="273"/>
                    <a:pt x="127" y="361"/>
                    <a:pt x="117" y="438"/>
                  </a:cubicBezTo>
                  <a:cubicBezTo>
                    <a:pt x="107" y="515"/>
                    <a:pt x="0" y="627"/>
                    <a:pt x="59" y="665"/>
                  </a:cubicBezTo>
                  <a:cubicBezTo>
                    <a:pt x="118" y="703"/>
                    <a:pt x="401" y="678"/>
                    <a:pt x="469" y="665"/>
                  </a:cubicBezTo>
                  <a:cubicBezTo>
                    <a:pt x="537" y="652"/>
                    <a:pt x="511" y="599"/>
                    <a:pt x="469" y="586"/>
                  </a:cubicBezTo>
                  <a:cubicBezTo>
                    <a:pt x="427" y="573"/>
                    <a:pt x="256" y="618"/>
                    <a:pt x="219" y="586"/>
                  </a:cubicBezTo>
                  <a:cubicBezTo>
                    <a:pt x="182" y="554"/>
                    <a:pt x="203" y="417"/>
                    <a:pt x="245" y="391"/>
                  </a:cubicBezTo>
                  <a:cubicBezTo>
                    <a:pt x="287" y="365"/>
                    <a:pt x="432" y="443"/>
                    <a:pt x="469" y="428"/>
                  </a:cubicBezTo>
                  <a:cubicBezTo>
                    <a:pt x="506" y="413"/>
                    <a:pt x="506" y="320"/>
                    <a:pt x="469" y="298"/>
                  </a:cubicBezTo>
                  <a:cubicBezTo>
                    <a:pt x="432" y="276"/>
                    <a:pt x="282" y="326"/>
                    <a:pt x="245" y="298"/>
                  </a:cubicBezTo>
                  <a:cubicBezTo>
                    <a:pt x="208" y="270"/>
                    <a:pt x="208" y="156"/>
                    <a:pt x="245" y="131"/>
                  </a:cubicBezTo>
                  <a:cubicBezTo>
                    <a:pt x="282" y="106"/>
                    <a:pt x="432" y="161"/>
                    <a:pt x="469" y="150"/>
                  </a:cubicBezTo>
                  <a:cubicBezTo>
                    <a:pt x="506" y="139"/>
                    <a:pt x="517" y="49"/>
                    <a:pt x="469" y="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2" name="Freeform 10"/>
            <p:cNvSpPr>
              <a:spLocks/>
            </p:cNvSpPr>
            <p:nvPr/>
          </p:nvSpPr>
          <p:spPr bwMode="auto">
            <a:xfrm>
              <a:off x="5305" y="8123"/>
              <a:ext cx="130" cy="308"/>
            </a:xfrm>
            <a:custGeom>
              <a:avLst/>
              <a:gdLst/>
              <a:ahLst/>
              <a:cxnLst>
                <a:cxn ang="0">
                  <a:pos x="56" y="62"/>
                </a:cxn>
                <a:cxn ang="0">
                  <a:pos x="9" y="229"/>
                </a:cxn>
                <a:cxn ang="0">
                  <a:pos x="111" y="275"/>
                </a:cxn>
                <a:cxn ang="0">
                  <a:pos x="121" y="34"/>
                </a:cxn>
                <a:cxn ang="0">
                  <a:pos x="56" y="62"/>
                </a:cxn>
              </a:cxnLst>
              <a:rect l="0" t="0" r="r" b="b"/>
              <a:pathLst>
                <a:path w="130" h="308">
                  <a:moveTo>
                    <a:pt x="56" y="62"/>
                  </a:moveTo>
                  <a:cubicBezTo>
                    <a:pt x="37" y="95"/>
                    <a:pt x="0" y="194"/>
                    <a:pt x="9" y="229"/>
                  </a:cubicBezTo>
                  <a:cubicBezTo>
                    <a:pt x="18" y="264"/>
                    <a:pt x="92" y="308"/>
                    <a:pt x="111" y="275"/>
                  </a:cubicBezTo>
                  <a:cubicBezTo>
                    <a:pt x="130" y="242"/>
                    <a:pt x="126" y="68"/>
                    <a:pt x="121" y="34"/>
                  </a:cubicBezTo>
                  <a:cubicBezTo>
                    <a:pt x="116" y="0"/>
                    <a:pt x="75" y="29"/>
                    <a:pt x="56" y="62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4" name="Freeform 11"/>
            <p:cNvSpPr>
              <a:spLocks/>
            </p:cNvSpPr>
            <p:nvPr/>
          </p:nvSpPr>
          <p:spPr bwMode="auto">
            <a:xfrm>
              <a:off x="4592" y="7247"/>
              <a:ext cx="1350" cy="600"/>
            </a:xfrm>
            <a:custGeom>
              <a:avLst/>
              <a:gdLst/>
              <a:ahLst/>
              <a:cxnLst>
                <a:cxn ang="0">
                  <a:pos x="1335" y="557"/>
                </a:cxn>
                <a:cxn ang="0">
                  <a:pos x="1108" y="343"/>
                </a:cxn>
                <a:cxn ang="0">
                  <a:pos x="936" y="102"/>
                </a:cxn>
                <a:cxn ang="0">
                  <a:pos x="843" y="9"/>
                </a:cxn>
                <a:cxn ang="0">
                  <a:pos x="564" y="46"/>
                </a:cxn>
                <a:cxn ang="0">
                  <a:pos x="193" y="193"/>
                </a:cxn>
                <a:cxn ang="0">
                  <a:pos x="146" y="297"/>
                </a:cxn>
                <a:cxn ang="0">
                  <a:pos x="193" y="362"/>
                </a:cxn>
                <a:cxn ang="0">
                  <a:pos x="713" y="193"/>
                </a:cxn>
                <a:cxn ang="0">
                  <a:pos x="843" y="371"/>
                </a:cxn>
                <a:cxn ang="0">
                  <a:pos x="90" y="484"/>
                </a:cxn>
                <a:cxn ang="0">
                  <a:pos x="304" y="557"/>
                </a:cxn>
                <a:cxn ang="0">
                  <a:pos x="713" y="594"/>
                </a:cxn>
                <a:cxn ang="0">
                  <a:pos x="1019" y="594"/>
                </a:cxn>
                <a:cxn ang="0">
                  <a:pos x="1335" y="557"/>
                </a:cxn>
              </a:cxnLst>
              <a:rect l="0" t="0" r="r" b="b"/>
              <a:pathLst>
                <a:path w="1350" h="600">
                  <a:moveTo>
                    <a:pt x="1335" y="557"/>
                  </a:moveTo>
                  <a:cubicBezTo>
                    <a:pt x="1350" y="515"/>
                    <a:pt x="1174" y="419"/>
                    <a:pt x="1108" y="343"/>
                  </a:cubicBezTo>
                  <a:cubicBezTo>
                    <a:pt x="1042" y="267"/>
                    <a:pt x="980" y="158"/>
                    <a:pt x="936" y="102"/>
                  </a:cubicBezTo>
                  <a:cubicBezTo>
                    <a:pt x="892" y="46"/>
                    <a:pt x="905" y="18"/>
                    <a:pt x="843" y="9"/>
                  </a:cubicBezTo>
                  <a:cubicBezTo>
                    <a:pt x="781" y="0"/>
                    <a:pt x="672" y="15"/>
                    <a:pt x="564" y="46"/>
                  </a:cubicBezTo>
                  <a:cubicBezTo>
                    <a:pt x="456" y="77"/>
                    <a:pt x="263" y="151"/>
                    <a:pt x="193" y="193"/>
                  </a:cubicBezTo>
                  <a:cubicBezTo>
                    <a:pt x="123" y="235"/>
                    <a:pt x="146" y="269"/>
                    <a:pt x="146" y="297"/>
                  </a:cubicBezTo>
                  <a:cubicBezTo>
                    <a:pt x="146" y="325"/>
                    <a:pt x="99" y="379"/>
                    <a:pt x="193" y="362"/>
                  </a:cubicBezTo>
                  <a:cubicBezTo>
                    <a:pt x="287" y="345"/>
                    <a:pt x="605" y="191"/>
                    <a:pt x="713" y="193"/>
                  </a:cubicBezTo>
                  <a:cubicBezTo>
                    <a:pt x="821" y="195"/>
                    <a:pt x="947" y="323"/>
                    <a:pt x="843" y="371"/>
                  </a:cubicBezTo>
                  <a:cubicBezTo>
                    <a:pt x="739" y="419"/>
                    <a:pt x="180" y="453"/>
                    <a:pt x="90" y="484"/>
                  </a:cubicBezTo>
                  <a:cubicBezTo>
                    <a:pt x="0" y="515"/>
                    <a:pt x="200" y="539"/>
                    <a:pt x="304" y="557"/>
                  </a:cubicBezTo>
                  <a:cubicBezTo>
                    <a:pt x="408" y="575"/>
                    <a:pt x="594" y="588"/>
                    <a:pt x="713" y="594"/>
                  </a:cubicBezTo>
                  <a:cubicBezTo>
                    <a:pt x="832" y="600"/>
                    <a:pt x="917" y="599"/>
                    <a:pt x="1019" y="594"/>
                  </a:cubicBezTo>
                  <a:cubicBezTo>
                    <a:pt x="1121" y="589"/>
                    <a:pt x="1320" y="599"/>
                    <a:pt x="1335" y="557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5" name="Rectangle 12"/>
            <p:cNvSpPr>
              <a:spLocks noChangeArrowheads="1"/>
            </p:cNvSpPr>
            <p:nvPr/>
          </p:nvSpPr>
          <p:spPr bwMode="auto">
            <a:xfrm>
              <a:off x="3820" y="6410"/>
              <a:ext cx="143" cy="3168"/>
            </a:xfrm>
            <a:prstGeom prst="rect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6" name="Oval 13"/>
            <p:cNvSpPr>
              <a:spLocks noChangeArrowheads="1"/>
            </p:cNvSpPr>
            <p:nvPr/>
          </p:nvSpPr>
          <p:spPr bwMode="auto">
            <a:xfrm>
              <a:off x="3753" y="6187"/>
              <a:ext cx="298" cy="302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pic>
        <p:nvPicPr>
          <p:cNvPr id="287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85720" y="571480"/>
            <a:ext cx="179858" cy="55721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95" name="294 CuadroTexto"/>
          <p:cNvSpPr txBox="1"/>
          <p:nvPr/>
        </p:nvSpPr>
        <p:spPr>
          <a:xfrm>
            <a:off x="428596" y="4786322"/>
            <a:ext cx="6357982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s-ES" sz="2800" dirty="0" smtClean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4400" b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“en el medio acuático”</a:t>
            </a:r>
          </a:p>
          <a:p>
            <a:pPr algn="ctr"/>
            <a:endParaRPr lang="es-ES" sz="1400" b="1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96" name="295 CuadroTexto"/>
          <p:cNvSpPr txBox="1"/>
          <p:nvPr/>
        </p:nvSpPr>
        <p:spPr>
          <a:xfrm>
            <a:off x="500034" y="5786454"/>
            <a:ext cx="200026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4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2016</a:t>
            </a:r>
            <a:endParaRPr lang="es-ES" sz="44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4" name="Group 2"/>
          <p:cNvGrpSpPr>
            <a:grpSpLocks/>
          </p:cNvGrpSpPr>
          <p:nvPr/>
        </p:nvGrpSpPr>
        <p:grpSpPr bwMode="auto">
          <a:xfrm>
            <a:off x="500034" y="2285992"/>
            <a:ext cx="2071702" cy="3000396"/>
            <a:chOff x="7785" y="1166"/>
            <a:chExt cx="2713" cy="3850"/>
          </a:xfrm>
        </p:grpSpPr>
        <p:grpSp>
          <p:nvGrpSpPr>
            <p:cNvPr id="35" name="Group 3"/>
            <p:cNvGrpSpPr>
              <a:grpSpLocks/>
            </p:cNvGrpSpPr>
            <p:nvPr/>
          </p:nvGrpSpPr>
          <p:grpSpPr bwMode="auto">
            <a:xfrm rot="349927">
              <a:off x="8436" y="1178"/>
              <a:ext cx="1362" cy="1313"/>
              <a:chOff x="1562" y="4754"/>
              <a:chExt cx="1681" cy="1495"/>
            </a:xfrm>
          </p:grpSpPr>
          <p:sp>
            <p:nvSpPr>
              <p:cNvPr id="109" name="Freeform 4"/>
              <p:cNvSpPr>
                <a:spLocks/>
              </p:cNvSpPr>
              <p:nvPr/>
            </p:nvSpPr>
            <p:spPr bwMode="auto">
              <a:xfrm>
                <a:off x="2801" y="5130"/>
                <a:ext cx="442" cy="946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" name="Freeform 5"/>
              <p:cNvSpPr>
                <a:spLocks/>
              </p:cNvSpPr>
              <p:nvPr/>
            </p:nvSpPr>
            <p:spPr bwMode="auto">
              <a:xfrm>
                <a:off x="1562" y="5199"/>
                <a:ext cx="375" cy="796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1" name="Oval 6"/>
              <p:cNvSpPr>
                <a:spLocks noChangeArrowheads="1"/>
              </p:cNvSpPr>
              <p:nvPr/>
            </p:nvSpPr>
            <p:spPr bwMode="auto">
              <a:xfrm>
                <a:off x="1949" y="4943"/>
                <a:ext cx="980" cy="13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" name="Oval 7"/>
              <p:cNvSpPr>
                <a:spLocks noChangeArrowheads="1"/>
              </p:cNvSpPr>
              <p:nvPr/>
            </p:nvSpPr>
            <p:spPr bwMode="auto">
              <a:xfrm>
                <a:off x="2156" y="5661"/>
                <a:ext cx="575" cy="549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3" name="Freeform 8"/>
              <p:cNvSpPr>
                <a:spLocks/>
              </p:cNvSpPr>
              <p:nvPr/>
            </p:nvSpPr>
            <p:spPr bwMode="auto">
              <a:xfrm>
                <a:off x="2287" y="5692"/>
                <a:ext cx="273" cy="38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4" name="Freeform 9"/>
              <p:cNvSpPr>
                <a:spLocks/>
              </p:cNvSpPr>
              <p:nvPr/>
            </p:nvSpPr>
            <p:spPr bwMode="auto">
              <a:xfrm>
                <a:off x="2197" y="5501"/>
                <a:ext cx="191" cy="197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5" name="Freeform 10"/>
              <p:cNvSpPr>
                <a:spLocks/>
              </p:cNvSpPr>
              <p:nvPr/>
            </p:nvSpPr>
            <p:spPr bwMode="auto">
              <a:xfrm>
                <a:off x="2553" y="5500"/>
                <a:ext cx="158" cy="198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6" name="Group 11"/>
              <p:cNvGrpSpPr>
                <a:grpSpLocks/>
              </p:cNvGrpSpPr>
              <p:nvPr/>
            </p:nvGrpSpPr>
            <p:grpSpPr bwMode="auto">
              <a:xfrm rot="4959431">
                <a:off x="2608" y="5175"/>
                <a:ext cx="609" cy="278"/>
                <a:chOff x="3881" y="2537"/>
                <a:chExt cx="693" cy="406"/>
              </a:xfrm>
            </p:grpSpPr>
            <p:sp>
              <p:nvSpPr>
                <p:cNvPr id="155" name="Freeform 12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6" name="Oval 13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7" name="Oval 14"/>
              <p:cNvSpPr>
                <a:spLocks noChangeArrowheads="1"/>
              </p:cNvSpPr>
              <p:nvPr/>
            </p:nvSpPr>
            <p:spPr bwMode="auto">
              <a:xfrm>
                <a:off x="2268" y="5534"/>
                <a:ext cx="120" cy="15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" name="Oval 15"/>
              <p:cNvSpPr>
                <a:spLocks noChangeArrowheads="1"/>
              </p:cNvSpPr>
              <p:nvPr/>
            </p:nvSpPr>
            <p:spPr bwMode="auto">
              <a:xfrm>
                <a:off x="2540" y="5534"/>
                <a:ext cx="119" cy="15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9" name="Freeform 16"/>
              <p:cNvSpPr>
                <a:spLocks/>
              </p:cNvSpPr>
              <p:nvPr/>
            </p:nvSpPr>
            <p:spPr bwMode="auto">
              <a:xfrm>
                <a:off x="1937" y="5030"/>
                <a:ext cx="952" cy="504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7" name="Group 17"/>
              <p:cNvGrpSpPr>
                <a:grpSpLocks/>
              </p:cNvGrpSpPr>
              <p:nvPr/>
            </p:nvGrpSpPr>
            <p:grpSpPr bwMode="auto">
              <a:xfrm>
                <a:off x="2075" y="4754"/>
                <a:ext cx="724" cy="654"/>
                <a:chOff x="2192" y="4675"/>
                <a:chExt cx="733" cy="641"/>
              </a:xfrm>
            </p:grpSpPr>
            <p:sp>
              <p:nvSpPr>
                <p:cNvPr id="124" name="Freeform 18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5" name="Freeform 19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8" name="Group 20"/>
                <p:cNvGrpSpPr>
                  <a:grpSpLocks/>
                </p:cNvGrpSpPr>
                <p:nvPr/>
              </p:nvGrpSpPr>
              <p:grpSpPr bwMode="auto">
                <a:xfrm>
                  <a:off x="2277" y="4675"/>
                  <a:ext cx="504" cy="375"/>
                  <a:chOff x="2752" y="827"/>
                  <a:chExt cx="1126" cy="891"/>
                </a:xfrm>
              </p:grpSpPr>
              <p:grpSp>
                <p:nvGrpSpPr>
                  <p:cNvPr id="39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3067" y="827"/>
                    <a:ext cx="811" cy="891"/>
                    <a:chOff x="9425" y="7692"/>
                    <a:chExt cx="1859" cy="2188"/>
                  </a:xfrm>
                </p:grpSpPr>
                <p:sp>
                  <p:nvSpPr>
                    <p:cNvPr id="131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2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3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" name="Freeform 26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6" name="Freeform 27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7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8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9" name="Rectangle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40" name="Rectangle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41" name="Rectangle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42" name="Rectangle 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43" name="Rectangle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44" name="Rectangle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45" name="Rectangle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46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47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48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49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50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51" name="WordArt 42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52" name="Rectangle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53" name="Rectangle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54" name="Rectangle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29" name="Freeform 46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" name="Freeform 47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27" name="Freeform 48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40" name="Group 49"/>
              <p:cNvGrpSpPr>
                <a:grpSpLocks/>
              </p:cNvGrpSpPr>
              <p:nvPr/>
            </p:nvGrpSpPr>
            <p:grpSpPr bwMode="auto">
              <a:xfrm rot="15556514">
                <a:off x="1713" y="5239"/>
                <a:ext cx="517" cy="261"/>
                <a:chOff x="3881" y="2537"/>
                <a:chExt cx="693" cy="406"/>
              </a:xfrm>
            </p:grpSpPr>
            <p:sp>
              <p:nvSpPr>
                <p:cNvPr id="122" name="Freeform 50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3" name="Oval 51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56" name="Freeform 52"/>
            <p:cNvSpPr>
              <a:spLocks/>
            </p:cNvSpPr>
            <p:nvPr/>
          </p:nvSpPr>
          <p:spPr bwMode="auto">
            <a:xfrm>
              <a:off x="8354" y="3952"/>
              <a:ext cx="436" cy="1064"/>
            </a:xfrm>
            <a:custGeom>
              <a:avLst/>
              <a:gdLst/>
              <a:ahLst/>
              <a:cxnLst>
                <a:cxn ang="0">
                  <a:pos x="99" y="75"/>
                </a:cxn>
                <a:cxn ang="0">
                  <a:pos x="39" y="445"/>
                </a:cxn>
                <a:cxn ang="0">
                  <a:pos x="39" y="613"/>
                </a:cxn>
                <a:cxn ang="0">
                  <a:pos x="276" y="708"/>
                </a:cxn>
                <a:cxn ang="0">
                  <a:pos x="254" y="106"/>
                </a:cxn>
                <a:cxn ang="0">
                  <a:pos x="99" y="75"/>
                </a:cxn>
              </a:cxnLst>
              <a:rect l="0" t="0" r="r" b="b"/>
              <a:pathLst>
                <a:path w="312" h="792">
                  <a:moveTo>
                    <a:pt x="99" y="75"/>
                  </a:moveTo>
                  <a:cubicBezTo>
                    <a:pt x="63" y="132"/>
                    <a:pt x="49" y="355"/>
                    <a:pt x="39" y="445"/>
                  </a:cubicBezTo>
                  <a:cubicBezTo>
                    <a:pt x="29" y="535"/>
                    <a:pt x="0" y="569"/>
                    <a:pt x="39" y="613"/>
                  </a:cubicBezTo>
                  <a:cubicBezTo>
                    <a:pt x="78" y="657"/>
                    <a:pt x="240" y="792"/>
                    <a:pt x="276" y="708"/>
                  </a:cubicBezTo>
                  <a:cubicBezTo>
                    <a:pt x="312" y="624"/>
                    <a:pt x="279" y="212"/>
                    <a:pt x="254" y="106"/>
                  </a:cubicBezTo>
                  <a:cubicBezTo>
                    <a:pt x="229" y="0"/>
                    <a:pt x="135" y="18"/>
                    <a:pt x="99" y="7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7" name="Freeform 53"/>
            <p:cNvSpPr>
              <a:spLocks/>
            </p:cNvSpPr>
            <p:nvPr/>
          </p:nvSpPr>
          <p:spPr bwMode="auto">
            <a:xfrm>
              <a:off x="8703" y="3978"/>
              <a:ext cx="456" cy="906"/>
            </a:xfrm>
            <a:custGeom>
              <a:avLst/>
              <a:gdLst/>
              <a:ahLst/>
              <a:cxnLst>
                <a:cxn ang="0">
                  <a:pos x="20" y="93"/>
                </a:cxn>
                <a:cxn ang="0">
                  <a:pos x="81" y="651"/>
                </a:cxn>
                <a:cxn ang="0">
                  <a:pos x="404" y="696"/>
                </a:cxn>
                <a:cxn ang="0">
                  <a:pos x="292" y="238"/>
                </a:cxn>
                <a:cxn ang="0">
                  <a:pos x="200" y="93"/>
                </a:cxn>
                <a:cxn ang="0">
                  <a:pos x="20" y="93"/>
                </a:cxn>
              </a:cxnLst>
              <a:rect l="0" t="0" r="r" b="b"/>
              <a:pathLst>
                <a:path w="439" h="765">
                  <a:moveTo>
                    <a:pt x="20" y="93"/>
                  </a:moveTo>
                  <a:cubicBezTo>
                    <a:pt x="0" y="186"/>
                    <a:pt x="17" y="550"/>
                    <a:pt x="81" y="651"/>
                  </a:cubicBezTo>
                  <a:cubicBezTo>
                    <a:pt x="145" y="752"/>
                    <a:pt x="369" y="765"/>
                    <a:pt x="404" y="696"/>
                  </a:cubicBezTo>
                  <a:cubicBezTo>
                    <a:pt x="439" y="627"/>
                    <a:pt x="326" y="339"/>
                    <a:pt x="292" y="238"/>
                  </a:cubicBezTo>
                  <a:cubicBezTo>
                    <a:pt x="258" y="137"/>
                    <a:pt x="243" y="125"/>
                    <a:pt x="200" y="93"/>
                  </a:cubicBezTo>
                  <a:cubicBezTo>
                    <a:pt x="157" y="61"/>
                    <a:pt x="40" y="0"/>
                    <a:pt x="20" y="93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8" name="Freeform 54"/>
            <p:cNvSpPr>
              <a:spLocks/>
            </p:cNvSpPr>
            <p:nvPr/>
          </p:nvSpPr>
          <p:spPr bwMode="auto">
            <a:xfrm>
              <a:off x="8245" y="3308"/>
              <a:ext cx="1153" cy="939"/>
            </a:xfrm>
            <a:custGeom>
              <a:avLst/>
              <a:gdLst/>
              <a:ahLst/>
              <a:cxnLst>
                <a:cxn ang="0">
                  <a:pos x="132" y="103"/>
                </a:cxn>
                <a:cxn ang="0">
                  <a:pos x="232" y="801"/>
                </a:cxn>
                <a:cxn ang="0">
                  <a:pos x="469" y="876"/>
                </a:cxn>
                <a:cxn ang="0">
                  <a:pos x="537" y="586"/>
                </a:cxn>
                <a:cxn ang="0">
                  <a:pos x="469" y="889"/>
                </a:cxn>
                <a:cxn ang="0">
                  <a:pos x="709" y="935"/>
                </a:cxn>
                <a:cxn ang="0">
                  <a:pos x="1023" y="186"/>
                </a:cxn>
                <a:cxn ang="0">
                  <a:pos x="132" y="103"/>
                </a:cxn>
              </a:cxnLst>
              <a:rect l="0" t="0" r="r" b="b"/>
              <a:pathLst>
                <a:path w="1118" h="1052">
                  <a:moveTo>
                    <a:pt x="132" y="103"/>
                  </a:moveTo>
                  <a:cubicBezTo>
                    <a:pt x="0" y="206"/>
                    <a:pt x="176" y="672"/>
                    <a:pt x="232" y="801"/>
                  </a:cubicBezTo>
                  <a:cubicBezTo>
                    <a:pt x="288" y="930"/>
                    <a:pt x="418" y="912"/>
                    <a:pt x="469" y="876"/>
                  </a:cubicBezTo>
                  <a:cubicBezTo>
                    <a:pt x="520" y="840"/>
                    <a:pt x="537" y="584"/>
                    <a:pt x="537" y="586"/>
                  </a:cubicBezTo>
                  <a:cubicBezTo>
                    <a:pt x="537" y="588"/>
                    <a:pt x="440" y="831"/>
                    <a:pt x="469" y="889"/>
                  </a:cubicBezTo>
                  <a:cubicBezTo>
                    <a:pt x="498" y="947"/>
                    <a:pt x="617" y="1052"/>
                    <a:pt x="709" y="935"/>
                  </a:cubicBezTo>
                  <a:cubicBezTo>
                    <a:pt x="801" y="818"/>
                    <a:pt x="1118" y="323"/>
                    <a:pt x="1023" y="186"/>
                  </a:cubicBezTo>
                  <a:cubicBezTo>
                    <a:pt x="928" y="49"/>
                    <a:pt x="264" y="0"/>
                    <a:pt x="132" y="103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9" name="Freeform 55"/>
            <p:cNvSpPr>
              <a:spLocks/>
            </p:cNvSpPr>
            <p:nvPr/>
          </p:nvSpPr>
          <p:spPr bwMode="auto">
            <a:xfrm>
              <a:off x="9779" y="1415"/>
              <a:ext cx="537" cy="383"/>
            </a:xfrm>
            <a:custGeom>
              <a:avLst/>
              <a:gdLst/>
              <a:ahLst/>
              <a:cxnLst>
                <a:cxn ang="0">
                  <a:pos x="77" y="224"/>
                </a:cxn>
                <a:cxn ang="0">
                  <a:pos x="77" y="346"/>
                </a:cxn>
                <a:cxn ang="0">
                  <a:pos x="537" y="0"/>
                </a:cxn>
              </a:cxnLst>
              <a:rect l="0" t="0" r="r" b="b"/>
              <a:pathLst>
                <a:path w="537" h="383">
                  <a:moveTo>
                    <a:pt x="77" y="224"/>
                  </a:moveTo>
                  <a:cubicBezTo>
                    <a:pt x="38" y="303"/>
                    <a:pt x="0" y="383"/>
                    <a:pt x="77" y="346"/>
                  </a:cubicBezTo>
                  <a:cubicBezTo>
                    <a:pt x="154" y="309"/>
                    <a:pt x="345" y="154"/>
                    <a:pt x="537" y="0"/>
                  </a:cubicBezTo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0" name="Freeform 56"/>
            <p:cNvSpPr>
              <a:spLocks/>
            </p:cNvSpPr>
            <p:nvPr/>
          </p:nvSpPr>
          <p:spPr bwMode="auto">
            <a:xfrm>
              <a:off x="10008" y="1532"/>
              <a:ext cx="490" cy="216"/>
            </a:xfrm>
            <a:custGeom>
              <a:avLst/>
              <a:gdLst/>
              <a:ahLst/>
              <a:cxnLst>
                <a:cxn ang="0">
                  <a:pos x="244" y="0"/>
                </a:cxn>
                <a:cxn ang="0">
                  <a:pos x="16" y="200"/>
                </a:cxn>
                <a:cxn ang="0">
                  <a:pos x="341" y="99"/>
                </a:cxn>
                <a:cxn ang="0">
                  <a:pos x="490" y="62"/>
                </a:cxn>
              </a:cxnLst>
              <a:rect l="0" t="0" r="r" b="b"/>
              <a:pathLst>
                <a:path w="490" h="216">
                  <a:moveTo>
                    <a:pt x="244" y="0"/>
                  </a:moveTo>
                  <a:cubicBezTo>
                    <a:pt x="122" y="92"/>
                    <a:pt x="0" y="184"/>
                    <a:pt x="16" y="200"/>
                  </a:cubicBezTo>
                  <a:cubicBezTo>
                    <a:pt x="32" y="216"/>
                    <a:pt x="262" y="122"/>
                    <a:pt x="341" y="99"/>
                  </a:cubicBezTo>
                  <a:cubicBezTo>
                    <a:pt x="420" y="76"/>
                    <a:pt x="455" y="69"/>
                    <a:pt x="490" y="62"/>
                  </a:cubicBezTo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1" name="Freeform 57"/>
            <p:cNvSpPr>
              <a:spLocks/>
            </p:cNvSpPr>
            <p:nvPr/>
          </p:nvSpPr>
          <p:spPr bwMode="auto">
            <a:xfrm>
              <a:off x="10138" y="1729"/>
              <a:ext cx="267" cy="261"/>
            </a:xfrm>
            <a:custGeom>
              <a:avLst/>
              <a:gdLst/>
              <a:ahLst/>
              <a:cxnLst>
                <a:cxn ang="0">
                  <a:pos x="249" y="0"/>
                </a:cxn>
                <a:cxn ang="0">
                  <a:pos x="3" y="182"/>
                </a:cxn>
                <a:cxn ang="0">
                  <a:pos x="267" y="261"/>
                </a:cxn>
              </a:cxnLst>
              <a:rect l="0" t="0" r="r" b="b"/>
              <a:pathLst>
                <a:path w="267" h="261">
                  <a:moveTo>
                    <a:pt x="249" y="0"/>
                  </a:moveTo>
                  <a:cubicBezTo>
                    <a:pt x="124" y="69"/>
                    <a:pt x="0" y="139"/>
                    <a:pt x="3" y="182"/>
                  </a:cubicBezTo>
                  <a:cubicBezTo>
                    <a:pt x="6" y="225"/>
                    <a:pt x="136" y="243"/>
                    <a:pt x="267" y="261"/>
                  </a:cubicBezTo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2" name="Freeform 58"/>
            <p:cNvSpPr>
              <a:spLocks/>
            </p:cNvSpPr>
            <p:nvPr/>
          </p:nvSpPr>
          <p:spPr bwMode="auto">
            <a:xfrm>
              <a:off x="10159" y="2125"/>
              <a:ext cx="246" cy="265"/>
            </a:xfrm>
            <a:custGeom>
              <a:avLst/>
              <a:gdLst/>
              <a:ahLst/>
              <a:cxnLst>
                <a:cxn ang="0">
                  <a:pos x="246" y="0"/>
                </a:cxn>
                <a:cxn ang="0">
                  <a:pos x="0" y="88"/>
                </a:cxn>
                <a:cxn ang="0">
                  <a:pos x="246" y="265"/>
                </a:cxn>
              </a:cxnLst>
              <a:rect l="0" t="0" r="r" b="b"/>
              <a:pathLst>
                <a:path w="246" h="265">
                  <a:moveTo>
                    <a:pt x="246" y="0"/>
                  </a:moveTo>
                  <a:cubicBezTo>
                    <a:pt x="123" y="22"/>
                    <a:pt x="0" y="44"/>
                    <a:pt x="0" y="88"/>
                  </a:cubicBezTo>
                  <a:cubicBezTo>
                    <a:pt x="0" y="132"/>
                    <a:pt x="123" y="198"/>
                    <a:pt x="246" y="265"/>
                  </a:cubicBezTo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3" name="Freeform 59"/>
            <p:cNvSpPr>
              <a:spLocks/>
            </p:cNvSpPr>
            <p:nvPr/>
          </p:nvSpPr>
          <p:spPr bwMode="auto">
            <a:xfrm>
              <a:off x="10316" y="2552"/>
              <a:ext cx="182" cy="314"/>
            </a:xfrm>
            <a:custGeom>
              <a:avLst/>
              <a:gdLst/>
              <a:ahLst/>
              <a:cxnLst>
                <a:cxn ang="0">
                  <a:pos x="182" y="105"/>
                </a:cxn>
                <a:cxn ang="0">
                  <a:pos x="15" y="35"/>
                </a:cxn>
                <a:cxn ang="0">
                  <a:pos x="89" y="314"/>
                </a:cxn>
              </a:cxnLst>
              <a:rect l="0" t="0" r="r" b="b"/>
              <a:pathLst>
                <a:path w="182" h="314">
                  <a:moveTo>
                    <a:pt x="182" y="105"/>
                  </a:moveTo>
                  <a:cubicBezTo>
                    <a:pt x="106" y="52"/>
                    <a:pt x="30" y="0"/>
                    <a:pt x="15" y="35"/>
                  </a:cubicBezTo>
                  <a:cubicBezTo>
                    <a:pt x="0" y="70"/>
                    <a:pt x="44" y="192"/>
                    <a:pt x="89" y="314"/>
                  </a:cubicBezTo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4" name="Freeform 60"/>
            <p:cNvSpPr>
              <a:spLocks/>
            </p:cNvSpPr>
            <p:nvPr/>
          </p:nvSpPr>
          <p:spPr bwMode="auto">
            <a:xfrm>
              <a:off x="7785" y="2406"/>
              <a:ext cx="656" cy="694"/>
            </a:xfrm>
            <a:custGeom>
              <a:avLst/>
              <a:gdLst/>
              <a:ahLst/>
              <a:cxnLst>
                <a:cxn ang="0">
                  <a:pos x="565" y="26"/>
                </a:cxn>
                <a:cxn ang="0">
                  <a:pos x="306" y="199"/>
                </a:cxn>
                <a:cxn ang="0">
                  <a:pos x="23" y="514"/>
                </a:cxn>
                <a:cxn ang="0">
                  <a:pos x="170" y="637"/>
                </a:cxn>
                <a:cxn ang="0">
                  <a:pos x="423" y="704"/>
                </a:cxn>
                <a:cxn ang="0">
                  <a:pos x="505" y="539"/>
                </a:cxn>
                <a:cxn ang="0">
                  <a:pos x="674" y="363"/>
                </a:cxn>
                <a:cxn ang="0">
                  <a:pos x="746" y="357"/>
                </a:cxn>
                <a:cxn ang="0">
                  <a:pos x="565" y="26"/>
                </a:cxn>
              </a:cxnLst>
              <a:rect l="0" t="0" r="r" b="b"/>
              <a:pathLst>
                <a:path w="761" h="720">
                  <a:moveTo>
                    <a:pt x="565" y="26"/>
                  </a:moveTo>
                  <a:cubicBezTo>
                    <a:pt x="492" y="0"/>
                    <a:pt x="396" y="118"/>
                    <a:pt x="306" y="199"/>
                  </a:cubicBezTo>
                  <a:cubicBezTo>
                    <a:pt x="216" y="280"/>
                    <a:pt x="46" y="441"/>
                    <a:pt x="23" y="514"/>
                  </a:cubicBezTo>
                  <a:cubicBezTo>
                    <a:pt x="0" y="587"/>
                    <a:pt x="103" y="605"/>
                    <a:pt x="170" y="637"/>
                  </a:cubicBezTo>
                  <a:cubicBezTo>
                    <a:pt x="237" y="669"/>
                    <a:pt x="367" y="720"/>
                    <a:pt x="423" y="704"/>
                  </a:cubicBezTo>
                  <a:cubicBezTo>
                    <a:pt x="479" y="688"/>
                    <a:pt x="463" y="596"/>
                    <a:pt x="505" y="539"/>
                  </a:cubicBezTo>
                  <a:cubicBezTo>
                    <a:pt x="547" y="482"/>
                    <a:pt x="634" y="393"/>
                    <a:pt x="674" y="363"/>
                  </a:cubicBezTo>
                  <a:cubicBezTo>
                    <a:pt x="714" y="333"/>
                    <a:pt x="761" y="406"/>
                    <a:pt x="746" y="357"/>
                  </a:cubicBezTo>
                  <a:cubicBezTo>
                    <a:pt x="731" y="308"/>
                    <a:pt x="638" y="52"/>
                    <a:pt x="565" y="2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5" name="Freeform 61"/>
            <p:cNvSpPr>
              <a:spLocks/>
            </p:cNvSpPr>
            <p:nvPr/>
          </p:nvSpPr>
          <p:spPr bwMode="auto">
            <a:xfrm>
              <a:off x="8245" y="2251"/>
              <a:ext cx="612" cy="465"/>
            </a:xfrm>
            <a:custGeom>
              <a:avLst/>
              <a:gdLst/>
              <a:ahLst/>
              <a:cxnLst>
                <a:cxn ang="0">
                  <a:pos x="418" y="22"/>
                </a:cxn>
                <a:cxn ang="0">
                  <a:pos x="218" y="22"/>
                </a:cxn>
                <a:cxn ang="0">
                  <a:pos x="18" y="155"/>
                </a:cxn>
                <a:cxn ang="0">
                  <a:pos x="109" y="400"/>
                </a:cxn>
                <a:cxn ang="0">
                  <a:pos x="272" y="465"/>
                </a:cxn>
                <a:cxn ang="0">
                  <a:pos x="558" y="400"/>
                </a:cxn>
                <a:cxn ang="0">
                  <a:pos x="596" y="321"/>
                </a:cxn>
                <a:cxn ang="0">
                  <a:pos x="487" y="22"/>
                </a:cxn>
              </a:cxnLst>
              <a:rect l="0" t="0" r="r" b="b"/>
              <a:pathLst>
                <a:path w="612" h="465">
                  <a:moveTo>
                    <a:pt x="418" y="22"/>
                  </a:moveTo>
                  <a:cubicBezTo>
                    <a:pt x="351" y="11"/>
                    <a:pt x="285" y="0"/>
                    <a:pt x="218" y="22"/>
                  </a:cubicBezTo>
                  <a:cubicBezTo>
                    <a:pt x="151" y="44"/>
                    <a:pt x="36" y="92"/>
                    <a:pt x="18" y="155"/>
                  </a:cubicBezTo>
                  <a:cubicBezTo>
                    <a:pt x="0" y="218"/>
                    <a:pt x="67" y="348"/>
                    <a:pt x="109" y="400"/>
                  </a:cubicBezTo>
                  <a:cubicBezTo>
                    <a:pt x="151" y="452"/>
                    <a:pt x="197" y="465"/>
                    <a:pt x="272" y="465"/>
                  </a:cubicBezTo>
                  <a:cubicBezTo>
                    <a:pt x="347" y="465"/>
                    <a:pt x="504" y="424"/>
                    <a:pt x="558" y="400"/>
                  </a:cubicBezTo>
                  <a:cubicBezTo>
                    <a:pt x="612" y="376"/>
                    <a:pt x="608" y="384"/>
                    <a:pt x="596" y="321"/>
                  </a:cubicBezTo>
                  <a:cubicBezTo>
                    <a:pt x="584" y="258"/>
                    <a:pt x="535" y="140"/>
                    <a:pt x="487" y="22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6" name="Freeform 62"/>
            <p:cNvSpPr>
              <a:spLocks/>
            </p:cNvSpPr>
            <p:nvPr/>
          </p:nvSpPr>
          <p:spPr bwMode="auto">
            <a:xfrm>
              <a:off x="9314" y="2113"/>
              <a:ext cx="865" cy="577"/>
            </a:xfrm>
            <a:custGeom>
              <a:avLst/>
              <a:gdLst/>
              <a:ahLst/>
              <a:cxnLst>
                <a:cxn ang="0">
                  <a:pos x="576" y="506"/>
                </a:cxn>
                <a:cxn ang="0">
                  <a:pos x="763" y="553"/>
                </a:cxn>
                <a:cxn ang="0">
                  <a:pos x="766" y="364"/>
                </a:cxn>
                <a:cxn ang="0">
                  <a:pos x="714" y="112"/>
                </a:cxn>
                <a:cxn ang="0">
                  <a:pos x="576" y="37"/>
                </a:cxn>
                <a:cxn ang="0">
                  <a:pos x="340" y="24"/>
                </a:cxn>
                <a:cxn ang="0">
                  <a:pos x="158" y="24"/>
                </a:cxn>
                <a:cxn ang="0">
                  <a:pos x="3" y="166"/>
                </a:cxn>
                <a:cxn ang="0">
                  <a:pos x="177" y="250"/>
                </a:cxn>
                <a:cxn ang="0">
                  <a:pos x="417" y="250"/>
                </a:cxn>
                <a:cxn ang="0">
                  <a:pos x="633" y="543"/>
                </a:cxn>
              </a:cxnLst>
              <a:rect l="0" t="0" r="r" b="b"/>
              <a:pathLst>
                <a:path w="795" h="577">
                  <a:moveTo>
                    <a:pt x="576" y="506"/>
                  </a:moveTo>
                  <a:cubicBezTo>
                    <a:pt x="653" y="541"/>
                    <a:pt x="731" y="577"/>
                    <a:pt x="763" y="553"/>
                  </a:cubicBezTo>
                  <a:cubicBezTo>
                    <a:pt x="795" y="529"/>
                    <a:pt x="774" y="437"/>
                    <a:pt x="766" y="364"/>
                  </a:cubicBezTo>
                  <a:cubicBezTo>
                    <a:pt x="758" y="291"/>
                    <a:pt x="746" y="166"/>
                    <a:pt x="714" y="112"/>
                  </a:cubicBezTo>
                  <a:cubicBezTo>
                    <a:pt x="682" y="58"/>
                    <a:pt x="638" y="52"/>
                    <a:pt x="576" y="37"/>
                  </a:cubicBezTo>
                  <a:cubicBezTo>
                    <a:pt x="514" y="22"/>
                    <a:pt x="410" y="26"/>
                    <a:pt x="340" y="24"/>
                  </a:cubicBezTo>
                  <a:cubicBezTo>
                    <a:pt x="270" y="22"/>
                    <a:pt x="214" y="0"/>
                    <a:pt x="158" y="24"/>
                  </a:cubicBezTo>
                  <a:cubicBezTo>
                    <a:pt x="102" y="48"/>
                    <a:pt x="0" y="128"/>
                    <a:pt x="3" y="166"/>
                  </a:cubicBezTo>
                  <a:cubicBezTo>
                    <a:pt x="6" y="204"/>
                    <a:pt x="108" y="236"/>
                    <a:pt x="177" y="250"/>
                  </a:cubicBezTo>
                  <a:cubicBezTo>
                    <a:pt x="246" y="264"/>
                    <a:pt x="341" y="201"/>
                    <a:pt x="417" y="250"/>
                  </a:cubicBezTo>
                  <a:cubicBezTo>
                    <a:pt x="493" y="299"/>
                    <a:pt x="563" y="421"/>
                    <a:pt x="633" y="543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7" name="Freeform 63"/>
            <p:cNvSpPr>
              <a:spLocks/>
            </p:cNvSpPr>
            <p:nvPr/>
          </p:nvSpPr>
          <p:spPr bwMode="auto">
            <a:xfrm>
              <a:off x="7785" y="2803"/>
              <a:ext cx="201" cy="191"/>
            </a:xfrm>
            <a:custGeom>
              <a:avLst/>
              <a:gdLst/>
              <a:ahLst/>
              <a:cxnLst>
                <a:cxn ang="0">
                  <a:pos x="0" y="191"/>
                </a:cxn>
                <a:cxn ang="0">
                  <a:pos x="102" y="27"/>
                </a:cxn>
                <a:cxn ang="0">
                  <a:pos x="201" y="27"/>
                </a:cxn>
              </a:cxnLst>
              <a:rect l="0" t="0" r="r" b="b"/>
              <a:pathLst>
                <a:path w="201" h="191">
                  <a:moveTo>
                    <a:pt x="0" y="191"/>
                  </a:moveTo>
                  <a:cubicBezTo>
                    <a:pt x="34" y="122"/>
                    <a:pt x="69" y="54"/>
                    <a:pt x="102" y="27"/>
                  </a:cubicBezTo>
                  <a:cubicBezTo>
                    <a:pt x="135" y="0"/>
                    <a:pt x="168" y="13"/>
                    <a:pt x="201" y="2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8" name="Freeform 64"/>
            <p:cNvSpPr>
              <a:spLocks/>
            </p:cNvSpPr>
            <p:nvPr/>
          </p:nvSpPr>
          <p:spPr bwMode="auto">
            <a:xfrm>
              <a:off x="7925" y="2848"/>
              <a:ext cx="150" cy="160"/>
            </a:xfrm>
            <a:custGeom>
              <a:avLst/>
              <a:gdLst/>
              <a:ahLst/>
              <a:cxnLst>
                <a:cxn ang="0">
                  <a:pos x="0" y="160"/>
                </a:cxn>
                <a:cxn ang="0">
                  <a:pos x="61" y="71"/>
                </a:cxn>
                <a:cxn ang="0">
                  <a:pos x="150" y="0"/>
                </a:cxn>
              </a:cxnLst>
              <a:rect l="0" t="0" r="r" b="b"/>
              <a:pathLst>
                <a:path w="150" h="160">
                  <a:moveTo>
                    <a:pt x="0" y="160"/>
                  </a:moveTo>
                  <a:cubicBezTo>
                    <a:pt x="18" y="129"/>
                    <a:pt x="36" y="98"/>
                    <a:pt x="61" y="71"/>
                  </a:cubicBezTo>
                  <a:cubicBezTo>
                    <a:pt x="86" y="44"/>
                    <a:pt x="118" y="22"/>
                    <a:pt x="15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9" name="Freeform 65"/>
            <p:cNvSpPr>
              <a:spLocks/>
            </p:cNvSpPr>
            <p:nvPr/>
          </p:nvSpPr>
          <p:spPr bwMode="auto">
            <a:xfrm>
              <a:off x="8354" y="2250"/>
              <a:ext cx="1241" cy="1317"/>
            </a:xfrm>
            <a:custGeom>
              <a:avLst/>
              <a:gdLst/>
              <a:ahLst/>
              <a:cxnLst>
                <a:cxn ang="0">
                  <a:pos x="359" y="52"/>
                </a:cxn>
                <a:cxn ang="0">
                  <a:pos x="386" y="425"/>
                </a:cxn>
                <a:cxn ang="0">
                  <a:pos x="302" y="686"/>
                </a:cxn>
                <a:cxn ang="0">
                  <a:pos x="63" y="1106"/>
                </a:cxn>
                <a:cxn ang="0">
                  <a:pos x="63" y="1191"/>
                </a:cxn>
                <a:cxn ang="0">
                  <a:pos x="444" y="1165"/>
                </a:cxn>
                <a:cxn ang="0">
                  <a:pos x="809" y="1249"/>
                </a:cxn>
                <a:cxn ang="0">
                  <a:pos x="922" y="1249"/>
                </a:cxn>
                <a:cxn ang="0">
                  <a:pos x="1161" y="843"/>
                </a:cxn>
                <a:cxn ang="0">
                  <a:pos x="1234" y="589"/>
                </a:cxn>
                <a:cxn ang="0">
                  <a:pos x="1206" y="362"/>
                </a:cxn>
                <a:cxn ang="0">
                  <a:pos x="1103" y="137"/>
                </a:cxn>
                <a:cxn ang="0">
                  <a:pos x="922" y="165"/>
                </a:cxn>
                <a:cxn ang="0">
                  <a:pos x="754" y="210"/>
                </a:cxn>
                <a:cxn ang="0">
                  <a:pos x="568" y="171"/>
                </a:cxn>
                <a:cxn ang="0">
                  <a:pos x="461" y="112"/>
                </a:cxn>
                <a:cxn ang="0">
                  <a:pos x="359" y="52"/>
                </a:cxn>
              </a:cxnLst>
              <a:rect l="0" t="0" r="r" b="b"/>
              <a:pathLst>
                <a:path w="1241" h="1317">
                  <a:moveTo>
                    <a:pt x="359" y="52"/>
                  </a:moveTo>
                  <a:cubicBezTo>
                    <a:pt x="347" y="104"/>
                    <a:pt x="396" y="319"/>
                    <a:pt x="386" y="425"/>
                  </a:cubicBezTo>
                  <a:cubicBezTo>
                    <a:pt x="376" y="531"/>
                    <a:pt x="356" y="573"/>
                    <a:pt x="302" y="686"/>
                  </a:cubicBezTo>
                  <a:cubicBezTo>
                    <a:pt x="248" y="799"/>
                    <a:pt x="103" y="1022"/>
                    <a:pt x="63" y="1106"/>
                  </a:cubicBezTo>
                  <a:cubicBezTo>
                    <a:pt x="23" y="1190"/>
                    <a:pt x="0" y="1181"/>
                    <a:pt x="63" y="1191"/>
                  </a:cubicBezTo>
                  <a:cubicBezTo>
                    <a:pt x="126" y="1201"/>
                    <a:pt x="320" y="1155"/>
                    <a:pt x="444" y="1165"/>
                  </a:cubicBezTo>
                  <a:cubicBezTo>
                    <a:pt x="568" y="1175"/>
                    <a:pt x="729" y="1235"/>
                    <a:pt x="809" y="1249"/>
                  </a:cubicBezTo>
                  <a:cubicBezTo>
                    <a:pt x="889" y="1263"/>
                    <a:pt x="863" y="1317"/>
                    <a:pt x="922" y="1249"/>
                  </a:cubicBezTo>
                  <a:cubicBezTo>
                    <a:pt x="981" y="1181"/>
                    <a:pt x="1109" y="953"/>
                    <a:pt x="1161" y="843"/>
                  </a:cubicBezTo>
                  <a:cubicBezTo>
                    <a:pt x="1213" y="733"/>
                    <a:pt x="1227" y="669"/>
                    <a:pt x="1234" y="589"/>
                  </a:cubicBezTo>
                  <a:cubicBezTo>
                    <a:pt x="1241" y="509"/>
                    <a:pt x="1228" y="437"/>
                    <a:pt x="1206" y="362"/>
                  </a:cubicBezTo>
                  <a:cubicBezTo>
                    <a:pt x="1184" y="287"/>
                    <a:pt x="1150" y="170"/>
                    <a:pt x="1103" y="137"/>
                  </a:cubicBezTo>
                  <a:cubicBezTo>
                    <a:pt x="1056" y="104"/>
                    <a:pt x="980" y="153"/>
                    <a:pt x="922" y="165"/>
                  </a:cubicBezTo>
                  <a:cubicBezTo>
                    <a:pt x="864" y="177"/>
                    <a:pt x="813" y="209"/>
                    <a:pt x="754" y="210"/>
                  </a:cubicBezTo>
                  <a:cubicBezTo>
                    <a:pt x="695" y="211"/>
                    <a:pt x="617" y="187"/>
                    <a:pt x="568" y="171"/>
                  </a:cubicBezTo>
                  <a:cubicBezTo>
                    <a:pt x="519" y="155"/>
                    <a:pt x="491" y="125"/>
                    <a:pt x="461" y="112"/>
                  </a:cubicBezTo>
                  <a:cubicBezTo>
                    <a:pt x="431" y="99"/>
                    <a:pt x="371" y="0"/>
                    <a:pt x="359" y="52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41" name="Group 66"/>
            <p:cNvGrpSpPr>
              <a:grpSpLocks/>
            </p:cNvGrpSpPr>
            <p:nvPr/>
          </p:nvGrpSpPr>
          <p:grpSpPr bwMode="auto">
            <a:xfrm>
              <a:off x="9014" y="2476"/>
              <a:ext cx="519" cy="472"/>
              <a:chOff x="2752" y="827"/>
              <a:chExt cx="1126" cy="891"/>
            </a:xfrm>
          </p:grpSpPr>
          <p:grpSp>
            <p:nvGrpSpPr>
              <p:cNvPr id="42" name="Group 67"/>
              <p:cNvGrpSpPr>
                <a:grpSpLocks/>
              </p:cNvGrpSpPr>
              <p:nvPr/>
            </p:nvGrpSpPr>
            <p:grpSpPr bwMode="auto">
              <a:xfrm>
                <a:off x="3067" y="827"/>
                <a:ext cx="811" cy="891"/>
                <a:chOff x="9425" y="7692"/>
                <a:chExt cx="1859" cy="2188"/>
              </a:xfrm>
            </p:grpSpPr>
            <p:sp>
              <p:nvSpPr>
                <p:cNvPr id="85" name="Oval 68"/>
                <p:cNvSpPr>
                  <a:spLocks noChangeArrowheads="1"/>
                </p:cNvSpPr>
                <p:nvPr/>
              </p:nvSpPr>
              <p:spPr bwMode="auto">
                <a:xfrm>
                  <a:off x="9425" y="8252"/>
                  <a:ext cx="1386" cy="13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86" name="Oval 69"/>
                <p:cNvSpPr>
                  <a:spLocks noChangeArrowheads="1"/>
                </p:cNvSpPr>
                <p:nvPr/>
              </p:nvSpPr>
              <p:spPr bwMode="auto">
                <a:xfrm>
                  <a:off x="9707" y="8510"/>
                  <a:ext cx="838" cy="864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87" name="Oval 70"/>
                <p:cNvSpPr>
                  <a:spLocks noChangeArrowheads="1"/>
                </p:cNvSpPr>
                <p:nvPr/>
              </p:nvSpPr>
              <p:spPr bwMode="auto">
                <a:xfrm>
                  <a:off x="10006" y="8743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88" name="Oval 71"/>
                <p:cNvSpPr>
                  <a:spLocks noChangeArrowheads="1"/>
                </p:cNvSpPr>
                <p:nvPr/>
              </p:nvSpPr>
              <p:spPr bwMode="auto">
                <a:xfrm>
                  <a:off x="10077" y="8933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89" name="Freeform 72"/>
                <p:cNvSpPr>
                  <a:spLocks/>
                </p:cNvSpPr>
                <p:nvPr/>
              </p:nvSpPr>
              <p:spPr bwMode="auto">
                <a:xfrm>
                  <a:off x="10172" y="8755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0" name="Freeform 73"/>
                <p:cNvSpPr>
                  <a:spLocks/>
                </p:cNvSpPr>
                <p:nvPr/>
              </p:nvSpPr>
              <p:spPr bwMode="auto">
                <a:xfrm>
                  <a:off x="9682" y="8578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1" name="Freeform 74"/>
                <p:cNvSpPr>
                  <a:spLocks/>
                </p:cNvSpPr>
                <p:nvPr/>
              </p:nvSpPr>
              <p:spPr bwMode="auto">
                <a:xfrm>
                  <a:off x="9692" y="8933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" name="Freeform 75"/>
                <p:cNvSpPr>
                  <a:spLocks/>
                </p:cNvSpPr>
                <p:nvPr/>
              </p:nvSpPr>
              <p:spPr bwMode="auto">
                <a:xfrm>
                  <a:off x="9760" y="9211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3" name="Rectangle 76"/>
                <p:cNvSpPr>
                  <a:spLocks noChangeArrowheads="1"/>
                </p:cNvSpPr>
                <p:nvPr/>
              </p:nvSpPr>
              <p:spPr bwMode="auto">
                <a:xfrm>
                  <a:off x="9425" y="878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4" name="Rectangle 77"/>
                <p:cNvSpPr>
                  <a:spLocks noChangeArrowheads="1"/>
                </p:cNvSpPr>
                <p:nvPr/>
              </p:nvSpPr>
              <p:spPr bwMode="auto">
                <a:xfrm>
                  <a:off x="10514" y="8782"/>
                  <a:ext cx="297" cy="13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5" name="Rectangle 78"/>
                <p:cNvSpPr>
                  <a:spLocks noChangeArrowheads="1"/>
                </p:cNvSpPr>
                <p:nvPr/>
              </p:nvSpPr>
              <p:spPr bwMode="auto">
                <a:xfrm>
                  <a:off x="9425" y="9011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6" name="Rectangle 79"/>
                <p:cNvSpPr>
                  <a:spLocks noChangeArrowheads="1"/>
                </p:cNvSpPr>
                <p:nvPr/>
              </p:nvSpPr>
              <p:spPr bwMode="auto">
                <a:xfrm>
                  <a:off x="10514" y="902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7" name="Rectangle 80"/>
                <p:cNvSpPr>
                  <a:spLocks noChangeArrowheads="1"/>
                </p:cNvSpPr>
                <p:nvPr/>
              </p:nvSpPr>
              <p:spPr bwMode="auto">
                <a:xfrm>
                  <a:off x="9425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8" name="Rectangle 81"/>
                <p:cNvSpPr>
                  <a:spLocks noChangeArrowheads="1"/>
                </p:cNvSpPr>
                <p:nvPr/>
              </p:nvSpPr>
              <p:spPr bwMode="auto">
                <a:xfrm>
                  <a:off x="10514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9" name="Rectangle 82"/>
                <p:cNvSpPr>
                  <a:spLocks noChangeArrowheads="1"/>
                </p:cNvSpPr>
                <p:nvPr/>
              </p:nvSpPr>
              <p:spPr bwMode="auto">
                <a:xfrm>
                  <a:off x="9900" y="8131"/>
                  <a:ext cx="443" cy="71"/>
                </a:xfrm>
                <a:prstGeom prst="rect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0" name="Oval 83"/>
                <p:cNvSpPr>
                  <a:spLocks noChangeArrowheads="1"/>
                </p:cNvSpPr>
                <p:nvPr/>
              </p:nvSpPr>
              <p:spPr bwMode="auto">
                <a:xfrm>
                  <a:off x="10077" y="7692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1" name="Freeform 84"/>
                <p:cNvSpPr>
                  <a:spLocks/>
                </p:cNvSpPr>
                <p:nvPr/>
              </p:nvSpPr>
              <p:spPr bwMode="auto">
                <a:xfrm>
                  <a:off x="9835" y="7830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2" name="Freeform 85"/>
                <p:cNvSpPr>
                  <a:spLocks/>
                </p:cNvSpPr>
                <p:nvPr/>
              </p:nvSpPr>
              <p:spPr bwMode="auto">
                <a:xfrm>
                  <a:off x="9900" y="7853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" name="Freeform 86"/>
                <p:cNvSpPr>
                  <a:spLocks/>
                </p:cNvSpPr>
                <p:nvPr/>
              </p:nvSpPr>
              <p:spPr bwMode="auto">
                <a:xfrm>
                  <a:off x="10065" y="7853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" name="Freeform 87"/>
                <p:cNvSpPr>
                  <a:spLocks/>
                </p:cNvSpPr>
                <p:nvPr/>
              </p:nvSpPr>
              <p:spPr bwMode="auto">
                <a:xfrm>
                  <a:off x="10196" y="7853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" name="WordArt 88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9722" y="8436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06" name="Rectangle 89"/>
                <p:cNvSpPr>
                  <a:spLocks noChangeArrowheads="1"/>
                </p:cNvSpPr>
                <p:nvPr/>
              </p:nvSpPr>
              <p:spPr bwMode="auto">
                <a:xfrm>
                  <a:off x="10021" y="8252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7" name="Rectangle 90"/>
                <p:cNvSpPr>
                  <a:spLocks noChangeArrowheads="1"/>
                </p:cNvSpPr>
                <p:nvPr/>
              </p:nvSpPr>
              <p:spPr bwMode="auto">
                <a:xfrm>
                  <a:off x="10021" y="8439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" name="Rectangle 91"/>
                <p:cNvSpPr>
                  <a:spLocks noChangeArrowheads="1"/>
                </p:cNvSpPr>
                <p:nvPr/>
              </p:nvSpPr>
              <p:spPr bwMode="auto">
                <a:xfrm>
                  <a:off x="10026" y="8317"/>
                  <a:ext cx="193" cy="119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83" name="Freeform 92"/>
              <p:cNvSpPr>
                <a:spLocks/>
              </p:cNvSpPr>
              <p:nvPr/>
            </p:nvSpPr>
            <p:spPr bwMode="auto">
              <a:xfrm>
                <a:off x="2752" y="1076"/>
                <a:ext cx="327" cy="193"/>
              </a:xfrm>
              <a:custGeom>
                <a:avLst/>
                <a:gdLst/>
                <a:ahLst/>
                <a:cxnLst>
                  <a:cxn ang="0">
                    <a:pos x="315" y="114"/>
                  </a:cxn>
                  <a:cxn ang="0">
                    <a:pos x="242" y="16"/>
                  </a:cxn>
                  <a:cxn ang="0">
                    <a:pos x="20" y="16"/>
                  </a:cxn>
                  <a:cxn ang="0">
                    <a:pos x="119" y="59"/>
                  </a:cxn>
                  <a:cxn ang="0">
                    <a:pos x="242" y="114"/>
                  </a:cxn>
                  <a:cxn ang="0">
                    <a:pos x="315" y="177"/>
                  </a:cxn>
                  <a:cxn ang="0">
                    <a:pos x="315" y="114"/>
                  </a:cxn>
                </a:cxnLst>
                <a:rect l="0" t="0" r="r" b="b"/>
                <a:pathLst>
                  <a:path w="327" h="181">
                    <a:moveTo>
                      <a:pt x="315" y="114"/>
                    </a:moveTo>
                    <a:cubicBezTo>
                      <a:pt x="303" y="87"/>
                      <a:pt x="291" y="32"/>
                      <a:pt x="242" y="16"/>
                    </a:cubicBezTo>
                    <a:cubicBezTo>
                      <a:pt x="193" y="0"/>
                      <a:pt x="40" y="9"/>
                      <a:pt x="20" y="16"/>
                    </a:cubicBezTo>
                    <a:cubicBezTo>
                      <a:pt x="0" y="23"/>
                      <a:pt x="82" y="43"/>
                      <a:pt x="119" y="59"/>
                    </a:cubicBezTo>
                    <a:cubicBezTo>
                      <a:pt x="156" y="75"/>
                      <a:pt x="209" y="94"/>
                      <a:pt x="242" y="114"/>
                    </a:cubicBezTo>
                    <a:cubicBezTo>
                      <a:pt x="275" y="134"/>
                      <a:pt x="303" y="181"/>
                      <a:pt x="315" y="177"/>
                    </a:cubicBezTo>
                    <a:cubicBezTo>
                      <a:pt x="327" y="173"/>
                      <a:pt x="327" y="141"/>
                      <a:pt x="315" y="11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84" name="Freeform 93"/>
              <p:cNvSpPr>
                <a:spLocks/>
              </p:cNvSpPr>
              <p:nvPr/>
            </p:nvSpPr>
            <p:spPr bwMode="auto">
              <a:xfrm>
                <a:off x="2831" y="1158"/>
                <a:ext cx="236" cy="195"/>
              </a:xfrm>
              <a:custGeom>
                <a:avLst/>
                <a:gdLst/>
                <a:ahLst/>
                <a:cxnLst>
                  <a:cxn ang="0">
                    <a:pos x="236" y="166"/>
                  </a:cxn>
                  <a:cxn ang="0">
                    <a:pos x="163" y="114"/>
                  </a:cxn>
                  <a:cxn ang="0">
                    <a:pos x="58" y="37"/>
                  </a:cxn>
                  <a:cxn ang="0">
                    <a:pos x="3" y="11"/>
                  </a:cxn>
                  <a:cxn ang="0">
                    <a:pos x="40" y="104"/>
                  </a:cxn>
                  <a:cxn ang="0">
                    <a:pos x="163" y="172"/>
                  </a:cxn>
                  <a:cxn ang="0">
                    <a:pos x="236" y="166"/>
                  </a:cxn>
                </a:cxnLst>
                <a:rect l="0" t="0" r="r" b="b"/>
                <a:pathLst>
                  <a:path w="236" h="183">
                    <a:moveTo>
                      <a:pt x="236" y="166"/>
                    </a:moveTo>
                    <a:cubicBezTo>
                      <a:pt x="236" y="156"/>
                      <a:pt x="193" y="135"/>
                      <a:pt x="163" y="114"/>
                    </a:cubicBezTo>
                    <a:cubicBezTo>
                      <a:pt x="133" y="93"/>
                      <a:pt x="85" y="54"/>
                      <a:pt x="58" y="37"/>
                    </a:cubicBezTo>
                    <a:cubicBezTo>
                      <a:pt x="31" y="20"/>
                      <a:pt x="6" y="0"/>
                      <a:pt x="3" y="11"/>
                    </a:cubicBezTo>
                    <a:cubicBezTo>
                      <a:pt x="0" y="22"/>
                      <a:pt x="13" y="77"/>
                      <a:pt x="40" y="104"/>
                    </a:cubicBezTo>
                    <a:cubicBezTo>
                      <a:pt x="67" y="131"/>
                      <a:pt x="130" y="161"/>
                      <a:pt x="163" y="172"/>
                    </a:cubicBezTo>
                    <a:cubicBezTo>
                      <a:pt x="196" y="183"/>
                      <a:pt x="236" y="176"/>
                      <a:pt x="236" y="166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71" name="Freeform 94"/>
            <p:cNvSpPr>
              <a:spLocks/>
            </p:cNvSpPr>
            <p:nvPr/>
          </p:nvSpPr>
          <p:spPr bwMode="auto">
            <a:xfrm>
              <a:off x="9364" y="2353"/>
              <a:ext cx="682" cy="345"/>
            </a:xfrm>
            <a:custGeom>
              <a:avLst/>
              <a:gdLst/>
              <a:ahLst/>
              <a:cxnLst>
                <a:cxn ang="0">
                  <a:pos x="39" y="81"/>
                </a:cxn>
                <a:cxn ang="0">
                  <a:pos x="180" y="298"/>
                </a:cxn>
                <a:cxn ang="0">
                  <a:pos x="466" y="298"/>
                </a:cxn>
                <a:cxn ang="0">
                  <a:pos x="625" y="310"/>
                </a:cxn>
                <a:cxn ang="0">
                  <a:pos x="466" y="85"/>
                </a:cxn>
                <a:cxn ang="0">
                  <a:pos x="292" y="12"/>
                </a:cxn>
                <a:cxn ang="0">
                  <a:pos x="64" y="12"/>
                </a:cxn>
                <a:cxn ang="0">
                  <a:pos x="0" y="42"/>
                </a:cxn>
              </a:cxnLst>
              <a:rect l="0" t="0" r="r" b="b"/>
              <a:pathLst>
                <a:path w="625" h="345">
                  <a:moveTo>
                    <a:pt x="39" y="81"/>
                  </a:moveTo>
                  <a:cubicBezTo>
                    <a:pt x="74" y="171"/>
                    <a:pt x="109" y="262"/>
                    <a:pt x="180" y="298"/>
                  </a:cubicBezTo>
                  <a:cubicBezTo>
                    <a:pt x="251" y="334"/>
                    <a:pt x="392" y="296"/>
                    <a:pt x="466" y="298"/>
                  </a:cubicBezTo>
                  <a:cubicBezTo>
                    <a:pt x="540" y="300"/>
                    <a:pt x="625" y="345"/>
                    <a:pt x="625" y="310"/>
                  </a:cubicBezTo>
                  <a:cubicBezTo>
                    <a:pt x="625" y="275"/>
                    <a:pt x="521" y="135"/>
                    <a:pt x="466" y="85"/>
                  </a:cubicBezTo>
                  <a:cubicBezTo>
                    <a:pt x="411" y="35"/>
                    <a:pt x="359" y="24"/>
                    <a:pt x="292" y="12"/>
                  </a:cubicBezTo>
                  <a:cubicBezTo>
                    <a:pt x="225" y="0"/>
                    <a:pt x="113" y="7"/>
                    <a:pt x="64" y="12"/>
                  </a:cubicBezTo>
                  <a:cubicBezTo>
                    <a:pt x="15" y="17"/>
                    <a:pt x="7" y="29"/>
                    <a:pt x="0" y="42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" name="Freeform 95"/>
            <p:cNvSpPr>
              <a:spLocks/>
            </p:cNvSpPr>
            <p:nvPr/>
          </p:nvSpPr>
          <p:spPr bwMode="auto">
            <a:xfrm>
              <a:off x="8753" y="2288"/>
              <a:ext cx="362" cy="223"/>
            </a:xfrm>
            <a:custGeom>
              <a:avLst/>
              <a:gdLst/>
              <a:ahLst/>
              <a:cxnLst>
                <a:cxn ang="0">
                  <a:pos x="344" y="221"/>
                </a:cxn>
                <a:cxn ang="0">
                  <a:pos x="261" y="148"/>
                </a:cxn>
                <a:cxn ang="0">
                  <a:pos x="86" y="17"/>
                </a:cxn>
                <a:cxn ang="0">
                  <a:pos x="11" y="47"/>
                </a:cxn>
                <a:cxn ang="0">
                  <a:pos x="151" y="163"/>
                </a:cxn>
                <a:cxn ang="0">
                  <a:pos x="344" y="221"/>
                </a:cxn>
              </a:cxnLst>
              <a:rect l="0" t="0" r="r" b="b"/>
              <a:pathLst>
                <a:path w="362" h="223">
                  <a:moveTo>
                    <a:pt x="344" y="221"/>
                  </a:moveTo>
                  <a:cubicBezTo>
                    <a:pt x="362" y="219"/>
                    <a:pt x="304" y="182"/>
                    <a:pt x="261" y="148"/>
                  </a:cubicBezTo>
                  <a:cubicBezTo>
                    <a:pt x="218" y="114"/>
                    <a:pt x="128" y="34"/>
                    <a:pt x="86" y="17"/>
                  </a:cubicBezTo>
                  <a:cubicBezTo>
                    <a:pt x="44" y="0"/>
                    <a:pt x="0" y="23"/>
                    <a:pt x="11" y="47"/>
                  </a:cubicBezTo>
                  <a:cubicBezTo>
                    <a:pt x="22" y="71"/>
                    <a:pt x="95" y="134"/>
                    <a:pt x="151" y="163"/>
                  </a:cubicBezTo>
                  <a:cubicBezTo>
                    <a:pt x="207" y="192"/>
                    <a:pt x="326" y="223"/>
                    <a:pt x="344" y="22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3" name="Freeform 96"/>
            <p:cNvSpPr>
              <a:spLocks/>
            </p:cNvSpPr>
            <p:nvPr/>
          </p:nvSpPr>
          <p:spPr bwMode="auto">
            <a:xfrm>
              <a:off x="9066" y="2392"/>
              <a:ext cx="344" cy="140"/>
            </a:xfrm>
            <a:custGeom>
              <a:avLst/>
              <a:gdLst/>
              <a:ahLst/>
              <a:cxnLst>
                <a:cxn ang="0">
                  <a:pos x="17" y="134"/>
                </a:cxn>
                <a:cxn ang="0">
                  <a:pos x="206" y="14"/>
                </a:cxn>
                <a:cxn ang="0">
                  <a:pos x="307" y="52"/>
                </a:cxn>
                <a:cxn ang="0">
                  <a:pos x="17" y="134"/>
                </a:cxn>
              </a:cxnLst>
              <a:rect l="0" t="0" r="r" b="b"/>
              <a:pathLst>
                <a:path w="344" h="140">
                  <a:moveTo>
                    <a:pt x="17" y="134"/>
                  </a:moveTo>
                  <a:cubicBezTo>
                    <a:pt x="0" y="128"/>
                    <a:pt x="158" y="28"/>
                    <a:pt x="206" y="14"/>
                  </a:cubicBezTo>
                  <a:cubicBezTo>
                    <a:pt x="254" y="0"/>
                    <a:pt x="344" y="35"/>
                    <a:pt x="307" y="52"/>
                  </a:cubicBezTo>
                  <a:cubicBezTo>
                    <a:pt x="270" y="69"/>
                    <a:pt x="34" y="140"/>
                    <a:pt x="17" y="134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4" name="Freeform 97"/>
            <p:cNvSpPr>
              <a:spLocks/>
            </p:cNvSpPr>
            <p:nvPr/>
          </p:nvSpPr>
          <p:spPr bwMode="auto">
            <a:xfrm>
              <a:off x="9005" y="2187"/>
              <a:ext cx="436" cy="283"/>
            </a:xfrm>
            <a:custGeom>
              <a:avLst/>
              <a:gdLst/>
              <a:ahLst/>
              <a:cxnLst>
                <a:cxn ang="0">
                  <a:pos x="100" y="75"/>
                </a:cxn>
                <a:cxn ang="0">
                  <a:pos x="323" y="3"/>
                </a:cxn>
                <a:cxn ang="0">
                  <a:pos x="420" y="94"/>
                </a:cxn>
                <a:cxn ang="0">
                  <a:pos x="407" y="256"/>
                </a:cxn>
                <a:cxn ang="0">
                  <a:pos x="248" y="256"/>
                </a:cxn>
                <a:cxn ang="0">
                  <a:pos x="248" y="183"/>
                </a:cxn>
                <a:cxn ang="0">
                  <a:pos x="17" y="94"/>
                </a:cxn>
                <a:cxn ang="0">
                  <a:pos x="147" y="49"/>
                </a:cxn>
              </a:cxnLst>
              <a:rect l="0" t="0" r="r" b="b"/>
              <a:pathLst>
                <a:path w="436" h="283">
                  <a:moveTo>
                    <a:pt x="100" y="75"/>
                  </a:moveTo>
                  <a:cubicBezTo>
                    <a:pt x="185" y="37"/>
                    <a:pt x="270" y="0"/>
                    <a:pt x="323" y="3"/>
                  </a:cubicBezTo>
                  <a:cubicBezTo>
                    <a:pt x="376" y="6"/>
                    <a:pt x="406" y="52"/>
                    <a:pt x="420" y="94"/>
                  </a:cubicBezTo>
                  <a:cubicBezTo>
                    <a:pt x="434" y="136"/>
                    <a:pt x="436" y="229"/>
                    <a:pt x="407" y="256"/>
                  </a:cubicBezTo>
                  <a:cubicBezTo>
                    <a:pt x="378" y="283"/>
                    <a:pt x="274" y="268"/>
                    <a:pt x="248" y="256"/>
                  </a:cubicBezTo>
                  <a:cubicBezTo>
                    <a:pt x="222" y="244"/>
                    <a:pt x="286" y="210"/>
                    <a:pt x="248" y="183"/>
                  </a:cubicBezTo>
                  <a:cubicBezTo>
                    <a:pt x="210" y="156"/>
                    <a:pt x="34" y="116"/>
                    <a:pt x="17" y="94"/>
                  </a:cubicBezTo>
                  <a:cubicBezTo>
                    <a:pt x="0" y="72"/>
                    <a:pt x="73" y="60"/>
                    <a:pt x="147" y="49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5" name="Freeform 98"/>
            <p:cNvSpPr>
              <a:spLocks/>
            </p:cNvSpPr>
            <p:nvPr/>
          </p:nvSpPr>
          <p:spPr bwMode="auto">
            <a:xfrm>
              <a:off x="9268" y="2239"/>
              <a:ext cx="130" cy="102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116" y="30"/>
                </a:cxn>
                <a:cxn ang="0">
                  <a:pos x="89" y="96"/>
                </a:cxn>
                <a:cxn ang="0">
                  <a:pos x="4" y="11"/>
                </a:cxn>
              </a:cxnLst>
              <a:rect l="0" t="0" r="r" b="b"/>
              <a:pathLst>
                <a:path w="130" h="102">
                  <a:moveTo>
                    <a:pt x="4" y="11"/>
                  </a:moveTo>
                  <a:cubicBezTo>
                    <a:pt x="8" y="0"/>
                    <a:pt x="102" y="16"/>
                    <a:pt x="116" y="30"/>
                  </a:cubicBezTo>
                  <a:cubicBezTo>
                    <a:pt x="130" y="44"/>
                    <a:pt x="114" y="102"/>
                    <a:pt x="89" y="96"/>
                  </a:cubicBezTo>
                  <a:cubicBezTo>
                    <a:pt x="64" y="90"/>
                    <a:pt x="0" y="22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cxnSp>
          <p:nvCxnSpPr>
            <p:cNvPr id="76" name="AutoShape 99"/>
            <p:cNvCxnSpPr>
              <a:cxnSpLocks noChangeShapeType="1"/>
            </p:cNvCxnSpPr>
            <p:nvPr/>
          </p:nvCxnSpPr>
          <p:spPr bwMode="auto">
            <a:xfrm flipV="1">
              <a:off x="9438" y="1994"/>
              <a:ext cx="352" cy="236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77" name="AutoShape 100"/>
            <p:cNvCxnSpPr>
              <a:cxnSpLocks noChangeShapeType="1"/>
            </p:cNvCxnSpPr>
            <p:nvPr/>
          </p:nvCxnSpPr>
          <p:spPr bwMode="auto">
            <a:xfrm flipV="1">
              <a:off x="9438" y="2068"/>
              <a:ext cx="592" cy="183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78" name="AutoShape 101"/>
            <p:cNvCxnSpPr>
              <a:cxnSpLocks noChangeShapeType="1"/>
            </p:cNvCxnSpPr>
            <p:nvPr/>
          </p:nvCxnSpPr>
          <p:spPr bwMode="auto">
            <a:xfrm>
              <a:off x="9466" y="2333"/>
              <a:ext cx="672" cy="111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79" name="AutoShape 102"/>
            <p:cNvCxnSpPr>
              <a:cxnSpLocks noChangeShapeType="1"/>
            </p:cNvCxnSpPr>
            <p:nvPr/>
          </p:nvCxnSpPr>
          <p:spPr bwMode="auto">
            <a:xfrm>
              <a:off x="9438" y="2275"/>
              <a:ext cx="428" cy="30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80" name="AutoShape 103"/>
            <p:cNvCxnSpPr>
              <a:cxnSpLocks noChangeShapeType="1"/>
            </p:cNvCxnSpPr>
            <p:nvPr/>
          </p:nvCxnSpPr>
          <p:spPr bwMode="auto">
            <a:xfrm flipV="1">
              <a:off x="9866" y="1949"/>
              <a:ext cx="180" cy="119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81" name="AutoShape 104"/>
            <p:cNvCxnSpPr>
              <a:cxnSpLocks noChangeShapeType="1"/>
            </p:cNvCxnSpPr>
            <p:nvPr/>
          </p:nvCxnSpPr>
          <p:spPr bwMode="auto">
            <a:xfrm>
              <a:off x="9595" y="2451"/>
              <a:ext cx="584" cy="361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</p:cxnSp>
      </p:grpSp>
      <p:sp>
        <p:nvSpPr>
          <p:cNvPr id="168" name="167 CuadroTexto"/>
          <p:cNvSpPr txBox="1"/>
          <p:nvPr/>
        </p:nvSpPr>
        <p:spPr>
          <a:xfrm>
            <a:off x="500002" y="-214338"/>
            <a:ext cx="864399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s-ES" sz="1600" dirty="0" smtClean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2800" b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CAMPAÑA DE PREVENCIÓN DE ACCIDENTES </a:t>
            </a:r>
          </a:p>
          <a:p>
            <a:pPr algn="ctr"/>
            <a:endParaRPr lang="es-ES" sz="1000" b="1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3" name="252 Elipse"/>
          <p:cNvSpPr/>
          <p:nvPr/>
        </p:nvSpPr>
        <p:spPr>
          <a:xfrm>
            <a:off x="5786446" y="1928802"/>
            <a:ext cx="45719" cy="7143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4" name="253 Elipse"/>
          <p:cNvSpPr/>
          <p:nvPr/>
        </p:nvSpPr>
        <p:spPr>
          <a:xfrm flipH="1" flipV="1">
            <a:off x="6143636" y="1571612"/>
            <a:ext cx="71438" cy="14287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5" name="254 Elipse"/>
          <p:cNvSpPr/>
          <p:nvPr/>
        </p:nvSpPr>
        <p:spPr>
          <a:xfrm flipV="1">
            <a:off x="6572264" y="1071546"/>
            <a:ext cx="214314" cy="14287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6" name="255 Elipse"/>
          <p:cNvSpPr/>
          <p:nvPr/>
        </p:nvSpPr>
        <p:spPr>
          <a:xfrm flipV="1">
            <a:off x="6000760" y="1714488"/>
            <a:ext cx="71438" cy="14287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61" name="260 Elipse"/>
          <p:cNvSpPr/>
          <p:nvPr/>
        </p:nvSpPr>
        <p:spPr>
          <a:xfrm flipV="1">
            <a:off x="6215074" y="1285860"/>
            <a:ext cx="142876" cy="14287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62" name="261 Elipse"/>
          <p:cNvSpPr/>
          <p:nvPr/>
        </p:nvSpPr>
        <p:spPr>
          <a:xfrm flipV="1">
            <a:off x="6357950" y="1500174"/>
            <a:ext cx="142876" cy="14287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63" name="262 Elipse"/>
          <p:cNvSpPr/>
          <p:nvPr/>
        </p:nvSpPr>
        <p:spPr>
          <a:xfrm flipV="1">
            <a:off x="6429388" y="1285860"/>
            <a:ext cx="142876" cy="14287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</p:spTree>
  </p:cSld>
  <p:clrMapOvr>
    <a:masterClrMapping/>
  </p:clrMapOvr>
  <p:transition advTm="3182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146 Forma libre"/>
          <p:cNvSpPr/>
          <p:nvPr/>
        </p:nvSpPr>
        <p:spPr>
          <a:xfrm>
            <a:off x="467544" y="1956099"/>
            <a:ext cx="8785266" cy="4041681"/>
          </a:xfrm>
          <a:custGeom>
            <a:avLst/>
            <a:gdLst>
              <a:gd name="connsiteX0" fmla="*/ 164123 w 8431236"/>
              <a:gd name="connsiteY0" fmla="*/ 3362178 h 3950676"/>
              <a:gd name="connsiteX1" fmla="*/ 192258 w 8431236"/>
              <a:gd name="connsiteY1" fmla="*/ 1589649 h 3950676"/>
              <a:gd name="connsiteX2" fmla="*/ 121920 w 8431236"/>
              <a:gd name="connsiteY2" fmla="*/ 576775 h 3950676"/>
              <a:gd name="connsiteX3" fmla="*/ 923778 w 8431236"/>
              <a:gd name="connsiteY3" fmla="*/ 196947 h 3950676"/>
              <a:gd name="connsiteX4" fmla="*/ 3596640 w 8431236"/>
              <a:gd name="connsiteY4" fmla="*/ 112541 h 3950676"/>
              <a:gd name="connsiteX5" fmla="*/ 7043224 w 8431236"/>
              <a:gd name="connsiteY5" fmla="*/ 70338 h 3950676"/>
              <a:gd name="connsiteX6" fmla="*/ 8182707 w 8431236"/>
              <a:gd name="connsiteY6" fmla="*/ 534572 h 3950676"/>
              <a:gd name="connsiteX7" fmla="*/ 8084233 w 8431236"/>
              <a:gd name="connsiteY7" fmla="*/ 2827606 h 3950676"/>
              <a:gd name="connsiteX8" fmla="*/ 8323384 w 8431236"/>
              <a:gd name="connsiteY8" fmla="*/ 3629464 h 3950676"/>
              <a:gd name="connsiteX9" fmla="*/ 7437120 w 8431236"/>
              <a:gd name="connsiteY9" fmla="*/ 3840480 h 3950676"/>
              <a:gd name="connsiteX10" fmla="*/ 5523913 w 8431236"/>
              <a:gd name="connsiteY10" fmla="*/ 3938953 h 3950676"/>
              <a:gd name="connsiteX11" fmla="*/ 2963593 w 8431236"/>
              <a:gd name="connsiteY11" fmla="*/ 3770141 h 3950676"/>
              <a:gd name="connsiteX12" fmla="*/ 1148861 w 8431236"/>
              <a:gd name="connsiteY12" fmla="*/ 3756073 h 3950676"/>
              <a:gd name="connsiteX13" fmla="*/ 121920 w 8431236"/>
              <a:gd name="connsiteY13" fmla="*/ 3404381 h 395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431236" h="3950676">
                <a:moveTo>
                  <a:pt x="164123" y="3362178"/>
                </a:moveTo>
                <a:cubicBezTo>
                  <a:pt x="181707" y="2708030"/>
                  <a:pt x="199292" y="2053883"/>
                  <a:pt x="192258" y="1589649"/>
                </a:cubicBezTo>
                <a:cubicBezTo>
                  <a:pt x="185224" y="1125415"/>
                  <a:pt x="0" y="808892"/>
                  <a:pt x="121920" y="576775"/>
                </a:cubicBezTo>
                <a:cubicBezTo>
                  <a:pt x="243840" y="344658"/>
                  <a:pt x="344658" y="274319"/>
                  <a:pt x="923778" y="196947"/>
                </a:cubicBezTo>
                <a:cubicBezTo>
                  <a:pt x="1502898" y="119575"/>
                  <a:pt x="3596640" y="112541"/>
                  <a:pt x="3596640" y="112541"/>
                </a:cubicBezTo>
                <a:cubicBezTo>
                  <a:pt x="4616547" y="91440"/>
                  <a:pt x="6278880" y="0"/>
                  <a:pt x="7043224" y="70338"/>
                </a:cubicBezTo>
                <a:cubicBezTo>
                  <a:pt x="7807569" y="140677"/>
                  <a:pt x="8009206" y="75028"/>
                  <a:pt x="8182707" y="534572"/>
                </a:cubicBezTo>
                <a:cubicBezTo>
                  <a:pt x="8356208" y="994116"/>
                  <a:pt x="8060787" y="2311791"/>
                  <a:pt x="8084233" y="2827606"/>
                </a:cubicBezTo>
                <a:cubicBezTo>
                  <a:pt x="8107679" y="3343421"/>
                  <a:pt x="8431236" y="3460652"/>
                  <a:pt x="8323384" y="3629464"/>
                </a:cubicBezTo>
                <a:cubicBezTo>
                  <a:pt x="8215532" y="3798276"/>
                  <a:pt x="7903698" y="3788899"/>
                  <a:pt x="7437120" y="3840480"/>
                </a:cubicBezTo>
                <a:cubicBezTo>
                  <a:pt x="6970542" y="3892061"/>
                  <a:pt x="6269501" y="3950676"/>
                  <a:pt x="5523913" y="3938953"/>
                </a:cubicBezTo>
                <a:cubicBezTo>
                  <a:pt x="4778325" y="3927230"/>
                  <a:pt x="3692768" y="3800621"/>
                  <a:pt x="2963593" y="3770141"/>
                </a:cubicBezTo>
                <a:cubicBezTo>
                  <a:pt x="2234418" y="3739661"/>
                  <a:pt x="1622473" y="3817033"/>
                  <a:pt x="1148861" y="3756073"/>
                </a:cubicBezTo>
                <a:cubicBezTo>
                  <a:pt x="675249" y="3695113"/>
                  <a:pt x="398584" y="3549747"/>
                  <a:pt x="121920" y="3404381"/>
                </a:cubicBezTo>
              </a:path>
            </a:pathLst>
          </a:custGeom>
          <a:solidFill>
            <a:srgbClr val="F9B277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48" name="Group 32"/>
          <p:cNvGrpSpPr>
            <a:grpSpLocks/>
          </p:cNvGrpSpPr>
          <p:nvPr/>
        </p:nvGrpSpPr>
        <p:grpSpPr bwMode="auto">
          <a:xfrm>
            <a:off x="6215074" y="4700634"/>
            <a:ext cx="2714644" cy="571504"/>
            <a:chOff x="1041" y="6363"/>
            <a:chExt cx="6814" cy="1658"/>
          </a:xfrm>
        </p:grpSpPr>
        <p:sp>
          <p:nvSpPr>
            <p:cNvPr id="149" name="Freeform 33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0" name="Freeform 34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1" name="Freeform 35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2" name="Freeform 36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3" name="Freeform 37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4" name="Freeform 38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5" name="Freeform 39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6" name="Freeform 40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86" name="285 Grupo"/>
          <p:cNvGrpSpPr/>
          <p:nvPr/>
        </p:nvGrpSpPr>
        <p:grpSpPr>
          <a:xfrm>
            <a:off x="214282" y="1628800"/>
            <a:ext cx="2643206" cy="4113221"/>
            <a:chOff x="717550" y="530225"/>
            <a:chExt cx="2362200" cy="3718766"/>
          </a:xfrm>
        </p:grpSpPr>
        <p:grpSp>
          <p:nvGrpSpPr>
            <p:cNvPr id="285" name="284 Grupo"/>
            <p:cNvGrpSpPr/>
            <p:nvPr/>
          </p:nvGrpSpPr>
          <p:grpSpPr>
            <a:xfrm>
              <a:off x="717550" y="530225"/>
              <a:ext cx="2362200" cy="3718766"/>
              <a:chOff x="717550" y="530225"/>
              <a:chExt cx="2362200" cy="3718766"/>
            </a:xfrm>
          </p:grpSpPr>
          <p:grpSp>
            <p:nvGrpSpPr>
              <p:cNvPr id="2104" name="Group 56"/>
              <p:cNvGrpSpPr>
                <a:grpSpLocks/>
              </p:cNvGrpSpPr>
              <p:nvPr/>
            </p:nvGrpSpPr>
            <p:grpSpPr bwMode="auto">
              <a:xfrm>
                <a:off x="1152642" y="530225"/>
                <a:ext cx="1891538" cy="2017507"/>
                <a:chOff x="1816" y="836"/>
                <a:chExt cx="2978" cy="3177"/>
              </a:xfrm>
            </p:grpSpPr>
            <p:grpSp>
              <p:nvGrpSpPr>
                <p:cNvPr id="2105" name="Group 57"/>
                <p:cNvGrpSpPr>
                  <a:grpSpLocks/>
                </p:cNvGrpSpPr>
                <p:nvPr/>
              </p:nvGrpSpPr>
              <p:grpSpPr bwMode="auto">
                <a:xfrm>
                  <a:off x="1816" y="836"/>
                  <a:ext cx="2978" cy="3177"/>
                  <a:chOff x="2559" y="916"/>
                  <a:chExt cx="1809" cy="1760"/>
                </a:xfrm>
              </p:grpSpPr>
              <p:sp>
                <p:nvSpPr>
                  <p:cNvPr id="2106" name="Freeform 58"/>
                  <p:cNvSpPr>
                    <a:spLocks/>
                  </p:cNvSpPr>
                  <p:nvPr/>
                </p:nvSpPr>
                <p:spPr bwMode="auto">
                  <a:xfrm>
                    <a:off x="3967" y="1334"/>
                    <a:ext cx="401" cy="539"/>
                  </a:xfrm>
                  <a:custGeom>
                    <a:avLst/>
                    <a:gdLst/>
                    <a:ahLst/>
                    <a:cxnLst>
                      <a:cxn ang="0">
                        <a:pos x="0" y="118"/>
                      </a:cxn>
                      <a:cxn ang="0">
                        <a:pos x="111" y="16"/>
                      </a:cxn>
                      <a:cxn ang="0">
                        <a:pos x="232" y="25"/>
                      </a:cxn>
                      <a:cxn ang="0">
                        <a:pos x="390" y="169"/>
                      </a:cxn>
                      <a:cxn ang="0">
                        <a:pos x="297" y="390"/>
                      </a:cxn>
                      <a:cxn ang="0">
                        <a:pos x="204" y="462"/>
                      </a:cxn>
                      <a:cxn ang="0">
                        <a:pos x="111" y="517"/>
                      </a:cxn>
                      <a:cxn ang="0">
                        <a:pos x="111" y="330"/>
                      </a:cxn>
                      <a:cxn ang="0">
                        <a:pos x="28" y="169"/>
                      </a:cxn>
                    </a:cxnLst>
                    <a:rect l="0" t="0" r="r" b="b"/>
                    <a:pathLst>
                      <a:path w="401" h="539">
                        <a:moveTo>
                          <a:pt x="0" y="118"/>
                        </a:moveTo>
                        <a:cubicBezTo>
                          <a:pt x="36" y="74"/>
                          <a:pt x="72" y="31"/>
                          <a:pt x="111" y="16"/>
                        </a:cubicBezTo>
                        <a:cubicBezTo>
                          <a:pt x="150" y="1"/>
                          <a:pt x="186" y="0"/>
                          <a:pt x="232" y="25"/>
                        </a:cubicBezTo>
                        <a:cubicBezTo>
                          <a:pt x="278" y="50"/>
                          <a:pt x="379" y="108"/>
                          <a:pt x="390" y="169"/>
                        </a:cubicBezTo>
                        <a:cubicBezTo>
                          <a:pt x="401" y="230"/>
                          <a:pt x="328" y="341"/>
                          <a:pt x="297" y="390"/>
                        </a:cubicBezTo>
                        <a:cubicBezTo>
                          <a:pt x="266" y="439"/>
                          <a:pt x="235" y="441"/>
                          <a:pt x="204" y="462"/>
                        </a:cubicBezTo>
                        <a:cubicBezTo>
                          <a:pt x="173" y="483"/>
                          <a:pt x="126" y="539"/>
                          <a:pt x="111" y="517"/>
                        </a:cubicBezTo>
                        <a:cubicBezTo>
                          <a:pt x="96" y="495"/>
                          <a:pt x="125" y="388"/>
                          <a:pt x="111" y="330"/>
                        </a:cubicBezTo>
                        <a:cubicBezTo>
                          <a:pt x="97" y="272"/>
                          <a:pt x="43" y="204"/>
                          <a:pt x="28" y="169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07" name="Oval 59"/>
                  <p:cNvSpPr>
                    <a:spLocks noChangeArrowheads="1"/>
                  </p:cNvSpPr>
                  <p:nvPr/>
                </p:nvSpPr>
                <p:spPr bwMode="auto">
                  <a:xfrm>
                    <a:off x="2648" y="1189"/>
                    <a:ext cx="1495" cy="1487"/>
                  </a:xfrm>
                  <a:prstGeom prst="ellipse">
                    <a:avLst/>
                  </a:pr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08" name="Freeform 60"/>
                  <p:cNvSpPr>
                    <a:spLocks/>
                  </p:cNvSpPr>
                  <p:nvPr/>
                </p:nvSpPr>
                <p:spPr bwMode="auto">
                  <a:xfrm>
                    <a:off x="3059" y="916"/>
                    <a:ext cx="806" cy="696"/>
                  </a:xfrm>
                  <a:custGeom>
                    <a:avLst/>
                    <a:gdLst/>
                    <a:ahLst/>
                    <a:cxnLst>
                      <a:cxn ang="0">
                        <a:pos x="48" y="626"/>
                      </a:cxn>
                      <a:cxn ang="0">
                        <a:pos x="346" y="570"/>
                      </a:cxn>
                      <a:cxn ang="0">
                        <a:pos x="615" y="682"/>
                      </a:cxn>
                      <a:cxn ang="0">
                        <a:pos x="699" y="487"/>
                      </a:cxn>
                      <a:cxn ang="0">
                        <a:pos x="717" y="217"/>
                      </a:cxn>
                      <a:cxn ang="0">
                        <a:pos x="587" y="59"/>
                      </a:cxn>
                      <a:cxn ang="0">
                        <a:pos x="364" y="4"/>
                      </a:cxn>
                      <a:cxn ang="0">
                        <a:pos x="206" y="32"/>
                      </a:cxn>
                      <a:cxn ang="0">
                        <a:pos x="95" y="134"/>
                      </a:cxn>
                      <a:cxn ang="0">
                        <a:pos x="76" y="273"/>
                      </a:cxn>
                      <a:cxn ang="0">
                        <a:pos x="58" y="450"/>
                      </a:cxn>
                      <a:cxn ang="0">
                        <a:pos x="48" y="626"/>
                      </a:cxn>
                    </a:cxnLst>
                    <a:rect l="0" t="0" r="r" b="b"/>
                    <a:pathLst>
                      <a:path w="736" h="696">
                        <a:moveTo>
                          <a:pt x="48" y="626"/>
                        </a:moveTo>
                        <a:cubicBezTo>
                          <a:pt x="96" y="646"/>
                          <a:pt x="251" y="561"/>
                          <a:pt x="346" y="570"/>
                        </a:cubicBezTo>
                        <a:cubicBezTo>
                          <a:pt x="441" y="579"/>
                          <a:pt x="556" y="696"/>
                          <a:pt x="615" y="682"/>
                        </a:cubicBezTo>
                        <a:cubicBezTo>
                          <a:pt x="674" y="668"/>
                          <a:pt x="682" y="564"/>
                          <a:pt x="699" y="487"/>
                        </a:cubicBezTo>
                        <a:cubicBezTo>
                          <a:pt x="716" y="410"/>
                          <a:pt x="736" y="288"/>
                          <a:pt x="717" y="217"/>
                        </a:cubicBezTo>
                        <a:cubicBezTo>
                          <a:pt x="698" y="146"/>
                          <a:pt x="646" y="94"/>
                          <a:pt x="587" y="59"/>
                        </a:cubicBezTo>
                        <a:cubicBezTo>
                          <a:pt x="528" y="24"/>
                          <a:pt x="427" y="8"/>
                          <a:pt x="364" y="4"/>
                        </a:cubicBezTo>
                        <a:cubicBezTo>
                          <a:pt x="301" y="0"/>
                          <a:pt x="251" y="10"/>
                          <a:pt x="206" y="32"/>
                        </a:cubicBezTo>
                        <a:cubicBezTo>
                          <a:pt x="161" y="54"/>
                          <a:pt x="117" y="94"/>
                          <a:pt x="95" y="134"/>
                        </a:cubicBezTo>
                        <a:cubicBezTo>
                          <a:pt x="73" y="174"/>
                          <a:pt x="82" y="220"/>
                          <a:pt x="76" y="273"/>
                        </a:cubicBezTo>
                        <a:cubicBezTo>
                          <a:pt x="70" y="326"/>
                          <a:pt x="64" y="390"/>
                          <a:pt x="58" y="450"/>
                        </a:cubicBezTo>
                        <a:cubicBezTo>
                          <a:pt x="52" y="510"/>
                          <a:pt x="0" y="606"/>
                          <a:pt x="48" y="62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09" name="Oval 61"/>
                  <p:cNvSpPr>
                    <a:spLocks noChangeArrowheads="1"/>
                  </p:cNvSpPr>
                  <p:nvPr/>
                </p:nvSpPr>
                <p:spPr bwMode="auto">
                  <a:xfrm>
                    <a:off x="2973" y="1960"/>
                    <a:ext cx="780" cy="669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0" name="Freeform 62"/>
                  <p:cNvSpPr>
                    <a:spLocks/>
                  </p:cNvSpPr>
                  <p:nvPr/>
                </p:nvSpPr>
                <p:spPr bwMode="auto">
                  <a:xfrm>
                    <a:off x="3149" y="1998"/>
                    <a:ext cx="372" cy="469"/>
                  </a:xfrm>
                  <a:custGeom>
                    <a:avLst/>
                    <a:gdLst/>
                    <a:ahLst/>
                    <a:cxnLst>
                      <a:cxn ang="0">
                        <a:pos x="372" y="399"/>
                      </a:cxn>
                      <a:cxn ang="0">
                        <a:pos x="251" y="464"/>
                      </a:cxn>
                      <a:cxn ang="0">
                        <a:pos x="168" y="390"/>
                      </a:cxn>
                      <a:cxn ang="0">
                        <a:pos x="168" y="241"/>
                      </a:cxn>
                      <a:cxn ang="0">
                        <a:pos x="307" y="195"/>
                      </a:cxn>
                      <a:cxn ang="0">
                        <a:pos x="344" y="129"/>
                      </a:cxn>
                      <a:cxn ang="0">
                        <a:pos x="326" y="37"/>
                      </a:cxn>
                      <a:cxn ang="0">
                        <a:pos x="233" y="9"/>
                      </a:cxn>
                      <a:cxn ang="0">
                        <a:pos x="103" y="18"/>
                      </a:cxn>
                      <a:cxn ang="0">
                        <a:pos x="19" y="120"/>
                      </a:cxn>
                      <a:cxn ang="0">
                        <a:pos x="121" y="204"/>
                      </a:cxn>
                      <a:cxn ang="0">
                        <a:pos x="158" y="427"/>
                      </a:cxn>
                      <a:cxn ang="0">
                        <a:pos x="56" y="455"/>
                      </a:cxn>
                      <a:cxn ang="0">
                        <a:pos x="0" y="362"/>
                      </a:cxn>
                    </a:cxnLst>
                    <a:rect l="0" t="0" r="r" b="b"/>
                    <a:pathLst>
                      <a:path w="372" h="469">
                        <a:moveTo>
                          <a:pt x="372" y="399"/>
                        </a:moveTo>
                        <a:cubicBezTo>
                          <a:pt x="328" y="432"/>
                          <a:pt x="285" y="466"/>
                          <a:pt x="251" y="464"/>
                        </a:cubicBezTo>
                        <a:cubicBezTo>
                          <a:pt x="217" y="462"/>
                          <a:pt x="182" y="427"/>
                          <a:pt x="168" y="390"/>
                        </a:cubicBezTo>
                        <a:cubicBezTo>
                          <a:pt x="154" y="353"/>
                          <a:pt x="145" y="274"/>
                          <a:pt x="168" y="241"/>
                        </a:cubicBezTo>
                        <a:cubicBezTo>
                          <a:pt x="191" y="208"/>
                          <a:pt x="278" y="214"/>
                          <a:pt x="307" y="195"/>
                        </a:cubicBezTo>
                        <a:cubicBezTo>
                          <a:pt x="336" y="176"/>
                          <a:pt x="341" y="155"/>
                          <a:pt x="344" y="129"/>
                        </a:cubicBezTo>
                        <a:cubicBezTo>
                          <a:pt x="347" y="103"/>
                          <a:pt x="344" y="57"/>
                          <a:pt x="326" y="37"/>
                        </a:cubicBezTo>
                        <a:cubicBezTo>
                          <a:pt x="308" y="17"/>
                          <a:pt x="270" y="12"/>
                          <a:pt x="233" y="9"/>
                        </a:cubicBezTo>
                        <a:cubicBezTo>
                          <a:pt x="196" y="6"/>
                          <a:pt x="139" y="0"/>
                          <a:pt x="103" y="18"/>
                        </a:cubicBezTo>
                        <a:cubicBezTo>
                          <a:pt x="67" y="36"/>
                          <a:pt x="16" y="89"/>
                          <a:pt x="19" y="120"/>
                        </a:cubicBezTo>
                        <a:cubicBezTo>
                          <a:pt x="22" y="151"/>
                          <a:pt x="98" y="153"/>
                          <a:pt x="121" y="204"/>
                        </a:cubicBezTo>
                        <a:cubicBezTo>
                          <a:pt x="144" y="255"/>
                          <a:pt x="169" y="385"/>
                          <a:pt x="158" y="427"/>
                        </a:cubicBezTo>
                        <a:cubicBezTo>
                          <a:pt x="147" y="469"/>
                          <a:pt x="82" y="466"/>
                          <a:pt x="56" y="455"/>
                        </a:cubicBezTo>
                        <a:cubicBezTo>
                          <a:pt x="30" y="444"/>
                          <a:pt x="15" y="403"/>
                          <a:pt x="0" y="362"/>
                        </a:cubicBezTo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1" name="Freeform 63"/>
                  <p:cNvSpPr>
                    <a:spLocks/>
                  </p:cNvSpPr>
                  <p:nvPr/>
                </p:nvSpPr>
                <p:spPr bwMode="auto">
                  <a:xfrm>
                    <a:off x="3027" y="1765"/>
                    <a:ext cx="259" cy="241"/>
                  </a:xfrm>
                  <a:custGeom>
                    <a:avLst/>
                    <a:gdLst/>
                    <a:ahLst/>
                    <a:cxnLst>
                      <a:cxn ang="0">
                        <a:pos x="122" y="233"/>
                      </a:cxn>
                      <a:cxn ang="0">
                        <a:pos x="234" y="195"/>
                      </a:cxn>
                      <a:cxn ang="0">
                        <a:pos x="225" y="28"/>
                      </a:cxn>
                      <a:cxn ang="0">
                        <a:pos x="32" y="28"/>
                      </a:cxn>
                      <a:cxn ang="0">
                        <a:pos x="32" y="149"/>
                      </a:cxn>
                      <a:cxn ang="0">
                        <a:pos x="122" y="233"/>
                      </a:cxn>
                    </a:cxnLst>
                    <a:rect l="0" t="0" r="r" b="b"/>
                    <a:pathLst>
                      <a:path w="259" h="241">
                        <a:moveTo>
                          <a:pt x="122" y="233"/>
                        </a:moveTo>
                        <a:cubicBezTo>
                          <a:pt x="156" y="241"/>
                          <a:pt x="217" y="229"/>
                          <a:pt x="234" y="195"/>
                        </a:cubicBezTo>
                        <a:cubicBezTo>
                          <a:pt x="251" y="161"/>
                          <a:pt x="259" y="56"/>
                          <a:pt x="225" y="28"/>
                        </a:cubicBezTo>
                        <a:cubicBezTo>
                          <a:pt x="191" y="0"/>
                          <a:pt x="64" y="8"/>
                          <a:pt x="32" y="28"/>
                        </a:cubicBezTo>
                        <a:cubicBezTo>
                          <a:pt x="0" y="48"/>
                          <a:pt x="17" y="115"/>
                          <a:pt x="32" y="149"/>
                        </a:cubicBezTo>
                        <a:cubicBezTo>
                          <a:pt x="47" y="183"/>
                          <a:pt x="88" y="225"/>
                          <a:pt x="122" y="233"/>
                        </a:cubicBezTo>
                        <a:close/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2" name="Freeform 64"/>
                  <p:cNvSpPr>
                    <a:spLocks/>
                  </p:cNvSpPr>
                  <p:nvPr/>
                </p:nvSpPr>
                <p:spPr bwMode="auto">
                  <a:xfrm>
                    <a:off x="2559" y="1189"/>
                    <a:ext cx="414" cy="584"/>
                  </a:xfrm>
                  <a:custGeom>
                    <a:avLst/>
                    <a:gdLst/>
                    <a:ahLst/>
                    <a:cxnLst>
                      <a:cxn ang="0">
                        <a:pos x="518" y="212"/>
                      </a:cxn>
                      <a:cxn ang="0">
                        <a:pos x="323" y="449"/>
                      </a:cxn>
                      <a:cxn ang="0">
                        <a:pos x="193" y="602"/>
                      </a:cxn>
                      <a:cxn ang="0">
                        <a:pos x="26" y="398"/>
                      </a:cxn>
                      <a:cxn ang="0">
                        <a:pos x="35" y="184"/>
                      </a:cxn>
                      <a:cxn ang="0">
                        <a:pos x="193" y="26"/>
                      </a:cxn>
                      <a:cxn ang="0">
                        <a:pos x="360" y="26"/>
                      </a:cxn>
                      <a:cxn ang="0">
                        <a:pos x="518" y="119"/>
                      </a:cxn>
                    </a:cxnLst>
                    <a:rect l="0" t="0" r="r" b="b"/>
                    <a:pathLst>
                      <a:path w="518" h="610">
                        <a:moveTo>
                          <a:pt x="518" y="212"/>
                        </a:moveTo>
                        <a:cubicBezTo>
                          <a:pt x="447" y="298"/>
                          <a:pt x="377" y="384"/>
                          <a:pt x="323" y="449"/>
                        </a:cubicBezTo>
                        <a:cubicBezTo>
                          <a:pt x="269" y="514"/>
                          <a:pt x="242" y="610"/>
                          <a:pt x="193" y="602"/>
                        </a:cubicBezTo>
                        <a:cubicBezTo>
                          <a:pt x="144" y="594"/>
                          <a:pt x="52" y="468"/>
                          <a:pt x="26" y="398"/>
                        </a:cubicBezTo>
                        <a:cubicBezTo>
                          <a:pt x="0" y="328"/>
                          <a:pt x="7" y="246"/>
                          <a:pt x="35" y="184"/>
                        </a:cubicBezTo>
                        <a:cubicBezTo>
                          <a:pt x="63" y="122"/>
                          <a:pt x="139" y="52"/>
                          <a:pt x="193" y="26"/>
                        </a:cubicBezTo>
                        <a:cubicBezTo>
                          <a:pt x="247" y="0"/>
                          <a:pt x="306" y="11"/>
                          <a:pt x="360" y="26"/>
                        </a:cubicBezTo>
                        <a:cubicBezTo>
                          <a:pt x="414" y="41"/>
                          <a:pt x="492" y="96"/>
                          <a:pt x="518" y="119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3" name="Freeform 65"/>
                  <p:cNvSpPr>
                    <a:spLocks/>
                  </p:cNvSpPr>
                  <p:nvPr/>
                </p:nvSpPr>
                <p:spPr bwMode="auto">
                  <a:xfrm>
                    <a:off x="2703" y="1334"/>
                    <a:ext cx="166" cy="278"/>
                  </a:xfrm>
                  <a:custGeom>
                    <a:avLst/>
                    <a:gdLst/>
                    <a:ahLst/>
                    <a:cxnLst>
                      <a:cxn ang="0">
                        <a:pos x="220" y="109"/>
                      </a:cxn>
                      <a:cxn ang="0">
                        <a:pos x="183" y="13"/>
                      </a:cxn>
                      <a:cxn ang="0">
                        <a:pos x="90" y="32"/>
                      </a:cxn>
                      <a:cxn ang="0">
                        <a:pos x="25" y="162"/>
                      </a:cxn>
                      <a:cxn ang="0">
                        <a:pos x="25" y="317"/>
                      </a:cxn>
                      <a:cxn ang="0">
                        <a:pos x="220" y="109"/>
                      </a:cxn>
                    </a:cxnLst>
                    <a:rect l="0" t="0" r="r" b="b"/>
                    <a:pathLst>
                      <a:path w="246" h="326">
                        <a:moveTo>
                          <a:pt x="220" y="109"/>
                        </a:moveTo>
                        <a:cubicBezTo>
                          <a:pt x="246" y="58"/>
                          <a:pt x="205" y="26"/>
                          <a:pt x="183" y="13"/>
                        </a:cubicBezTo>
                        <a:cubicBezTo>
                          <a:pt x="161" y="0"/>
                          <a:pt x="116" y="7"/>
                          <a:pt x="90" y="32"/>
                        </a:cubicBezTo>
                        <a:cubicBezTo>
                          <a:pt x="64" y="57"/>
                          <a:pt x="36" y="115"/>
                          <a:pt x="25" y="162"/>
                        </a:cubicBezTo>
                        <a:cubicBezTo>
                          <a:pt x="14" y="209"/>
                          <a:pt x="0" y="326"/>
                          <a:pt x="25" y="317"/>
                        </a:cubicBezTo>
                        <a:cubicBezTo>
                          <a:pt x="50" y="308"/>
                          <a:pt x="194" y="160"/>
                          <a:pt x="220" y="109"/>
                        </a:cubicBezTo>
                        <a:close/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4" name="Freeform 66"/>
                  <p:cNvSpPr>
                    <a:spLocks/>
                  </p:cNvSpPr>
                  <p:nvPr/>
                </p:nvSpPr>
                <p:spPr bwMode="auto">
                  <a:xfrm>
                    <a:off x="4058" y="1490"/>
                    <a:ext cx="156" cy="161"/>
                  </a:xfrm>
                  <a:custGeom>
                    <a:avLst/>
                    <a:gdLst/>
                    <a:ahLst/>
                    <a:cxnLst>
                      <a:cxn ang="0">
                        <a:pos x="20" y="142"/>
                      </a:cxn>
                      <a:cxn ang="0">
                        <a:pos x="141" y="134"/>
                      </a:cxn>
                      <a:cxn ang="0">
                        <a:pos x="113" y="20"/>
                      </a:cxn>
                      <a:cxn ang="0">
                        <a:pos x="20" y="20"/>
                      </a:cxn>
                      <a:cxn ang="0">
                        <a:pos x="20" y="142"/>
                      </a:cxn>
                    </a:cxnLst>
                    <a:rect l="0" t="0" r="r" b="b"/>
                    <a:pathLst>
                      <a:path w="156" h="161">
                        <a:moveTo>
                          <a:pt x="20" y="142"/>
                        </a:moveTo>
                        <a:cubicBezTo>
                          <a:pt x="40" y="161"/>
                          <a:pt x="126" y="154"/>
                          <a:pt x="141" y="134"/>
                        </a:cubicBezTo>
                        <a:cubicBezTo>
                          <a:pt x="156" y="114"/>
                          <a:pt x="133" y="39"/>
                          <a:pt x="113" y="20"/>
                        </a:cubicBezTo>
                        <a:cubicBezTo>
                          <a:pt x="93" y="1"/>
                          <a:pt x="35" y="0"/>
                          <a:pt x="20" y="20"/>
                        </a:cubicBezTo>
                        <a:cubicBezTo>
                          <a:pt x="5" y="40"/>
                          <a:pt x="0" y="123"/>
                          <a:pt x="20" y="142"/>
                        </a:cubicBezTo>
                        <a:close/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5" name="Freeform 67"/>
                  <p:cNvSpPr>
                    <a:spLocks/>
                  </p:cNvSpPr>
                  <p:nvPr/>
                </p:nvSpPr>
                <p:spPr bwMode="auto">
                  <a:xfrm>
                    <a:off x="3059" y="1282"/>
                    <a:ext cx="806" cy="369"/>
                  </a:xfrm>
                  <a:custGeom>
                    <a:avLst/>
                    <a:gdLst/>
                    <a:ahLst/>
                    <a:cxnLst>
                      <a:cxn ang="0">
                        <a:pos x="118" y="29"/>
                      </a:cxn>
                      <a:cxn ang="0">
                        <a:pos x="369" y="20"/>
                      </a:cxn>
                      <a:cxn ang="0">
                        <a:pos x="527" y="29"/>
                      </a:cxn>
                      <a:cxn ang="0">
                        <a:pos x="778" y="94"/>
                      </a:cxn>
                      <a:cxn ang="0">
                        <a:pos x="694" y="387"/>
                      </a:cxn>
                      <a:cxn ang="0">
                        <a:pos x="443" y="326"/>
                      </a:cxn>
                      <a:cxn ang="0">
                        <a:pos x="295" y="326"/>
                      </a:cxn>
                      <a:cxn ang="0">
                        <a:pos x="42" y="387"/>
                      </a:cxn>
                      <a:cxn ang="0">
                        <a:pos x="42" y="196"/>
                      </a:cxn>
                      <a:cxn ang="0">
                        <a:pos x="118" y="29"/>
                      </a:cxn>
                    </a:cxnLst>
                    <a:rect l="0" t="0" r="r" b="b"/>
                    <a:pathLst>
                      <a:path w="806" h="426">
                        <a:moveTo>
                          <a:pt x="118" y="29"/>
                        </a:moveTo>
                        <a:cubicBezTo>
                          <a:pt x="172" y="0"/>
                          <a:pt x="301" y="20"/>
                          <a:pt x="369" y="20"/>
                        </a:cubicBezTo>
                        <a:cubicBezTo>
                          <a:pt x="437" y="20"/>
                          <a:pt x="459" y="17"/>
                          <a:pt x="527" y="29"/>
                        </a:cubicBezTo>
                        <a:cubicBezTo>
                          <a:pt x="595" y="41"/>
                          <a:pt x="750" y="34"/>
                          <a:pt x="778" y="94"/>
                        </a:cubicBezTo>
                        <a:cubicBezTo>
                          <a:pt x="806" y="154"/>
                          <a:pt x="750" y="348"/>
                          <a:pt x="694" y="387"/>
                        </a:cubicBezTo>
                        <a:cubicBezTo>
                          <a:pt x="638" y="426"/>
                          <a:pt x="509" y="336"/>
                          <a:pt x="443" y="326"/>
                        </a:cubicBezTo>
                        <a:cubicBezTo>
                          <a:pt x="377" y="316"/>
                          <a:pt x="362" y="316"/>
                          <a:pt x="295" y="326"/>
                        </a:cubicBezTo>
                        <a:cubicBezTo>
                          <a:pt x="228" y="336"/>
                          <a:pt x="84" y="409"/>
                          <a:pt x="42" y="387"/>
                        </a:cubicBezTo>
                        <a:cubicBezTo>
                          <a:pt x="0" y="365"/>
                          <a:pt x="32" y="257"/>
                          <a:pt x="42" y="196"/>
                        </a:cubicBezTo>
                        <a:cubicBezTo>
                          <a:pt x="52" y="135"/>
                          <a:pt x="64" y="58"/>
                          <a:pt x="118" y="29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6" name="Freeform 68"/>
                  <p:cNvSpPr>
                    <a:spLocks/>
                  </p:cNvSpPr>
                  <p:nvPr/>
                </p:nvSpPr>
                <p:spPr bwMode="auto">
                  <a:xfrm>
                    <a:off x="3510" y="1764"/>
                    <a:ext cx="214" cy="242"/>
                  </a:xfrm>
                  <a:custGeom>
                    <a:avLst/>
                    <a:gdLst/>
                    <a:ahLst/>
                    <a:cxnLst>
                      <a:cxn ang="0">
                        <a:pos x="11" y="196"/>
                      </a:cxn>
                      <a:cxn ang="0">
                        <a:pos x="11" y="109"/>
                      </a:cxn>
                      <a:cxn ang="0">
                        <a:pos x="76" y="9"/>
                      </a:cxn>
                      <a:cxn ang="0">
                        <a:pos x="197" y="57"/>
                      </a:cxn>
                      <a:cxn ang="0">
                        <a:pos x="178" y="196"/>
                      </a:cxn>
                      <a:cxn ang="0">
                        <a:pos x="57" y="242"/>
                      </a:cxn>
                    </a:cxnLst>
                    <a:rect l="0" t="0" r="r" b="b"/>
                    <a:pathLst>
                      <a:path w="214" h="242">
                        <a:moveTo>
                          <a:pt x="11" y="196"/>
                        </a:moveTo>
                        <a:cubicBezTo>
                          <a:pt x="5" y="168"/>
                          <a:pt x="0" y="140"/>
                          <a:pt x="11" y="109"/>
                        </a:cubicBezTo>
                        <a:cubicBezTo>
                          <a:pt x="22" y="78"/>
                          <a:pt x="45" y="18"/>
                          <a:pt x="76" y="9"/>
                        </a:cubicBezTo>
                        <a:cubicBezTo>
                          <a:pt x="107" y="0"/>
                          <a:pt x="180" y="26"/>
                          <a:pt x="197" y="57"/>
                        </a:cubicBezTo>
                        <a:cubicBezTo>
                          <a:pt x="214" y="88"/>
                          <a:pt x="201" y="165"/>
                          <a:pt x="178" y="196"/>
                        </a:cubicBezTo>
                        <a:cubicBezTo>
                          <a:pt x="155" y="227"/>
                          <a:pt x="85" y="236"/>
                          <a:pt x="57" y="242"/>
                        </a:cubicBezTo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2117" name="Group 69"/>
                <p:cNvGrpSpPr>
                  <a:grpSpLocks/>
                </p:cNvGrpSpPr>
                <p:nvPr/>
              </p:nvGrpSpPr>
              <p:grpSpPr bwMode="auto">
                <a:xfrm>
                  <a:off x="2752" y="836"/>
                  <a:ext cx="1126" cy="892"/>
                  <a:chOff x="2752" y="836"/>
                  <a:chExt cx="1126" cy="892"/>
                </a:xfrm>
              </p:grpSpPr>
              <p:grpSp>
                <p:nvGrpSpPr>
                  <p:cNvPr id="2118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2119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0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1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2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3" name="Freeform 75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4" name="Freeform 76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5" name="Freeform 77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6" name="Freeform 78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7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8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9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0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1" name="Rectangle 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2" name="Rectangle 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3" name="Rectangle 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4" name="Oval 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5" name="Freeform 87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6" name="Freeform 88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7" name="Freeform 89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8" name="Freeform 90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9" name="WordArt 91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2140" name="Rectangle 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41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42" name="Rectangle 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143" name="Freeform 95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44" name="Freeform 96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2145" name="Group 97"/>
              <p:cNvGrpSpPr>
                <a:grpSpLocks/>
              </p:cNvGrpSpPr>
              <p:nvPr/>
            </p:nvGrpSpPr>
            <p:grpSpPr bwMode="auto">
              <a:xfrm>
                <a:off x="717550" y="2393418"/>
                <a:ext cx="2362200" cy="1855573"/>
                <a:chOff x="7588" y="2323"/>
                <a:chExt cx="2263" cy="1714"/>
              </a:xfrm>
            </p:grpSpPr>
            <p:sp>
              <p:nvSpPr>
                <p:cNvPr id="2146" name="Freeform 98"/>
                <p:cNvSpPr>
                  <a:spLocks/>
                </p:cNvSpPr>
                <p:nvPr/>
              </p:nvSpPr>
              <p:spPr bwMode="auto">
                <a:xfrm>
                  <a:off x="7588" y="2978"/>
                  <a:ext cx="493" cy="807"/>
                </a:xfrm>
                <a:custGeom>
                  <a:avLst/>
                  <a:gdLst/>
                  <a:ahLst/>
                  <a:cxnLst>
                    <a:cxn ang="0">
                      <a:pos x="161" y="8"/>
                    </a:cxn>
                    <a:cxn ang="0">
                      <a:pos x="319" y="138"/>
                    </a:cxn>
                    <a:cxn ang="0">
                      <a:pos x="504" y="138"/>
                    </a:cxn>
                    <a:cxn ang="0">
                      <a:pos x="532" y="380"/>
                    </a:cxn>
                    <a:cxn ang="0">
                      <a:pos x="588" y="556"/>
                    </a:cxn>
                    <a:cxn ang="0">
                      <a:pos x="446" y="742"/>
                    </a:cxn>
                    <a:cxn ang="0">
                      <a:pos x="235" y="798"/>
                    </a:cxn>
                    <a:cxn ang="0">
                      <a:pos x="58" y="687"/>
                    </a:cxn>
                    <a:cxn ang="0">
                      <a:pos x="3" y="417"/>
                    </a:cxn>
                    <a:cxn ang="0">
                      <a:pos x="40" y="188"/>
                    </a:cxn>
                    <a:cxn ang="0">
                      <a:pos x="161" y="8"/>
                    </a:cxn>
                  </a:cxnLst>
                  <a:rect l="0" t="0" r="r" b="b"/>
                  <a:pathLst>
                    <a:path w="602" h="807">
                      <a:moveTo>
                        <a:pt x="161" y="8"/>
                      </a:moveTo>
                      <a:cubicBezTo>
                        <a:pt x="207" y="0"/>
                        <a:pt x="262" y="116"/>
                        <a:pt x="319" y="138"/>
                      </a:cubicBezTo>
                      <a:cubicBezTo>
                        <a:pt x="376" y="160"/>
                        <a:pt x="469" y="98"/>
                        <a:pt x="504" y="138"/>
                      </a:cubicBezTo>
                      <a:cubicBezTo>
                        <a:pt x="539" y="178"/>
                        <a:pt x="518" y="310"/>
                        <a:pt x="532" y="380"/>
                      </a:cubicBezTo>
                      <a:cubicBezTo>
                        <a:pt x="546" y="450"/>
                        <a:pt x="602" y="496"/>
                        <a:pt x="588" y="556"/>
                      </a:cubicBezTo>
                      <a:cubicBezTo>
                        <a:pt x="574" y="616"/>
                        <a:pt x="505" y="702"/>
                        <a:pt x="446" y="742"/>
                      </a:cubicBezTo>
                      <a:cubicBezTo>
                        <a:pt x="387" y="782"/>
                        <a:pt x="300" y="807"/>
                        <a:pt x="235" y="798"/>
                      </a:cubicBezTo>
                      <a:cubicBezTo>
                        <a:pt x="170" y="789"/>
                        <a:pt x="97" y="751"/>
                        <a:pt x="58" y="687"/>
                      </a:cubicBezTo>
                      <a:cubicBezTo>
                        <a:pt x="19" y="623"/>
                        <a:pt x="6" y="500"/>
                        <a:pt x="3" y="417"/>
                      </a:cubicBezTo>
                      <a:cubicBezTo>
                        <a:pt x="0" y="334"/>
                        <a:pt x="22" y="258"/>
                        <a:pt x="40" y="188"/>
                      </a:cubicBezTo>
                      <a:cubicBezTo>
                        <a:pt x="58" y="118"/>
                        <a:pt x="115" y="16"/>
                        <a:pt x="161" y="8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7" name="Freeform 99"/>
                <p:cNvSpPr>
                  <a:spLocks/>
                </p:cNvSpPr>
                <p:nvPr/>
              </p:nvSpPr>
              <p:spPr bwMode="auto">
                <a:xfrm>
                  <a:off x="9402" y="2909"/>
                  <a:ext cx="449" cy="950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8" name="Freeform 100"/>
                <p:cNvSpPr>
                  <a:spLocks/>
                </p:cNvSpPr>
                <p:nvPr/>
              </p:nvSpPr>
              <p:spPr bwMode="auto">
                <a:xfrm>
                  <a:off x="7922" y="2339"/>
                  <a:ext cx="1665" cy="1698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9" name="Freeform 101"/>
                <p:cNvSpPr>
                  <a:spLocks/>
                </p:cNvSpPr>
                <p:nvPr/>
              </p:nvSpPr>
              <p:spPr bwMode="auto">
                <a:xfrm>
                  <a:off x="7588" y="2466"/>
                  <a:ext cx="571" cy="733"/>
                </a:xfrm>
                <a:custGeom>
                  <a:avLst/>
                  <a:gdLst/>
                  <a:ahLst/>
                  <a:cxnLst>
                    <a:cxn ang="0">
                      <a:pos x="334" y="15"/>
                    </a:cxn>
                    <a:cxn ang="0">
                      <a:pos x="560" y="414"/>
                    </a:cxn>
                    <a:cxn ang="0">
                      <a:pos x="402" y="711"/>
                    </a:cxn>
                    <a:cxn ang="0">
                      <a:pos x="39" y="544"/>
                    </a:cxn>
                    <a:cxn ang="0">
                      <a:pos x="169" y="323"/>
                    </a:cxn>
                    <a:cxn ang="0">
                      <a:pos x="334" y="15"/>
                    </a:cxn>
                  </a:cxnLst>
                  <a:rect l="0" t="0" r="r" b="b"/>
                  <a:pathLst>
                    <a:path w="571" h="733">
                      <a:moveTo>
                        <a:pt x="334" y="15"/>
                      </a:moveTo>
                      <a:cubicBezTo>
                        <a:pt x="399" y="30"/>
                        <a:pt x="549" y="298"/>
                        <a:pt x="560" y="414"/>
                      </a:cubicBezTo>
                      <a:cubicBezTo>
                        <a:pt x="571" y="530"/>
                        <a:pt x="489" y="689"/>
                        <a:pt x="402" y="711"/>
                      </a:cubicBezTo>
                      <a:cubicBezTo>
                        <a:pt x="315" y="733"/>
                        <a:pt x="78" y="609"/>
                        <a:pt x="39" y="544"/>
                      </a:cubicBezTo>
                      <a:cubicBezTo>
                        <a:pt x="0" y="479"/>
                        <a:pt x="120" y="408"/>
                        <a:pt x="169" y="323"/>
                      </a:cubicBezTo>
                      <a:cubicBezTo>
                        <a:pt x="218" y="238"/>
                        <a:pt x="269" y="0"/>
                        <a:pt x="334" y="1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50" name="Freeform 102"/>
                <p:cNvSpPr>
                  <a:spLocks/>
                </p:cNvSpPr>
                <p:nvPr/>
              </p:nvSpPr>
              <p:spPr bwMode="auto">
                <a:xfrm>
                  <a:off x="9354" y="2533"/>
                  <a:ext cx="450" cy="666"/>
                </a:xfrm>
                <a:custGeom>
                  <a:avLst/>
                  <a:gdLst/>
                  <a:ahLst/>
                  <a:cxnLst>
                    <a:cxn ang="0">
                      <a:pos x="208" y="25"/>
                    </a:cxn>
                    <a:cxn ang="0">
                      <a:pos x="450" y="416"/>
                    </a:cxn>
                    <a:cxn ang="0">
                      <a:pos x="208" y="593"/>
                    </a:cxn>
                    <a:cxn ang="0">
                      <a:pos x="79" y="661"/>
                    </a:cxn>
                    <a:cxn ang="0">
                      <a:pos x="23" y="565"/>
                    </a:cxn>
                    <a:cxn ang="0">
                      <a:pos x="14" y="435"/>
                    </a:cxn>
                    <a:cxn ang="0">
                      <a:pos x="106" y="266"/>
                    </a:cxn>
                    <a:cxn ang="0">
                      <a:pos x="208" y="25"/>
                    </a:cxn>
                  </a:cxnLst>
                  <a:rect l="0" t="0" r="r" b="b"/>
                  <a:pathLst>
                    <a:path w="450" h="666">
                      <a:moveTo>
                        <a:pt x="208" y="25"/>
                      </a:moveTo>
                      <a:cubicBezTo>
                        <a:pt x="265" y="50"/>
                        <a:pt x="450" y="321"/>
                        <a:pt x="450" y="416"/>
                      </a:cubicBezTo>
                      <a:cubicBezTo>
                        <a:pt x="450" y="511"/>
                        <a:pt x="270" y="552"/>
                        <a:pt x="208" y="593"/>
                      </a:cubicBezTo>
                      <a:cubicBezTo>
                        <a:pt x="146" y="634"/>
                        <a:pt x="110" y="666"/>
                        <a:pt x="79" y="661"/>
                      </a:cubicBezTo>
                      <a:cubicBezTo>
                        <a:pt x="48" y="656"/>
                        <a:pt x="34" y="603"/>
                        <a:pt x="23" y="565"/>
                      </a:cubicBezTo>
                      <a:cubicBezTo>
                        <a:pt x="12" y="527"/>
                        <a:pt x="0" y="485"/>
                        <a:pt x="14" y="435"/>
                      </a:cubicBezTo>
                      <a:cubicBezTo>
                        <a:pt x="28" y="385"/>
                        <a:pt x="81" y="334"/>
                        <a:pt x="106" y="266"/>
                      </a:cubicBezTo>
                      <a:cubicBezTo>
                        <a:pt x="131" y="198"/>
                        <a:pt x="151" y="0"/>
                        <a:pt x="208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2151" name="Group 103"/>
                <p:cNvGrpSpPr>
                  <a:grpSpLocks/>
                </p:cNvGrpSpPr>
                <p:nvPr/>
              </p:nvGrpSpPr>
              <p:grpSpPr bwMode="auto">
                <a:xfrm>
                  <a:off x="8743" y="2642"/>
                  <a:ext cx="611" cy="565"/>
                  <a:chOff x="2752" y="836"/>
                  <a:chExt cx="1126" cy="892"/>
                </a:xfrm>
              </p:grpSpPr>
              <p:grpSp>
                <p:nvGrpSpPr>
                  <p:cNvPr id="2152" name="Group 104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2153" name="Oval 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4" name="Oval 1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5" name="Oval 1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6" name="Oval 1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7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8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9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0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1" name="Rectangle 1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2" name="Rectangle 1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3" name="Rectangle 1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4" name="Rectangle 1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5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6" name="Rectangle 1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7" name="Rectangle 1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8" name="Oval 1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9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0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1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2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3" name="WordArt 125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2174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5" name="Rectangle 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6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177" name="Freeform 129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78" name="Freeform 130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2179" name="Freeform 131"/>
                <p:cNvSpPr>
                  <a:spLocks/>
                </p:cNvSpPr>
                <p:nvPr/>
              </p:nvSpPr>
              <p:spPr bwMode="auto">
                <a:xfrm>
                  <a:off x="8327" y="2323"/>
                  <a:ext cx="1003" cy="319"/>
                </a:xfrm>
                <a:custGeom>
                  <a:avLst/>
                  <a:gdLst/>
                  <a:ahLst/>
                  <a:cxnLst>
                    <a:cxn ang="0">
                      <a:pos x="136" y="16"/>
                    </a:cxn>
                    <a:cxn ang="0">
                      <a:pos x="6" y="143"/>
                    </a:cxn>
                    <a:cxn ang="0">
                      <a:pos x="174" y="143"/>
                    </a:cxn>
                    <a:cxn ang="0">
                      <a:pos x="416" y="319"/>
                    </a:cxn>
                    <a:cxn ang="0">
                      <a:pos x="852" y="143"/>
                    </a:cxn>
                    <a:cxn ang="0">
                      <a:pos x="993" y="210"/>
                    </a:cxn>
                    <a:cxn ang="0">
                      <a:pos x="915" y="60"/>
                    </a:cxn>
                    <a:cxn ang="0">
                      <a:pos x="769" y="143"/>
                    </a:cxn>
                    <a:cxn ang="0">
                      <a:pos x="536" y="240"/>
                    </a:cxn>
                    <a:cxn ang="0">
                      <a:pos x="459" y="240"/>
                    </a:cxn>
                    <a:cxn ang="0">
                      <a:pos x="350" y="240"/>
                    </a:cxn>
                    <a:cxn ang="0">
                      <a:pos x="136" y="16"/>
                    </a:cxn>
                  </a:cxnLst>
                  <a:rect l="0" t="0" r="r" b="b"/>
                  <a:pathLst>
                    <a:path w="1003" h="319">
                      <a:moveTo>
                        <a:pt x="136" y="16"/>
                      </a:moveTo>
                      <a:cubicBezTo>
                        <a:pt x="79" y="0"/>
                        <a:pt x="0" y="122"/>
                        <a:pt x="6" y="143"/>
                      </a:cubicBezTo>
                      <a:cubicBezTo>
                        <a:pt x="12" y="164"/>
                        <a:pt x="106" y="114"/>
                        <a:pt x="174" y="143"/>
                      </a:cubicBezTo>
                      <a:cubicBezTo>
                        <a:pt x="242" y="172"/>
                        <a:pt x="303" y="319"/>
                        <a:pt x="416" y="319"/>
                      </a:cubicBezTo>
                      <a:cubicBezTo>
                        <a:pt x="529" y="319"/>
                        <a:pt x="756" y="161"/>
                        <a:pt x="852" y="143"/>
                      </a:cubicBezTo>
                      <a:cubicBezTo>
                        <a:pt x="948" y="125"/>
                        <a:pt x="983" y="224"/>
                        <a:pt x="993" y="210"/>
                      </a:cubicBezTo>
                      <a:cubicBezTo>
                        <a:pt x="1003" y="196"/>
                        <a:pt x="952" y="71"/>
                        <a:pt x="915" y="60"/>
                      </a:cubicBezTo>
                      <a:cubicBezTo>
                        <a:pt x="878" y="49"/>
                        <a:pt x="832" y="113"/>
                        <a:pt x="769" y="143"/>
                      </a:cubicBezTo>
                      <a:cubicBezTo>
                        <a:pt x="706" y="173"/>
                        <a:pt x="588" y="224"/>
                        <a:pt x="536" y="240"/>
                      </a:cubicBezTo>
                      <a:cubicBezTo>
                        <a:pt x="484" y="256"/>
                        <a:pt x="490" y="240"/>
                        <a:pt x="459" y="240"/>
                      </a:cubicBezTo>
                      <a:cubicBezTo>
                        <a:pt x="428" y="240"/>
                        <a:pt x="402" y="272"/>
                        <a:pt x="350" y="240"/>
                      </a:cubicBezTo>
                      <a:cubicBezTo>
                        <a:pt x="298" y="208"/>
                        <a:pt x="193" y="32"/>
                        <a:pt x="136" y="1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2181" name="Freeform 133"/>
              <p:cNvSpPr>
                <a:spLocks/>
              </p:cNvSpPr>
              <p:nvPr/>
            </p:nvSpPr>
            <p:spPr bwMode="auto">
              <a:xfrm>
                <a:off x="931603" y="3769539"/>
                <a:ext cx="52719" cy="206386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2" name="Freeform 134"/>
              <p:cNvSpPr>
                <a:spLocks/>
              </p:cNvSpPr>
              <p:nvPr/>
            </p:nvSpPr>
            <p:spPr bwMode="auto">
              <a:xfrm>
                <a:off x="1058637" y="3698416"/>
                <a:ext cx="50178" cy="170824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3" name="Freeform 135"/>
              <p:cNvSpPr>
                <a:spLocks/>
              </p:cNvSpPr>
              <p:nvPr/>
            </p:nvSpPr>
            <p:spPr bwMode="auto">
              <a:xfrm>
                <a:off x="2666889" y="3769539"/>
                <a:ext cx="106709" cy="153043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144" y="101"/>
                  </a:cxn>
                  <a:cxn ang="0">
                    <a:pos x="144" y="0"/>
                  </a:cxn>
                </a:cxnLst>
                <a:rect l="0" t="0" r="r" b="b"/>
                <a:pathLst>
                  <a:path w="168" h="241">
                    <a:moveTo>
                      <a:pt x="0" y="241"/>
                    </a:moveTo>
                    <a:cubicBezTo>
                      <a:pt x="60" y="191"/>
                      <a:pt x="120" y="141"/>
                      <a:pt x="144" y="101"/>
                    </a:cubicBezTo>
                    <a:cubicBezTo>
                      <a:pt x="168" y="61"/>
                      <a:pt x="156" y="30"/>
                      <a:pt x="144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4" name="Freeform 136"/>
              <p:cNvSpPr>
                <a:spLocks/>
              </p:cNvSpPr>
              <p:nvPr/>
            </p:nvSpPr>
            <p:spPr bwMode="auto">
              <a:xfrm>
                <a:off x="2809167" y="3800021"/>
                <a:ext cx="100992" cy="210832"/>
              </a:xfrm>
              <a:custGeom>
                <a:avLst/>
                <a:gdLst/>
                <a:ahLst/>
                <a:cxnLst>
                  <a:cxn ang="0">
                    <a:pos x="0" y="332"/>
                  </a:cxn>
                  <a:cxn ang="0">
                    <a:pos x="116" y="193"/>
                  </a:cxn>
                  <a:cxn ang="0">
                    <a:pos x="159" y="0"/>
                  </a:cxn>
                </a:cxnLst>
                <a:rect l="0" t="0" r="r" b="b"/>
                <a:pathLst>
                  <a:path w="159" h="332">
                    <a:moveTo>
                      <a:pt x="0" y="332"/>
                    </a:moveTo>
                    <a:cubicBezTo>
                      <a:pt x="45" y="290"/>
                      <a:pt x="90" y="248"/>
                      <a:pt x="116" y="193"/>
                    </a:cubicBezTo>
                    <a:cubicBezTo>
                      <a:pt x="142" y="138"/>
                      <a:pt x="150" y="69"/>
                      <a:pt x="159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185" name="Freeform 137"/>
            <p:cNvSpPr>
              <a:spLocks/>
            </p:cNvSpPr>
            <p:nvPr/>
          </p:nvSpPr>
          <p:spPr bwMode="auto">
            <a:xfrm>
              <a:off x="1675387" y="2432790"/>
              <a:ext cx="787612" cy="250839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479" y="182"/>
                </a:cxn>
                <a:cxn ang="0">
                  <a:pos x="1131" y="14"/>
                </a:cxn>
                <a:cxn ang="0">
                  <a:pos x="1131" y="96"/>
                </a:cxn>
                <a:cxn ang="0">
                  <a:pos x="712" y="296"/>
                </a:cxn>
                <a:cxn ang="0">
                  <a:pos x="479" y="395"/>
                </a:cxn>
                <a:cxn ang="0">
                  <a:pos x="192" y="296"/>
                </a:cxn>
                <a:cxn ang="0">
                  <a:pos x="55" y="96"/>
                </a:cxn>
              </a:cxnLst>
              <a:rect l="0" t="0" r="r" b="b"/>
              <a:pathLst>
                <a:path w="1240" h="395">
                  <a:moveTo>
                    <a:pt x="0" y="14"/>
                  </a:moveTo>
                  <a:cubicBezTo>
                    <a:pt x="145" y="98"/>
                    <a:pt x="291" y="182"/>
                    <a:pt x="479" y="182"/>
                  </a:cubicBezTo>
                  <a:cubicBezTo>
                    <a:pt x="667" y="182"/>
                    <a:pt x="1022" y="28"/>
                    <a:pt x="1131" y="14"/>
                  </a:cubicBezTo>
                  <a:cubicBezTo>
                    <a:pt x="1240" y="0"/>
                    <a:pt x="1201" y="49"/>
                    <a:pt x="1131" y="96"/>
                  </a:cubicBezTo>
                  <a:cubicBezTo>
                    <a:pt x="1061" y="143"/>
                    <a:pt x="821" y="246"/>
                    <a:pt x="712" y="296"/>
                  </a:cubicBezTo>
                  <a:cubicBezTo>
                    <a:pt x="603" y="346"/>
                    <a:pt x="566" y="395"/>
                    <a:pt x="479" y="395"/>
                  </a:cubicBezTo>
                  <a:cubicBezTo>
                    <a:pt x="392" y="395"/>
                    <a:pt x="263" y="346"/>
                    <a:pt x="192" y="296"/>
                  </a:cubicBezTo>
                  <a:cubicBezTo>
                    <a:pt x="121" y="246"/>
                    <a:pt x="88" y="171"/>
                    <a:pt x="55" y="96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87" name="Oval 139"/>
            <p:cNvSpPr>
              <a:spLocks noChangeArrowheads="1"/>
            </p:cNvSpPr>
            <p:nvPr/>
          </p:nvSpPr>
          <p:spPr bwMode="auto">
            <a:xfrm>
              <a:off x="1747162" y="1626931"/>
              <a:ext cx="90829" cy="10033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88" name="Oval 140"/>
            <p:cNvSpPr>
              <a:spLocks noChangeArrowheads="1"/>
            </p:cNvSpPr>
            <p:nvPr/>
          </p:nvSpPr>
          <p:spPr bwMode="auto">
            <a:xfrm>
              <a:off x="2184160" y="1626931"/>
              <a:ext cx="90829" cy="10033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88" name="287 CuadroTexto"/>
          <p:cNvSpPr txBox="1"/>
          <p:nvPr/>
        </p:nvSpPr>
        <p:spPr>
          <a:xfrm>
            <a:off x="2857488" y="2200304"/>
            <a:ext cx="60722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dirty="0" smtClean="0">
                <a:latin typeface="Comic Sans MS" pitchFamily="66" charset="0"/>
                <a:cs typeface="Arial" pitchFamily="34" charset="0"/>
              </a:rPr>
              <a:t>En la presentación vas a conocer a mis amigas las estrellitas, cada una de ellas te va a indicar:</a:t>
            </a:r>
            <a:endParaRPr lang="es-ES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2189" name="Group 141"/>
          <p:cNvGrpSpPr>
            <a:grpSpLocks/>
          </p:cNvGrpSpPr>
          <p:nvPr/>
        </p:nvGrpSpPr>
        <p:grpSpPr bwMode="auto">
          <a:xfrm>
            <a:off x="3071802" y="2914684"/>
            <a:ext cx="785818" cy="714380"/>
            <a:chOff x="2904" y="8552"/>
            <a:chExt cx="1493" cy="1547"/>
          </a:xfrm>
        </p:grpSpPr>
        <p:sp>
          <p:nvSpPr>
            <p:cNvPr id="2190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1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2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3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4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5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6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97" name="Group 141"/>
          <p:cNvGrpSpPr>
            <a:grpSpLocks/>
          </p:cNvGrpSpPr>
          <p:nvPr/>
        </p:nvGrpSpPr>
        <p:grpSpPr bwMode="auto">
          <a:xfrm>
            <a:off x="3071802" y="3700502"/>
            <a:ext cx="785818" cy="714380"/>
            <a:chOff x="2904" y="8552"/>
            <a:chExt cx="1493" cy="1547"/>
          </a:xfrm>
        </p:grpSpPr>
        <p:sp>
          <p:nvSpPr>
            <p:cNvPr id="298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9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0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1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2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3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4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05" name="Group 141"/>
          <p:cNvGrpSpPr>
            <a:grpSpLocks/>
          </p:cNvGrpSpPr>
          <p:nvPr/>
        </p:nvGrpSpPr>
        <p:grpSpPr bwMode="auto">
          <a:xfrm>
            <a:off x="3071802" y="4557758"/>
            <a:ext cx="785818" cy="714380"/>
            <a:chOff x="2904" y="8552"/>
            <a:chExt cx="1493" cy="1547"/>
          </a:xfrm>
        </p:grpSpPr>
        <p:sp>
          <p:nvSpPr>
            <p:cNvPr id="306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8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9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0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1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2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59" name="Group 5"/>
          <p:cNvGrpSpPr>
            <a:grpSpLocks/>
          </p:cNvGrpSpPr>
          <p:nvPr/>
        </p:nvGrpSpPr>
        <p:grpSpPr bwMode="auto">
          <a:xfrm>
            <a:off x="8072462" y="2843246"/>
            <a:ext cx="1071538" cy="2143140"/>
            <a:chOff x="1739" y="7975"/>
            <a:chExt cx="2267" cy="4175"/>
          </a:xfrm>
        </p:grpSpPr>
        <p:sp>
          <p:nvSpPr>
            <p:cNvPr id="160" name="Freeform 6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1" name="Freeform 7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2" name="Freeform 8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1" name="Oval 16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2" name="Oval 17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3" name="Oval 18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4" name="Freeform 19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5" name="Freeform 20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Freeform 21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77" name="Group 32"/>
          <p:cNvGrpSpPr>
            <a:grpSpLocks/>
          </p:cNvGrpSpPr>
          <p:nvPr/>
        </p:nvGrpSpPr>
        <p:grpSpPr bwMode="auto">
          <a:xfrm>
            <a:off x="6643702" y="4057692"/>
            <a:ext cx="1643074" cy="428628"/>
            <a:chOff x="1041" y="6363"/>
            <a:chExt cx="6814" cy="1658"/>
          </a:xfrm>
        </p:grpSpPr>
        <p:sp>
          <p:nvSpPr>
            <p:cNvPr id="178" name="Freeform 33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9" name="Freeform 34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0" name="Freeform 35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1" name="Freeform 36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2" name="Freeform 37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3" name="Freeform 38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4" name="Freeform 39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5" name="Freeform 40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6" name="Group 32"/>
          <p:cNvGrpSpPr>
            <a:grpSpLocks/>
          </p:cNvGrpSpPr>
          <p:nvPr/>
        </p:nvGrpSpPr>
        <p:grpSpPr bwMode="auto">
          <a:xfrm>
            <a:off x="6929454" y="3343312"/>
            <a:ext cx="1143008" cy="357190"/>
            <a:chOff x="1041" y="6363"/>
            <a:chExt cx="6814" cy="1658"/>
          </a:xfrm>
        </p:grpSpPr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3" name="Freeform 36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4" name="Freeform 37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5" name="Freeform 38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6" name="Freeform 39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7" name="Freeform 40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8" name="197 CuadroTexto"/>
          <p:cNvSpPr txBox="1"/>
          <p:nvPr/>
        </p:nvSpPr>
        <p:spPr>
          <a:xfrm>
            <a:off x="3929058" y="3128998"/>
            <a:ext cx="20002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 smtClean="0">
                <a:latin typeface="Comic Sans MS" pitchFamily="66" charset="0"/>
                <a:cs typeface="Arial" pitchFamily="34" charset="0"/>
              </a:rPr>
              <a:t>ES PELIGROSO</a:t>
            </a:r>
            <a:endParaRPr lang="es-ES" b="1" dirty="0">
              <a:latin typeface="Comic Sans MS" pitchFamily="66" charset="0"/>
              <a:cs typeface="Arial" pitchFamily="34" charset="0"/>
            </a:endParaRPr>
          </a:p>
        </p:txBody>
      </p:sp>
      <p:sp>
        <p:nvSpPr>
          <p:cNvPr id="199" name="198 CuadroTexto"/>
          <p:cNvSpPr txBox="1"/>
          <p:nvPr/>
        </p:nvSpPr>
        <p:spPr>
          <a:xfrm>
            <a:off x="3929058" y="3843378"/>
            <a:ext cx="32147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 smtClean="0">
                <a:latin typeface="Comic Sans MS" pitchFamily="66" charset="0"/>
                <a:cs typeface="Arial" pitchFamily="34" charset="0"/>
              </a:rPr>
              <a:t>TENGO QUE TENER PRECAUCIÓN</a:t>
            </a:r>
            <a:endParaRPr lang="es-ES" b="1" dirty="0">
              <a:latin typeface="Comic Sans MS" pitchFamily="66" charset="0"/>
              <a:cs typeface="Arial" pitchFamily="34" charset="0"/>
            </a:endParaRPr>
          </a:p>
        </p:txBody>
      </p:sp>
      <p:sp>
        <p:nvSpPr>
          <p:cNvPr id="200" name="199 CuadroTexto"/>
          <p:cNvSpPr txBox="1"/>
          <p:nvPr/>
        </p:nvSpPr>
        <p:spPr>
          <a:xfrm>
            <a:off x="3929058" y="4843510"/>
            <a:ext cx="25717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 smtClean="0">
                <a:latin typeface="Comic Sans MS" pitchFamily="66" charset="0"/>
                <a:cs typeface="Arial" pitchFamily="34" charset="0"/>
              </a:rPr>
              <a:t>ES RECOMENDABLE</a:t>
            </a:r>
            <a:endParaRPr lang="es-ES" b="1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201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02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13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4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15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16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7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8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9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0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1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2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3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4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5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6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27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03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04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6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8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9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0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1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2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228" name="227 Llamada rectangular redondeada"/>
          <p:cNvSpPr/>
          <p:nvPr/>
        </p:nvSpPr>
        <p:spPr>
          <a:xfrm>
            <a:off x="2357422" y="214290"/>
            <a:ext cx="6500858" cy="1000132"/>
          </a:xfrm>
          <a:prstGeom prst="wedgeRoundRectCallout">
            <a:avLst>
              <a:gd name="adj1" fmla="val -43196"/>
              <a:gd name="adj2" fmla="val 135864"/>
              <a:gd name="adj3" fmla="val 1666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ES" sz="2400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En la presentación vas a conocer a mis amigas </a:t>
            </a:r>
            <a:r>
              <a:rPr lang="es-ES" sz="2400" b="1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las estrellitas</a:t>
            </a:r>
            <a:r>
              <a:rPr lang="es-ES" sz="2400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, cada una de ellas te va a indicar:</a:t>
            </a:r>
            <a:endParaRPr lang="es-ES" sz="2400" dirty="0">
              <a:solidFill>
                <a:srgbClr val="FFFF00"/>
              </a:solidFill>
              <a:latin typeface="Comic Sans MS" pitchFamily="66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4869201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1643074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1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9" name="128 CuadroTexto"/>
          <p:cNvSpPr txBox="1"/>
          <p:nvPr/>
        </p:nvSpPr>
        <p:spPr>
          <a:xfrm>
            <a:off x="3856456" y="3429000"/>
            <a:ext cx="5287544" cy="646331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endParaRPr lang="es-ES" sz="800" b="1" dirty="0" smtClean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  <a:p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  <a:cs typeface="Arial" pitchFamily="34" charset="0"/>
              </a:rPr>
              <a:t>¿QUÉ NECESITO LLEVAR A LA PLAYA?</a:t>
            </a:r>
          </a:p>
          <a:p>
            <a:endParaRPr lang="es-ES" sz="8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8" name="Group 5"/>
          <p:cNvGrpSpPr>
            <a:grpSpLocks/>
          </p:cNvGrpSpPr>
          <p:nvPr/>
        </p:nvGrpSpPr>
        <p:grpSpPr bwMode="auto">
          <a:xfrm>
            <a:off x="3721616" y="1643050"/>
            <a:ext cx="1714480" cy="3429024"/>
            <a:chOff x="1739" y="7975"/>
            <a:chExt cx="2267" cy="4175"/>
          </a:xfrm>
        </p:grpSpPr>
        <p:sp>
          <p:nvSpPr>
            <p:cNvPr id="259" name="Freeform 6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0" name="Freeform 7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1" name="Freeform 8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2" name="Freeform 9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3" name="Freeform 10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4" name="Freeform 11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5" name="Freeform 12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6" name="Freeform 13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7" name="Freeform 14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8" name="Freeform 15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9" name="Oval 16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0" name="Oval 17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1" name="Oval 18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3" name="Freeform 19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4" name="Freeform 20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5" name="Freeform 21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214282" y="1928802"/>
            <a:ext cx="1500198" cy="4000528"/>
            <a:chOff x="6085" y="1187"/>
            <a:chExt cx="1471" cy="4350"/>
          </a:xfrm>
        </p:grpSpPr>
        <p:sp>
          <p:nvSpPr>
            <p:cNvPr id="1027" name="Freeform 3"/>
            <p:cNvSpPr>
              <a:spLocks/>
            </p:cNvSpPr>
            <p:nvPr/>
          </p:nvSpPr>
          <p:spPr bwMode="auto">
            <a:xfrm>
              <a:off x="6297" y="4046"/>
              <a:ext cx="664" cy="1491"/>
            </a:xfrm>
            <a:custGeom>
              <a:avLst/>
              <a:gdLst/>
              <a:ahLst/>
              <a:cxnLst>
                <a:cxn ang="0">
                  <a:pos x="94" y="258"/>
                </a:cxn>
                <a:cxn ang="0">
                  <a:pos x="108" y="666"/>
                </a:cxn>
                <a:cxn ang="0">
                  <a:pos x="108" y="1482"/>
                </a:cxn>
                <a:cxn ang="0">
                  <a:pos x="163" y="1755"/>
                </a:cxn>
                <a:cxn ang="0">
                  <a:pos x="1084" y="1986"/>
                </a:cxn>
                <a:cxn ang="0">
                  <a:pos x="1225" y="1666"/>
                </a:cxn>
                <a:cxn ang="0">
                  <a:pos x="1084" y="1322"/>
                </a:cxn>
                <a:cxn ang="0">
                  <a:pos x="877" y="258"/>
                </a:cxn>
                <a:cxn ang="0">
                  <a:pos x="780" y="25"/>
                </a:cxn>
                <a:cxn ang="0">
                  <a:pos x="374" y="108"/>
                </a:cxn>
                <a:cxn ang="0">
                  <a:pos x="94" y="258"/>
                </a:cxn>
              </a:cxnLst>
              <a:rect l="0" t="0" r="r" b="b"/>
              <a:pathLst>
                <a:path w="1261" h="2001">
                  <a:moveTo>
                    <a:pt x="94" y="258"/>
                  </a:moveTo>
                  <a:cubicBezTo>
                    <a:pt x="50" y="351"/>
                    <a:pt x="106" y="462"/>
                    <a:pt x="108" y="666"/>
                  </a:cubicBezTo>
                  <a:cubicBezTo>
                    <a:pt x="110" y="870"/>
                    <a:pt x="99" y="1301"/>
                    <a:pt x="108" y="1482"/>
                  </a:cubicBezTo>
                  <a:cubicBezTo>
                    <a:pt x="117" y="1663"/>
                    <a:pt x="0" y="1671"/>
                    <a:pt x="163" y="1755"/>
                  </a:cubicBezTo>
                  <a:cubicBezTo>
                    <a:pt x="326" y="1839"/>
                    <a:pt x="907" y="2001"/>
                    <a:pt x="1084" y="1986"/>
                  </a:cubicBezTo>
                  <a:cubicBezTo>
                    <a:pt x="1261" y="1971"/>
                    <a:pt x="1225" y="1777"/>
                    <a:pt x="1225" y="1666"/>
                  </a:cubicBezTo>
                  <a:cubicBezTo>
                    <a:pt x="1225" y="1555"/>
                    <a:pt x="1142" y="1557"/>
                    <a:pt x="1084" y="1322"/>
                  </a:cubicBezTo>
                  <a:cubicBezTo>
                    <a:pt x="1026" y="1087"/>
                    <a:pt x="928" y="474"/>
                    <a:pt x="877" y="258"/>
                  </a:cubicBezTo>
                  <a:cubicBezTo>
                    <a:pt x="826" y="42"/>
                    <a:pt x="864" y="50"/>
                    <a:pt x="780" y="25"/>
                  </a:cubicBezTo>
                  <a:cubicBezTo>
                    <a:pt x="696" y="0"/>
                    <a:pt x="481" y="69"/>
                    <a:pt x="374" y="108"/>
                  </a:cubicBezTo>
                  <a:cubicBezTo>
                    <a:pt x="267" y="147"/>
                    <a:pt x="138" y="165"/>
                    <a:pt x="94" y="258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" name="Freeform 4"/>
            <p:cNvSpPr>
              <a:spLocks/>
            </p:cNvSpPr>
            <p:nvPr/>
          </p:nvSpPr>
          <p:spPr bwMode="auto">
            <a:xfrm>
              <a:off x="6085" y="3491"/>
              <a:ext cx="946" cy="1173"/>
            </a:xfrm>
            <a:custGeom>
              <a:avLst/>
              <a:gdLst/>
              <a:ahLst/>
              <a:cxnLst>
                <a:cxn ang="0">
                  <a:pos x="194" y="107"/>
                </a:cxn>
                <a:cxn ang="0">
                  <a:pos x="138" y="750"/>
                </a:cxn>
                <a:cxn ang="0">
                  <a:pos x="1019" y="957"/>
                </a:cxn>
                <a:cxn ang="0">
                  <a:pos x="1077" y="379"/>
                </a:cxn>
                <a:cxn ang="0">
                  <a:pos x="956" y="280"/>
                </a:cxn>
                <a:cxn ang="0">
                  <a:pos x="445" y="107"/>
                </a:cxn>
                <a:cxn ang="0">
                  <a:pos x="194" y="107"/>
                </a:cxn>
              </a:cxnLst>
              <a:rect l="0" t="0" r="r" b="b"/>
              <a:pathLst>
                <a:path w="1175" h="1019">
                  <a:moveTo>
                    <a:pt x="194" y="107"/>
                  </a:moveTo>
                  <a:cubicBezTo>
                    <a:pt x="143" y="214"/>
                    <a:pt x="0" y="608"/>
                    <a:pt x="138" y="750"/>
                  </a:cubicBezTo>
                  <a:cubicBezTo>
                    <a:pt x="276" y="892"/>
                    <a:pt x="863" y="1019"/>
                    <a:pt x="1019" y="957"/>
                  </a:cubicBezTo>
                  <a:cubicBezTo>
                    <a:pt x="1175" y="895"/>
                    <a:pt x="1087" y="492"/>
                    <a:pt x="1077" y="379"/>
                  </a:cubicBezTo>
                  <a:cubicBezTo>
                    <a:pt x="1067" y="266"/>
                    <a:pt x="1061" y="325"/>
                    <a:pt x="956" y="280"/>
                  </a:cubicBezTo>
                  <a:cubicBezTo>
                    <a:pt x="851" y="235"/>
                    <a:pt x="572" y="136"/>
                    <a:pt x="445" y="107"/>
                  </a:cubicBezTo>
                  <a:cubicBezTo>
                    <a:pt x="318" y="78"/>
                    <a:pt x="245" y="0"/>
                    <a:pt x="194" y="107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" name="Freeform 5"/>
            <p:cNvSpPr>
              <a:spLocks/>
            </p:cNvSpPr>
            <p:nvPr/>
          </p:nvSpPr>
          <p:spPr bwMode="auto">
            <a:xfrm>
              <a:off x="6085" y="2334"/>
              <a:ext cx="1049" cy="1536"/>
            </a:xfrm>
            <a:custGeom>
              <a:avLst/>
              <a:gdLst/>
              <a:ahLst/>
              <a:cxnLst>
                <a:cxn ang="0">
                  <a:pos x="372" y="1"/>
                </a:cxn>
                <a:cxn ang="0">
                  <a:pos x="297" y="55"/>
                </a:cxn>
                <a:cxn ang="0">
                  <a:pos x="65" y="330"/>
                </a:cxn>
                <a:cxn ang="0">
                  <a:pos x="84" y="985"/>
                </a:cxn>
                <a:cxn ang="0">
                  <a:pos x="65" y="1188"/>
                </a:cxn>
                <a:cxn ang="0">
                  <a:pos x="474" y="1294"/>
                </a:cxn>
                <a:cxn ang="0">
                  <a:pos x="849" y="1490"/>
                </a:cxn>
                <a:cxn ang="0">
                  <a:pos x="1171" y="1471"/>
                </a:cxn>
                <a:cxn ang="0">
                  <a:pos x="1049" y="1101"/>
                </a:cxn>
                <a:cxn ang="0">
                  <a:pos x="1049" y="735"/>
                </a:cxn>
                <a:cxn ang="0">
                  <a:pos x="982" y="152"/>
                </a:cxn>
                <a:cxn ang="0">
                  <a:pos x="523" y="55"/>
                </a:cxn>
                <a:cxn ang="0">
                  <a:pos x="372" y="1"/>
                </a:cxn>
              </a:cxnLst>
              <a:rect l="0" t="0" r="r" b="b"/>
              <a:pathLst>
                <a:path w="1204" h="1536">
                  <a:moveTo>
                    <a:pt x="372" y="1"/>
                  </a:moveTo>
                  <a:cubicBezTo>
                    <a:pt x="334" y="1"/>
                    <a:pt x="348" y="0"/>
                    <a:pt x="297" y="55"/>
                  </a:cubicBezTo>
                  <a:cubicBezTo>
                    <a:pt x="246" y="110"/>
                    <a:pt x="101" y="175"/>
                    <a:pt x="65" y="330"/>
                  </a:cubicBezTo>
                  <a:cubicBezTo>
                    <a:pt x="29" y="485"/>
                    <a:pt x="84" y="842"/>
                    <a:pt x="84" y="985"/>
                  </a:cubicBezTo>
                  <a:cubicBezTo>
                    <a:pt x="84" y="1128"/>
                    <a:pt x="0" y="1137"/>
                    <a:pt x="65" y="1188"/>
                  </a:cubicBezTo>
                  <a:cubicBezTo>
                    <a:pt x="130" y="1239"/>
                    <a:pt x="343" y="1244"/>
                    <a:pt x="474" y="1294"/>
                  </a:cubicBezTo>
                  <a:cubicBezTo>
                    <a:pt x="605" y="1344"/>
                    <a:pt x="733" y="1460"/>
                    <a:pt x="849" y="1490"/>
                  </a:cubicBezTo>
                  <a:cubicBezTo>
                    <a:pt x="965" y="1520"/>
                    <a:pt x="1138" y="1536"/>
                    <a:pt x="1171" y="1471"/>
                  </a:cubicBezTo>
                  <a:cubicBezTo>
                    <a:pt x="1204" y="1406"/>
                    <a:pt x="1069" y="1224"/>
                    <a:pt x="1049" y="1101"/>
                  </a:cubicBezTo>
                  <a:cubicBezTo>
                    <a:pt x="1029" y="978"/>
                    <a:pt x="1060" y="893"/>
                    <a:pt x="1049" y="735"/>
                  </a:cubicBezTo>
                  <a:cubicBezTo>
                    <a:pt x="1038" y="577"/>
                    <a:pt x="1070" y="265"/>
                    <a:pt x="982" y="152"/>
                  </a:cubicBezTo>
                  <a:cubicBezTo>
                    <a:pt x="894" y="39"/>
                    <a:pt x="625" y="77"/>
                    <a:pt x="523" y="55"/>
                  </a:cubicBezTo>
                  <a:cubicBezTo>
                    <a:pt x="421" y="33"/>
                    <a:pt x="410" y="1"/>
                    <a:pt x="372" y="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6813" y="2914"/>
              <a:ext cx="591" cy="294"/>
            </a:xfrm>
            <a:custGeom>
              <a:avLst/>
              <a:gdLst/>
              <a:ahLst/>
              <a:cxnLst>
                <a:cxn ang="0">
                  <a:pos x="136" y="0"/>
                </a:cxn>
                <a:cxn ang="0">
                  <a:pos x="526" y="59"/>
                </a:cxn>
                <a:cxn ang="0">
                  <a:pos x="526" y="312"/>
                </a:cxn>
                <a:cxn ang="0">
                  <a:pos x="156" y="307"/>
                </a:cxn>
                <a:cxn ang="0">
                  <a:pos x="15" y="256"/>
                </a:cxn>
                <a:cxn ang="0">
                  <a:pos x="67" y="53"/>
                </a:cxn>
              </a:cxnLst>
              <a:rect l="0" t="0" r="r" b="b"/>
              <a:pathLst>
                <a:path w="591" h="353">
                  <a:moveTo>
                    <a:pt x="136" y="0"/>
                  </a:moveTo>
                  <a:cubicBezTo>
                    <a:pt x="298" y="3"/>
                    <a:pt x="461" y="7"/>
                    <a:pt x="526" y="59"/>
                  </a:cubicBezTo>
                  <a:cubicBezTo>
                    <a:pt x="591" y="111"/>
                    <a:pt x="588" y="271"/>
                    <a:pt x="526" y="312"/>
                  </a:cubicBezTo>
                  <a:cubicBezTo>
                    <a:pt x="464" y="353"/>
                    <a:pt x="241" y="316"/>
                    <a:pt x="156" y="307"/>
                  </a:cubicBezTo>
                  <a:cubicBezTo>
                    <a:pt x="71" y="298"/>
                    <a:pt x="30" y="298"/>
                    <a:pt x="15" y="256"/>
                  </a:cubicBezTo>
                  <a:cubicBezTo>
                    <a:pt x="0" y="214"/>
                    <a:pt x="33" y="133"/>
                    <a:pt x="67" y="53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1" name="Oval 7"/>
            <p:cNvSpPr>
              <a:spLocks noChangeArrowheads="1"/>
            </p:cNvSpPr>
            <p:nvPr/>
          </p:nvSpPr>
          <p:spPr bwMode="auto">
            <a:xfrm>
              <a:off x="6382" y="1365"/>
              <a:ext cx="852" cy="988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6457" y="1187"/>
              <a:ext cx="695" cy="434"/>
            </a:xfrm>
            <a:custGeom>
              <a:avLst/>
              <a:gdLst/>
              <a:ahLst/>
              <a:cxnLst>
                <a:cxn ang="0">
                  <a:pos x="416" y="390"/>
                </a:cxn>
                <a:cxn ang="0">
                  <a:pos x="82" y="390"/>
                </a:cxn>
                <a:cxn ang="0">
                  <a:pos x="63" y="83"/>
                </a:cxn>
                <a:cxn ang="0">
                  <a:pos x="463" y="51"/>
                </a:cxn>
                <a:cxn ang="0">
                  <a:pos x="537" y="390"/>
                </a:cxn>
                <a:cxn ang="0">
                  <a:pos x="416" y="390"/>
                </a:cxn>
              </a:cxnLst>
              <a:rect l="0" t="0" r="r" b="b"/>
              <a:pathLst>
                <a:path w="545" h="446">
                  <a:moveTo>
                    <a:pt x="416" y="390"/>
                  </a:moveTo>
                  <a:cubicBezTo>
                    <a:pt x="340" y="390"/>
                    <a:pt x="141" y="441"/>
                    <a:pt x="82" y="390"/>
                  </a:cubicBezTo>
                  <a:cubicBezTo>
                    <a:pt x="23" y="339"/>
                    <a:pt x="0" y="139"/>
                    <a:pt x="63" y="83"/>
                  </a:cubicBezTo>
                  <a:cubicBezTo>
                    <a:pt x="126" y="27"/>
                    <a:pt x="384" y="0"/>
                    <a:pt x="463" y="51"/>
                  </a:cubicBezTo>
                  <a:cubicBezTo>
                    <a:pt x="542" y="102"/>
                    <a:pt x="545" y="334"/>
                    <a:pt x="537" y="390"/>
                  </a:cubicBezTo>
                  <a:cubicBezTo>
                    <a:pt x="529" y="446"/>
                    <a:pt x="492" y="390"/>
                    <a:pt x="416" y="39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6717" y="1509"/>
              <a:ext cx="839" cy="110"/>
            </a:xfrm>
            <a:custGeom>
              <a:avLst/>
              <a:gdLst/>
              <a:ahLst/>
              <a:cxnLst>
                <a:cxn ang="0">
                  <a:pos x="121" y="17"/>
                </a:cxn>
                <a:cxn ang="0">
                  <a:pos x="435" y="17"/>
                </a:cxn>
                <a:cxn ang="0">
                  <a:pos x="687" y="17"/>
                </a:cxn>
                <a:cxn ang="0">
                  <a:pos x="725" y="118"/>
                </a:cxn>
                <a:cxn ang="0">
                  <a:pos x="0" y="71"/>
                </a:cxn>
              </a:cxnLst>
              <a:rect l="0" t="0" r="r" b="b"/>
              <a:pathLst>
                <a:path w="839" h="127">
                  <a:moveTo>
                    <a:pt x="121" y="17"/>
                  </a:moveTo>
                  <a:cubicBezTo>
                    <a:pt x="231" y="17"/>
                    <a:pt x="341" y="17"/>
                    <a:pt x="435" y="17"/>
                  </a:cubicBezTo>
                  <a:cubicBezTo>
                    <a:pt x="529" y="17"/>
                    <a:pt x="639" y="0"/>
                    <a:pt x="687" y="17"/>
                  </a:cubicBezTo>
                  <a:cubicBezTo>
                    <a:pt x="735" y="34"/>
                    <a:pt x="839" y="109"/>
                    <a:pt x="725" y="118"/>
                  </a:cubicBezTo>
                  <a:cubicBezTo>
                    <a:pt x="611" y="127"/>
                    <a:pt x="305" y="99"/>
                    <a:pt x="0" y="71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6608" y="1597"/>
              <a:ext cx="220" cy="280"/>
            </a:xfrm>
            <a:custGeom>
              <a:avLst/>
              <a:gdLst/>
              <a:ahLst/>
              <a:cxnLst>
                <a:cxn ang="0">
                  <a:pos x="220" y="152"/>
                </a:cxn>
                <a:cxn ang="0">
                  <a:pos x="174" y="22"/>
                </a:cxn>
                <a:cxn ang="0">
                  <a:pos x="25" y="22"/>
                </a:cxn>
                <a:cxn ang="0">
                  <a:pos x="25" y="152"/>
                </a:cxn>
                <a:cxn ang="0">
                  <a:pos x="25" y="263"/>
                </a:cxn>
                <a:cxn ang="0">
                  <a:pos x="127" y="256"/>
                </a:cxn>
                <a:cxn ang="0">
                  <a:pos x="211" y="225"/>
                </a:cxn>
              </a:cxnLst>
              <a:rect l="0" t="0" r="r" b="b"/>
              <a:pathLst>
                <a:path w="220" h="280">
                  <a:moveTo>
                    <a:pt x="220" y="152"/>
                  </a:moveTo>
                  <a:cubicBezTo>
                    <a:pt x="213" y="98"/>
                    <a:pt x="206" y="44"/>
                    <a:pt x="174" y="22"/>
                  </a:cubicBezTo>
                  <a:cubicBezTo>
                    <a:pt x="142" y="0"/>
                    <a:pt x="50" y="0"/>
                    <a:pt x="25" y="22"/>
                  </a:cubicBezTo>
                  <a:cubicBezTo>
                    <a:pt x="0" y="44"/>
                    <a:pt x="25" y="112"/>
                    <a:pt x="25" y="152"/>
                  </a:cubicBezTo>
                  <a:cubicBezTo>
                    <a:pt x="25" y="192"/>
                    <a:pt x="8" y="246"/>
                    <a:pt x="25" y="263"/>
                  </a:cubicBezTo>
                  <a:cubicBezTo>
                    <a:pt x="42" y="280"/>
                    <a:pt x="96" y="262"/>
                    <a:pt x="127" y="256"/>
                  </a:cubicBezTo>
                  <a:cubicBezTo>
                    <a:pt x="158" y="250"/>
                    <a:pt x="184" y="237"/>
                    <a:pt x="211" y="225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6662" y="1697"/>
              <a:ext cx="55" cy="156"/>
            </a:xfrm>
            <a:custGeom>
              <a:avLst/>
              <a:gdLst/>
              <a:ahLst/>
              <a:cxnLst>
                <a:cxn ang="0">
                  <a:pos x="55" y="83"/>
                </a:cxn>
                <a:cxn ang="0">
                  <a:pos x="18" y="0"/>
                </a:cxn>
                <a:cxn ang="0">
                  <a:pos x="0" y="83"/>
                </a:cxn>
                <a:cxn ang="0">
                  <a:pos x="18" y="156"/>
                </a:cxn>
                <a:cxn ang="0">
                  <a:pos x="55" y="83"/>
                </a:cxn>
              </a:cxnLst>
              <a:rect l="0" t="0" r="r" b="b"/>
              <a:pathLst>
                <a:path w="55" h="156">
                  <a:moveTo>
                    <a:pt x="55" y="83"/>
                  </a:moveTo>
                  <a:cubicBezTo>
                    <a:pt x="55" y="57"/>
                    <a:pt x="27" y="0"/>
                    <a:pt x="18" y="0"/>
                  </a:cubicBezTo>
                  <a:cubicBezTo>
                    <a:pt x="9" y="0"/>
                    <a:pt x="0" y="57"/>
                    <a:pt x="0" y="83"/>
                  </a:cubicBezTo>
                  <a:cubicBezTo>
                    <a:pt x="0" y="109"/>
                    <a:pt x="3" y="156"/>
                    <a:pt x="18" y="156"/>
                  </a:cubicBezTo>
                  <a:cubicBezTo>
                    <a:pt x="33" y="156"/>
                    <a:pt x="55" y="109"/>
                    <a:pt x="55" y="83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6" name="Oval 12"/>
            <p:cNvSpPr>
              <a:spLocks noChangeArrowheads="1"/>
            </p:cNvSpPr>
            <p:nvPr/>
          </p:nvSpPr>
          <p:spPr bwMode="auto">
            <a:xfrm rot="848060">
              <a:off x="7031" y="1822"/>
              <a:ext cx="225" cy="366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7" name="Oval 13"/>
            <p:cNvSpPr>
              <a:spLocks noChangeArrowheads="1"/>
            </p:cNvSpPr>
            <p:nvPr/>
          </p:nvSpPr>
          <p:spPr bwMode="auto">
            <a:xfrm>
              <a:off x="7113" y="1877"/>
              <a:ext cx="143" cy="143"/>
            </a:xfrm>
            <a:prstGeom prst="ellipse">
              <a:avLst/>
            </a:pr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7113" y="2076"/>
              <a:ext cx="121" cy="87"/>
            </a:xfrm>
            <a:custGeom>
              <a:avLst/>
              <a:gdLst/>
              <a:ahLst/>
              <a:cxnLst>
                <a:cxn ang="0">
                  <a:pos x="118" y="12"/>
                </a:cxn>
                <a:cxn ang="0">
                  <a:pos x="14" y="12"/>
                </a:cxn>
                <a:cxn ang="0">
                  <a:pos x="33" y="85"/>
                </a:cxn>
                <a:cxn ang="0">
                  <a:pos x="118" y="12"/>
                </a:cxn>
              </a:cxnLst>
              <a:rect l="0" t="0" r="r" b="b"/>
              <a:pathLst>
                <a:path w="121" h="87">
                  <a:moveTo>
                    <a:pt x="118" y="12"/>
                  </a:moveTo>
                  <a:cubicBezTo>
                    <a:pt x="115" y="0"/>
                    <a:pt x="28" y="0"/>
                    <a:pt x="14" y="12"/>
                  </a:cubicBezTo>
                  <a:cubicBezTo>
                    <a:pt x="0" y="24"/>
                    <a:pt x="16" y="83"/>
                    <a:pt x="33" y="85"/>
                  </a:cubicBezTo>
                  <a:cubicBezTo>
                    <a:pt x="50" y="87"/>
                    <a:pt x="121" y="24"/>
                    <a:pt x="118" y="12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6953" y="1621"/>
              <a:ext cx="160" cy="216"/>
            </a:xfrm>
            <a:custGeom>
              <a:avLst/>
              <a:gdLst/>
              <a:ahLst/>
              <a:cxnLst>
                <a:cxn ang="0">
                  <a:pos x="146" y="26"/>
                </a:cxn>
                <a:cxn ang="0">
                  <a:pos x="97" y="189"/>
                </a:cxn>
                <a:cxn ang="0">
                  <a:pos x="14" y="189"/>
                </a:cxn>
                <a:cxn ang="0">
                  <a:pos x="14" y="33"/>
                </a:cxn>
                <a:cxn ang="0">
                  <a:pos x="146" y="26"/>
                </a:cxn>
              </a:cxnLst>
              <a:rect l="0" t="0" r="r" b="b"/>
              <a:pathLst>
                <a:path w="160" h="216">
                  <a:moveTo>
                    <a:pt x="146" y="26"/>
                  </a:moveTo>
                  <a:cubicBezTo>
                    <a:pt x="160" y="52"/>
                    <a:pt x="119" y="162"/>
                    <a:pt x="97" y="189"/>
                  </a:cubicBezTo>
                  <a:cubicBezTo>
                    <a:pt x="75" y="216"/>
                    <a:pt x="28" y="215"/>
                    <a:pt x="14" y="189"/>
                  </a:cubicBezTo>
                  <a:cubicBezTo>
                    <a:pt x="0" y="163"/>
                    <a:pt x="0" y="59"/>
                    <a:pt x="14" y="33"/>
                  </a:cubicBezTo>
                  <a:cubicBezTo>
                    <a:pt x="28" y="7"/>
                    <a:pt x="132" y="0"/>
                    <a:pt x="146" y="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0" name="Oval 16"/>
            <p:cNvSpPr>
              <a:spLocks noChangeArrowheads="1"/>
            </p:cNvSpPr>
            <p:nvPr/>
          </p:nvSpPr>
          <p:spPr bwMode="auto">
            <a:xfrm>
              <a:off x="6996" y="1733"/>
              <a:ext cx="93" cy="8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6382" y="2180"/>
              <a:ext cx="764" cy="349"/>
            </a:xfrm>
            <a:custGeom>
              <a:avLst/>
              <a:gdLst/>
              <a:ahLst/>
              <a:cxnLst>
                <a:cxn ang="0">
                  <a:pos x="37" y="8"/>
                </a:cxn>
                <a:cxn ang="0">
                  <a:pos x="260" y="125"/>
                </a:cxn>
                <a:cxn ang="0">
                  <a:pos x="549" y="154"/>
                </a:cxn>
                <a:cxn ang="0">
                  <a:pos x="549" y="290"/>
                </a:cxn>
                <a:cxn ang="0">
                  <a:pos x="632" y="340"/>
                </a:cxn>
                <a:cxn ang="0">
                  <a:pos x="205" y="237"/>
                </a:cxn>
                <a:cxn ang="0">
                  <a:pos x="37" y="173"/>
                </a:cxn>
                <a:cxn ang="0">
                  <a:pos x="37" y="8"/>
                </a:cxn>
              </a:cxnLst>
              <a:rect l="0" t="0" r="r" b="b"/>
              <a:pathLst>
                <a:path w="689" h="349">
                  <a:moveTo>
                    <a:pt x="37" y="8"/>
                  </a:moveTo>
                  <a:cubicBezTo>
                    <a:pt x="74" y="0"/>
                    <a:pt x="175" y="101"/>
                    <a:pt x="260" y="125"/>
                  </a:cubicBezTo>
                  <a:cubicBezTo>
                    <a:pt x="345" y="149"/>
                    <a:pt x="501" y="127"/>
                    <a:pt x="549" y="154"/>
                  </a:cubicBezTo>
                  <a:cubicBezTo>
                    <a:pt x="597" y="181"/>
                    <a:pt x="535" y="259"/>
                    <a:pt x="549" y="290"/>
                  </a:cubicBezTo>
                  <a:cubicBezTo>
                    <a:pt x="563" y="321"/>
                    <a:pt x="689" y="349"/>
                    <a:pt x="632" y="340"/>
                  </a:cubicBezTo>
                  <a:cubicBezTo>
                    <a:pt x="575" y="331"/>
                    <a:pt x="304" y="265"/>
                    <a:pt x="205" y="237"/>
                  </a:cubicBezTo>
                  <a:cubicBezTo>
                    <a:pt x="106" y="209"/>
                    <a:pt x="65" y="215"/>
                    <a:pt x="37" y="173"/>
                  </a:cubicBezTo>
                  <a:cubicBezTo>
                    <a:pt x="9" y="131"/>
                    <a:pt x="0" y="16"/>
                    <a:pt x="37" y="8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042" name="Group 18"/>
            <p:cNvGrpSpPr>
              <a:grpSpLocks/>
            </p:cNvGrpSpPr>
            <p:nvPr/>
          </p:nvGrpSpPr>
          <p:grpSpPr bwMode="auto">
            <a:xfrm>
              <a:off x="6717" y="1205"/>
              <a:ext cx="429" cy="328"/>
              <a:chOff x="2752" y="836"/>
              <a:chExt cx="1126" cy="892"/>
            </a:xfrm>
          </p:grpSpPr>
          <p:grpSp>
            <p:nvGrpSpPr>
              <p:cNvPr id="1043" name="Group 19"/>
              <p:cNvGrpSpPr>
                <a:grpSpLocks/>
              </p:cNvGrpSpPr>
              <p:nvPr/>
            </p:nvGrpSpPr>
            <p:grpSpPr bwMode="auto">
              <a:xfrm>
                <a:off x="3067" y="836"/>
                <a:ext cx="811" cy="892"/>
                <a:chOff x="9425" y="7692"/>
                <a:chExt cx="1859" cy="2188"/>
              </a:xfrm>
            </p:grpSpPr>
            <p:sp>
              <p:nvSpPr>
                <p:cNvPr id="1044" name="Oval 20"/>
                <p:cNvSpPr>
                  <a:spLocks noChangeArrowheads="1"/>
                </p:cNvSpPr>
                <p:nvPr/>
              </p:nvSpPr>
              <p:spPr bwMode="auto">
                <a:xfrm>
                  <a:off x="9425" y="8252"/>
                  <a:ext cx="1386" cy="13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5" name="Oval 21"/>
                <p:cNvSpPr>
                  <a:spLocks noChangeArrowheads="1"/>
                </p:cNvSpPr>
                <p:nvPr/>
              </p:nvSpPr>
              <p:spPr bwMode="auto">
                <a:xfrm>
                  <a:off x="9707" y="8510"/>
                  <a:ext cx="838" cy="864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6" name="Oval 22"/>
                <p:cNvSpPr>
                  <a:spLocks noChangeArrowheads="1"/>
                </p:cNvSpPr>
                <p:nvPr/>
              </p:nvSpPr>
              <p:spPr bwMode="auto">
                <a:xfrm>
                  <a:off x="10006" y="8743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7" name="Oval 23"/>
                <p:cNvSpPr>
                  <a:spLocks noChangeArrowheads="1"/>
                </p:cNvSpPr>
                <p:nvPr/>
              </p:nvSpPr>
              <p:spPr bwMode="auto">
                <a:xfrm>
                  <a:off x="10077" y="8933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8" name="Freeform 24"/>
                <p:cNvSpPr>
                  <a:spLocks/>
                </p:cNvSpPr>
                <p:nvPr/>
              </p:nvSpPr>
              <p:spPr bwMode="auto">
                <a:xfrm>
                  <a:off x="10172" y="8755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9" name="Freeform 25"/>
                <p:cNvSpPr>
                  <a:spLocks/>
                </p:cNvSpPr>
                <p:nvPr/>
              </p:nvSpPr>
              <p:spPr bwMode="auto">
                <a:xfrm>
                  <a:off x="9682" y="8578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0" name="Freeform 26"/>
                <p:cNvSpPr>
                  <a:spLocks/>
                </p:cNvSpPr>
                <p:nvPr/>
              </p:nvSpPr>
              <p:spPr bwMode="auto">
                <a:xfrm>
                  <a:off x="9692" y="8933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1" name="Freeform 27"/>
                <p:cNvSpPr>
                  <a:spLocks/>
                </p:cNvSpPr>
                <p:nvPr/>
              </p:nvSpPr>
              <p:spPr bwMode="auto">
                <a:xfrm>
                  <a:off x="9760" y="9211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2" name="Rectangle 28"/>
                <p:cNvSpPr>
                  <a:spLocks noChangeArrowheads="1"/>
                </p:cNvSpPr>
                <p:nvPr/>
              </p:nvSpPr>
              <p:spPr bwMode="auto">
                <a:xfrm>
                  <a:off x="9425" y="878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3" name="Rectangle 29"/>
                <p:cNvSpPr>
                  <a:spLocks noChangeArrowheads="1"/>
                </p:cNvSpPr>
                <p:nvPr/>
              </p:nvSpPr>
              <p:spPr bwMode="auto">
                <a:xfrm>
                  <a:off x="10514" y="8782"/>
                  <a:ext cx="297" cy="13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4" name="Rectangle 30"/>
                <p:cNvSpPr>
                  <a:spLocks noChangeArrowheads="1"/>
                </p:cNvSpPr>
                <p:nvPr/>
              </p:nvSpPr>
              <p:spPr bwMode="auto">
                <a:xfrm>
                  <a:off x="9425" y="9011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5" name="Rectangle 31"/>
                <p:cNvSpPr>
                  <a:spLocks noChangeArrowheads="1"/>
                </p:cNvSpPr>
                <p:nvPr/>
              </p:nvSpPr>
              <p:spPr bwMode="auto">
                <a:xfrm>
                  <a:off x="10514" y="902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6" name="Rectangle 32"/>
                <p:cNvSpPr>
                  <a:spLocks noChangeArrowheads="1"/>
                </p:cNvSpPr>
                <p:nvPr/>
              </p:nvSpPr>
              <p:spPr bwMode="auto">
                <a:xfrm>
                  <a:off x="9425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7" name="Rectangle 33"/>
                <p:cNvSpPr>
                  <a:spLocks noChangeArrowheads="1"/>
                </p:cNvSpPr>
                <p:nvPr/>
              </p:nvSpPr>
              <p:spPr bwMode="auto">
                <a:xfrm>
                  <a:off x="10514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8" name="Rectangle 34"/>
                <p:cNvSpPr>
                  <a:spLocks noChangeArrowheads="1"/>
                </p:cNvSpPr>
                <p:nvPr/>
              </p:nvSpPr>
              <p:spPr bwMode="auto">
                <a:xfrm>
                  <a:off x="9900" y="8131"/>
                  <a:ext cx="443" cy="71"/>
                </a:xfrm>
                <a:prstGeom prst="rect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9" name="Oval 35"/>
                <p:cNvSpPr>
                  <a:spLocks noChangeArrowheads="1"/>
                </p:cNvSpPr>
                <p:nvPr/>
              </p:nvSpPr>
              <p:spPr bwMode="auto">
                <a:xfrm>
                  <a:off x="10077" y="7692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0" name="Freeform 36"/>
                <p:cNvSpPr>
                  <a:spLocks/>
                </p:cNvSpPr>
                <p:nvPr/>
              </p:nvSpPr>
              <p:spPr bwMode="auto">
                <a:xfrm>
                  <a:off x="9835" y="7830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1" name="Freeform 37"/>
                <p:cNvSpPr>
                  <a:spLocks/>
                </p:cNvSpPr>
                <p:nvPr/>
              </p:nvSpPr>
              <p:spPr bwMode="auto">
                <a:xfrm>
                  <a:off x="9900" y="7853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2" name="Freeform 38"/>
                <p:cNvSpPr>
                  <a:spLocks/>
                </p:cNvSpPr>
                <p:nvPr/>
              </p:nvSpPr>
              <p:spPr bwMode="auto">
                <a:xfrm>
                  <a:off x="10065" y="7853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3" name="Freeform 39"/>
                <p:cNvSpPr>
                  <a:spLocks/>
                </p:cNvSpPr>
                <p:nvPr/>
              </p:nvSpPr>
              <p:spPr bwMode="auto">
                <a:xfrm>
                  <a:off x="10196" y="7853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4" name="WordArt 40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9722" y="8436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065" name="Rectangle 41"/>
                <p:cNvSpPr>
                  <a:spLocks noChangeArrowheads="1"/>
                </p:cNvSpPr>
                <p:nvPr/>
              </p:nvSpPr>
              <p:spPr bwMode="auto">
                <a:xfrm>
                  <a:off x="10021" y="8252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6" name="Rectangle 42"/>
                <p:cNvSpPr>
                  <a:spLocks noChangeArrowheads="1"/>
                </p:cNvSpPr>
                <p:nvPr/>
              </p:nvSpPr>
              <p:spPr bwMode="auto">
                <a:xfrm>
                  <a:off x="10021" y="8439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7" name="Rectangle 43"/>
                <p:cNvSpPr>
                  <a:spLocks noChangeArrowheads="1"/>
                </p:cNvSpPr>
                <p:nvPr/>
              </p:nvSpPr>
              <p:spPr bwMode="auto">
                <a:xfrm>
                  <a:off x="10026" y="8317"/>
                  <a:ext cx="193" cy="119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2752" y="1076"/>
                <a:ext cx="327" cy="193"/>
              </a:xfrm>
              <a:custGeom>
                <a:avLst/>
                <a:gdLst/>
                <a:ahLst/>
                <a:cxnLst>
                  <a:cxn ang="0">
                    <a:pos x="315" y="114"/>
                  </a:cxn>
                  <a:cxn ang="0">
                    <a:pos x="242" y="16"/>
                  </a:cxn>
                  <a:cxn ang="0">
                    <a:pos x="20" y="16"/>
                  </a:cxn>
                  <a:cxn ang="0">
                    <a:pos x="119" y="59"/>
                  </a:cxn>
                  <a:cxn ang="0">
                    <a:pos x="242" y="114"/>
                  </a:cxn>
                  <a:cxn ang="0">
                    <a:pos x="315" y="177"/>
                  </a:cxn>
                  <a:cxn ang="0">
                    <a:pos x="315" y="114"/>
                  </a:cxn>
                </a:cxnLst>
                <a:rect l="0" t="0" r="r" b="b"/>
                <a:pathLst>
                  <a:path w="327" h="181">
                    <a:moveTo>
                      <a:pt x="315" y="114"/>
                    </a:moveTo>
                    <a:cubicBezTo>
                      <a:pt x="303" y="87"/>
                      <a:pt x="291" y="32"/>
                      <a:pt x="242" y="16"/>
                    </a:cubicBezTo>
                    <a:cubicBezTo>
                      <a:pt x="193" y="0"/>
                      <a:pt x="40" y="9"/>
                      <a:pt x="20" y="16"/>
                    </a:cubicBezTo>
                    <a:cubicBezTo>
                      <a:pt x="0" y="23"/>
                      <a:pt x="82" y="43"/>
                      <a:pt x="119" y="59"/>
                    </a:cubicBezTo>
                    <a:cubicBezTo>
                      <a:pt x="156" y="75"/>
                      <a:pt x="209" y="94"/>
                      <a:pt x="242" y="114"/>
                    </a:cubicBezTo>
                    <a:cubicBezTo>
                      <a:pt x="275" y="134"/>
                      <a:pt x="303" y="181"/>
                      <a:pt x="315" y="177"/>
                    </a:cubicBezTo>
                    <a:cubicBezTo>
                      <a:pt x="327" y="173"/>
                      <a:pt x="327" y="141"/>
                      <a:pt x="315" y="11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831" y="1158"/>
                <a:ext cx="236" cy="195"/>
              </a:xfrm>
              <a:custGeom>
                <a:avLst/>
                <a:gdLst/>
                <a:ahLst/>
                <a:cxnLst>
                  <a:cxn ang="0">
                    <a:pos x="236" y="166"/>
                  </a:cxn>
                  <a:cxn ang="0">
                    <a:pos x="163" y="114"/>
                  </a:cxn>
                  <a:cxn ang="0">
                    <a:pos x="58" y="37"/>
                  </a:cxn>
                  <a:cxn ang="0">
                    <a:pos x="3" y="11"/>
                  </a:cxn>
                  <a:cxn ang="0">
                    <a:pos x="40" y="104"/>
                  </a:cxn>
                  <a:cxn ang="0">
                    <a:pos x="163" y="172"/>
                  </a:cxn>
                  <a:cxn ang="0">
                    <a:pos x="236" y="166"/>
                  </a:cxn>
                </a:cxnLst>
                <a:rect l="0" t="0" r="r" b="b"/>
                <a:pathLst>
                  <a:path w="236" h="183">
                    <a:moveTo>
                      <a:pt x="236" y="166"/>
                    </a:moveTo>
                    <a:cubicBezTo>
                      <a:pt x="236" y="156"/>
                      <a:pt x="193" y="135"/>
                      <a:pt x="163" y="114"/>
                    </a:cubicBezTo>
                    <a:cubicBezTo>
                      <a:pt x="133" y="93"/>
                      <a:pt x="85" y="54"/>
                      <a:pt x="58" y="37"/>
                    </a:cubicBezTo>
                    <a:cubicBezTo>
                      <a:pt x="31" y="20"/>
                      <a:pt x="6" y="0"/>
                      <a:pt x="3" y="11"/>
                    </a:cubicBezTo>
                    <a:cubicBezTo>
                      <a:pt x="0" y="22"/>
                      <a:pt x="13" y="77"/>
                      <a:pt x="40" y="104"/>
                    </a:cubicBezTo>
                    <a:cubicBezTo>
                      <a:pt x="67" y="131"/>
                      <a:pt x="130" y="161"/>
                      <a:pt x="163" y="172"/>
                    </a:cubicBezTo>
                    <a:cubicBezTo>
                      <a:pt x="196" y="183"/>
                      <a:pt x="236" y="176"/>
                      <a:pt x="236" y="166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6401" y="2516"/>
              <a:ext cx="630" cy="633"/>
            </a:xfrm>
            <a:custGeom>
              <a:avLst/>
              <a:gdLst/>
              <a:ahLst/>
              <a:cxnLst>
                <a:cxn ang="0">
                  <a:pos x="346" y="73"/>
                </a:cxn>
                <a:cxn ang="0">
                  <a:pos x="102" y="58"/>
                </a:cxn>
                <a:cxn ang="0">
                  <a:pos x="56" y="424"/>
                </a:cxn>
                <a:cxn ang="0">
                  <a:pos x="436" y="633"/>
                </a:cxn>
                <a:cxn ang="0">
                  <a:pos x="533" y="424"/>
                </a:cxn>
                <a:cxn ang="0">
                  <a:pos x="346" y="329"/>
                </a:cxn>
                <a:cxn ang="0">
                  <a:pos x="479" y="135"/>
                </a:cxn>
                <a:cxn ang="0">
                  <a:pos x="346" y="73"/>
                </a:cxn>
              </a:cxnLst>
              <a:rect l="0" t="0" r="r" b="b"/>
              <a:pathLst>
                <a:path w="548" h="633">
                  <a:moveTo>
                    <a:pt x="346" y="73"/>
                  </a:moveTo>
                  <a:cubicBezTo>
                    <a:pt x="283" y="60"/>
                    <a:pt x="150" y="0"/>
                    <a:pt x="102" y="58"/>
                  </a:cubicBezTo>
                  <a:cubicBezTo>
                    <a:pt x="54" y="116"/>
                    <a:pt x="0" y="328"/>
                    <a:pt x="56" y="424"/>
                  </a:cubicBezTo>
                  <a:cubicBezTo>
                    <a:pt x="112" y="520"/>
                    <a:pt x="357" y="633"/>
                    <a:pt x="436" y="633"/>
                  </a:cubicBezTo>
                  <a:cubicBezTo>
                    <a:pt x="515" y="633"/>
                    <a:pt x="548" y="475"/>
                    <a:pt x="533" y="424"/>
                  </a:cubicBezTo>
                  <a:cubicBezTo>
                    <a:pt x="518" y="373"/>
                    <a:pt x="355" y="377"/>
                    <a:pt x="346" y="329"/>
                  </a:cubicBezTo>
                  <a:cubicBezTo>
                    <a:pt x="337" y="281"/>
                    <a:pt x="479" y="171"/>
                    <a:pt x="479" y="135"/>
                  </a:cubicBezTo>
                  <a:cubicBezTo>
                    <a:pt x="479" y="99"/>
                    <a:pt x="409" y="86"/>
                    <a:pt x="346" y="73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7256" y="2999"/>
              <a:ext cx="148" cy="58"/>
            </a:xfrm>
            <a:custGeom>
              <a:avLst/>
              <a:gdLst/>
              <a:ahLst/>
              <a:cxnLst>
                <a:cxn ang="0">
                  <a:pos x="148" y="58"/>
                </a:cxn>
                <a:cxn ang="0">
                  <a:pos x="0" y="0"/>
                </a:cxn>
              </a:cxnLst>
              <a:rect l="0" t="0" r="r" b="b"/>
              <a:pathLst>
                <a:path w="148" h="58">
                  <a:moveTo>
                    <a:pt x="148" y="58"/>
                  </a:moveTo>
                  <a:cubicBezTo>
                    <a:pt x="88" y="34"/>
                    <a:pt x="28" y="10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7234" y="3095"/>
              <a:ext cx="115" cy="54"/>
            </a:xfrm>
            <a:custGeom>
              <a:avLst/>
              <a:gdLst/>
              <a:ahLst/>
              <a:cxnLst>
                <a:cxn ang="0">
                  <a:pos x="115" y="54"/>
                </a:cxn>
                <a:cxn ang="0">
                  <a:pos x="55" y="8"/>
                </a:cxn>
                <a:cxn ang="0">
                  <a:pos x="0" y="8"/>
                </a:cxn>
              </a:cxnLst>
              <a:rect l="0" t="0" r="r" b="b"/>
              <a:pathLst>
                <a:path w="115" h="54">
                  <a:moveTo>
                    <a:pt x="115" y="54"/>
                  </a:moveTo>
                  <a:cubicBezTo>
                    <a:pt x="94" y="35"/>
                    <a:pt x="74" y="16"/>
                    <a:pt x="55" y="8"/>
                  </a:cubicBezTo>
                  <a:cubicBezTo>
                    <a:pt x="36" y="0"/>
                    <a:pt x="18" y="4"/>
                    <a:pt x="0" y="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3" name="WordArt 49"/>
            <p:cNvSpPr>
              <a:spLocks noChangeArrowheads="1" noChangeShapeType="1" noTextEdit="1"/>
            </p:cNvSpPr>
            <p:nvPr/>
          </p:nvSpPr>
          <p:spPr bwMode="auto">
            <a:xfrm rot="5400000">
              <a:off x="6485" y="4102"/>
              <a:ext cx="664" cy="199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rPr>
                <a:t>RFESS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endParaRPr>
            </a:p>
          </p:txBody>
        </p:sp>
      </p:grpSp>
      <p:sp>
        <p:nvSpPr>
          <p:cNvPr id="1074" name="Freeform 50"/>
          <p:cNvSpPr>
            <a:spLocks/>
          </p:cNvSpPr>
          <p:nvPr/>
        </p:nvSpPr>
        <p:spPr bwMode="auto">
          <a:xfrm>
            <a:off x="928662" y="4572008"/>
            <a:ext cx="8001056" cy="625475"/>
          </a:xfrm>
          <a:custGeom>
            <a:avLst/>
            <a:gdLst/>
            <a:ahLst/>
            <a:cxnLst>
              <a:cxn ang="0">
                <a:pos x="300" y="316"/>
              </a:cxn>
              <a:cxn ang="0">
                <a:pos x="467" y="223"/>
              </a:cxn>
              <a:cxn ang="0">
                <a:pos x="1300" y="28"/>
              </a:cxn>
              <a:cxn ang="0">
                <a:pos x="1917" y="390"/>
              </a:cxn>
              <a:cxn ang="0">
                <a:pos x="2790" y="93"/>
              </a:cxn>
              <a:cxn ang="0">
                <a:pos x="3502" y="539"/>
              </a:cxn>
              <a:cxn ang="0">
                <a:pos x="4695" y="214"/>
              </a:cxn>
              <a:cxn ang="0">
                <a:pos x="5271" y="437"/>
              </a:cxn>
              <a:cxn ang="0">
                <a:pos x="6190" y="400"/>
              </a:cxn>
              <a:cxn ang="0">
                <a:pos x="6580" y="270"/>
              </a:cxn>
              <a:cxn ang="0">
                <a:pos x="7114" y="400"/>
              </a:cxn>
              <a:cxn ang="0">
                <a:pos x="7344" y="539"/>
              </a:cxn>
              <a:cxn ang="0">
                <a:pos x="8079" y="400"/>
              </a:cxn>
              <a:cxn ang="0">
                <a:pos x="8705" y="242"/>
              </a:cxn>
              <a:cxn ang="0">
                <a:pos x="9116" y="270"/>
              </a:cxn>
              <a:cxn ang="0">
                <a:pos x="9367" y="465"/>
              </a:cxn>
              <a:cxn ang="0">
                <a:pos x="9376" y="901"/>
              </a:cxn>
              <a:cxn ang="0">
                <a:pos x="5664" y="966"/>
              </a:cxn>
              <a:cxn ang="0">
                <a:pos x="2192" y="818"/>
              </a:cxn>
              <a:cxn ang="0">
                <a:pos x="318" y="744"/>
              </a:cxn>
              <a:cxn ang="0">
                <a:pos x="300" y="316"/>
              </a:cxn>
            </a:cxnLst>
            <a:rect l="0" t="0" r="r" b="b"/>
            <a:pathLst>
              <a:path w="9993" h="984">
                <a:moveTo>
                  <a:pt x="300" y="316"/>
                </a:moveTo>
                <a:cubicBezTo>
                  <a:pt x="325" y="229"/>
                  <a:pt x="300" y="271"/>
                  <a:pt x="467" y="223"/>
                </a:cubicBezTo>
                <a:cubicBezTo>
                  <a:pt x="634" y="175"/>
                  <a:pt x="1058" y="0"/>
                  <a:pt x="1300" y="28"/>
                </a:cubicBezTo>
                <a:cubicBezTo>
                  <a:pt x="1542" y="56"/>
                  <a:pt x="1669" y="379"/>
                  <a:pt x="1917" y="390"/>
                </a:cubicBezTo>
                <a:cubicBezTo>
                  <a:pt x="2165" y="401"/>
                  <a:pt x="2526" y="68"/>
                  <a:pt x="2790" y="93"/>
                </a:cubicBezTo>
                <a:cubicBezTo>
                  <a:pt x="3054" y="118"/>
                  <a:pt x="3185" y="519"/>
                  <a:pt x="3502" y="539"/>
                </a:cubicBezTo>
                <a:cubicBezTo>
                  <a:pt x="3819" y="559"/>
                  <a:pt x="4400" y="231"/>
                  <a:pt x="4695" y="214"/>
                </a:cubicBezTo>
                <a:cubicBezTo>
                  <a:pt x="4990" y="197"/>
                  <a:pt x="5022" y="406"/>
                  <a:pt x="5271" y="437"/>
                </a:cubicBezTo>
                <a:cubicBezTo>
                  <a:pt x="5520" y="468"/>
                  <a:pt x="5972" y="428"/>
                  <a:pt x="6190" y="400"/>
                </a:cubicBezTo>
                <a:cubicBezTo>
                  <a:pt x="6408" y="372"/>
                  <a:pt x="6426" y="270"/>
                  <a:pt x="6580" y="270"/>
                </a:cubicBezTo>
                <a:cubicBezTo>
                  <a:pt x="6734" y="270"/>
                  <a:pt x="6987" y="355"/>
                  <a:pt x="7114" y="400"/>
                </a:cubicBezTo>
                <a:cubicBezTo>
                  <a:pt x="7241" y="445"/>
                  <a:pt x="7183" y="539"/>
                  <a:pt x="7344" y="539"/>
                </a:cubicBezTo>
                <a:cubicBezTo>
                  <a:pt x="7505" y="539"/>
                  <a:pt x="7852" y="449"/>
                  <a:pt x="8079" y="400"/>
                </a:cubicBezTo>
                <a:cubicBezTo>
                  <a:pt x="8306" y="351"/>
                  <a:pt x="8532" y="264"/>
                  <a:pt x="8705" y="242"/>
                </a:cubicBezTo>
                <a:cubicBezTo>
                  <a:pt x="8878" y="220"/>
                  <a:pt x="9006" y="233"/>
                  <a:pt x="9116" y="270"/>
                </a:cubicBezTo>
                <a:cubicBezTo>
                  <a:pt x="9226" y="307"/>
                  <a:pt x="9324" y="360"/>
                  <a:pt x="9367" y="465"/>
                </a:cubicBezTo>
                <a:cubicBezTo>
                  <a:pt x="9410" y="570"/>
                  <a:pt x="9993" y="818"/>
                  <a:pt x="9376" y="901"/>
                </a:cubicBezTo>
                <a:cubicBezTo>
                  <a:pt x="8759" y="984"/>
                  <a:pt x="6861" y="980"/>
                  <a:pt x="5664" y="966"/>
                </a:cubicBezTo>
                <a:cubicBezTo>
                  <a:pt x="4467" y="952"/>
                  <a:pt x="3083" y="855"/>
                  <a:pt x="2192" y="818"/>
                </a:cubicBezTo>
                <a:cubicBezTo>
                  <a:pt x="1301" y="781"/>
                  <a:pt x="636" y="824"/>
                  <a:pt x="318" y="744"/>
                </a:cubicBezTo>
                <a:cubicBezTo>
                  <a:pt x="0" y="664"/>
                  <a:pt x="275" y="403"/>
                  <a:pt x="300" y="316"/>
                </a:cubicBezTo>
                <a:close/>
              </a:path>
            </a:pathLst>
          </a:custGeom>
          <a:solidFill>
            <a:srgbClr val="F9B277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6" name="105 CuadroTexto"/>
          <p:cNvSpPr txBox="1"/>
          <p:nvPr/>
        </p:nvSpPr>
        <p:spPr>
          <a:xfrm>
            <a:off x="2669637" y="412953"/>
            <a:ext cx="5287544" cy="64633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endParaRPr lang="es-ES" sz="800" b="1" dirty="0" smtClean="0">
              <a:latin typeface="Arial" pitchFamily="34" charset="0"/>
              <a:cs typeface="Arial" pitchFamily="34" charset="0"/>
            </a:endParaRPr>
          </a:p>
          <a:p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  <a:cs typeface="Arial" pitchFamily="34" charset="0"/>
              </a:rPr>
              <a:t>¿QUÉ NECESITO LLEVAR A LA PLAYA?</a:t>
            </a:r>
          </a:p>
          <a:p>
            <a:endParaRPr lang="es-ES" sz="800" b="1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116" name="Group 92"/>
          <p:cNvGrpSpPr>
            <a:grpSpLocks/>
          </p:cNvGrpSpPr>
          <p:nvPr/>
        </p:nvGrpSpPr>
        <p:grpSpPr bwMode="auto">
          <a:xfrm>
            <a:off x="1285852" y="3714752"/>
            <a:ext cx="1214446" cy="1255711"/>
            <a:chOff x="3124" y="6073"/>
            <a:chExt cx="2984" cy="2996"/>
          </a:xfrm>
        </p:grpSpPr>
        <p:sp>
          <p:nvSpPr>
            <p:cNvPr id="1117" name="Freeform 93"/>
            <p:cNvSpPr>
              <a:spLocks/>
            </p:cNvSpPr>
            <p:nvPr/>
          </p:nvSpPr>
          <p:spPr bwMode="auto">
            <a:xfrm>
              <a:off x="3760" y="6373"/>
              <a:ext cx="1962" cy="1025"/>
            </a:xfrm>
            <a:custGeom>
              <a:avLst/>
              <a:gdLst/>
              <a:ahLst/>
              <a:cxnLst>
                <a:cxn ang="0">
                  <a:pos x="106" y="555"/>
                </a:cxn>
                <a:cxn ang="0">
                  <a:pos x="421" y="648"/>
                </a:cxn>
                <a:cxn ang="0">
                  <a:pos x="576" y="1093"/>
                </a:cxn>
                <a:cxn ang="0">
                  <a:pos x="1090" y="1168"/>
                </a:cxn>
                <a:cxn ang="0">
                  <a:pos x="1515" y="1066"/>
                </a:cxn>
                <a:cxn ang="0">
                  <a:pos x="1842" y="880"/>
                </a:cxn>
                <a:cxn ang="0">
                  <a:pos x="1954" y="787"/>
                </a:cxn>
                <a:cxn ang="0">
                  <a:pos x="1796" y="127"/>
                </a:cxn>
                <a:cxn ang="0">
                  <a:pos x="1698" y="25"/>
                </a:cxn>
                <a:cxn ang="0">
                  <a:pos x="1211" y="62"/>
                </a:cxn>
                <a:cxn ang="0">
                  <a:pos x="495" y="183"/>
                </a:cxn>
                <a:cxn ang="0">
                  <a:pos x="71" y="267"/>
                </a:cxn>
                <a:cxn ang="0">
                  <a:pos x="106" y="555"/>
                </a:cxn>
              </a:cxnLst>
              <a:rect l="0" t="0" r="r" b="b"/>
              <a:pathLst>
                <a:path w="1962" h="1180">
                  <a:moveTo>
                    <a:pt x="106" y="555"/>
                  </a:moveTo>
                  <a:cubicBezTo>
                    <a:pt x="164" y="618"/>
                    <a:pt x="343" y="558"/>
                    <a:pt x="421" y="648"/>
                  </a:cubicBezTo>
                  <a:cubicBezTo>
                    <a:pt x="499" y="738"/>
                    <a:pt x="465" y="1006"/>
                    <a:pt x="576" y="1093"/>
                  </a:cubicBezTo>
                  <a:cubicBezTo>
                    <a:pt x="687" y="1180"/>
                    <a:pt x="934" y="1172"/>
                    <a:pt x="1090" y="1168"/>
                  </a:cubicBezTo>
                  <a:cubicBezTo>
                    <a:pt x="1246" y="1164"/>
                    <a:pt x="1390" y="1114"/>
                    <a:pt x="1515" y="1066"/>
                  </a:cubicBezTo>
                  <a:cubicBezTo>
                    <a:pt x="1640" y="1018"/>
                    <a:pt x="1769" y="927"/>
                    <a:pt x="1842" y="880"/>
                  </a:cubicBezTo>
                  <a:cubicBezTo>
                    <a:pt x="1915" y="833"/>
                    <a:pt x="1962" y="912"/>
                    <a:pt x="1954" y="787"/>
                  </a:cubicBezTo>
                  <a:cubicBezTo>
                    <a:pt x="1946" y="662"/>
                    <a:pt x="1839" y="254"/>
                    <a:pt x="1796" y="127"/>
                  </a:cubicBezTo>
                  <a:cubicBezTo>
                    <a:pt x="1753" y="0"/>
                    <a:pt x="1795" y="36"/>
                    <a:pt x="1698" y="25"/>
                  </a:cubicBezTo>
                  <a:cubicBezTo>
                    <a:pt x="1601" y="14"/>
                    <a:pt x="1411" y="36"/>
                    <a:pt x="1211" y="62"/>
                  </a:cubicBezTo>
                  <a:cubicBezTo>
                    <a:pt x="1011" y="88"/>
                    <a:pt x="685" y="149"/>
                    <a:pt x="495" y="183"/>
                  </a:cubicBezTo>
                  <a:cubicBezTo>
                    <a:pt x="305" y="217"/>
                    <a:pt x="142" y="207"/>
                    <a:pt x="71" y="267"/>
                  </a:cubicBezTo>
                  <a:cubicBezTo>
                    <a:pt x="0" y="327"/>
                    <a:pt x="48" y="492"/>
                    <a:pt x="106" y="555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118" name="Group 94"/>
            <p:cNvGrpSpPr>
              <a:grpSpLocks/>
            </p:cNvGrpSpPr>
            <p:nvPr/>
          </p:nvGrpSpPr>
          <p:grpSpPr bwMode="auto">
            <a:xfrm>
              <a:off x="3124" y="6073"/>
              <a:ext cx="2984" cy="2996"/>
              <a:chOff x="3124" y="6073"/>
              <a:chExt cx="2984" cy="2996"/>
            </a:xfrm>
          </p:grpSpPr>
          <p:sp>
            <p:nvSpPr>
              <p:cNvPr id="1119" name="Freeform 95"/>
              <p:cNvSpPr>
                <a:spLocks/>
              </p:cNvSpPr>
              <p:nvPr/>
            </p:nvSpPr>
            <p:spPr bwMode="auto">
              <a:xfrm>
                <a:off x="3915" y="6073"/>
                <a:ext cx="1474" cy="2502"/>
              </a:xfrm>
              <a:custGeom>
                <a:avLst/>
                <a:gdLst/>
                <a:ahLst/>
                <a:cxnLst>
                  <a:cxn ang="0">
                    <a:pos x="1474" y="318"/>
                  </a:cxn>
                  <a:cxn ang="0">
                    <a:pos x="1256" y="150"/>
                  </a:cxn>
                  <a:cxn ang="0">
                    <a:pos x="800" y="20"/>
                  </a:cxn>
                  <a:cxn ang="0">
                    <a:pos x="441" y="271"/>
                  </a:cxn>
                  <a:cxn ang="0">
                    <a:pos x="80" y="652"/>
                  </a:cxn>
                  <a:cxn ang="0">
                    <a:pos x="0" y="1389"/>
                  </a:cxn>
                  <a:cxn ang="0">
                    <a:pos x="80" y="2015"/>
                  </a:cxn>
                  <a:cxn ang="0">
                    <a:pos x="169" y="2445"/>
                  </a:cxn>
                  <a:cxn ang="0">
                    <a:pos x="218" y="2358"/>
                  </a:cxn>
                  <a:cxn ang="0">
                    <a:pos x="218" y="2231"/>
                  </a:cxn>
                  <a:cxn ang="0">
                    <a:pos x="124" y="1571"/>
                  </a:cxn>
                  <a:cxn ang="0">
                    <a:pos x="124" y="959"/>
                  </a:cxn>
                  <a:cxn ang="0">
                    <a:pos x="169" y="652"/>
                  </a:cxn>
                  <a:cxn ang="0">
                    <a:pos x="432" y="411"/>
                  </a:cxn>
                  <a:cxn ang="0">
                    <a:pos x="741" y="271"/>
                  </a:cxn>
                  <a:cxn ang="0">
                    <a:pos x="1025" y="240"/>
                  </a:cxn>
                  <a:cxn ang="0">
                    <a:pos x="1256" y="345"/>
                  </a:cxn>
                  <a:cxn ang="0">
                    <a:pos x="1393" y="327"/>
                  </a:cxn>
                </a:cxnLst>
                <a:rect l="0" t="0" r="r" b="b"/>
                <a:pathLst>
                  <a:path w="1474" h="2502">
                    <a:moveTo>
                      <a:pt x="1474" y="318"/>
                    </a:moveTo>
                    <a:cubicBezTo>
                      <a:pt x="1421" y="259"/>
                      <a:pt x="1368" y="200"/>
                      <a:pt x="1256" y="150"/>
                    </a:cubicBezTo>
                    <a:cubicBezTo>
                      <a:pt x="1144" y="100"/>
                      <a:pt x="936" y="0"/>
                      <a:pt x="800" y="20"/>
                    </a:cubicBezTo>
                    <a:cubicBezTo>
                      <a:pt x="664" y="40"/>
                      <a:pt x="561" y="166"/>
                      <a:pt x="441" y="271"/>
                    </a:cubicBezTo>
                    <a:cubicBezTo>
                      <a:pt x="321" y="376"/>
                      <a:pt x="153" y="466"/>
                      <a:pt x="80" y="652"/>
                    </a:cubicBezTo>
                    <a:cubicBezTo>
                      <a:pt x="7" y="838"/>
                      <a:pt x="0" y="1162"/>
                      <a:pt x="0" y="1389"/>
                    </a:cubicBezTo>
                    <a:cubicBezTo>
                      <a:pt x="0" y="1616"/>
                      <a:pt x="52" y="1839"/>
                      <a:pt x="80" y="2015"/>
                    </a:cubicBezTo>
                    <a:cubicBezTo>
                      <a:pt x="108" y="2191"/>
                      <a:pt x="146" y="2388"/>
                      <a:pt x="169" y="2445"/>
                    </a:cubicBezTo>
                    <a:cubicBezTo>
                      <a:pt x="192" y="2502"/>
                      <a:pt x="210" y="2394"/>
                      <a:pt x="218" y="2358"/>
                    </a:cubicBezTo>
                    <a:cubicBezTo>
                      <a:pt x="226" y="2322"/>
                      <a:pt x="234" y="2362"/>
                      <a:pt x="218" y="2231"/>
                    </a:cubicBezTo>
                    <a:cubicBezTo>
                      <a:pt x="202" y="2100"/>
                      <a:pt x="140" y="1783"/>
                      <a:pt x="124" y="1571"/>
                    </a:cubicBezTo>
                    <a:cubicBezTo>
                      <a:pt x="108" y="1359"/>
                      <a:pt x="117" y="1112"/>
                      <a:pt x="124" y="959"/>
                    </a:cubicBezTo>
                    <a:cubicBezTo>
                      <a:pt x="131" y="806"/>
                      <a:pt x="118" y="743"/>
                      <a:pt x="169" y="652"/>
                    </a:cubicBezTo>
                    <a:cubicBezTo>
                      <a:pt x="220" y="561"/>
                      <a:pt x="337" y="474"/>
                      <a:pt x="432" y="411"/>
                    </a:cubicBezTo>
                    <a:cubicBezTo>
                      <a:pt x="527" y="348"/>
                      <a:pt x="642" y="299"/>
                      <a:pt x="741" y="271"/>
                    </a:cubicBezTo>
                    <a:cubicBezTo>
                      <a:pt x="840" y="243"/>
                      <a:pt x="939" y="228"/>
                      <a:pt x="1025" y="240"/>
                    </a:cubicBezTo>
                    <a:cubicBezTo>
                      <a:pt x="1111" y="252"/>
                      <a:pt x="1195" y="330"/>
                      <a:pt x="1256" y="345"/>
                    </a:cubicBezTo>
                    <a:cubicBezTo>
                      <a:pt x="1317" y="360"/>
                      <a:pt x="1355" y="343"/>
                      <a:pt x="1393" y="327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0" name="Freeform 96"/>
              <p:cNvSpPr>
                <a:spLocks/>
              </p:cNvSpPr>
              <p:nvPr/>
            </p:nvSpPr>
            <p:spPr bwMode="auto">
              <a:xfrm>
                <a:off x="4181" y="7010"/>
                <a:ext cx="1927" cy="2059"/>
              </a:xfrm>
              <a:custGeom>
                <a:avLst/>
                <a:gdLst/>
                <a:ahLst/>
                <a:cxnLst>
                  <a:cxn ang="0">
                    <a:pos x="0" y="283"/>
                  </a:cxn>
                  <a:cxn ang="0">
                    <a:pos x="362" y="388"/>
                  </a:cxn>
                  <a:cxn ang="0">
                    <a:pos x="604" y="388"/>
                  </a:cxn>
                  <a:cxn ang="0">
                    <a:pos x="680" y="580"/>
                  </a:cxn>
                  <a:cxn ang="0">
                    <a:pos x="893" y="571"/>
                  </a:cxn>
                  <a:cxn ang="0">
                    <a:pos x="963" y="292"/>
                  </a:cxn>
                  <a:cxn ang="0">
                    <a:pos x="1191" y="134"/>
                  </a:cxn>
                  <a:cxn ang="0">
                    <a:pos x="1414" y="79"/>
                  </a:cxn>
                  <a:cxn ang="0">
                    <a:pos x="1582" y="608"/>
                  </a:cxn>
                  <a:cxn ang="0">
                    <a:pos x="1768" y="1110"/>
                  </a:cxn>
                  <a:cxn ang="0">
                    <a:pos x="1777" y="1377"/>
                  </a:cxn>
                  <a:cxn ang="0">
                    <a:pos x="1684" y="1627"/>
                  </a:cxn>
                  <a:cxn ang="0">
                    <a:pos x="1368" y="1816"/>
                  </a:cxn>
                  <a:cxn ang="0">
                    <a:pos x="680" y="2032"/>
                  </a:cxn>
                  <a:cxn ang="0">
                    <a:pos x="162" y="1980"/>
                  </a:cxn>
                </a:cxnLst>
                <a:rect l="0" t="0" r="r" b="b"/>
                <a:pathLst>
                  <a:path w="1800" h="2059">
                    <a:moveTo>
                      <a:pt x="0" y="283"/>
                    </a:moveTo>
                    <a:cubicBezTo>
                      <a:pt x="130" y="327"/>
                      <a:pt x="261" y="371"/>
                      <a:pt x="362" y="388"/>
                    </a:cubicBezTo>
                    <a:cubicBezTo>
                      <a:pt x="463" y="405"/>
                      <a:pt x="551" y="356"/>
                      <a:pt x="604" y="388"/>
                    </a:cubicBezTo>
                    <a:cubicBezTo>
                      <a:pt x="657" y="420"/>
                      <a:pt x="632" y="550"/>
                      <a:pt x="680" y="580"/>
                    </a:cubicBezTo>
                    <a:cubicBezTo>
                      <a:pt x="728" y="610"/>
                      <a:pt x="846" y="619"/>
                      <a:pt x="893" y="571"/>
                    </a:cubicBezTo>
                    <a:cubicBezTo>
                      <a:pt x="940" y="523"/>
                      <a:pt x="913" y="365"/>
                      <a:pt x="963" y="292"/>
                    </a:cubicBezTo>
                    <a:cubicBezTo>
                      <a:pt x="1013" y="219"/>
                      <a:pt x="1116" y="169"/>
                      <a:pt x="1191" y="134"/>
                    </a:cubicBezTo>
                    <a:cubicBezTo>
                      <a:pt x="1266" y="99"/>
                      <a:pt x="1349" y="0"/>
                      <a:pt x="1414" y="79"/>
                    </a:cubicBezTo>
                    <a:cubicBezTo>
                      <a:pt x="1479" y="158"/>
                      <a:pt x="1523" y="436"/>
                      <a:pt x="1582" y="608"/>
                    </a:cubicBezTo>
                    <a:cubicBezTo>
                      <a:pt x="1641" y="780"/>
                      <a:pt x="1736" y="982"/>
                      <a:pt x="1768" y="1110"/>
                    </a:cubicBezTo>
                    <a:cubicBezTo>
                      <a:pt x="1800" y="1238"/>
                      <a:pt x="1791" y="1291"/>
                      <a:pt x="1777" y="1377"/>
                    </a:cubicBezTo>
                    <a:cubicBezTo>
                      <a:pt x="1763" y="1463"/>
                      <a:pt x="1752" y="1554"/>
                      <a:pt x="1684" y="1627"/>
                    </a:cubicBezTo>
                    <a:cubicBezTo>
                      <a:pt x="1616" y="1700"/>
                      <a:pt x="1535" y="1749"/>
                      <a:pt x="1368" y="1816"/>
                    </a:cubicBezTo>
                    <a:cubicBezTo>
                      <a:pt x="1201" y="1883"/>
                      <a:pt x="881" y="2005"/>
                      <a:pt x="680" y="2032"/>
                    </a:cubicBezTo>
                    <a:cubicBezTo>
                      <a:pt x="479" y="2059"/>
                      <a:pt x="320" y="2019"/>
                      <a:pt x="162" y="198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1" name="Freeform 97"/>
              <p:cNvSpPr>
                <a:spLocks/>
              </p:cNvSpPr>
              <p:nvPr/>
            </p:nvSpPr>
            <p:spPr bwMode="auto">
              <a:xfrm>
                <a:off x="3764" y="6754"/>
                <a:ext cx="764" cy="2229"/>
              </a:xfrm>
              <a:custGeom>
                <a:avLst/>
                <a:gdLst/>
                <a:ahLst/>
                <a:cxnLst>
                  <a:cxn ang="0">
                    <a:pos x="102" y="65"/>
                  </a:cxn>
                  <a:cxn ang="0">
                    <a:pos x="67" y="818"/>
                  </a:cxn>
                  <a:cxn ang="0">
                    <a:pos x="61" y="1562"/>
                  </a:cxn>
                  <a:cxn ang="0">
                    <a:pos x="102" y="1887"/>
                  </a:cxn>
                  <a:cxn ang="0">
                    <a:pos x="673" y="2217"/>
                  </a:cxn>
                  <a:cxn ang="0">
                    <a:pos x="649" y="1814"/>
                  </a:cxn>
                  <a:cxn ang="0">
                    <a:pos x="572" y="1019"/>
                  </a:cxn>
                  <a:cxn ang="0">
                    <a:pos x="544" y="557"/>
                  </a:cxn>
                  <a:cxn ang="0">
                    <a:pos x="491" y="242"/>
                  </a:cxn>
                  <a:cxn ang="0">
                    <a:pos x="352" y="93"/>
                  </a:cxn>
                  <a:cxn ang="0">
                    <a:pos x="102" y="0"/>
                  </a:cxn>
                </a:cxnLst>
                <a:rect l="0" t="0" r="r" b="b"/>
                <a:pathLst>
                  <a:path w="764" h="2229">
                    <a:moveTo>
                      <a:pt x="102" y="65"/>
                    </a:moveTo>
                    <a:cubicBezTo>
                      <a:pt x="88" y="317"/>
                      <a:pt x="74" y="569"/>
                      <a:pt x="67" y="818"/>
                    </a:cubicBezTo>
                    <a:cubicBezTo>
                      <a:pt x="60" y="1067"/>
                      <a:pt x="55" y="1384"/>
                      <a:pt x="61" y="1562"/>
                    </a:cubicBezTo>
                    <a:cubicBezTo>
                      <a:pt x="67" y="1740"/>
                      <a:pt x="0" y="1778"/>
                      <a:pt x="102" y="1887"/>
                    </a:cubicBezTo>
                    <a:cubicBezTo>
                      <a:pt x="204" y="1996"/>
                      <a:pt x="582" y="2229"/>
                      <a:pt x="673" y="2217"/>
                    </a:cubicBezTo>
                    <a:cubicBezTo>
                      <a:pt x="764" y="2205"/>
                      <a:pt x="666" y="2014"/>
                      <a:pt x="649" y="1814"/>
                    </a:cubicBezTo>
                    <a:cubicBezTo>
                      <a:pt x="632" y="1614"/>
                      <a:pt x="589" y="1228"/>
                      <a:pt x="572" y="1019"/>
                    </a:cubicBezTo>
                    <a:cubicBezTo>
                      <a:pt x="555" y="810"/>
                      <a:pt x="557" y="686"/>
                      <a:pt x="544" y="557"/>
                    </a:cubicBezTo>
                    <a:cubicBezTo>
                      <a:pt x="531" y="428"/>
                      <a:pt x="523" y="319"/>
                      <a:pt x="491" y="242"/>
                    </a:cubicBezTo>
                    <a:cubicBezTo>
                      <a:pt x="459" y="165"/>
                      <a:pt x="417" y="133"/>
                      <a:pt x="352" y="93"/>
                    </a:cubicBezTo>
                    <a:cubicBezTo>
                      <a:pt x="287" y="53"/>
                      <a:pt x="194" y="26"/>
                      <a:pt x="102" y="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2" name="Freeform 98"/>
              <p:cNvSpPr>
                <a:spLocks/>
              </p:cNvSpPr>
              <p:nvPr/>
            </p:nvSpPr>
            <p:spPr bwMode="auto">
              <a:xfrm>
                <a:off x="4554" y="7472"/>
                <a:ext cx="1298" cy="1319"/>
              </a:xfrm>
              <a:custGeom>
                <a:avLst/>
                <a:gdLst/>
                <a:ahLst/>
                <a:cxnLst>
                  <a:cxn ang="0">
                    <a:pos x="1085" y="127"/>
                  </a:cxn>
                  <a:cxn ang="0">
                    <a:pos x="721" y="258"/>
                  </a:cxn>
                  <a:cxn ang="0">
                    <a:pos x="101" y="397"/>
                  </a:cxn>
                  <a:cxn ang="0">
                    <a:pos x="116" y="1103"/>
                  </a:cxn>
                  <a:cxn ang="0">
                    <a:pos x="101" y="1278"/>
                  </a:cxn>
                  <a:cxn ang="0">
                    <a:pos x="568" y="1286"/>
                  </a:cxn>
                  <a:cxn ang="0">
                    <a:pos x="1168" y="1081"/>
                  </a:cxn>
                  <a:cxn ang="0">
                    <a:pos x="1290" y="1019"/>
                  </a:cxn>
                  <a:cxn ang="0">
                    <a:pos x="1085" y="127"/>
                  </a:cxn>
                </a:cxnLst>
                <a:rect l="0" t="0" r="r" b="b"/>
                <a:pathLst>
                  <a:path w="1298" h="1319">
                    <a:moveTo>
                      <a:pt x="1085" y="127"/>
                    </a:moveTo>
                    <a:cubicBezTo>
                      <a:pt x="990" y="0"/>
                      <a:pt x="885" y="213"/>
                      <a:pt x="721" y="258"/>
                    </a:cubicBezTo>
                    <a:cubicBezTo>
                      <a:pt x="557" y="303"/>
                      <a:pt x="202" y="256"/>
                      <a:pt x="101" y="397"/>
                    </a:cubicBezTo>
                    <a:cubicBezTo>
                      <a:pt x="0" y="538"/>
                      <a:pt x="116" y="956"/>
                      <a:pt x="116" y="1103"/>
                    </a:cubicBezTo>
                    <a:cubicBezTo>
                      <a:pt x="116" y="1250"/>
                      <a:pt x="26" y="1248"/>
                      <a:pt x="101" y="1278"/>
                    </a:cubicBezTo>
                    <a:cubicBezTo>
                      <a:pt x="176" y="1308"/>
                      <a:pt x="390" y="1319"/>
                      <a:pt x="568" y="1286"/>
                    </a:cubicBezTo>
                    <a:cubicBezTo>
                      <a:pt x="746" y="1253"/>
                      <a:pt x="1048" y="1125"/>
                      <a:pt x="1168" y="1081"/>
                    </a:cubicBezTo>
                    <a:cubicBezTo>
                      <a:pt x="1288" y="1037"/>
                      <a:pt x="1298" y="1179"/>
                      <a:pt x="1290" y="1019"/>
                    </a:cubicBezTo>
                    <a:cubicBezTo>
                      <a:pt x="1282" y="859"/>
                      <a:pt x="1180" y="254"/>
                      <a:pt x="1085" y="12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3" name="Freeform 99"/>
              <p:cNvSpPr>
                <a:spLocks/>
              </p:cNvSpPr>
              <p:nvPr/>
            </p:nvSpPr>
            <p:spPr bwMode="auto">
              <a:xfrm>
                <a:off x="3813" y="6342"/>
                <a:ext cx="1781" cy="412"/>
              </a:xfrm>
              <a:custGeom>
                <a:avLst/>
                <a:gdLst/>
                <a:ahLst/>
                <a:cxnLst>
                  <a:cxn ang="0">
                    <a:pos x="102" y="412"/>
                  </a:cxn>
                  <a:cxn ang="0">
                    <a:pos x="842" y="328"/>
                  </a:cxn>
                  <a:cxn ang="0">
                    <a:pos x="1458" y="245"/>
                  </a:cxn>
                  <a:cxn ang="0">
                    <a:pos x="1743" y="217"/>
                  </a:cxn>
                  <a:cxn ang="0">
                    <a:pos x="1686" y="31"/>
                  </a:cxn>
                  <a:cxn ang="0">
                    <a:pos x="1524" y="31"/>
                  </a:cxn>
                  <a:cxn ang="0">
                    <a:pos x="657" y="143"/>
                  </a:cxn>
                  <a:cxn ang="0">
                    <a:pos x="303" y="198"/>
                  </a:cxn>
                  <a:cxn ang="0">
                    <a:pos x="89" y="236"/>
                  </a:cxn>
                  <a:cxn ang="0">
                    <a:pos x="12" y="319"/>
                  </a:cxn>
                  <a:cxn ang="0">
                    <a:pos x="18" y="412"/>
                  </a:cxn>
                </a:cxnLst>
                <a:rect l="0" t="0" r="r" b="b"/>
                <a:pathLst>
                  <a:path w="1781" h="412">
                    <a:moveTo>
                      <a:pt x="102" y="412"/>
                    </a:moveTo>
                    <a:cubicBezTo>
                      <a:pt x="359" y="384"/>
                      <a:pt x="616" y="356"/>
                      <a:pt x="842" y="328"/>
                    </a:cubicBezTo>
                    <a:cubicBezTo>
                      <a:pt x="1068" y="300"/>
                      <a:pt x="1308" y="264"/>
                      <a:pt x="1458" y="245"/>
                    </a:cubicBezTo>
                    <a:cubicBezTo>
                      <a:pt x="1608" y="226"/>
                      <a:pt x="1705" y="253"/>
                      <a:pt x="1743" y="217"/>
                    </a:cubicBezTo>
                    <a:cubicBezTo>
                      <a:pt x="1781" y="181"/>
                      <a:pt x="1722" y="62"/>
                      <a:pt x="1686" y="31"/>
                    </a:cubicBezTo>
                    <a:cubicBezTo>
                      <a:pt x="1650" y="0"/>
                      <a:pt x="1695" y="12"/>
                      <a:pt x="1524" y="31"/>
                    </a:cubicBezTo>
                    <a:cubicBezTo>
                      <a:pt x="1353" y="50"/>
                      <a:pt x="860" y="115"/>
                      <a:pt x="657" y="143"/>
                    </a:cubicBezTo>
                    <a:cubicBezTo>
                      <a:pt x="454" y="171"/>
                      <a:pt x="398" y="183"/>
                      <a:pt x="303" y="198"/>
                    </a:cubicBezTo>
                    <a:cubicBezTo>
                      <a:pt x="208" y="213"/>
                      <a:pt x="137" y="216"/>
                      <a:pt x="89" y="236"/>
                    </a:cubicBezTo>
                    <a:cubicBezTo>
                      <a:pt x="41" y="256"/>
                      <a:pt x="24" y="290"/>
                      <a:pt x="12" y="319"/>
                    </a:cubicBezTo>
                    <a:cubicBezTo>
                      <a:pt x="0" y="348"/>
                      <a:pt x="9" y="380"/>
                      <a:pt x="18" y="412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4" name="Freeform 100"/>
              <p:cNvSpPr>
                <a:spLocks/>
              </p:cNvSpPr>
              <p:nvPr/>
            </p:nvSpPr>
            <p:spPr bwMode="auto">
              <a:xfrm>
                <a:off x="3124" y="6300"/>
                <a:ext cx="1271" cy="2333"/>
              </a:xfrm>
              <a:custGeom>
                <a:avLst/>
                <a:gdLst/>
                <a:ahLst/>
                <a:cxnLst>
                  <a:cxn ang="0">
                    <a:pos x="1271" y="203"/>
                  </a:cxn>
                  <a:cxn ang="0">
                    <a:pos x="791" y="42"/>
                  </a:cxn>
                  <a:cxn ang="0">
                    <a:pos x="640" y="42"/>
                  </a:cxn>
                  <a:cxn ang="0">
                    <a:pos x="267" y="296"/>
                  </a:cxn>
                  <a:cxn ang="0">
                    <a:pos x="41" y="710"/>
                  </a:cxn>
                  <a:cxn ang="0">
                    <a:pos x="41" y="1354"/>
                  </a:cxn>
                  <a:cxn ang="0">
                    <a:pos x="286" y="1822"/>
                  </a:cxn>
                  <a:cxn ang="0">
                    <a:pos x="551" y="2243"/>
                  </a:cxn>
                  <a:cxn ang="0">
                    <a:pos x="689" y="2243"/>
                  </a:cxn>
                  <a:cxn ang="0">
                    <a:pos x="418" y="1700"/>
                  </a:cxn>
                  <a:cxn ang="0">
                    <a:pos x="204" y="956"/>
                  </a:cxn>
                  <a:cxn ang="0">
                    <a:pos x="369" y="584"/>
                  </a:cxn>
                  <a:cxn ang="0">
                    <a:pos x="471" y="315"/>
                  </a:cxn>
                  <a:cxn ang="0">
                    <a:pos x="707" y="240"/>
                  </a:cxn>
                  <a:cxn ang="0">
                    <a:pos x="992" y="250"/>
                  </a:cxn>
                  <a:cxn ang="0">
                    <a:pos x="1184" y="222"/>
                  </a:cxn>
                </a:cxnLst>
                <a:rect l="0" t="0" r="r" b="b"/>
                <a:pathLst>
                  <a:path w="1271" h="2333">
                    <a:moveTo>
                      <a:pt x="1271" y="203"/>
                    </a:moveTo>
                    <a:cubicBezTo>
                      <a:pt x="1083" y="136"/>
                      <a:pt x="896" y="69"/>
                      <a:pt x="791" y="42"/>
                    </a:cubicBezTo>
                    <a:cubicBezTo>
                      <a:pt x="686" y="15"/>
                      <a:pt x="727" y="0"/>
                      <a:pt x="640" y="42"/>
                    </a:cubicBezTo>
                    <a:cubicBezTo>
                      <a:pt x="553" y="84"/>
                      <a:pt x="367" y="185"/>
                      <a:pt x="267" y="296"/>
                    </a:cubicBezTo>
                    <a:cubicBezTo>
                      <a:pt x="167" y="407"/>
                      <a:pt x="79" y="534"/>
                      <a:pt x="41" y="710"/>
                    </a:cubicBezTo>
                    <a:cubicBezTo>
                      <a:pt x="3" y="886"/>
                      <a:pt x="0" y="1169"/>
                      <a:pt x="41" y="1354"/>
                    </a:cubicBezTo>
                    <a:cubicBezTo>
                      <a:pt x="82" y="1539"/>
                      <a:pt x="201" y="1674"/>
                      <a:pt x="286" y="1822"/>
                    </a:cubicBezTo>
                    <a:cubicBezTo>
                      <a:pt x="371" y="1970"/>
                      <a:pt x="484" y="2173"/>
                      <a:pt x="551" y="2243"/>
                    </a:cubicBezTo>
                    <a:cubicBezTo>
                      <a:pt x="618" y="2313"/>
                      <a:pt x="711" y="2333"/>
                      <a:pt x="689" y="2243"/>
                    </a:cubicBezTo>
                    <a:cubicBezTo>
                      <a:pt x="667" y="2153"/>
                      <a:pt x="499" y="1914"/>
                      <a:pt x="418" y="1700"/>
                    </a:cubicBezTo>
                    <a:cubicBezTo>
                      <a:pt x="337" y="1486"/>
                      <a:pt x="212" y="1142"/>
                      <a:pt x="204" y="956"/>
                    </a:cubicBezTo>
                    <a:cubicBezTo>
                      <a:pt x="196" y="770"/>
                      <a:pt x="325" y="691"/>
                      <a:pt x="369" y="584"/>
                    </a:cubicBezTo>
                    <a:cubicBezTo>
                      <a:pt x="413" y="477"/>
                      <a:pt x="415" y="372"/>
                      <a:pt x="471" y="315"/>
                    </a:cubicBezTo>
                    <a:cubicBezTo>
                      <a:pt x="527" y="258"/>
                      <a:pt x="620" y="251"/>
                      <a:pt x="707" y="240"/>
                    </a:cubicBezTo>
                    <a:cubicBezTo>
                      <a:pt x="794" y="229"/>
                      <a:pt x="913" y="253"/>
                      <a:pt x="992" y="250"/>
                    </a:cubicBezTo>
                    <a:cubicBezTo>
                      <a:pt x="1071" y="247"/>
                      <a:pt x="1127" y="234"/>
                      <a:pt x="1184" y="222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125" name="Group 101"/>
              <p:cNvGrpSpPr>
                <a:grpSpLocks/>
              </p:cNvGrpSpPr>
              <p:nvPr/>
            </p:nvGrpSpPr>
            <p:grpSpPr bwMode="auto">
              <a:xfrm>
                <a:off x="4744" y="7850"/>
                <a:ext cx="850" cy="783"/>
                <a:chOff x="2752" y="836"/>
                <a:chExt cx="1126" cy="892"/>
              </a:xfrm>
            </p:grpSpPr>
            <p:grpSp>
              <p:nvGrpSpPr>
                <p:cNvPr id="1126" name="Group 102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127" name="Oval 10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8" name="Oval 104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9" name="Oval 105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0" name="Oval 10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1" name="Freeform 107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2" name="Freeform 108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3" name="Freeform 109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4" name="Freeform 110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5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2" name="Oval 11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3" name="Freeform 119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4" name="Freeform 120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5" name="Freeform 121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6" name="Freeform 122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7" name="WordArt 123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148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9" name="Rectangle 125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50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51" name="Freeform 127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52" name="Freeform 128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53" name="WordArt 129"/>
              <p:cNvSpPr>
                <a:spLocks noChangeArrowheads="1" noChangeShapeType="1" noTextEdit="1"/>
              </p:cNvSpPr>
              <p:nvPr/>
            </p:nvSpPr>
            <p:spPr bwMode="auto">
              <a:xfrm rot="-478228">
                <a:off x="4418" y="6840"/>
                <a:ext cx="1019" cy="331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sp>
            <p:nvSpPr>
              <p:cNvPr id="1154" name="Freeform 130"/>
              <p:cNvSpPr>
                <a:spLocks/>
              </p:cNvSpPr>
              <p:nvPr/>
            </p:nvSpPr>
            <p:spPr bwMode="auto">
              <a:xfrm>
                <a:off x="3900" y="7358"/>
                <a:ext cx="443" cy="1436"/>
              </a:xfrm>
              <a:custGeom>
                <a:avLst/>
                <a:gdLst/>
                <a:ahLst/>
                <a:cxnLst>
                  <a:cxn ang="0">
                    <a:pos x="79" y="40"/>
                  </a:cxn>
                  <a:cxn ang="0">
                    <a:pos x="271" y="114"/>
                  </a:cxn>
                  <a:cxn ang="0">
                    <a:pos x="281" y="692"/>
                  </a:cxn>
                  <a:cxn ang="0">
                    <a:pos x="408" y="1350"/>
                  </a:cxn>
                  <a:cxn ang="0">
                    <a:pos x="68" y="1209"/>
                  </a:cxn>
                  <a:cxn ang="0">
                    <a:pos x="2" y="353"/>
                  </a:cxn>
                  <a:cxn ang="0">
                    <a:pos x="79" y="40"/>
                  </a:cxn>
                </a:cxnLst>
                <a:rect l="0" t="0" r="r" b="b"/>
                <a:pathLst>
                  <a:path w="443" h="1436">
                    <a:moveTo>
                      <a:pt x="79" y="40"/>
                    </a:moveTo>
                    <a:cubicBezTo>
                      <a:pt x="124" y="0"/>
                      <a:pt x="237" y="5"/>
                      <a:pt x="271" y="114"/>
                    </a:cubicBezTo>
                    <a:cubicBezTo>
                      <a:pt x="305" y="223"/>
                      <a:pt x="258" y="486"/>
                      <a:pt x="281" y="692"/>
                    </a:cubicBezTo>
                    <a:cubicBezTo>
                      <a:pt x="304" y="898"/>
                      <a:pt x="443" y="1264"/>
                      <a:pt x="408" y="1350"/>
                    </a:cubicBezTo>
                    <a:cubicBezTo>
                      <a:pt x="373" y="1436"/>
                      <a:pt x="136" y="1375"/>
                      <a:pt x="68" y="1209"/>
                    </a:cubicBezTo>
                    <a:cubicBezTo>
                      <a:pt x="0" y="1043"/>
                      <a:pt x="2" y="548"/>
                      <a:pt x="2" y="353"/>
                    </a:cubicBezTo>
                    <a:cubicBezTo>
                      <a:pt x="2" y="158"/>
                      <a:pt x="34" y="80"/>
                      <a:pt x="79" y="40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5361" name="Group 1"/>
          <p:cNvGrpSpPr>
            <a:grpSpLocks/>
          </p:cNvGrpSpPr>
          <p:nvPr/>
        </p:nvGrpSpPr>
        <p:grpSpPr bwMode="auto">
          <a:xfrm>
            <a:off x="2285984" y="2714620"/>
            <a:ext cx="1284291" cy="2243143"/>
            <a:chOff x="6834" y="7004"/>
            <a:chExt cx="1235" cy="2296"/>
          </a:xfrm>
        </p:grpSpPr>
        <p:sp>
          <p:nvSpPr>
            <p:cNvPr id="15362" name="Freeform 2"/>
            <p:cNvSpPr>
              <a:spLocks/>
            </p:cNvSpPr>
            <p:nvPr/>
          </p:nvSpPr>
          <p:spPr bwMode="auto">
            <a:xfrm>
              <a:off x="7262" y="8377"/>
              <a:ext cx="577" cy="384"/>
            </a:xfrm>
            <a:custGeom>
              <a:avLst/>
              <a:gdLst/>
              <a:ahLst/>
              <a:cxnLst>
                <a:cxn ang="0">
                  <a:pos x="369" y="381"/>
                </a:cxn>
                <a:cxn ang="0">
                  <a:pos x="421" y="310"/>
                </a:cxn>
                <a:cxn ang="0">
                  <a:pos x="555" y="324"/>
                </a:cxn>
                <a:cxn ang="0">
                  <a:pos x="584" y="38"/>
                </a:cxn>
                <a:cxn ang="0">
                  <a:pos x="444" y="97"/>
                </a:cxn>
                <a:cxn ang="0">
                  <a:pos x="266" y="111"/>
                </a:cxn>
                <a:cxn ang="0">
                  <a:pos x="38" y="75"/>
                </a:cxn>
                <a:cxn ang="0">
                  <a:pos x="38" y="285"/>
                </a:cxn>
                <a:cxn ang="0">
                  <a:pos x="177" y="295"/>
                </a:cxn>
                <a:cxn ang="0">
                  <a:pos x="291" y="295"/>
                </a:cxn>
                <a:cxn ang="0">
                  <a:pos x="369" y="381"/>
                </a:cxn>
              </a:cxnLst>
              <a:rect l="0" t="0" r="r" b="b"/>
              <a:pathLst>
                <a:path w="602" h="384">
                  <a:moveTo>
                    <a:pt x="369" y="381"/>
                  </a:moveTo>
                  <a:cubicBezTo>
                    <a:pt x="391" y="384"/>
                    <a:pt x="390" y="320"/>
                    <a:pt x="421" y="310"/>
                  </a:cubicBezTo>
                  <a:cubicBezTo>
                    <a:pt x="452" y="300"/>
                    <a:pt x="528" y="369"/>
                    <a:pt x="555" y="324"/>
                  </a:cubicBezTo>
                  <a:cubicBezTo>
                    <a:pt x="582" y="279"/>
                    <a:pt x="602" y="76"/>
                    <a:pt x="584" y="38"/>
                  </a:cubicBezTo>
                  <a:cubicBezTo>
                    <a:pt x="566" y="0"/>
                    <a:pt x="497" y="85"/>
                    <a:pt x="444" y="97"/>
                  </a:cubicBezTo>
                  <a:cubicBezTo>
                    <a:pt x="391" y="109"/>
                    <a:pt x="334" y="115"/>
                    <a:pt x="266" y="111"/>
                  </a:cubicBezTo>
                  <a:cubicBezTo>
                    <a:pt x="198" y="107"/>
                    <a:pt x="76" y="46"/>
                    <a:pt x="38" y="75"/>
                  </a:cubicBezTo>
                  <a:cubicBezTo>
                    <a:pt x="0" y="104"/>
                    <a:pt x="15" y="248"/>
                    <a:pt x="38" y="285"/>
                  </a:cubicBezTo>
                  <a:cubicBezTo>
                    <a:pt x="61" y="322"/>
                    <a:pt x="135" y="293"/>
                    <a:pt x="177" y="295"/>
                  </a:cubicBezTo>
                  <a:cubicBezTo>
                    <a:pt x="219" y="297"/>
                    <a:pt x="263" y="281"/>
                    <a:pt x="291" y="295"/>
                  </a:cubicBezTo>
                  <a:cubicBezTo>
                    <a:pt x="319" y="309"/>
                    <a:pt x="347" y="378"/>
                    <a:pt x="369" y="38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5363" name="Group 3"/>
            <p:cNvGrpSpPr>
              <a:grpSpLocks/>
            </p:cNvGrpSpPr>
            <p:nvPr/>
          </p:nvGrpSpPr>
          <p:grpSpPr bwMode="auto">
            <a:xfrm>
              <a:off x="6834" y="7004"/>
              <a:ext cx="1235" cy="2296"/>
              <a:chOff x="6834" y="7004"/>
              <a:chExt cx="1235" cy="2296"/>
            </a:xfrm>
          </p:grpSpPr>
          <p:sp>
            <p:nvSpPr>
              <p:cNvPr id="15364" name="Freeform 4"/>
              <p:cNvSpPr>
                <a:spLocks/>
              </p:cNvSpPr>
              <p:nvPr/>
            </p:nvSpPr>
            <p:spPr bwMode="auto">
              <a:xfrm rot="-2003015">
                <a:off x="6834" y="7285"/>
                <a:ext cx="535" cy="787"/>
              </a:xfrm>
              <a:custGeom>
                <a:avLst/>
                <a:gdLst/>
                <a:ahLst/>
                <a:cxnLst>
                  <a:cxn ang="0">
                    <a:pos x="528" y="736"/>
                  </a:cxn>
                  <a:cxn ang="0">
                    <a:pos x="356" y="630"/>
                  </a:cxn>
                  <a:cxn ang="0">
                    <a:pos x="181" y="245"/>
                  </a:cxn>
                  <a:cxn ang="0">
                    <a:pos x="181" y="35"/>
                  </a:cxn>
                  <a:cxn ang="0">
                    <a:pos x="113" y="35"/>
                  </a:cxn>
                  <a:cxn ang="0">
                    <a:pos x="113" y="194"/>
                  </a:cxn>
                  <a:cxn ang="0">
                    <a:pos x="113" y="35"/>
                  </a:cxn>
                  <a:cxn ang="0">
                    <a:pos x="55" y="35"/>
                  </a:cxn>
                  <a:cxn ang="0">
                    <a:pos x="62" y="137"/>
                  </a:cxn>
                  <a:cxn ang="0">
                    <a:pos x="62" y="194"/>
                  </a:cxn>
                  <a:cxn ang="0">
                    <a:pos x="55" y="94"/>
                  </a:cxn>
                  <a:cxn ang="0">
                    <a:pos x="26" y="137"/>
                  </a:cxn>
                  <a:cxn ang="0">
                    <a:pos x="26" y="365"/>
                  </a:cxn>
                  <a:cxn ang="0">
                    <a:pos x="181" y="684"/>
                  </a:cxn>
                  <a:cxn ang="0">
                    <a:pos x="398" y="888"/>
                  </a:cxn>
                  <a:cxn ang="0">
                    <a:pos x="528" y="736"/>
                  </a:cxn>
                </a:cxnLst>
                <a:rect l="0" t="0" r="r" b="b"/>
                <a:pathLst>
                  <a:path w="535" h="899">
                    <a:moveTo>
                      <a:pt x="528" y="736"/>
                    </a:moveTo>
                    <a:cubicBezTo>
                      <a:pt x="521" y="693"/>
                      <a:pt x="414" y="712"/>
                      <a:pt x="356" y="630"/>
                    </a:cubicBezTo>
                    <a:cubicBezTo>
                      <a:pt x="298" y="548"/>
                      <a:pt x="210" y="344"/>
                      <a:pt x="181" y="245"/>
                    </a:cubicBezTo>
                    <a:cubicBezTo>
                      <a:pt x="152" y="146"/>
                      <a:pt x="192" y="70"/>
                      <a:pt x="181" y="35"/>
                    </a:cubicBezTo>
                    <a:cubicBezTo>
                      <a:pt x="170" y="0"/>
                      <a:pt x="124" y="8"/>
                      <a:pt x="113" y="35"/>
                    </a:cubicBezTo>
                    <a:cubicBezTo>
                      <a:pt x="102" y="62"/>
                      <a:pt x="113" y="194"/>
                      <a:pt x="113" y="194"/>
                    </a:cubicBezTo>
                    <a:cubicBezTo>
                      <a:pt x="113" y="194"/>
                      <a:pt x="123" y="62"/>
                      <a:pt x="113" y="35"/>
                    </a:cubicBezTo>
                    <a:cubicBezTo>
                      <a:pt x="103" y="8"/>
                      <a:pt x="63" y="18"/>
                      <a:pt x="55" y="35"/>
                    </a:cubicBezTo>
                    <a:cubicBezTo>
                      <a:pt x="47" y="52"/>
                      <a:pt x="61" y="111"/>
                      <a:pt x="62" y="137"/>
                    </a:cubicBezTo>
                    <a:cubicBezTo>
                      <a:pt x="63" y="163"/>
                      <a:pt x="63" y="201"/>
                      <a:pt x="62" y="194"/>
                    </a:cubicBezTo>
                    <a:cubicBezTo>
                      <a:pt x="61" y="187"/>
                      <a:pt x="61" y="103"/>
                      <a:pt x="55" y="94"/>
                    </a:cubicBezTo>
                    <a:cubicBezTo>
                      <a:pt x="49" y="85"/>
                      <a:pt x="31" y="92"/>
                      <a:pt x="26" y="137"/>
                    </a:cubicBezTo>
                    <a:cubicBezTo>
                      <a:pt x="21" y="182"/>
                      <a:pt x="0" y="274"/>
                      <a:pt x="26" y="365"/>
                    </a:cubicBezTo>
                    <a:cubicBezTo>
                      <a:pt x="52" y="456"/>
                      <a:pt x="119" y="597"/>
                      <a:pt x="181" y="684"/>
                    </a:cubicBezTo>
                    <a:cubicBezTo>
                      <a:pt x="243" y="771"/>
                      <a:pt x="340" y="877"/>
                      <a:pt x="398" y="888"/>
                    </a:cubicBezTo>
                    <a:cubicBezTo>
                      <a:pt x="456" y="899"/>
                      <a:pt x="535" y="779"/>
                      <a:pt x="528" y="73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5" name="Freeform 5"/>
              <p:cNvSpPr>
                <a:spLocks/>
              </p:cNvSpPr>
              <p:nvPr/>
            </p:nvSpPr>
            <p:spPr bwMode="auto">
              <a:xfrm>
                <a:off x="7262" y="7630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6" name="Freeform 6"/>
              <p:cNvSpPr>
                <a:spLocks/>
              </p:cNvSpPr>
              <p:nvPr/>
            </p:nvSpPr>
            <p:spPr bwMode="auto">
              <a:xfrm>
                <a:off x="7239" y="7630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7" name="Freeform 7"/>
              <p:cNvSpPr>
                <a:spLocks/>
              </p:cNvSpPr>
              <p:nvPr/>
            </p:nvSpPr>
            <p:spPr bwMode="auto">
              <a:xfrm>
                <a:off x="7581" y="8663"/>
                <a:ext cx="240" cy="460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8" name="Freeform 8"/>
              <p:cNvSpPr>
                <a:spLocks/>
              </p:cNvSpPr>
              <p:nvPr/>
            </p:nvSpPr>
            <p:spPr bwMode="auto">
              <a:xfrm>
                <a:off x="7564" y="9031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9" name="Freeform 9"/>
              <p:cNvSpPr>
                <a:spLocks/>
              </p:cNvSpPr>
              <p:nvPr/>
            </p:nvSpPr>
            <p:spPr bwMode="auto">
              <a:xfrm>
                <a:off x="7275" y="9033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70" name="Freeform 10"/>
              <p:cNvSpPr>
                <a:spLocks/>
              </p:cNvSpPr>
              <p:nvPr/>
            </p:nvSpPr>
            <p:spPr bwMode="auto">
              <a:xfrm>
                <a:off x="7321" y="8624"/>
                <a:ext cx="260" cy="499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5371" name="Group 11"/>
              <p:cNvGrpSpPr>
                <a:grpSpLocks/>
              </p:cNvGrpSpPr>
              <p:nvPr/>
            </p:nvGrpSpPr>
            <p:grpSpPr bwMode="auto">
              <a:xfrm>
                <a:off x="7021" y="7004"/>
                <a:ext cx="1048" cy="747"/>
                <a:chOff x="7062" y="5424"/>
                <a:chExt cx="2041" cy="1336"/>
              </a:xfrm>
            </p:grpSpPr>
            <p:sp>
              <p:nvSpPr>
                <p:cNvPr id="15372" name="Freeform 12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5373" name="Group 13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15374" name="Freeform 14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5375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15376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15377" name="Group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15378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79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0" name="Oval 2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1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2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3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4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5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6" name="Oval 26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7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8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15389" name="Oval 29"/>
              <p:cNvSpPr>
                <a:spLocks noChangeArrowheads="1"/>
              </p:cNvSpPr>
              <p:nvPr/>
            </p:nvSpPr>
            <p:spPr bwMode="auto">
              <a:xfrm>
                <a:off x="7524" y="8377"/>
                <a:ext cx="81" cy="104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90" name="Freeform 30"/>
              <p:cNvSpPr>
                <a:spLocks/>
              </p:cNvSpPr>
              <p:nvPr/>
            </p:nvSpPr>
            <p:spPr bwMode="auto">
              <a:xfrm>
                <a:off x="7338" y="7712"/>
                <a:ext cx="563" cy="656"/>
              </a:xfrm>
              <a:custGeom>
                <a:avLst/>
                <a:gdLst/>
                <a:ahLst/>
                <a:cxnLst>
                  <a:cxn ang="0">
                    <a:pos x="419" y="0"/>
                  </a:cxn>
                  <a:cxn ang="0">
                    <a:pos x="530" y="187"/>
                  </a:cxn>
                  <a:cxn ang="0">
                    <a:pos x="222" y="516"/>
                  </a:cxn>
                  <a:cxn ang="0">
                    <a:pos x="151" y="616"/>
                  </a:cxn>
                  <a:cxn ang="0">
                    <a:pos x="91" y="642"/>
                  </a:cxn>
                  <a:cxn ang="0">
                    <a:pos x="117" y="534"/>
                  </a:cxn>
                  <a:cxn ang="0">
                    <a:pos x="186" y="510"/>
                  </a:cxn>
                  <a:cxn ang="0">
                    <a:pos x="117" y="534"/>
                  </a:cxn>
                  <a:cxn ang="0">
                    <a:pos x="45" y="605"/>
                  </a:cxn>
                  <a:cxn ang="0">
                    <a:pos x="45" y="520"/>
                  </a:cxn>
                  <a:cxn ang="0">
                    <a:pos x="151" y="431"/>
                  </a:cxn>
                  <a:cxn ang="0">
                    <a:pos x="76" y="520"/>
                  </a:cxn>
                  <a:cxn ang="0">
                    <a:pos x="7" y="431"/>
                  </a:cxn>
                  <a:cxn ang="0">
                    <a:pos x="117" y="413"/>
                  </a:cxn>
                  <a:cxn ang="0">
                    <a:pos x="245" y="317"/>
                  </a:cxn>
                  <a:cxn ang="0">
                    <a:pos x="343" y="187"/>
                  </a:cxn>
                  <a:cxn ang="0">
                    <a:pos x="419" y="0"/>
                  </a:cxn>
                </a:cxnLst>
                <a:rect l="0" t="0" r="r" b="b"/>
                <a:pathLst>
                  <a:path w="563" h="656">
                    <a:moveTo>
                      <a:pt x="419" y="0"/>
                    </a:moveTo>
                    <a:cubicBezTo>
                      <a:pt x="450" y="0"/>
                      <a:pt x="563" y="101"/>
                      <a:pt x="530" y="187"/>
                    </a:cubicBezTo>
                    <a:cubicBezTo>
                      <a:pt x="497" y="273"/>
                      <a:pt x="285" y="445"/>
                      <a:pt x="222" y="516"/>
                    </a:cubicBezTo>
                    <a:cubicBezTo>
                      <a:pt x="159" y="587"/>
                      <a:pt x="173" y="595"/>
                      <a:pt x="151" y="616"/>
                    </a:cubicBezTo>
                    <a:cubicBezTo>
                      <a:pt x="129" y="637"/>
                      <a:pt x="97" y="656"/>
                      <a:pt x="91" y="642"/>
                    </a:cubicBezTo>
                    <a:cubicBezTo>
                      <a:pt x="85" y="628"/>
                      <a:pt x="101" y="556"/>
                      <a:pt x="117" y="534"/>
                    </a:cubicBezTo>
                    <a:cubicBezTo>
                      <a:pt x="133" y="512"/>
                      <a:pt x="186" y="510"/>
                      <a:pt x="186" y="510"/>
                    </a:cubicBezTo>
                    <a:cubicBezTo>
                      <a:pt x="186" y="510"/>
                      <a:pt x="140" y="518"/>
                      <a:pt x="117" y="534"/>
                    </a:cubicBezTo>
                    <a:cubicBezTo>
                      <a:pt x="94" y="550"/>
                      <a:pt x="57" y="607"/>
                      <a:pt x="45" y="605"/>
                    </a:cubicBezTo>
                    <a:cubicBezTo>
                      <a:pt x="33" y="603"/>
                      <a:pt x="27" y="549"/>
                      <a:pt x="45" y="520"/>
                    </a:cubicBezTo>
                    <a:cubicBezTo>
                      <a:pt x="63" y="491"/>
                      <a:pt x="146" y="431"/>
                      <a:pt x="151" y="431"/>
                    </a:cubicBezTo>
                    <a:cubicBezTo>
                      <a:pt x="156" y="431"/>
                      <a:pt x="100" y="520"/>
                      <a:pt x="76" y="520"/>
                    </a:cubicBezTo>
                    <a:cubicBezTo>
                      <a:pt x="52" y="520"/>
                      <a:pt x="0" y="449"/>
                      <a:pt x="7" y="431"/>
                    </a:cubicBezTo>
                    <a:cubicBezTo>
                      <a:pt x="14" y="413"/>
                      <a:pt x="77" y="432"/>
                      <a:pt x="117" y="413"/>
                    </a:cubicBezTo>
                    <a:cubicBezTo>
                      <a:pt x="157" y="394"/>
                      <a:pt x="207" y="355"/>
                      <a:pt x="245" y="317"/>
                    </a:cubicBezTo>
                    <a:cubicBezTo>
                      <a:pt x="283" y="279"/>
                      <a:pt x="314" y="240"/>
                      <a:pt x="343" y="187"/>
                    </a:cubicBezTo>
                    <a:cubicBezTo>
                      <a:pt x="372" y="134"/>
                      <a:pt x="388" y="0"/>
                      <a:pt x="419" y="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46" name="Group 10"/>
          <p:cNvGrpSpPr>
            <a:grpSpLocks/>
          </p:cNvGrpSpPr>
          <p:nvPr/>
        </p:nvGrpSpPr>
        <p:grpSpPr bwMode="auto">
          <a:xfrm>
            <a:off x="1629811" y="1561209"/>
            <a:ext cx="1285884" cy="654048"/>
            <a:chOff x="1721" y="4968"/>
            <a:chExt cx="2573" cy="1480"/>
          </a:xfrm>
        </p:grpSpPr>
        <p:sp>
          <p:nvSpPr>
            <p:cNvPr id="247" name="Freeform 11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8" name="Freeform 12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9" name="Oval 13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0" name="Freeform 14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1" name="Freeform 15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2" name="Freeform 16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3" name="Freeform 17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4786314" y="4500570"/>
            <a:ext cx="928694" cy="552449"/>
            <a:chOff x="1665" y="12835"/>
            <a:chExt cx="1991" cy="1376"/>
          </a:xfrm>
        </p:grpSpPr>
        <p:grpSp>
          <p:nvGrpSpPr>
            <p:cNvPr id="6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11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7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57" name="Group 141"/>
          <p:cNvGrpSpPr>
            <a:grpSpLocks/>
          </p:cNvGrpSpPr>
          <p:nvPr/>
        </p:nvGrpSpPr>
        <p:grpSpPr bwMode="auto">
          <a:xfrm>
            <a:off x="69785" y="121234"/>
            <a:ext cx="785818" cy="714380"/>
            <a:chOff x="2904" y="8552"/>
            <a:chExt cx="1493" cy="1547"/>
          </a:xfrm>
        </p:grpSpPr>
        <p:sp>
          <p:nvSpPr>
            <p:cNvPr id="276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7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8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9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0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1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2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83" name="Group 141"/>
          <p:cNvGrpSpPr>
            <a:grpSpLocks/>
          </p:cNvGrpSpPr>
          <p:nvPr/>
        </p:nvGrpSpPr>
        <p:grpSpPr bwMode="auto">
          <a:xfrm>
            <a:off x="1389059" y="135054"/>
            <a:ext cx="785818" cy="714380"/>
            <a:chOff x="2904" y="8552"/>
            <a:chExt cx="1493" cy="1547"/>
          </a:xfrm>
        </p:grpSpPr>
        <p:sp>
          <p:nvSpPr>
            <p:cNvPr id="284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5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6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7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8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9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0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91" name="Group 141"/>
          <p:cNvGrpSpPr>
            <a:grpSpLocks/>
          </p:cNvGrpSpPr>
          <p:nvPr/>
        </p:nvGrpSpPr>
        <p:grpSpPr bwMode="auto">
          <a:xfrm>
            <a:off x="645099" y="871935"/>
            <a:ext cx="785818" cy="714380"/>
            <a:chOff x="2904" y="8552"/>
            <a:chExt cx="1493" cy="1547"/>
          </a:xfrm>
        </p:grpSpPr>
        <p:sp>
          <p:nvSpPr>
            <p:cNvPr id="292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3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4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5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6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8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5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16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27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8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29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30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1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2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3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4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5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6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7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8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9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0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41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17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18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9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0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1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2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3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4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5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6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16883865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8" name="Group 5"/>
          <p:cNvGrpSpPr>
            <a:grpSpLocks/>
          </p:cNvGrpSpPr>
          <p:nvPr/>
        </p:nvGrpSpPr>
        <p:grpSpPr bwMode="auto">
          <a:xfrm>
            <a:off x="3721616" y="1643050"/>
            <a:ext cx="1714480" cy="3429024"/>
            <a:chOff x="1739" y="7975"/>
            <a:chExt cx="2267" cy="4175"/>
          </a:xfrm>
        </p:grpSpPr>
        <p:sp>
          <p:nvSpPr>
            <p:cNvPr id="259" name="Freeform 6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0" name="Freeform 7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1" name="Freeform 8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2" name="Freeform 9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3" name="Freeform 10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4" name="Freeform 11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5" name="Freeform 12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6" name="Freeform 13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7" name="Freeform 14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8" name="Freeform 15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9" name="Oval 16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0" name="Oval 17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1" name="Oval 18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3" name="Freeform 19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4" name="Freeform 20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5" name="Freeform 21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214282" y="1928802"/>
            <a:ext cx="1500198" cy="4000528"/>
            <a:chOff x="6085" y="1187"/>
            <a:chExt cx="1471" cy="4350"/>
          </a:xfrm>
        </p:grpSpPr>
        <p:sp>
          <p:nvSpPr>
            <p:cNvPr id="1027" name="Freeform 3"/>
            <p:cNvSpPr>
              <a:spLocks/>
            </p:cNvSpPr>
            <p:nvPr/>
          </p:nvSpPr>
          <p:spPr bwMode="auto">
            <a:xfrm>
              <a:off x="6297" y="4046"/>
              <a:ext cx="664" cy="1491"/>
            </a:xfrm>
            <a:custGeom>
              <a:avLst/>
              <a:gdLst/>
              <a:ahLst/>
              <a:cxnLst>
                <a:cxn ang="0">
                  <a:pos x="94" y="258"/>
                </a:cxn>
                <a:cxn ang="0">
                  <a:pos x="108" y="666"/>
                </a:cxn>
                <a:cxn ang="0">
                  <a:pos x="108" y="1482"/>
                </a:cxn>
                <a:cxn ang="0">
                  <a:pos x="163" y="1755"/>
                </a:cxn>
                <a:cxn ang="0">
                  <a:pos x="1084" y="1986"/>
                </a:cxn>
                <a:cxn ang="0">
                  <a:pos x="1225" y="1666"/>
                </a:cxn>
                <a:cxn ang="0">
                  <a:pos x="1084" y="1322"/>
                </a:cxn>
                <a:cxn ang="0">
                  <a:pos x="877" y="258"/>
                </a:cxn>
                <a:cxn ang="0">
                  <a:pos x="780" y="25"/>
                </a:cxn>
                <a:cxn ang="0">
                  <a:pos x="374" y="108"/>
                </a:cxn>
                <a:cxn ang="0">
                  <a:pos x="94" y="258"/>
                </a:cxn>
              </a:cxnLst>
              <a:rect l="0" t="0" r="r" b="b"/>
              <a:pathLst>
                <a:path w="1261" h="2001">
                  <a:moveTo>
                    <a:pt x="94" y="258"/>
                  </a:moveTo>
                  <a:cubicBezTo>
                    <a:pt x="50" y="351"/>
                    <a:pt x="106" y="462"/>
                    <a:pt x="108" y="666"/>
                  </a:cubicBezTo>
                  <a:cubicBezTo>
                    <a:pt x="110" y="870"/>
                    <a:pt x="99" y="1301"/>
                    <a:pt x="108" y="1482"/>
                  </a:cubicBezTo>
                  <a:cubicBezTo>
                    <a:pt x="117" y="1663"/>
                    <a:pt x="0" y="1671"/>
                    <a:pt x="163" y="1755"/>
                  </a:cubicBezTo>
                  <a:cubicBezTo>
                    <a:pt x="326" y="1839"/>
                    <a:pt x="907" y="2001"/>
                    <a:pt x="1084" y="1986"/>
                  </a:cubicBezTo>
                  <a:cubicBezTo>
                    <a:pt x="1261" y="1971"/>
                    <a:pt x="1225" y="1777"/>
                    <a:pt x="1225" y="1666"/>
                  </a:cubicBezTo>
                  <a:cubicBezTo>
                    <a:pt x="1225" y="1555"/>
                    <a:pt x="1142" y="1557"/>
                    <a:pt x="1084" y="1322"/>
                  </a:cubicBezTo>
                  <a:cubicBezTo>
                    <a:pt x="1026" y="1087"/>
                    <a:pt x="928" y="474"/>
                    <a:pt x="877" y="258"/>
                  </a:cubicBezTo>
                  <a:cubicBezTo>
                    <a:pt x="826" y="42"/>
                    <a:pt x="864" y="50"/>
                    <a:pt x="780" y="25"/>
                  </a:cubicBezTo>
                  <a:cubicBezTo>
                    <a:pt x="696" y="0"/>
                    <a:pt x="481" y="69"/>
                    <a:pt x="374" y="108"/>
                  </a:cubicBezTo>
                  <a:cubicBezTo>
                    <a:pt x="267" y="147"/>
                    <a:pt x="138" y="165"/>
                    <a:pt x="94" y="258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" name="Freeform 4"/>
            <p:cNvSpPr>
              <a:spLocks/>
            </p:cNvSpPr>
            <p:nvPr/>
          </p:nvSpPr>
          <p:spPr bwMode="auto">
            <a:xfrm>
              <a:off x="6085" y="3491"/>
              <a:ext cx="946" cy="1173"/>
            </a:xfrm>
            <a:custGeom>
              <a:avLst/>
              <a:gdLst/>
              <a:ahLst/>
              <a:cxnLst>
                <a:cxn ang="0">
                  <a:pos x="194" y="107"/>
                </a:cxn>
                <a:cxn ang="0">
                  <a:pos x="138" y="750"/>
                </a:cxn>
                <a:cxn ang="0">
                  <a:pos x="1019" y="957"/>
                </a:cxn>
                <a:cxn ang="0">
                  <a:pos x="1077" y="379"/>
                </a:cxn>
                <a:cxn ang="0">
                  <a:pos x="956" y="280"/>
                </a:cxn>
                <a:cxn ang="0">
                  <a:pos x="445" y="107"/>
                </a:cxn>
                <a:cxn ang="0">
                  <a:pos x="194" y="107"/>
                </a:cxn>
              </a:cxnLst>
              <a:rect l="0" t="0" r="r" b="b"/>
              <a:pathLst>
                <a:path w="1175" h="1019">
                  <a:moveTo>
                    <a:pt x="194" y="107"/>
                  </a:moveTo>
                  <a:cubicBezTo>
                    <a:pt x="143" y="214"/>
                    <a:pt x="0" y="608"/>
                    <a:pt x="138" y="750"/>
                  </a:cubicBezTo>
                  <a:cubicBezTo>
                    <a:pt x="276" y="892"/>
                    <a:pt x="863" y="1019"/>
                    <a:pt x="1019" y="957"/>
                  </a:cubicBezTo>
                  <a:cubicBezTo>
                    <a:pt x="1175" y="895"/>
                    <a:pt x="1087" y="492"/>
                    <a:pt x="1077" y="379"/>
                  </a:cubicBezTo>
                  <a:cubicBezTo>
                    <a:pt x="1067" y="266"/>
                    <a:pt x="1061" y="325"/>
                    <a:pt x="956" y="280"/>
                  </a:cubicBezTo>
                  <a:cubicBezTo>
                    <a:pt x="851" y="235"/>
                    <a:pt x="572" y="136"/>
                    <a:pt x="445" y="107"/>
                  </a:cubicBezTo>
                  <a:cubicBezTo>
                    <a:pt x="318" y="78"/>
                    <a:pt x="245" y="0"/>
                    <a:pt x="194" y="107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" name="Freeform 5"/>
            <p:cNvSpPr>
              <a:spLocks/>
            </p:cNvSpPr>
            <p:nvPr/>
          </p:nvSpPr>
          <p:spPr bwMode="auto">
            <a:xfrm>
              <a:off x="6085" y="2334"/>
              <a:ext cx="1049" cy="1536"/>
            </a:xfrm>
            <a:custGeom>
              <a:avLst/>
              <a:gdLst/>
              <a:ahLst/>
              <a:cxnLst>
                <a:cxn ang="0">
                  <a:pos x="372" y="1"/>
                </a:cxn>
                <a:cxn ang="0">
                  <a:pos x="297" y="55"/>
                </a:cxn>
                <a:cxn ang="0">
                  <a:pos x="65" y="330"/>
                </a:cxn>
                <a:cxn ang="0">
                  <a:pos x="84" y="985"/>
                </a:cxn>
                <a:cxn ang="0">
                  <a:pos x="65" y="1188"/>
                </a:cxn>
                <a:cxn ang="0">
                  <a:pos x="474" y="1294"/>
                </a:cxn>
                <a:cxn ang="0">
                  <a:pos x="849" y="1490"/>
                </a:cxn>
                <a:cxn ang="0">
                  <a:pos x="1171" y="1471"/>
                </a:cxn>
                <a:cxn ang="0">
                  <a:pos x="1049" y="1101"/>
                </a:cxn>
                <a:cxn ang="0">
                  <a:pos x="1049" y="735"/>
                </a:cxn>
                <a:cxn ang="0">
                  <a:pos x="982" y="152"/>
                </a:cxn>
                <a:cxn ang="0">
                  <a:pos x="523" y="55"/>
                </a:cxn>
                <a:cxn ang="0">
                  <a:pos x="372" y="1"/>
                </a:cxn>
              </a:cxnLst>
              <a:rect l="0" t="0" r="r" b="b"/>
              <a:pathLst>
                <a:path w="1204" h="1536">
                  <a:moveTo>
                    <a:pt x="372" y="1"/>
                  </a:moveTo>
                  <a:cubicBezTo>
                    <a:pt x="334" y="1"/>
                    <a:pt x="348" y="0"/>
                    <a:pt x="297" y="55"/>
                  </a:cubicBezTo>
                  <a:cubicBezTo>
                    <a:pt x="246" y="110"/>
                    <a:pt x="101" y="175"/>
                    <a:pt x="65" y="330"/>
                  </a:cubicBezTo>
                  <a:cubicBezTo>
                    <a:pt x="29" y="485"/>
                    <a:pt x="84" y="842"/>
                    <a:pt x="84" y="985"/>
                  </a:cubicBezTo>
                  <a:cubicBezTo>
                    <a:pt x="84" y="1128"/>
                    <a:pt x="0" y="1137"/>
                    <a:pt x="65" y="1188"/>
                  </a:cubicBezTo>
                  <a:cubicBezTo>
                    <a:pt x="130" y="1239"/>
                    <a:pt x="343" y="1244"/>
                    <a:pt x="474" y="1294"/>
                  </a:cubicBezTo>
                  <a:cubicBezTo>
                    <a:pt x="605" y="1344"/>
                    <a:pt x="733" y="1460"/>
                    <a:pt x="849" y="1490"/>
                  </a:cubicBezTo>
                  <a:cubicBezTo>
                    <a:pt x="965" y="1520"/>
                    <a:pt x="1138" y="1536"/>
                    <a:pt x="1171" y="1471"/>
                  </a:cubicBezTo>
                  <a:cubicBezTo>
                    <a:pt x="1204" y="1406"/>
                    <a:pt x="1069" y="1224"/>
                    <a:pt x="1049" y="1101"/>
                  </a:cubicBezTo>
                  <a:cubicBezTo>
                    <a:pt x="1029" y="978"/>
                    <a:pt x="1060" y="893"/>
                    <a:pt x="1049" y="735"/>
                  </a:cubicBezTo>
                  <a:cubicBezTo>
                    <a:pt x="1038" y="577"/>
                    <a:pt x="1070" y="265"/>
                    <a:pt x="982" y="152"/>
                  </a:cubicBezTo>
                  <a:cubicBezTo>
                    <a:pt x="894" y="39"/>
                    <a:pt x="625" y="77"/>
                    <a:pt x="523" y="55"/>
                  </a:cubicBezTo>
                  <a:cubicBezTo>
                    <a:pt x="421" y="33"/>
                    <a:pt x="410" y="1"/>
                    <a:pt x="372" y="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6813" y="2914"/>
              <a:ext cx="591" cy="294"/>
            </a:xfrm>
            <a:custGeom>
              <a:avLst/>
              <a:gdLst/>
              <a:ahLst/>
              <a:cxnLst>
                <a:cxn ang="0">
                  <a:pos x="136" y="0"/>
                </a:cxn>
                <a:cxn ang="0">
                  <a:pos x="526" y="59"/>
                </a:cxn>
                <a:cxn ang="0">
                  <a:pos x="526" y="312"/>
                </a:cxn>
                <a:cxn ang="0">
                  <a:pos x="156" y="307"/>
                </a:cxn>
                <a:cxn ang="0">
                  <a:pos x="15" y="256"/>
                </a:cxn>
                <a:cxn ang="0">
                  <a:pos x="67" y="53"/>
                </a:cxn>
              </a:cxnLst>
              <a:rect l="0" t="0" r="r" b="b"/>
              <a:pathLst>
                <a:path w="591" h="353">
                  <a:moveTo>
                    <a:pt x="136" y="0"/>
                  </a:moveTo>
                  <a:cubicBezTo>
                    <a:pt x="298" y="3"/>
                    <a:pt x="461" y="7"/>
                    <a:pt x="526" y="59"/>
                  </a:cubicBezTo>
                  <a:cubicBezTo>
                    <a:pt x="591" y="111"/>
                    <a:pt x="588" y="271"/>
                    <a:pt x="526" y="312"/>
                  </a:cubicBezTo>
                  <a:cubicBezTo>
                    <a:pt x="464" y="353"/>
                    <a:pt x="241" y="316"/>
                    <a:pt x="156" y="307"/>
                  </a:cubicBezTo>
                  <a:cubicBezTo>
                    <a:pt x="71" y="298"/>
                    <a:pt x="30" y="298"/>
                    <a:pt x="15" y="256"/>
                  </a:cubicBezTo>
                  <a:cubicBezTo>
                    <a:pt x="0" y="214"/>
                    <a:pt x="33" y="133"/>
                    <a:pt x="67" y="53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1" name="Oval 7"/>
            <p:cNvSpPr>
              <a:spLocks noChangeArrowheads="1"/>
            </p:cNvSpPr>
            <p:nvPr/>
          </p:nvSpPr>
          <p:spPr bwMode="auto">
            <a:xfrm>
              <a:off x="6382" y="1365"/>
              <a:ext cx="852" cy="988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6457" y="1187"/>
              <a:ext cx="695" cy="434"/>
            </a:xfrm>
            <a:custGeom>
              <a:avLst/>
              <a:gdLst/>
              <a:ahLst/>
              <a:cxnLst>
                <a:cxn ang="0">
                  <a:pos x="416" y="390"/>
                </a:cxn>
                <a:cxn ang="0">
                  <a:pos x="82" y="390"/>
                </a:cxn>
                <a:cxn ang="0">
                  <a:pos x="63" y="83"/>
                </a:cxn>
                <a:cxn ang="0">
                  <a:pos x="463" y="51"/>
                </a:cxn>
                <a:cxn ang="0">
                  <a:pos x="537" y="390"/>
                </a:cxn>
                <a:cxn ang="0">
                  <a:pos x="416" y="390"/>
                </a:cxn>
              </a:cxnLst>
              <a:rect l="0" t="0" r="r" b="b"/>
              <a:pathLst>
                <a:path w="545" h="446">
                  <a:moveTo>
                    <a:pt x="416" y="390"/>
                  </a:moveTo>
                  <a:cubicBezTo>
                    <a:pt x="340" y="390"/>
                    <a:pt x="141" y="441"/>
                    <a:pt x="82" y="390"/>
                  </a:cubicBezTo>
                  <a:cubicBezTo>
                    <a:pt x="23" y="339"/>
                    <a:pt x="0" y="139"/>
                    <a:pt x="63" y="83"/>
                  </a:cubicBezTo>
                  <a:cubicBezTo>
                    <a:pt x="126" y="27"/>
                    <a:pt x="384" y="0"/>
                    <a:pt x="463" y="51"/>
                  </a:cubicBezTo>
                  <a:cubicBezTo>
                    <a:pt x="542" y="102"/>
                    <a:pt x="545" y="334"/>
                    <a:pt x="537" y="390"/>
                  </a:cubicBezTo>
                  <a:cubicBezTo>
                    <a:pt x="529" y="446"/>
                    <a:pt x="492" y="390"/>
                    <a:pt x="416" y="39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6717" y="1509"/>
              <a:ext cx="839" cy="110"/>
            </a:xfrm>
            <a:custGeom>
              <a:avLst/>
              <a:gdLst/>
              <a:ahLst/>
              <a:cxnLst>
                <a:cxn ang="0">
                  <a:pos x="121" y="17"/>
                </a:cxn>
                <a:cxn ang="0">
                  <a:pos x="435" y="17"/>
                </a:cxn>
                <a:cxn ang="0">
                  <a:pos x="687" y="17"/>
                </a:cxn>
                <a:cxn ang="0">
                  <a:pos x="725" y="118"/>
                </a:cxn>
                <a:cxn ang="0">
                  <a:pos x="0" y="71"/>
                </a:cxn>
              </a:cxnLst>
              <a:rect l="0" t="0" r="r" b="b"/>
              <a:pathLst>
                <a:path w="839" h="127">
                  <a:moveTo>
                    <a:pt x="121" y="17"/>
                  </a:moveTo>
                  <a:cubicBezTo>
                    <a:pt x="231" y="17"/>
                    <a:pt x="341" y="17"/>
                    <a:pt x="435" y="17"/>
                  </a:cubicBezTo>
                  <a:cubicBezTo>
                    <a:pt x="529" y="17"/>
                    <a:pt x="639" y="0"/>
                    <a:pt x="687" y="17"/>
                  </a:cubicBezTo>
                  <a:cubicBezTo>
                    <a:pt x="735" y="34"/>
                    <a:pt x="839" y="109"/>
                    <a:pt x="725" y="118"/>
                  </a:cubicBezTo>
                  <a:cubicBezTo>
                    <a:pt x="611" y="127"/>
                    <a:pt x="305" y="99"/>
                    <a:pt x="0" y="71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6608" y="1597"/>
              <a:ext cx="220" cy="280"/>
            </a:xfrm>
            <a:custGeom>
              <a:avLst/>
              <a:gdLst/>
              <a:ahLst/>
              <a:cxnLst>
                <a:cxn ang="0">
                  <a:pos x="220" y="152"/>
                </a:cxn>
                <a:cxn ang="0">
                  <a:pos x="174" y="22"/>
                </a:cxn>
                <a:cxn ang="0">
                  <a:pos x="25" y="22"/>
                </a:cxn>
                <a:cxn ang="0">
                  <a:pos x="25" y="152"/>
                </a:cxn>
                <a:cxn ang="0">
                  <a:pos x="25" y="263"/>
                </a:cxn>
                <a:cxn ang="0">
                  <a:pos x="127" y="256"/>
                </a:cxn>
                <a:cxn ang="0">
                  <a:pos x="211" y="225"/>
                </a:cxn>
              </a:cxnLst>
              <a:rect l="0" t="0" r="r" b="b"/>
              <a:pathLst>
                <a:path w="220" h="280">
                  <a:moveTo>
                    <a:pt x="220" y="152"/>
                  </a:moveTo>
                  <a:cubicBezTo>
                    <a:pt x="213" y="98"/>
                    <a:pt x="206" y="44"/>
                    <a:pt x="174" y="22"/>
                  </a:cubicBezTo>
                  <a:cubicBezTo>
                    <a:pt x="142" y="0"/>
                    <a:pt x="50" y="0"/>
                    <a:pt x="25" y="22"/>
                  </a:cubicBezTo>
                  <a:cubicBezTo>
                    <a:pt x="0" y="44"/>
                    <a:pt x="25" y="112"/>
                    <a:pt x="25" y="152"/>
                  </a:cubicBezTo>
                  <a:cubicBezTo>
                    <a:pt x="25" y="192"/>
                    <a:pt x="8" y="246"/>
                    <a:pt x="25" y="263"/>
                  </a:cubicBezTo>
                  <a:cubicBezTo>
                    <a:pt x="42" y="280"/>
                    <a:pt x="96" y="262"/>
                    <a:pt x="127" y="256"/>
                  </a:cubicBezTo>
                  <a:cubicBezTo>
                    <a:pt x="158" y="250"/>
                    <a:pt x="184" y="237"/>
                    <a:pt x="211" y="225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6662" y="1697"/>
              <a:ext cx="55" cy="156"/>
            </a:xfrm>
            <a:custGeom>
              <a:avLst/>
              <a:gdLst/>
              <a:ahLst/>
              <a:cxnLst>
                <a:cxn ang="0">
                  <a:pos x="55" y="83"/>
                </a:cxn>
                <a:cxn ang="0">
                  <a:pos x="18" y="0"/>
                </a:cxn>
                <a:cxn ang="0">
                  <a:pos x="0" y="83"/>
                </a:cxn>
                <a:cxn ang="0">
                  <a:pos x="18" y="156"/>
                </a:cxn>
                <a:cxn ang="0">
                  <a:pos x="55" y="83"/>
                </a:cxn>
              </a:cxnLst>
              <a:rect l="0" t="0" r="r" b="b"/>
              <a:pathLst>
                <a:path w="55" h="156">
                  <a:moveTo>
                    <a:pt x="55" y="83"/>
                  </a:moveTo>
                  <a:cubicBezTo>
                    <a:pt x="55" y="57"/>
                    <a:pt x="27" y="0"/>
                    <a:pt x="18" y="0"/>
                  </a:cubicBezTo>
                  <a:cubicBezTo>
                    <a:pt x="9" y="0"/>
                    <a:pt x="0" y="57"/>
                    <a:pt x="0" y="83"/>
                  </a:cubicBezTo>
                  <a:cubicBezTo>
                    <a:pt x="0" y="109"/>
                    <a:pt x="3" y="156"/>
                    <a:pt x="18" y="156"/>
                  </a:cubicBezTo>
                  <a:cubicBezTo>
                    <a:pt x="33" y="156"/>
                    <a:pt x="55" y="109"/>
                    <a:pt x="55" y="83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6" name="Oval 12"/>
            <p:cNvSpPr>
              <a:spLocks noChangeArrowheads="1"/>
            </p:cNvSpPr>
            <p:nvPr/>
          </p:nvSpPr>
          <p:spPr bwMode="auto">
            <a:xfrm rot="848060">
              <a:off x="7031" y="1822"/>
              <a:ext cx="225" cy="366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7" name="Oval 13"/>
            <p:cNvSpPr>
              <a:spLocks noChangeArrowheads="1"/>
            </p:cNvSpPr>
            <p:nvPr/>
          </p:nvSpPr>
          <p:spPr bwMode="auto">
            <a:xfrm>
              <a:off x="7113" y="1877"/>
              <a:ext cx="143" cy="143"/>
            </a:xfrm>
            <a:prstGeom prst="ellipse">
              <a:avLst/>
            </a:pr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7113" y="2076"/>
              <a:ext cx="121" cy="87"/>
            </a:xfrm>
            <a:custGeom>
              <a:avLst/>
              <a:gdLst/>
              <a:ahLst/>
              <a:cxnLst>
                <a:cxn ang="0">
                  <a:pos x="118" y="12"/>
                </a:cxn>
                <a:cxn ang="0">
                  <a:pos x="14" y="12"/>
                </a:cxn>
                <a:cxn ang="0">
                  <a:pos x="33" y="85"/>
                </a:cxn>
                <a:cxn ang="0">
                  <a:pos x="118" y="12"/>
                </a:cxn>
              </a:cxnLst>
              <a:rect l="0" t="0" r="r" b="b"/>
              <a:pathLst>
                <a:path w="121" h="87">
                  <a:moveTo>
                    <a:pt x="118" y="12"/>
                  </a:moveTo>
                  <a:cubicBezTo>
                    <a:pt x="115" y="0"/>
                    <a:pt x="28" y="0"/>
                    <a:pt x="14" y="12"/>
                  </a:cubicBezTo>
                  <a:cubicBezTo>
                    <a:pt x="0" y="24"/>
                    <a:pt x="16" y="83"/>
                    <a:pt x="33" y="85"/>
                  </a:cubicBezTo>
                  <a:cubicBezTo>
                    <a:pt x="50" y="87"/>
                    <a:pt x="121" y="24"/>
                    <a:pt x="118" y="12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6953" y="1621"/>
              <a:ext cx="160" cy="216"/>
            </a:xfrm>
            <a:custGeom>
              <a:avLst/>
              <a:gdLst/>
              <a:ahLst/>
              <a:cxnLst>
                <a:cxn ang="0">
                  <a:pos x="146" y="26"/>
                </a:cxn>
                <a:cxn ang="0">
                  <a:pos x="97" y="189"/>
                </a:cxn>
                <a:cxn ang="0">
                  <a:pos x="14" y="189"/>
                </a:cxn>
                <a:cxn ang="0">
                  <a:pos x="14" y="33"/>
                </a:cxn>
                <a:cxn ang="0">
                  <a:pos x="146" y="26"/>
                </a:cxn>
              </a:cxnLst>
              <a:rect l="0" t="0" r="r" b="b"/>
              <a:pathLst>
                <a:path w="160" h="216">
                  <a:moveTo>
                    <a:pt x="146" y="26"/>
                  </a:moveTo>
                  <a:cubicBezTo>
                    <a:pt x="160" y="52"/>
                    <a:pt x="119" y="162"/>
                    <a:pt x="97" y="189"/>
                  </a:cubicBezTo>
                  <a:cubicBezTo>
                    <a:pt x="75" y="216"/>
                    <a:pt x="28" y="215"/>
                    <a:pt x="14" y="189"/>
                  </a:cubicBezTo>
                  <a:cubicBezTo>
                    <a:pt x="0" y="163"/>
                    <a:pt x="0" y="59"/>
                    <a:pt x="14" y="33"/>
                  </a:cubicBezTo>
                  <a:cubicBezTo>
                    <a:pt x="28" y="7"/>
                    <a:pt x="132" y="0"/>
                    <a:pt x="146" y="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0" name="Oval 16"/>
            <p:cNvSpPr>
              <a:spLocks noChangeArrowheads="1"/>
            </p:cNvSpPr>
            <p:nvPr/>
          </p:nvSpPr>
          <p:spPr bwMode="auto">
            <a:xfrm>
              <a:off x="6996" y="1733"/>
              <a:ext cx="93" cy="8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6382" y="2180"/>
              <a:ext cx="764" cy="349"/>
            </a:xfrm>
            <a:custGeom>
              <a:avLst/>
              <a:gdLst/>
              <a:ahLst/>
              <a:cxnLst>
                <a:cxn ang="0">
                  <a:pos x="37" y="8"/>
                </a:cxn>
                <a:cxn ang="0">
                  <a:pos x="260" y="125"/>
                </a:cxn>
                <a:cxn ang="0">
                  <a:pos x="549" y="154"/>
                </a:cxn>
                <a:cxn ang="0">
                  <a:pos x="549" y="290"/>
                </a:cxn>
                <a:cxn ang="0">
                  <a:pos x="632" y="340"/>
                </a:cxn>
                <a:cxn ang="0">
                  <a:pos x="205" y="237"/>
                </a:cxn>
                <a:cxn ang="0">
                  <a:pos x="37" y="173"/>
                </a:cxn>
                <a:cxn ang="0">
                  <a:pos x="37" y="8"/>
                </a:cxn>
              </a:cxnLst>
              <a:rect l="0" t="0" r="r" b="b"/>
              <a:pathLst>
                <a:path w="689" h="349">
                  <a:moveTo>
                    <a:pt x="37" y="8"/>
                  </a:moveTo>
                  <a:cubicBezTo>
                    <a:pt x="74" y="0"/>
                    <a:pt x="175" y="101"/>
                    <a:pt x="260" y="125"/>
                  </a:cubicBezTo>
                  <a:cubicBezTo>
                    <a:pt x="345" y="149"/>
                    <a:pt x="501" y="127"/>
                    <a:pt x="549" y="154"/>
                  </a:cubicBezTo>
                  <a:cubicBezTo>
                    <a:pt x="597" y="181"/>
                    <a:pt x="535" y="259"/>
                    <a:pt x="549" y="290"/>
                  </a:cubicBezTo>
                  <a:cubicBezTo>
                    <a:pt x="563" y="321"/>
                    <a:pt x="689" y="349"/>
                    <a:pt x="632" y="340"/>
                  </a:cubicBezTo>
                  <a:cubicBezTo>
                    <a:pt x="575" y="331"/>
                    <a:pt x="304" y="265"/>
                    <a:pt x="205" y="237"/>
                  </a:cubicBezTo>
                  <a:cubicBezTo>
                    <a:pt x="106" y="209"/>
                    <a:pt x="65" y="215"/>
                    <a:pt x="37" y="173"/>
                  </a:cubicBezTo>
                  <a:cubicBezTo>
                    <a:pt x="9" y="131"/>
                    <a:pt x="0" y="16"/>
                    <a:pt x="37" y="8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042" name="Group 18"/>
            <p:cNvGrpSpPr>
              <a:grpSpLocks/>
            </p:cNvGrpSpPr>
            <p:nvPr/>
          </p:nvGrpSpPr>
          <p:grpSpPr bwMode="auto">
            <a:xfrm>
              <a:off x="6717" y="1205"/>
              <a:ext cx="429" cy="328"/>
              <a:chOff x="2752" y="836"/>
              <a:chExt cx="1126" cy="892"/>
            </a:xfrm>
          </p:grpSpPr>
          <p:grpSp>
            <p:nvGrpSpPr>
              <p:cNvPr id="1043" name="Group 19"/>
              <p:cNvGrpSpPr>
                <a:grpSpLocks/>
              </p:cNvGrpSpPr>
              <p:nvPr/>
            </p:nvGrpSpPr>
            <p:grpSpPr bwMode="auto">
              <a:xfrm>
                <a:off x="3067" y="836"/>
                <a:ext cx="811" cy="892"/>
                <a:chOff x="9425" y="7692"/>
                <a:chExt cx="1859" cy="2188"/>
              </a:xfrm>
            </p:grpSpPr>
            <p:sp>
              <p:nvSpPr>
                <p:cNvPr id="1044" name="Oval 20"/>
                <p:cNvSpPr>
                  <a:spLocks noChangeArrowheads="1"/>
                </p:cNvSpPr>
                <p:nvPr/>
              </p:nvSpPr>
              <p:spPr bwMode="auto">
                <a:xfrm>
                  <a:off x="9425" y="8252"/>
                  <a:ext cx="1386" cy="13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5" name="Oval 21"/>
                <p:cNvSpPr>
                  <a:spLocks noChangeArrowheads="1"/>
                </p:cNvSpPr>
                <p:nvPr/>
              </p:nvSpPr>
              <p:spPr bwMode="auto">
                <a:xfrm>
                  <a:off x="9707" y="8510"/>
                  <a:ext cx="838" cy="864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6" name="Oval 22"/>
                <p:cNvSpPr>
                  <a:spLocks noChangeArrowheads="1"/>
                </p:cNvSpPr>
                <p:nvPr/>
              </p:nvSpPr>
              <p:spPr bwMode="auto">
                <a:xfrm>
                  <a:off x="10006" y="8743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7" name="Oval 23"/>
                <p:cNvSpPr>
                  <a:spLocks noChangeArrowheads="1"/>
                </p:cNvSpPr>
                <p:nvPr/>
              </p:nvSpPr>
              <p:spPr bwMode="auto">
                <a:xfrm>
                  <a:off x="10077" y="8933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8" name="Freeform 24"/>
                <p:cNvSpPr>
                  <a:spLocks/>
                </p:cNvSpPr>
                <p:nvPr/>
              </p:nvSpPr>
              <p:spPr bwMode="auto">
                <a:xfrm>
                  <a:off x="10172" y="8755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9" name="Freeform 25"/>
                <p:cNvSpPr>
                  <a:spLocks/>
                </p:cNvSpPr>
                <p:nvPr/>
              </p:nvSpPr>
              <p:spPr bwMode="auto">
                <a:xfrm>
                  <a:off x="9682" y="8578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0" name="Freeform 26"/>
                <p:cNvSpPr>
                  <a:spLocks/>
                </p:cNvSpPr>
                <p:nvPr/>
              </p:nvSpPr>
              <p:spPr bwMode="auto">
                <a:xfrm>
                  <a:off x="9692" y="8933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1" name="Freeform 27"/>
                <p:cNvSpPr>
                  <a:spLocks/>
                </p:cNvSpPr>
                <p:nvPr/>
              </p:nvSpPr>
              <p:spPr bwMode="auto">
                <a:xfrm>
                  <a:off x="9760" y="9211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2" name="Rectangle 28"/>
                <p:cNvSpPr>
                  <a:spLocks noChangeArrowheads="1"/>
                </p:cNvSpPr>
                <p:nvPr/>
              </p:nvSpPr>
              <p:spPr bwMode="auto">
                <a:xfrm>
                  <a:off x="9425" y="878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3" name="Rectangle 29"/>
                <p:cNvSpPr>
                  <a:spLocks noChangeArrowheads="1"/>
                </p:cNvSpPr>
                <p:nvPr/>
              </p:nvSpPr>
              <p:spPr bwMode="auto">
                <a:xfrm>
                  <a:off x="10514" y="8782"/>
                  <a:ext cx="297" cy="13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4" name="Rectangle 30"/>
                <p:cNvSpPr>
                  <a:spLocks noChangeArrowheads="1"/>
                </p:cNvSpPr>
                <p:nvPr/>
              </p:nvSpPr>
              <p:spPr bwMode="auto">
                <a:xfrm>
                  <a:off x="9425" y="9011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5" name="Rectangle 31"/>
                <p:cNvSpPr>
                  <a:spLocks noChangeArrowheads="1"/>
                </p:cNvSpPr>
                <p:nvPr/>
              </p:nvSpPr>
              <p:spPr bwMode="auto">
                <a:xfrm>
                  <a:off x="10514" y="902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6" name="Rectangle 32"/>
                <p:cNvSpPr>
                  <a:spLocks noChangeArrowheads="1"/>
                </p:cNvSpPr>
                <p:nvPr/>
              </p:nvSpPr>
              <p:spPr bwMode="auto">
                <a:xfrm>
                  <a:off x="9425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7" name="Rectangle 33"/>
                <p:cNvSpPr>
                  <a:spLocks noChangeArrowheads="1"/>
                </p:cNvSpPr>
                <p:nvPr/>
              </p:nvSpPr>
              <p:spPr bwMode="auto">
                <a:xfrm>
                  <a:off x="10514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8" name="Rectangle 34"/>
                <p:cNvSpPr>
                  <a:spLocks noChangeArrowheads="1"/>
                </p:cNvSpPr>
                <p:nvPr/>
              </p:nvSpPr>
              <p:spPr bwMode="auto">
                <a:xfrm>
                  <a:off x="9900" y="8131"/>
                  <a:ext cx="443" cy="71"/>
                </a:xfrm>
                <a:prstGeom prst="rect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9" name="Oval 35"/>
                <p:cNvSpPr>
                  <a:spLocks noChangeArrowheads="1"/>
                </p:cNvSpPr>
                <p:nvPr/>
              </p:nvSpPr>
              <p:spPr bwMode="auto">
                <a:xfrm>
                  <a:off x="10077" y="7692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0" name="Freeform 36"/>
                <p:cNvSpPr>
                  <a:spLocks/>
                </p:cNvSpPr>
                <p:nvPr/>
              </p:nvSpPr>
              <p:spPr bwMode="auto">
                <a:xfrm>
                  <a:off x="9835" y="7830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1" name="Freeform 37"/>
                <p:cNvSpPr>
                  <a:spLocks/>
                </p:cNvSpPr>
                <p:nvPr/>
              </p:nvSpPr>
              <p:spPr bwMode="auto">
                <a:xfrm>
                  <a:off x="9900" y="7853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2" name="Freeform 38"/>
                <p:cNvSpPr>
                  <a:spLocks/>
                </p:cNvSpPr>
                <p:nvPr/>
              </p:nvSpPr>
              <p:spPr bwMode="auto">
                <a:xfrm>
                  <a:off x="10065" y="7853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3" name="Freeform 39"/>
                <p:cNvSpPr>
                  <a:spLocks/>
                </p:cNvSpPr>
                <p:nvPr/>
              </p:nvSpPr>
              <p:spPr bwMode="auto">
                <a:xfrm>
                  <a:off x="10196" y="7853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4" name="WordArt 40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9722" y="8436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065" name="Rectangle 41"/>
                <p:cNvSpPr>
                  <a:spLocks noChangeArrowheads="1"/>
                </p:cNvSpPr>
                <p:nvPr/>
              </p:nvSpPr>
              <p:spPr bwMode="auto">
                <a:xfrm>
                  <a:off x="10021" y="8252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6" name="Rectangle 42"/>
                <p:cNvSpPr>
                  <a:spLocks noChangeArrowheads="1"/>
                </p:cNvSpPr>
                <p:nvPr/>
              </p:nvSpPr>
              <p:spPr bwMode="auto">
                <a:xfrm>
                  <a:off x="10021" y="8439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7" name="Rectangle 43"/>
                <p:cNvSpPr>
                  <a:spLocks noChangeArrowheads="1"/>
                </p:cNvSpPr>
                <p:nvPr/>
              </p:nvSpPr>
              <p:spPr bwMode="auto">
                <a:xfrm>
                  <a:off x="10026" y="8317"/>
                  <a:ext cx="193" cy="119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2752" y="1076"/>
                <a:ext cx="327" cy="193"/>
              </a:xfrm>
              <a:custGeom>
                <a:avLst/>
                <a:gdLst/>
                <a:ahLst/>
                <a:cxnLst>
                  <a:cxn ang="0">
                    <a:pos x="315" y="114"/>
                  </a:cxn>
                  <a:cxn ang="0">
                    <a:pos x="242" y="16"/>
                  </a:cxn>
                  <a:cxn ang="0">
                    <a:pos x="20" y="16"/>
                  </a:cxn>
                  <a:cxn ang="0">
                    <a:pos x="119" y="59"/>
                  </a:cxn>
                  <a:cxn ang="0">
                    <a:pos x="242" y="114"/>
                  </a:cxn>
                  <a:cxn ang="0">
                    <a:pos x="315" y="177"/>
                  </a:cxn>
                  <a:cxn ang="0">
                    <a:pos x="315" y="114"/>
                  </a:cxn>
                </a:cxnLst>
                <a:rect l="0" t="0" r="r" b="b"/>
                <a:pathLst>
                  <a:path w="327" h="181">
                    <a:moveTo>
                      <a:pt x="315" y="114"/>
                    </a:moveTo>
                    <a:cubicBezTo>
                      <a:pt x="303" y="87"/>
                      <a:pt x="291" y="32"/>
                      <a:pt x="242" y="16"/>
                    </a:cubicBezTo>
                    <a:cubicBezTo>
                      <a:pt x="193" y="0"/>
                      <a:pt x="40" y="9"/>
                      <a:pt x="20" y="16"/>
                    </a:cubicBezTo>
                    <a:cubicBezTo>
                      <a:pt x="0" y="23"/>
                      <a:pt x="82" y="43"/>
                      <a:pt x="119" y="59"/>
                    </a:cubicBezTo>
                    <a:cubicBezTo>
                      <a:pt x="156" y="75"/>
                      <a:pt x="209" y="94"/>
                      <a:pt x="242" y="114"/>
                    </a:cubicBezTo>
                    <a:cubicBezTo>
                      <a:pt x="275" y="134"/>
                      <a:pt x="303" y="181"/>
                      <a:pt x="315" y="177"/>
                    </a:cubicBezTo>
                    <a:cubicBezTo>
                      <a:pt x="327" y="173"/>
                      <a:pt x="327" y="141"/>
                      <a:pt x="315" y="11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831" y="1158"/>
                <a:ext cx="236" cy="195"/>
              </a:xfrm>
              <a:custGeom>
                <a:avLst/>
                <a:gdLst/>
                <a:ahLst/>
                <a:cxnLst>
                  <a:cxn ang="0">
                    <a:pos x="236" y="166"/>
                  </a:cxn>
                  <a:cxn ang="0">
                    <a:pos x="163" y="114"/>
                  </a:cxn>
                  <a:cxn ang="0">
                    <a:pos x="58" y="37"/>
                  </a:cxn>
                  <a:cxn ang="0">
                    <a:pos x="3" y="11"/>
                  </a:cxn>
                  <a:cxn ang="0">
                    <a:pos x="40" y="104"/>
                  </a:cxn>
                  <a:cxn ang="0">
                    <a:pos x="163" y="172"/>
                  </a:cxn>
                  <a:cxn ang="0">
                    <a:pos x="236" y="166"/>
                  </a:cxn>
                </a:cxnLst>
                <a:rect l="0" t="0" r="r" b="b"/>
                <a:pathLst>
                  <a:path w="236" h="183">
                    <a:moveTo>
                      <a:pt x="236" y="166"/>
                    </a:moveTo>
                    <a:cubicBezTo>
                      <a:pt x="236" y="156"/>
                      <a:pt x="193" y="135"/>
                      <a:pt x="163" y="114"/>
                    </a:cubicBezTo>
                    <a:cubicBezTo>
                      <a:pt x="133" y="93"/>
                      <a:pt x="85" y="54"/>
                      <a:pt x="58" y="37"/>
                    </a:cubicBezTo>
                    <a:cubicBezTo>
                      <a:pt x="31" y="20"/>
                      <a:pt x="6" y="0"/>
                      <a:pt x="3" y="11"/>
                    </a:cubicBezTo>
                    <a:cubicBezTo>
                      <a:pt x="0" y="22"/>
                      <a:pt x="13" y="77"/>
                      <a:pt x="40" y="104"/>
                    </a:cubicBezTo>
                    <a:cubicBezTo>
                      <a:pt x="67" y="131"/>
                      <a:pt x="130" y="161"/>
                      <a:pt x="163" y="172"/>
                    </a:cubicBezTo>
                    <a:cubicBezTo>
                      <a:pt x="196" y="183"/>
                      <a:pt x="236" y="176"/>
                      <a:pt x="236" y="166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6401" y="2516"/>
              <a:ext cx="630" cy="633"/>
            </a:xfrm>
            <a:custGeom>
              <a:avLst/>
              <a:gdLst/>
              <a:ahLst/>
              <a:cxnLst>
                <a:cxn ang="0">
                  <a:pos x="346" y="73"/>
                </a:cxn>
                <a:cxn ang="0">
                  <a:pos x="102" y="58"/>
                </a:cxn>
                <a:cxn ang="0">
                  <a:pos x="56" y="424"/>
                </a:cxn>
                <a:cxn ang="0">
                  <a:pos x="436" y="633"/>
                </a:cxn>
                <a:cxn ang="0">
                  <a:pos x="533" y="424"/>
                </a:cxn>
                <a:cxn ang="0">
                  <a:pos x="346" y="329"/>
                </a:cxn>
                <a:cxn ang="0">
                  <a:pos x="479" y="135"/>
                </a:cxn>
                <a:cxn ang="0">
                  <a:pos x="346" y="73"/>
                </a:cxn>
              </a:cxnLst>
              <a:rect l="0" t="0" r="r" b="b"/>
              <a:pathLst>
                <a:path w="548" h="633">
                  <a:moveTo>
                    <a:pt x="346" y="73"/>
                  </a:moveTo>
                  <a:cubicBezTo>
                    <a:pt x="283" y="60"/>
                    <a:pt x="150" y="0"/>
                    <a:pt x="102" y="58"/>
                  </a:cubicBezTo>
                  <a:cubicBezTo>
                    <a:pt x="54" y="116"/>
                    <a:pt x="0" y="328"/>
                    <a:pt x="56" y="424"/>
                  </a:cubicBezTo>
                  <a:cubicBezTo>
                    <a:pt x="112" y="520"/>
                    <a:pt x="357" y="633"/>
                    <a:pt x="436" y="633"/>
                  </a:cubicBezTo>
                  <a:cubicBezTo>
                    <a:pt x="515" y="633"/>
                    <a:pt x="548" y="475"/>
                    <a:pt x="533" y="424"/>
                  </a:cubicBezTo>
                  <a:cubicBezTo>
                    <a:pt x="518" y="373"/>
                    <a:pt x="355" y="377"/>
                    <a:pt x="346" y="329"/>
                  </a:cubicBezTo>
                  <a:cubicBezTo>
                    <a:pt x="337" y="281"/>
                    <a:pt x="479" y="171"/>
                    <a:pt x="479" y="135"/>
                  </a:cubicBezTo>
                  <a:cubicBezTo>
                    <a:pt x="479" y="99"/>
                    <a:pt x="409" y="86"/>
                    <a:pt x="346" y="73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7256" y="2999"/>
              <a:ext cx="148" cy="58"/>
            </a:xfrm>
            <a:custGeom>
              <a:avLst/>
              <a:gdLst/>
              <a:ahLst/>
              <a:cxnLst>
                <a:cxn ang="0">
                  <a:pos x="148" y="58"/>
                </a:cxn>
                <a:cxn ang="0">
                  <a:pos x="0" y="0"/>
                </a:cxn>
              </a:cxnLst>
              <a:rect l="0" t="0" r="r" b="b"/>
              <a:pathLst>
                <a:path w="148" h="58">
                  <a:moveTo>
                    <a:pt x="148" y="58"/>
                  </a:moveTo>
                  <a:cubicBezTo>
                    <a:pt x="88" y="34"/>
                    <a:pt x="28" y="10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7234" y="3095"/>
              <a:ext cx="115" cy="54"/>
            </a:xfrm>
            <a:custGeom>
              <a:avLst/>
              <a:gdLst/>
              <a:ahLst/>
              <a:cxnLst>
                <a:cxn ang="0">
                  <a:pos x="115" y="54"/>
                </a:cxn>
                <a:cxn ang="0">
                  <a:pos x="55" y="8"/>
                </a:cxn>
                <a:cxn ang="0">
                  <a:pos x="0" y="8"/>
                </a:cxn>
              </a:cxnLst>
              <a:rect l="0" t="0" r="r" b="b"/>
              <a:pathLst>
                <a:path w="115" h="54">
                  <a:moveTo>
                    <a:pt x="115" y="54"/>
                  </a:moveTo>
                  <a:cubicBezTo>
                    <a:pt x="94" y="35"/>
                    <a:pt x="74" y="16"/>
                    <a:pt x="55" y="8"/>
                  </a:cubicBezTo>
                  <a:cubicBezTo>
                    <a:pt x="36" y="0"/>
                    <a:pt x="18" y="4"/>
                    <a:pt x="0" y="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3" name="WordArt 49"/>
            <p:cNvSpPr>
              <a:spLocks noChangeArrowheads="1" noChangeShapeType="1" noTextEdit="1"/>
            </p:cNvSpPr>
            <p:nvPr/>
          </p:nvSpPr>
          <p:spPr bwMode="auto">
            <a:xfrm rot="5400000">
              <a:off x="6485" y="4102"/>
              <a:ext cx="664" cy="199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rPr>
                <a:t>RFESS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endParaRPr>
            </a:p>
          </p:txBody>
        </p:sp>
      </p:grpSp>
      <p:sp>
        <p:nvSpPr>
          <p:cNvPr id="1074" name="Freeform 50"/>
          <p:cNvSpPr>
            <a:spLocks/>
          </p:cNvSpPr>
          <p:nvPr/>
        </p:nvSpPr>
        <p:spPr bwMode="auto">
          <a:xfrm>
            <a:off x="928662" y="4572008"/>
            <a:ext cx="8001056" cy="625475"/>
          </a:xfrm>
          <a:custGeom>
            <a:avLst/>
            <a:gdLst/>
            <a:ahLst/>
            <a:cxnLst>
              <a:cxn ang="0">
                <a:pos x="300" y="316"/>
              </a:cxn>
              <a:cxn ang="0">
                <a:pos x="467" y="223"/>
              </a:cxn>
              <a:cxn ang="0">
                <a:pos x="1300" y="28"/>
              </a:cxn>
              <a:cxn ang="0">
                <a:pos x="1917" y="390"/>
              </a:cxn>
              <a:cxn ang="0">
                <a:pos x="2790" y="93"/>
              </a:cxn>
              <a:cxn ang="0">
                <a:pos x="3502" y="539"/>
              </a:cxn>
              <a:cxn ang="0">
                <a:pos x="4695" y="214"/>
              </a:cxn>
              <a:cxn ang="0">
                <a:pos x="5271" y="437"/>
              </a:cxn>
              <a:cxn ang="0">
                <a:pos x="6190" y="400"/>
              </a:cxn>
              <a:cxn ang="0">
                <a:pos x="6580" y="270"/>
              </a:cxn>
              <a:cxn ang="0">
                <a:pos x="7114" y="400"/>
              </a:cxn>
              <a:cxn ang="0">
                <a:pos x="7344" y="539"/>
              </a:cxn>
              <a:cxn ang="0">
                <a:pos x="8079" y="400"/>
              </a:cxn>
              <a:cxn ang="0">
                <a:pos x="8705" y="242"/>
              </a:cxn>
              <a:cxn ang="0">
                <a:pos x="9116" y="270"/>
              </a:cxn>
              <a:cxn ang="0">
                <a:pos x="9367" y="465"/>
              </a:cxn>
              <a:cxn ang="0">
                <a:pos x="9376" y="901"/>
              </a:cxn>
              <a:cxn ang="0">
                <a:pos x="5664" y="966"/>
              </a:cxn>
              <a:cxn ang="0">
                <a:pos x="2192" y="818"/>
              </a:cxn>
              <a:cxn ang="0">
                <a:pos x="318" y="744"/>
              </a:cxn>
              <a:cxn ang="0">
                <a:pos x="300" y="316"/>
              </a:cxn>
            </a:cxnLst>
            <a:rect l="0" t="0" r="r" b="b"/>
            <a:pathLst>
              <a:path w="9993" h="984">
                <a:moveTo>
                  <a:pt x="300" y="316"/>
                </a:moveTo>
                <a:cubicBezTo>
                  <a:pt x="325" y="229"/>
                  <a:pt x="300" y="271"/>
                  <a:pt x="467" y="223"/>
                </a:cubicBezTo>
                <a:cubicBezTo>
                  <a:pt x="634" y="175"/>
                  <a:pt x="1058" y="0"/>
                  <a:pt x="1300" y="28"/>
                </a:cubicBezTo>
                <a:cubicBezTo>
                  <a:pt x="1542" y="56"/>
                  <a:pt x="1669" y="379"/>
                  <a:pt x="1917" y="390"/>
                </a:cubicBezTo>
                <a:cubicBezTo>
                  <a:pt x="2165" y="401"/>
                  <a:pt x="2526" y="68"/>
                  <a:pt x="2790" y="93"/>
                </a:cubicBezTo>
                <a:cubicBezTo>
                  <a:pt x="3054" y="118"/>
                  <a:pt x="3185" y="519"/>
                  <a:pt x="3502" y="539"/>
                </a:cubicBezTo>
                <a:cubicBezTo>
                  <a:pt x="3819" y="559"/>
                  <a:pt x="4400" y="231"/>
                  <a:pt x="4695" y="214"/>
                </a:cubicBezTo>
                <a:cubicBezTo>
                  <a:pt x="4990" y="197"/>
                  <a:pt x="5022" y="406"/>
                  <a:pt x="5271" y="437"/>
                </a:cubicBezTo>
                <a:cubicBezTo>
                  <a:pt x="5520" y="468"/>
                  <a:pt x="5972" y="428"/>
                  <a:pt x="6190" y="400"/>
                </a:cubicBezTo>
                <a:cubicBezTo>
                  <a:pt x="6408" y="372"/>
                  <a:pt x="6426" y="270"/>
                  <a:pt x="6580" y="270"/>
                </a:cubicBezTo>
                <a:cubicBezTo>
                  <a:pt x="6734" y="270"/>
                  <a:pt x="6987" y="355"/>
                  <a:pt x="7114" y="400"/>
                </a:cubicBezTo>
                <a:cubicBezTo>
                  <a:pt x="7241" y="445"/>
                  <a:pt x="7183" y="539"/>
                  <a:pt x="7344" y="539"/>
                </a:cubicBezTo>
                <a:cubicBezTo>
                  <a:pt x="7505" y="539"/>
                  <a:pt x="7852" y="449"/>
                  <a:pt x="8079" y="400"/>
                </a:cubicBezTo>
                <a:cubicBezTo>
                  <a:pt x="8306" y="351"/>
                  <a:pt x="8532" y="264"/>
                  <a:pt x="8705" y="242"/>
                </a:cubicBezTo>
                <a:cubicBezTo>
                  <a:pt x="8878" y="220"/>
                  <a:pt x="9006" y="233"/>
                  <a:pt x="9116" y="270"/>
                </a:cubicBezTo>
                <a:cubicBezTo>
                  <a:pt x="9226" y="307"/>
                  <a:pt x="9324" y="360"/>
                  <a:pt x="9367" y="465"/>
                </a:cubicBezTo>
                <a:cubicBezTo>
                  <a:pt x="9410" y="570"/>
                  <a:pt x="9993" y="818"/>
                  <a:pt x="9376" y="901"/>
                </a:cubicBezTo>
                <a:cubicBezTo>
                  <a:pt x="8759" y="984"/>
                  <a:pt x="6861" y="980"/>
                  <a:pt x="5664" y="966"/>
                </a:cubicBezTo>
                <a:cubicBezTo>
                  <a:pt x="4467" y="952"/>
                  <a:pt x="3083" y="855"/>
                  <a:pt x="2192" y="818"/>
                </a:cubicBezTo>
                <a:cubicBezTo>
                  <a:pt x="1301" y="781"/>
                  <a:pt x="636" y="824"/>
                  <a:pt x="318" y="744"/>
                </a:cubicBezTo>
                <a:cubicBezTo>
                  <a:pt x="0" y="664"/>
                  <a:pt x="275" y="403"/>
                  <a:pt x="300" y="316"/>
                </a:cubicBezTo>
                <a:close/>
              </a:path>
            </a:pathLst>
          </a:custGeom>
          <a:solidFill>
            <a:srgbClr val="F9B277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6" name="105 CuadroTexto"/>
          <p:cNvSpPr txBox="1"/>
          <p:nvPr/>
        </p:nvSpPr>
        <p:spPr>
          <a:xfrm>
            <a:off x="2669636" y="412953"/>
            <a:ext cx="5287545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endParaRPr lang="es-ES" sz="800" b="1" dirty="0" smtClean="0"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  <a:cs typeface="Arial" pitchFamily="34" charset="0"/>
              </a:rPr>
              <a:t>ELEMENTOS DE PROTECCIÓN</a:t>
            </a:r>
          </a:p>
          <a:p>
            <a:endParaRPr lang="es-ES" sz="800" b="1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116" name="Group 92"/>
          <p:cNvGrpSpPr>
            <a:grpSpLocks/>
          </p:cNvGrpSpPr>
          <p:nvPr/>
        </p:nvGrpSpPr>
        <p:grpSpPr bwMode="auto">
          <a:xfrm>
            <a:off x="1285852" y="3714752"/>
            <a:ext cx="1214446" cy="1255711"/>
            <a:chOff x="3124" y="6073"/>
            <a:chExt cx="2984" cy="2996"/>
          </a:xfrm>
        </p:grpSpPr>
        <p:sp>
          <p:nvSpPr>
            <p:cNvPr id="1117" name="Freeform 93"/>
            <p:cNvSpPr>
              <a:spLocks/>
            </p:cNvSpPr>
            <p:nvPr/>
          </p:nvSpPr>
          <p:spPr bwMode="auto">
            <a:xfrm>
              <a:off x="3760" y="6373"/>
              <a:ext cx="1962" cy="1025"/>
            </a:xfrm>
            <a:custGeom>
              <a:avLst/>
              <a:gdLst/>
              <a:ahLst/>
              <a:cxnLst>
                <a:cxn ang="0">
                  <a:pos x="106" y="555"/>
                </a:cxn>
                <a:cxn ang="0">
                  <a:pos x="421" y="648"/>
                </a:cxn>
                <a:cxn ang="0">
                  <a:pos x="576" y="1093"/>
                </a:cxn>
                <a:cxn ang="0">
                  <a:pos x="1090" y="1168"/>
                </a:cxn>
                <a:cxn ang="0">
                  <a:pos x="1515" y="1066"/>
                </a:cxn>
                <a:cxn ang="0">
                  <a:pos x="1842" y="880"/>
                </a:cxn>
                <a:cxn ang="0">
                  <a:pos x="1954" y="787"/>
                </a:cxn>
                <a:cxn ang="0">
                  <a:pos x="1796" y="127"/>
                </a:cxn>
                <a:cxn ang="0">
                  <a:pos x="1698" y="25"/>
                </a:cxn>
                <a:cxn ang="0">
                  <a:pos x="1211" y="62"/>
                </a:cxn>
                <a:cxn ang="0">
                  <a:pos x="495" y="183"/>
                </a:cxn>
                <a:cxn ang="0">
                  <a:pos x="71" y="267"/>
                </a:cxn>
                <a:cxn ang="0">
                  <a:pos x="106" y="555"/>
                </a:cxn>
              </a:cxnLst>
              <a:rect l="0" t="0" r="r" b="b"/>
              <a:pathLst>
                <a:path w="1962" h="1180">
                  <a:moveTo>
                    <a:pt x="106" y="555"/>
                  </a:moveTo>
                  <a:cubicBezTo>
                    <a:pt x="164" y="618"/>
                    <a:pt x="343" y="558"/>
                    <a:pt x="421" y="648"/>
                  </a:cubicBezTo>
                  <a:cubicBezTo>
                    <a:pt x="499" y="738"/>
                    <a:pt x="465" y="1006"/>
                    <a:pt x="576" y="1093"/>
                  </a:cubicBezTo>
                  <a:cubicBezTo>
                    <a:pt x="687" y="1180"/>
                    <a:pt x="934" y="1172"/>
                    <a:pt x="1090" y="1168"/>
                  </a:cubicBezTo>
                  <a:cubicBezTo>
                    <a:pt x="1246" y="1164"/>
                    <a:pt x="1390" y="1114"/>
                    <a:pt x="1515" y="1066"/>
                  </a:cubicBezTo>
                  <a:cubicBezTo>
                    <a:pt x="1640" y="1018"/>
                    <a:pt x="1769" y="927"/>
                    <a:pt x="1842" y="880"/>
                  </a:cubicBezTo>
                  <a:cubicBezTo>
                    <a:pt x="1915" y="833"/>
                    <a:pt x="1962" y="912"/>
                    <a:pt x="1954" y="787"/>
                  </a:cubicBezTo>
                  <a:cubicBezTo>
                    <a:pt x="1946" y="662"/>
                    <a:pt x="1839" y="254"/>
                    <a:pt x="1796" y="127"/>
                  </a:cubicBezTo>
                  <a:cubicBezTo>
                    <a:pt x="1753" y="0"/>
                    <a:pt x="1795" y="36"/>
                    <a:pt x="1698" y="25"/>
                  </a:cubicBezTo>
                  <a:cubicBezTo>
                    <a:pt x="1601" y="14"/>
                    <a:pt x="1411" y="36"/>
                    <a:pt x="1211" y="62"/>
                  </a:cubicBezTo>
                  <a:cubicBezTo>
                    <a:pt x="1011" y="88"/>
                    <a:pt x="685" y="149"/>
                    <a:pt x="495" y="183"/>
                  </a:cubicBezTo>
                  <a:cubicBezTo>
                    <a:pt x="305" y="217"/>
                    <a:pt x="142" y="207"/>
                    <a:pt x="71" y="267"/>
                  </a:cubicBezTo>
                  <a:cubicBezTo>
                    <a:pt x="0" y="327"/>
                    <a:pt x="48" y="492"/>
                    <a:pt x="106" y="555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118" name="Group 94"/>
            <p:cNvGrpSpPr>
              <a:grpSpLocks/>
            </p:cNvGrpSpPr>
            <p:nvPr/>
          </p:nvGrpSpPr>
          <p:grpSpPr bwMode="auto">
            <a:xfrm>
              <a:off x="3124" y="6073"/>
              <a:ext cx="2984" cy="2996"/>
              <a:chOff x="3124" y="6073"/>
              <a:chExt cx="2984" cy="2996"/>
            </a:xfrm>
          </p:grpSpPr>
          <p:sp>
            <p:nvSpPr>
              <p:cNvPr id="1119" name="Freeform 95"/>
              <p:cNvSpPr>
                <a:spLocks/>
              </p:cNvSpPr>
              <p:nvPr/>
            </p:nvSpPr>
            <p:spPr bwMode="auto">
              <a:xfrm>
                <a:off x="3915" y="6073"/>
                <a:ext cx="1474" cy="2502"/>
              </a:xfrm>
              <a:custGeom>
                <a:avLst/>
                <a:gdLst/>
                <a:ahLst/>
                <a:cxnLst>
                  <a:cxn ang="0">
                    <a:pos x="1474" y="318"/>
                  </a:cxn>
                  <a:cxn ang="0">
                    <a:pos x="1256" y="150"/>
                  </a:cxn>
                  <a:cxn ang="0">
                    <a:pos x="800" y="20"/>
                  </a:cxn>
                  <a:cxn ang="0">
                    <a:pos x="441" y="271"/>
                  </a:cxn>
                  <a:cxn ang="0">
                    <a:pos x="80" y="652"/>
                  </a:cxn>
                  <a:cxn ang="0">
                    <a:pos x="0" y="1389"/>
                  </a:cxn>
                  <a:cxn ang="0">
                    <a:pos x="80" y="2015"/>
                  </a:cxn>
                  <a:cxn ang="0">
                    <a:pos x="169" y="2445"/>
                  </a:cxn>
                  <a:cxn ang="0">
                    <a:pos x="218" y="2358"/>
                  </a:cxn>
                  <a:cxn ang="0">
                    <a:pos x="218" y="2231"/>
                  </a:cxn>
                  <a:cxn ang="0">
                    <a:pos x="124" y="1571"/>
                  </a:cxn>
                  <a:cxn ang="0">
                    <a:pos x="124" y="959"/>
                  </a:cxn>
                  <a:cxn ang="0">
                    <a:pos x="169" y="652"/>
                  </a:cxn>
                  <a:cxn ang="0">
                    <a:pos x="432" y="411"/>
                  </a:cxn>
                  <a:cxn ang="0">
                    <a:pos x="741" y="271"/>
                  </a:cxn>
                  <a:cxn ang="0">
                    <a:pos x="1025" y="240"/>
                  </a:cxn>
                  <a:cxn ang="0">
                    <a:pos x="1256" y="345"/>
                  </a:cxn>
                  <a:cxn ang="0">
                    <a:pos x="1393" y="327"/>
                  </a:cxn>
                </a:cxnLst>
                <a:rect l="0" t="0" r="r" b="b"/>
                <a:pathLst>
                  <a:path w="1474" h="2502">
                    <a:moveTo>
                      <a:pt x="1474" y="318"/>
                    </a:moveTo>
                    <a:cubicBezTo>
                      <a:pt x="1421" y="259"/>
                      <a:pt x="1368" y="200"/>
                      <a:pt x="1256" y="150"/>
                    </a:cubicBezTo>
                    <a:cubicBezTo>
                      <a:pt x="1144" y="100"/>
                      <a:pt x="936" y="0"/>
                      <a:pt x="800" y="20"/>
                    </a:cubicBezTo>
                    <a:cubicBezTo>
                      <a:pt x="664" y="40"/>
                      <a:pt x="561" y="166"/>
                      <a:pt x="441" y="271"/>
                    </a:cubicBezTo>
                    <a:cubicBezTo>
                      <a:pt x="321" y="376"/>
                      <a:pt x="153" y="466"/>
                      <a:pt x="80" y="652"/>
                    </a:cubicBezTo>
                    <a:cubicBezTo>
                      <a:pt x="7" y="838"/>
                      <a:pt x="0" y="1162"/>
                      <a:pt x="0" y="1389"/>
                    </a:cubicBezTo>
                    <a:cubicBezTo>
                      <a:pt x="0" y="1616"/>
                      <a:pt x="52" y="1839"/>
                      <a:pt x="80" y="2015"/>
                    </a:cubicBezTo>
                    <a:cubicBezTo>
                      <a:pt x="108" y="2191"/>
                      <a:pt x="146" y="2388"/>
                      <a:pt x="169" y="2445"/>
                    </a:cubicBezTo>
                    <a:cubicBezTo>
                      <a:pt x="192" y="2502"/>
                      <a:pt x="210" y="2394"/>
                      <a:pt x="218" y="2358"/>
                    </a:cubicBezTo>
                    <a:cubicBezTo>
                      <a:pt x="226" y="2322"/>
                      <a:pt x="234" y="2362"/>
                      <a:pt x="218" y="2231"/>
                    </a:cubicBezTo>
                    <a:cubicBezTo>
                      <a:pt x="202" y="2100"/>
                      <a:pt x="140" y="1783"/>
                      <a:pt x="124" y="1571"/>
                    </a:cubicBezTo>
                    <a:cubicBezTo>
                      <a:pt x="108" y="1359"/>
                      <a:pt x="117" y="1112"/>
                      <a:pt x="124" y="959"/>
                    </a:cubicBezTo>
                    <a:cubicBezTo>
                      <a:pt x="131" y="806"/>
                      <a:pt x="118" y="743"/>
                      <a:pt x="169" y="652"/>
                    </a:cubicBezTo>
                    <a:cubicBezTo>
                      <a:pt x="220" y="561"/>
                      <a:pt x="337" y="474"/>
                      <a:pt x="432" y="411"/>
                    </a:cubicBezTo>
                    <a:cubicBezTo>
                      <a:pt x="527" y="348"/>
                      <a:pt x="642" y="299"/>
                      <a:pt x="741" y="271"/>
                    </a:cubicBezTo>
                    <a:cubicBezTo>
                      <a:pt x="840" y="243"/>
                      <a:pt x="939" y="228"/>
                      <a:pt x="1025" y="240"/>
                    </a:cubicBezTo>
                    <a:cubicBezTo>
                      <a:pt x="1111" y="252"/>
                      <a:pt x="1195" y="330"/>
                      <a:pt x="1256" y="345"/>
                    </a:cubicBezTo>
                    <a:cubicBezTo>
                      <a:pt x="1317" y="360"/>
                      <a:pt x="1355" y="343"/>
                      <a:pt x="1393" y="327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0" name="Freeform 96"/>
              <p:cNvSpPr>
                <a:spLocks/>
              </p:cNvSpPr>
              <p:nvPr/>
            </p:nvSpPr>
            <p:spPr bwMode="auto">
              <a:xfrm>
                <a:off x="4181" y="7010"/>
                <a:ext cx="1927" cy="2059"/>
              </a:xfrm>
              <a:custGeom>
                <a:avLst/>
                <a:gdLst/>
                <a:ahLst/>
                <a:cxnLst>
                  <a:cxn ang="0">
                    <a:pos x="0" y="283"/>
                  </a:cxn>
                  <a:cxn ang="0">
                    <a:pos x="362" y="388"/>
                  </a:cxn>
                  <a:cxn ang="0">
                    <a:pos x="604" y="388"/>
                  </a:cxn>
                  <a:cxn ang="0">
                    <a:pos x="680" y="580"/>
                  </a:cxn>
                  <a:cxn ang="0">
                    <a:pos x="893" y="571"/>
                  </a:cxn>
                  <a:cxn ang="0">
                    <a:pos x="963" y="292"/>
                  </a:cxn>
                  <a:cxn ang="0">
                    <a:pos x="1191" y="134"/>
                  </a:cxn>
                  <a:cxn ang="0">
                    <a:pos x="1414" y="79"/>
                  </a:cxn>
                  <a:cxn ang="0">
                    <a:pos x="1582" y="608"/>
                  </a:cxn>
                  <a:cxn ang="0">
                    <a:pos x="1768" y="1110"/>
                  </a:cxn>
                  <a:cxn ang="0">
                    <a:pos x="1777" y="1377"/>
                  </a:cxn>
                  <a:cxn ang="0">
                    <a:pos x="1684" y="1627"/>
                  </a:cxn>
                  <a:cxn ang="0">
                    <a:pos x="1368" y="1816"/>
                  </a:cxn>
                  <a:cxn ang="0">
                    <a:pos x="680" y="2032"/>
                  </a:cxn>
                  <a:cxn ang="0">
                    <a:pos x="162" y="1980"/>
                  </a:cxn>
                </a:cxnLst>
                <a:rect l="0" t="0" r="r" b="b"/>
                <a:pathLst>
                  <a:path w="1800" h="2059">
                    <a:moveTo>
                      <a:pt x="0" y="283"/>
                    </a:moveTo>
                    <a:cubicBezTo>
                      <a:pt x="130" y="327"/>
                      <a:pt x="261" y="371"/>
                      <a:pt x="362" y="388"/>
                    </a:cubicBezTo>
                    <a:cubicBezTo>
                      <a:pt x="463" y="405"/>
                      <a:pt x="551" y="356"/>
                      <a:pt x="604" y="388"/>
                    </a:cubicBezTo>
                    <a:cubicBezTo>
                      <a:pt x="657" y="420"/>
                      <a:pt x="632" y="550"/>
                      <a:pt x="680" y="580"/>
                    </a:cubicBezTo>
                    <a:cubicBezTo>
                      <a:pt x="728" y="610"/>
                      <a:pt x="846" y="619"/>
                      <a:pt x="893" y="571"/>
                    </a:cubicBezTo>
                    <a:cubicBezTo>
                      <a:pt x="940" y="523"/>
                      <a:pt x="913" y="365"/>
                      <a:pt x="963" y="292"/>
                    </a:cubicBezTo>
                    <a:cubicBezTo>
                      <a:pt x="1013" y="219"/>
                      <a:pt x="1116" y="169"/>
                      <a:pt x="1191" y="134"/>
                    </a:cubicBezTo>
                    <a:cubicBezTo>
                      <a:pt x="1266" y="99"/>
                      <a:pt x="1349" y="0"/>
                      <a:pt x="1414" y="79"/>
                    </a:cubicBezTo>
                    <a:cubicBezTo>
                      <a:pt x="1479" y="158"/>
                      <a:pt x="1523" y="436"/>
                      <a:pt x="1582" y="608"/>
                    </a:cubicBezTo>
                    <a:cubicBezTo>
                      <a:pt x="1641" y="780"/>
                      <a:pt x="1736" y="982"/>
                      <a:pt x="1768" y="1110"/>
                    </a:cubicBezTo>
                    <a:cubicBezTo>
                      <a:pt x="1800" y="1238"/>
                      <a:pt x="1791" y="1291"/>
                      <a:pt x="1777" y="1377"/>
                    </a:cubicBezTo>
                    <a:cubicBezTo>
                      <a:pt x="1763" y="1463"/>
                      <a:pt x="1752" y="1554"/>
                      <a:pt x="1684" y="1627"/>
                    </a:cubicBezTo>
                    <a:cubicBezTo>
                      <a:pt x="1616" y="1700"/>
                      <a:pt x="1535" y="1749"/>
                      <a:pt x="1368" y="1816"/>
                    </a:cubicBezTo>
                    <a:cubicBezTo>
                      <a:pt x="1201" y="1883"/>
                      <a:pt x="881" y="2005"/>
                      <a:pt x="680" y="2032"/>
                    </a:cubicBezTo>
                    <a:cubicBezTo>
                      <a:pt x="479" y="2059"/>
                      <a:pt x="320" y="2019"/>
                      <a:pt x="162" y="198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1" name="Freeform 97"/>
              <p:cNvSpPr>
                <a:spLocks/>
              </p:cNvSpPr>
              <p:nvPr/>
            </p:nvSpPr>
            <p:spPr bwMode="auto">
              <a:xfrm>
                <a:off x="3764" y="6754"/>
                <a:ext cx="764" cy="2229"/>
              </a:xfrm>
              <a:custGeom>
                <a:avLst/>
                <a:gdLst/>
                <a:ahLst/>
                <a:cxnLst>
                  <a:cxn ang="0">
                    <a:pos x="102" y="65"/>
                  </a:cxn>
                  <a:cxn ang="0">
                    <a:pos x="67" y="818"/>
                  </a:cxn>
                  <a:cxn ang="0">
                    <a:pos x="61" y="1562"/>
                  </a:cxn>
                  <a:cxn ang="0">
                    <a:pos x="102" y="1887"/>
                  </a:cxn>
                  <a:cxn ang="0">
                    <a:pos x="673" y="2217"/>
                  </a:cxn>
                  <a:cxn ang="0">
                    <a:pos x="649" y="1814"/>
                  </a:cxn>
                  <a:cxn ang="0">
                    <a:pos x="572" y="1019"/>
                  </a:cxn>
                  <a:cxn ang="0">
                    <a:pos x="544" y="557"/>
                  </a:cxn>
                  <a:cxn ang="0">
                    <a:pos x="491" y="242"/>
                  </a:cxn>
                  <a:cxn ang="0">
                    <a:pos x="352" y="93"/>
                  </a:cxn>
                  <a:cxn ang="0">
                    <a:pos x="102" y="0"/>
                  </a:cxn>
                </a:cxnLst>
                <a:rect l="0" t="0" r="r" b="b"/>
                <a:pathLst>
                  <a:path w="764" h="2229">
                    <a:moveTo>
                      <a:pt x="102" y="65"/>
                    </a:moveTo>
                    <a:cubicBezTo>
                      <a:pt x="88" y="317"/>
                      <a:pt x="74" y="569"/>
                      <a:pt x="67" y="818"/>
                    </a:cubicBezTo>
                    <a:cubicBezTo>
                      <a:pt x="60" y="1067"/>
                      <a:pt x="55" y="1384"/>
                      <a:pt x="61" y="1562"/>
                    </a:cubicBezTo>
                    <a:cubicBezTo>
                      <a:pt x="67" y="1740"/>
                      <a:pt x="0" y="1778"/>
                      <a:pt x="102" y="1887"/>
                    </a:cubicBezTo>
                    <a:cubicBezTo>
                      <a:pt x="204" y="1996"/>
                      <a:pt x="582" y="2229"/>
                      <a:pt x="673" y="2217"/>
                    </a:cubicBezTo>
                    <a:cubicBezTo>
                      <a:pt x="764" y="2205"/>
                      <a:pt x="666" y="2014"/>
                      <a:pt x="649" y="1814"/>
                    </a:cubicBezTo>
                    <a:cubicBezTo>
                      <a:pt x="632" y="1614"/>
                      <a:pt x="589" y="1228"/>
                      <a:pt x="572" y="1019"/>
                    </a:cubicBezTo>
                    <a:cubicBezTo>
                      <a:pt x="555" y="810"/>
                      <a:pt x="557" y="686"/>
                      <a:pt x="544" y="557"/>
                    </a:cubicBezTo>
                    <a:cubicBezTo>
                      <a:pt x="531" y="428"/>
                      <a:pt x="523" y="319"/>
                      <a:pt x="491" y="242"/>
                    </a:cubicBezTo>
                    <a:cubicBezTo>
                      <a:pt x="459" y="165"/>
                      <a:pt x="417" y="133"/>
                      <a:pt x="352" y="93"/>
                    </a:cubicBezTo>
                    <a:cubicBezTo>
                      <a:pt x="287" y="53"/>
                      <a:pt x="194" y="26"/>
                      <a:pt x="102" y="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2" name="Freeform 98"/>
              <p:cNvSpPr>
                <a:spLocks/>
              </p:cNvSpPr>
              <p:nvPr/>
            </p:nvSpPr>
            <p:spPr bwMode="auto">
              <a:xfrm>
                <a:off x="4554" y="7472"/>
                <a:ext cx="1298" cy="1319"/>
              </a:xfrm>
              <a:custGeom>
                <a:avLst/>
                <a:gdLst/>
                <a:ahLst/>
                <a:cxnLst>
                  <a:cxn ang="0">
                    <a:pos x="1085" y="127"/>
                  </a:cxn>
                  <a:cxn ang="0">
                    <a:pos x="721" y="258"/>
                  </a:cxn>
                  <a:cxn ang="0">
                    <a:pos x="101" y="397"/>
                  </a:cxn>
                  <a:cxn ang="0">
                    <a:pos x="116" y="1103"/>
                  </a:cxn>
                  <a:cxn ang="0">
                    <a:pos x="101" y="1278"/>
                  </a:cxn>
                  <a:cxn ang="0">
                    <a:pos x="568" y="1286"/>
                  </a:cxn>
                  <a:cxn ang="0">
                    <a:pos x="1168" y="1081"/>
                  </a:cxn>
                  <a:cxn ang="0">
                    <a:pos x="1290" y="1019"/>
                  </a:cxn>
                  <a:cxn ang="0">
                    <a:pos x="1085" y="127"/>
                  </a:cxn>
                </a:cxnLst>
                <a:rect l="0" t="0" r="r" b="b"/>
                <a:pathLst>
                  <a:path w="1298" h="1319">
                    <a:moveTo>
                      <a:pt x="1085" y="127"/>
                    </a:moveTo>
                    <a:cubicBezTo>
                      <a:pt x="990" y="0"/>
                      <a:pt x="885" y="213"/>
                      <a:pt x="721" y="258"/>
                    </a:cubicBezTo>
                    <a:cubicBezTo>
                      <a:pt x="557" y="303"/>
                      <a:pt x="202" y="256"/>
                      <a:pt x="101" y="397"/>
                    </a:cubicBezTo>
                    <a:cubicBezTo>
                      <a:pt x="0" y="538"/>
                      <a:pt x="116" y="956"/>
                      <a:pt x="116" y="1103"/>
                    </a:cubicBezTo>
                    <a:cubicBezTo>
                      <a:pt x="116" y="1250"/>
                      <a:pt x="26" y="1248"/>
                      <a:pt x="101" y="1278"/>
                    </a:cubicBezTo>
                    <a:cubicBezTo>
                      <a:pt x="176" y="1308"/>
                      <a:pt x="390" y="1319"/>
                      <a:pt x="568" y="1286"/>
                    </a:cubicBezTo>
                    <a:cubicBezTo>
                      <a:pt x="746" y="1253"/>
                      <a:pt x="1048" y="1125"/>
                      <a:pt x="1168" y="1081"/>
                    </a:cubicBezTo>
                    <a:cubicBezTo>
                      <a:pt x="1288" y="1037"/>
                      <a:pt x="1298" y="1179"/>
                      <a:pt x="1290" y="1019"/>
                    </a:cubicBezTo>
                    <a:cubicBezTo>
                      <a:pt x="1282" y="859"/>
                      <a:pt x="1180" y="254"/>
                      <a:pt x="1085" y="12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3" name="Freeform 99"/>
              <p:cNvSpPr>
                <a:spLocks/>
              </p:cNvSpPr>
              <p:nvPr/>
            </p:nvSpPr>
            <p:spPr bwMode="auto">
              <a:xfrm>
                <a:off x="3813" y="6342"/>
                <a:ext cx="1781" cy="412"/>
              </a:xfrm>
              <a:custGeom>
                <a:avLst/>
                <a:gdLst/>
                <a:ahLst/>
                <a:cxnLst>
                  <a:cxn ang="0">
                    <a:pos x="102" y="412"/>
                  </a:cxn>
                  <a:cxn ang="0">
                    <a:pos x="842" y="328"/>
                  </a:cxn>
                  <a:cxn ang="0">
                    <a:pos x="1458" y="245"/>
                  </a:cxn>
                  <a:cxn ang="0">
                    <a:pos x="1743" y="217"/>
                  </a:cxn>
                  <a:cxn ang="0">
                    <a:pos x="1686" y="31"/>
                  </a:cxn>
                  <a:cxn ang="0">
                    <a:pos x="1524" y="31"/>
                  </a:cxn>
                  <a:cxn ang="0">
                    <a:pos x="657" y="143"/>
                  </a:cxn>
                  <a:cxn ang="0">
                    <a:pos x="303" y="198"/>
                  </a:cxn>
                  <a:cxn ang="0">
                    <a:pos x="89" y="236"/>
                  </a:cxn>
                  <a:cxn ang="0">
                    <a:pos x="12" y="319"/>
                  </a:cxn>
                  <a:cxn ang="0">
                    <a:pos x="18" y="412"/>
                  </a:cxn>
                </a:cxnLst>
                <a:rect l="0" t="0" r="r" b="b"/>
                <a:pathLst>
                  <a:path w="1781" h="412">
                    <a:moveTo>
                      <a:pt x="102" y="412"/>
                    </a:moveTo>
                    <a:cubicBezTo>
                      <a:pt x="359" y="384"/>
                      <a:pt x="616" y="356"/>
                      <a:pt x="842" y="328"/>
                    </a:cubicBezTo>
                    <a:cubicBezTo>
                      <a:pt x="1068" y="300"/>
                      <a:pt x="1308" y="264"/>
                      <a:pt x="1458" y="245"/>
                    </a:cubicBezTo>
                    <a:cubicBezTo>
                      <a:pt x="1608" y="226"/>
                      <a:pt x="1705" y="253"/>
                      <a:pt x="1743" y="217"/>
                    </a:cubicBezTo>
                    <a:cubicBezTo>
                      <a:pt x="1781" y="181"/>
                      <a:pt x="1722" y="62"/>
                      <a:pt x="1686" y="31"/>
                    </a:cubicBezTo>
                    <a:cubicBezTo>
                      <a:pt x="1650" y="0"/>
                      <a:pt x="1695" y="12"/>
                      <a:pt x="1524" y="31"/>
                    </a:cubicBezTo>
                    <a:cubicBezTo>
                      <a:pt x="1353" y="50"/>
                      <a:pt x="860" y="115"/>
                      <a:pt x="657" y="143"/>
                    </a:cubicBezTo>
                    <a:cubicBezTo>
                      <a:pt x="454" y="171"/>
                      <a:pt x="398" y="183"/>
                      <a:pt x="303" y="198"/>
                    </a:cubicBezTo>
                    <a:cubicBezTo>
                      <a:pt x="208" y="213"/>
                      <a:pt x="137" y="216"/>
                      <a:pt x="89" y="236"/>
                    </a:cubicBezTo>
                    <a:cubicBezTo>
                      <a:pt x="41" y="256"/>
                      <a:pt x="24" y="290"/>
                      <a:pt x="12" y="319"/>
                    </a:cubicBezTo>
                    <a:cubicBezTo>
                      <a:pt x="0" y="348"/>
                      <a:pt x="9" y="380"/>
                      <a:pt x="18" y="412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4" name="Freeform 100"/>
              <p:cNvSpPr>
                <a:spLocks/>
              </p:cNvSpPr>
              <p:nvPr/>
            </p:nvSpPr>
            <p:spPr bwMode="auto">
              <a:xfrm>
                <a:off x="3124" y="6300"/>
                <a:ext cx="1271" cy="2333"/>
              </a:xfrm>
              <a:custGeom>
                <a:avLst/>
                <a:gdLst/>
                <a:ahLst/>
                <a:cxnLst>
                  <a:cxn ang="0">
                    <a:pos x="1271" y="203"/>
                  </a:cxn>
                  <a:cxn ang="0">
                    <a:pos x="791" y="42"/>
                  </a:cxn>
                  <a:cxn ang="0">
                    <a:pos x="640" y="42"/>
                  </a:cxn>
                  <a:cxn ang="0">
                    <a:pos x="267" y="296"/>
                  </a:cxn>
                  <a:cxn ang="0">
                    <a:pos x="41" y="710"/>
                  </a:cxn>
                  <a:cxn ang="0">
                    <a:pos x="41" y="1354"/>
                  </a:cxn>
                  <a:cxn ang="0">
                    <a:pos x="286" y="1822"/>
                  </a:cxn>
                  <a:cxn ang="0">
                    <a:pos x="551" y="2243"/>
                  </a:cxn>
                  <a:cxn ang="0">
                    <a:pos x="689" y="2243"/>
                  </a:cxn>
                  <a:cxn ang="0">
                    <a:pos x="418" y="1700"/>
                  </a:cxn>
                  <a:cxn ang="0">
                    <a:pos x="204" y="956"/>
                  </a:cxn>
                  <a:cxn ang="0">
                    <a:pos x="369" y="584"/>
                  </a:cxn>
                  <a:cxn ang="0">
                    <a:pos x="471" y="315"/>
                  </a:cxn>
                  <a:cxn ang="0">
                    <a:pos x="707" y="240"/>
                  </a:cxn>
                  <a:cxn ang="0">
                    <a:pos x="992" y="250"/>
                  </a:cxn>
                  <a:cxn ang="0">
                    <a:pos x="1184" y="222"/>
                  </a:cxn>
                </a:cxnLst>
                <a:rect l="0" t="0" r="r" b="b"/>
                <a:pathLst>
                  <a:path w="1271" h="2333">
                    <a:moveTo>
                      <a:pt x="1271" y="203"/>
                    </a:moveTo>
                    <a:cubicBezTo>
                      <a:pt x="1083" y="136"/>
                      <a:pt x="896" y="69"/>
                      <a:pt x="791" y="42"/>
                    </a:cubicBezTo>
                    <a:cubicBezTo>
                      <a:pt x="686" y="15"/>
                      <a:pt x="727" y="0"/>
                      <a:pt x="640" y="42"/>
                    </a:cubicBezTo>
                    <a:cubicBezTo>
                      <a:pt x="553" y="84"/>
                      <a:pt x="367" y="185"/>
                      <a:pt x="267" y="296"/>
                    </a:cubicBezTo>
                    <a:cubicBezTo>
                      <a:pt x="167" y="407"/>
                      <a:pt x="79" y="534"/>
                      <a:pt x="41" y="710"/>
                    </a:cubicBezTo>
                    <a:cubicBezTo>
                      <a:pt x="3" y="886"/>
                      <a:pt x="0" y="1169"/>
                      <a:pt x="41" y="1354"/>
                    </a:cubicBezTo>
                    <a:cubicBezTo>
                      <a:pt x="82" y="1539"/>
                      <a:pt x="201" y="1674"/>
                      <a:pt x="286" y="1822"/>
                    </a:cubicBezTo>
                    <a:cubicBezTo>
                      <a:pt x="371" y="1970"/>
                      <a:pt x="484" y="2173"/>
                      <a:pt x="551" y="2243"/>
                    </a:cubicBezTo>
                    <a:cubicBezTo>
                      <a:pt x="618" y="2313"/>
                      <a:pt x="711" y="2333"/>
                      <a:pt x="689" y="2243"/>
                    </a:cubicBezTo>
                    <a:cubicBezTo>
                      <a:pt x="667" y="2153"/>
                      <a:pt x="499" y="1914"/>
                      <a:pt x="418" y="1700"/>
                    </a:cubicBezTo>
                    <a:cubicBezTo>
                      <a:pt x="337" y="1486"/>
                      <a:pt x="212" y="1142"/>
                      <a:pt x="204" y="956"/>
                    </a:cubicBezTo>
                    <a:cubicBezTo>
                      <a:pt x="196" y="770"/>
                      <a:pt x="325" y="691"/>
                      <a:pt x="369" y="584"/>
                    </a:cubicBezTo>
                    <a:cubicBezTo>
                      <a:pt x="413" y="477"/>
                      <a:pt x="415" y="372"/>
                      <a:pt x="471" y="315"/>
                    </a:cubicBezTo>
                    <a:cubicBezTo>
                      <a:pt x="527" y="258"/>
                      <a:pt x="620" y="251"/>
                      <a:pt x="707" y="240"/>
                    </a:cubicBezTo>
                    <a:cubicBezTo>
                      <a:pt x="794" y="229"/>
                      <a:pt x="913" y="253"/>
                      <a:pt x="992" y="250"/>
                    </a:cubicBezTo>
                    <a:cubicBezTo>
                      <a:pt x="1071" y="247"/>
                      <a:pt x="1127" y="234"/>
                      <a:pt x="1184" y="222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125" name="Group 101"/>
              <p:cNvGrpSpPr>
                <a:grpSpLocks/>
              </p:cNvGrpSpPr>
              <p:nvPr/>
            </p:nvGrpSpPr>
            <p:grpSpPr bwMode="auto">
              <a:xfrm>
                <a:off x="4744" y="7850"/>
                <a:ext cx="850" cy="783"/>
                <a:chOff x="2752" y="836"/>
                <a:chExt cx="1126" cy="892"/>
              </a:xfrm>
            </p:grpSpPr>
            <p:grpSp>
              <p:nvGrpSpPr>
                <p:cNvPr id="1126" name="Group 102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127" name="Oval 10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8" name="Oval 104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9" name="Oval 105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0" name="Oval 10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1" name="Freeform 107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2" name="Freeform 108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3" name="Freeform 109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4" name="Freeform 110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5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2" name="Oval 11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3" name="Freeform 119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4" name="Freeform 120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5" name="Freeform 121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6" name="Freeform 122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7" name="WordArt 123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148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9" name="Rectangle 125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50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51" name="Freeform 127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52" name="Freeform 128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53" name="WordArt 129"/>
              <p:cNvSpPr>
                <a:spLocks noChangeArrowheads="1" noChangeShapeType="1" noTextEdit="1"/>
              </p:cNvSpPr>
              <p:nvPr/>
            </p:nvSpPr>
            <p:spPr bwMode="auto">
              <a:xfrm rot="-478228">
                <a:off x="4418" y="6840"/>
                <a:ext cx="1019" cy="331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sp>
            <p:nvSpPr>
              <p:cNvPr id="1154" name="Freeform 130"/>
              <p:cNvSpPr>
                <a:spLocks/>
              </p:cNvSpPr>
              <p:nvPr/>
            </p:nvSpPr>
            <p:spPr bwMode="auto">
              <a:xfrm>
                <a:off x="3900" y="7358"/>
                <a:ext cx="443" cy="1436"/>
              </a:xfrm>
              <a:custGeom>
                <a:avLst/>
                <a:gdLst/>
                <a:ahLst/>
                <a:cxnLst>
                  <a:cxn ang="0">
                    <a:pos x="79" y="40"/>
                  </a:cxn>
                  <a:cxn ang="0">
                    <a:pos x="271" y="114"/>
                  </a:cxn>
                  <a:cxn ang="0">
                    <a:pos x="281" y="692"/>
                  </a:cxn>
                  <a:cxn ang="0">
                    <a:pos x="408" y="1350"/>
                  </a:cxn>
                  <a:cxn ang="0">
                    <a:pos x="68" y="1209"/>
                  </a:cxn>
                  <a:cxn ang="0">
                    <a:pos x="2" y="353"/>
                  </a:cxn>
                  <a:cxn ang="0">
                    <a:pos x="79" y="40"/>
                  </a:cxn>
                </a:cxnLst>
                <a:rect l="0" t="0" r="r" b="b"/>
                <a:pathLst>
                  <a:path w="443" h="1436">
                    <a:moveTo>
                      <a:pt x="79" y="40"/>
                    </a:moveTo>
                    <a:cubicBezTo>
                      <a:pt x="124" y="0"/>
                      <a:pt x="237" y="5"/>
                      <a:pt x="271" y="114"/>
                    </a:cubicBezTo>
                    <a:cubicBezTo>
                      <a:pt x="305" y="223"/>
                      <a:pt x="258" y="486"/>
                      <a:pt x="281" y="692"/>
                    </a:cubicBezTo>
                    <a:cubicBezTo>
                      <a:pt x="304" y="898"/>
                      <a:pt x="443" y="1264"/>
                      <a:pt x="408" y="1350"/>
                    </a:cubicBezTo>
                    <a:cubicBezTo>
                      <a:pt x="373" y="1436"/>
                      <a:pt x="136" y="1375"/>
                      <a:pt x="68" y="1209"/>
                    </a:cubicBezTo>
                    <a:cubicBezTo>
                      <a:pt x="0" y="1043"/>
                      <a:pt x="2" y="548"/>
                      <a:pt x="2" y="353"/>
                    </a:cubicBezTo>
                    <a:cubicBezTo>
                      <a:pt x="2" y="158"/>
                      <a:pt x="34" y="80"/>
                      <a:pt x="79" y="40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5361" name="Group 1"/>
          <p:cNvGrpSpPr>
            <a:grpSpLocks/>
          </p:cNvGrpSpPr>
          <p:nvPr/>
        </p:nvGrpSpPr>
        <p:grpSpPr bwMode="auto">
          <a:xfrm>
            <a:off x="2285984" y="2714620"/>
            <a:ext cx="1284291" cy="2243143"/>
            <a:chOff x="6834" y="7004"/>
            <a:chExt cx="1235" cy="2296"/>
          </a:xfrm>
        </p:grpSpPr>
        <p:sp>
          <p:nvSpPr>
            <p:cNvPr id="15362" name="Freeform 2"/>
            <p:cNvSpPr>
              <a:spLocks/>
            </p:cNvSpPr>
            <p:nvPr/>
          </p:nvSpPr>
          <p:spPr bwMode="auto">
            <a:xfrm>
              <a:off x="7262" y="8377"/>
              <a:ext cx="577" cy="384"/>
            </a:xfrm>
            <a:custGeom>
              <a:avLst/>
              <a:gdLst/>
              <a:ahLst/>
              <a:cxnLst>
                <a:cxn ang="0">
                  <a:pos x="369" y="381"/>
                </a:cxn>
                <a:cxn ang="0">
                  <a:pos x="421" y="310"/>
                </a:cxn>
                <a:cxn ang="0">
                  <a:pos x="555" y="324"/>
                </a:cxn>
                <a:cxn ang="0">
                  <a:pos x="584" y="38"/>
                </a:cxn>
                <a:cxn ang="0">
                  <a:pos x="444" y="97"/>
                </a:cxn>
                <a:cxn ang="0">
                  <a:pos x="266" y="111"/>
                </a:cxn>
                <a:cxn ang="0">
                  <a:pos x="38" y="75"/>
                </a:cxn>
                <a:cxn ang="0">
                  <a:pos x="38" y="285"/>
                </a:cxn>
                <a:cxn ang="0">
                  <a:pos x="177" y="295"/>
                </a:cxn>
                <a:cxn ang="0">
                  <a:pos x="291" y="295"/>
                </a:cxn>
                <a:cxn ang="0">
                  <a:pos x="369" y="381"/>
                </a:cxn>
              </a:cxnLst>
              <a:rect l="0" t="0" r="r" b="b"/>
              <a:pathLst>
                <a:path w="602" h="384">
                  <a:moveTo>
                    <a:pt x="369" y="381"/>
                  </a:moveTo>
                  <a:cubicBezTo>
                    <a:pt x="391" y="384"/>
                    <a:pt x="390" y="320"/>
                    <a:pt x="421" y="310"/>
                  </a:cubicBezTo>
                  <a:cubicBezTo>
                    <a:pt x="452" y="300"/>
                    <a:pt x="528" y="369"/>
                    <a:pt x="555" y="324"/>
                  </a:cubicBezTo>
                  <a:cubicBezTo>
                    <a:pt x="582" y="279"/>
                    <a:pt x="602" y="76"/>
                    <a:pt x="584" y="38"/>
                  </a:cubicBezTo>
                  <a:cubicBezTo>
                    <a:pt x="566" y="0"/>
                    <a:pt x="497" y="85"/>
                    <a:pt x="444" y="97"/>
                  </a:cubicBezTo>
                  <a:cubicBezTo>
                    <a:pt x="391" y="109"/>
                    <a:pt x="334" y="115"/>
                    <a:pt x="266" y="111"/>
                  </a:cubicBezTo>
                  <a:cubicBezTo>
                    <a:pt x="198" y="107"/>
                    <a:pt x="76" y="46"/>
                    <a:pt x="38" y="75"/>
                  </a:cubicBezTo>
                  <a:cubicBezTo>
                    <a:pt x="0" y="104"/>
                    <a:pt x="15" y="248"/>
                    <a:pt x="38" y="285"/>
                  </a:cubicBezTo>
                  <a:cubicBezTo>
                    <a:pt x="61" y="322"/>
                    <a:pt x="135" y="293"/>
                    <a:pt x="177" y="295"/>
                  </a:cubicBezTo>
                  <a:cubicBezTo>
                    <a:pt x="219" y="297"/>
                    <a:pt x="263" y="281"/>
                    <a:pt x="291" y="295"/>
                  </a:cubicBezTo>
                  <a:cubicBezTo>
                    <a:pt x="319" y="309"/>
                    <a:pt x="347" y="378"/>
                    <a:pt x="369" y="38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5363" name="Group 3"/>
            <p:cNvGrpSpPr>
              <a:grpSpLocks/>
            </p:cNvGrpSpPr>
            <p:nvPr/>
          </p:nvGrpSpPr>
          <p:grpSpPr bwMode="auto">
            <a:xfrm>
              <a:off x="6834" y="7004"/>
              <a:ext cx="1235" cy="2296"/>
              <a:chOff x="6834" y="7004"/>
              <a:chExt cx="1235" cy="2296"/>
            </a:xfrm>
          </p:grpSpPr>
          <p:sp>
            <p:nvSpPr>
              <p:cNvPr id="15364" name="Freeform 4"/>
              <p:cNvSpPr>
                <a:spLocks/>
              </p:cNvSpPr>
              <p:nvPr/>
            </p:nvSpPr>
            <p:spPr bwMode="auto">
              <a:xfrm rot="-2003015">
                <a:off x="6834" y="7285"/>
                <a:ext cx="535" cy="787"/>
              </a:xfrm>
              <a:custGeom>
                <a:avLst/>
                <a:gdLst/>
                <a:ahLst/>
                <a:cxnLst>
                  <a:cxn ang="0">
                    <a:pos x="528" y="736"/>
                  </a:cxn>
                  <a:cxn ang="0">
                    <a:pos x="356" y="630"/>
                  </a:cxn>
                  <a:cxn ang="0">
                    <a:pos x="181" y="245"/>
                  </a:cxn>
                  <a:cxn ang="0">
                    <a:pos x="181" y="35"/>
                  </a:cxn>
                  <a:cxn ang="0">
                    <a:pos x="113" y="35"/>
                  </a:cxn>
                  <a:cxn ang="0">
                    <a:pos x="113" y="194"/>
                  </a:cxn>
                  <a:cxn ang="0">
                    <a:pos x="113" y="35"/>
                  </a:cxn>
                  <a:cxn ang="0">
                    <a:pos x="55" y="35"/>
                  </a:cxn>
                  <a:cxn ang="0">
                    <a:pos x="62" y="137"/>
                  </a:cxn>
                  <a:cxn ang="0">
                    <a:pos x="62" y="194"/>
                  </a:cxn>
                  <a:cxn ang="0">
                    <a:pos x="55" y="94"/>
                  </a:cxn>
                  <a:cxn ang="0">
                    <a:pos x="26" y="137"/>
                  </a:cxn>
                  <a:cxn ang="0">
                    <a:pos x="26" y="365"/>
                  </a:cxn>
                  <a:cxn ang="0">
                    <a:pos x="181" y="684"/>
                  </a:cxn>
                  <a:cxn ang="0">
                    <a:pos x="398" y="888"/>
                  </a:cxn>
                  <a:cxn ang="0">
                    <a:pos x="528" y="736"/>
                  </a:cxn>
                </a:cxnLst>
                <a:rect l="0" t="0" r="r" b="b"/>
                <a:pathLst>
                  <a:path w="535" h="899">
                    <a:moveTo>
                      <a:pt x="528" y="736"/>
                    </a:moveTo>
                    <a:cubicBezTo>
                      <a:pt x="521" y="693"/>
                      <a:pt x="414" y="712"/>
                      <a:pt x="356" y="630"/>
                    </a:cubicBezTo>
                    <a:cubicBezTo>
                      <a:pt x="298" y="548"/>
                      <a:pt x="210" y="344"/>
                      <a:pt x="181" y="245"/>
                    </a:cubicBezTo>
                    <a:cubicBezTo>
                      <a:pt x="152" y="146"/>
                      <a:pt x="192" y="70"/>
                      <a:pt x="181" y="35"/>
                    </a:cubicBezTo>
                    <a:cubicBezTo>
                      <a:pt x="170" y="0"/>
                      <a:pt x="124" y="8"/>
                      <a:pt x="113" y="35"/>
                    </a:cubicBezTo>
                    <a:cubicBezTo>
                      <a:pt x="102" y="62"/>
                      <a:pt x="113" y="194"/>
                      <a:pt x="113" y="194"/>
                    </a:cubicBezTo>
                    <a:cubicBezTo>
                      <a:pt x="113" y="194"/>
                      <a:pt x="123" y="62"/>
                      <a:pt x="113" y="35"/>
                    </a:cubicBezTo>
                    <a:cubicBezTo>
                      <a:pt x="103" y="8"/>
                      <a:pt x="63" y="18"/>
                      <a:pt x="55" y="35"/>
                    </a:cubicBezTo>
                    <a:cubicBezTo>
                      <a:pt x="47" y="52"/>
                      <a:pt x="61" y="111"/>
                      <a:pt x="62" y="137"/>
                    </a:cubicBezTo>
                    <a:cubicBezTo>
                      <a:pt x="63" y="163"/>
                      <a:pt x="63" y="201"/>
                      <a:pt x="62" y="194"/>
                    </a:cubicBezTo>
                    <a:cubicBezTo>
                      <a:pt x="61" y="187"/>
                      <a:pt x="61" y="103"/>
                      <a:pt x="55" y="94"/>
                    </a:cubicBezTo>
                    <a:cubicBezTo>
                      <a:pt x="49" y="85"/>
                      <a:pt x="31" y="92"/>
                      <a:pt x="26" y="137"/>
                    </a:cubicBezTo>
                    <a:cubicBezTo>
                      <a:pt x="21" y="182"/>
                      <a:pt x="0" y="274"/>
                      <a:pt x="26" y="365"/>
                    </a:cubicBezTo>
                    <a:cubicBezTo>
                      <a:pt x="52" y="456"/>
                      <a:pt x="119" y="597"/>
                      <a:pt x="181" y="684"/>
                    </a:cubicBezTo>
                    <a:cubicBezTo>
                      <a:pt x="243" y="771"/>
                      <a:pt x="340" y="877"/>
                      <a:pt x="398" y="888"/>
                    </a:cubicBezTo>
                    <a:cubicBezTo>
                      <a:pt x="456" y="899"/>
                      <a:pt x="535" y="779"/>
                      <a:pt x="528" y="73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5" name="Freeform 5"/>
              <p:cNvSpPr>
                <a:spLocks/>
              </p:cNvSpPr>
              <p:nvPr/>
            </p:nvSpPr>
            <p:spPr bwMode="auto">
              <a:xfrm>
                <a:off x="7262" y="7630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6" name="Freeform 6"/>
              <p:cNvSpPr>
                <a:spLocks/>
              </p:cNvSpPr>
              <p:nvPr/>
            </p:nvSpPr>
            <p:spPr bwMode="auto">
              <a:xfrm>
                <a:off x="7239" y="7630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7" name="Freeform 7"/>
              <p:cNvSpPr>
                <a:spLocks/>
              </p:cNvSpPr>
              <p:nvPr/>
            </p:nvSpPr>
            <p:spPr bwMode="auto">
              <a:xfrm>
                <a:off x="7581" y="8663"/>
                <a:ext cx="240" cy="460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8" name="Freeform 8"/>
              <p:cNvSpPr>
                <a:spLocks/>
              </p:cNvSpPr>
              <p:nvPr/>
            </p:nvSpPr>
            <p:spPr bwMode="auto">
              <a:xfrm>
                <a:off x="7564" y="9031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9" name="Freeform 9"/>
              <p:cNvSpPr>
                <a:spLocks/>
              </p:cNvSpPr>
              <p:nvPr/>
            </p:nvSpPr>
            <p:spPr bwMode="auto">
              <a:xfrm>
                <a:off x="7275" y="9033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70" name="Freeform 10"/>
              <p:cNvSpPr>
                <a:spLocks/>
              </p:cNvSpPr>
              <p:nvPr/>
            </p:nvSpPr>
            <p:spPr bwMode="auto">
              <a:xfrm>
                <a:off x="7321" y="8624"/>
                <a:ext cx="260" cy="499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5371" name="Group 11"/>
              <p:cNvGrpSpPr>
                <a:grpSpLocks/>
              </p:cNvGrpSpPr>
              <p:nvPr/>
            </p:nvGrpSpPr>
            <p:grpSpPr bwMode="auto">
              <a:xfrm>
                <a:off x="7021" y="7004"/>
                <a:ext cx="1048" cy="747"/>
                <a:chOff x="7062" y="5424"/>
                <a:chExt cx="2041" cy="1336"/>
              </a:xfrm>
            </p:grpSpPr>
            <p:sp>
              <p:nvSpPr>
                <p:cNvPr id="15372" name="Freeform 12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5373" name="Group 13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15374" name="Freeform 14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5375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15376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15377" name="Group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15378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79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0" name="Oval 2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1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2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3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4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5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6" name="Oval 26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7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8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15389" name="Oval 29"/>
              <p:cNvSpPr>
                <a:spLocks noChangeArrowheads="1"/>
              </p:cNvSpPr>
              <p:nvPr/>
            </p:nvSpPr>
            <p:spPr bwMode="auto">
              <a:xfrm>
                <a:off x="7524" y="8377"/>
                <a:ext cx="81" cy="104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90" name="Freeform 30"/>
              <p:cNvSpPr>
                <a:spLocks/>
              </p:cNvSpPr>
              <p:nvPr/>
            </p:nvSpPr>
            <p:spPr bwMode="auto">
              <a:xfrm>
                <a:off x="7338" y="7712"/>
                <a:ext cx="563" cy="656"/>
              </a:xfrm>
              <a:custGeom>
                <a:avLst/>
                <a:gdLst/>
                <a:ahLst/>
                <a:cxnLst>
                  <a:cxn ang="0">
                    <a:pos x="419" y="0"/>
                  </a:cxn>
                  <a:cxn ang="0">
                    <a:pos x="530" y="187"/>
                  </a:cxn>
                  <a:cxn ang="0">
                    <a:pos x="222" y="516"/>
                  </a:cxn>
                  <a:cxn ang="0">
                    <a:pos x="151" y="616"/>
                  </a:cxn>
                  <a:cxn ang="0">
                    <a:pos x="91" y="642"/>
                  </a:cxn>
                  <a:cxn ang="0">
                    <a:pos x="117" y="534"/>
                  </a:cxn>
                  <a:cxn ang="0">
                    <a:pos x="186" y="510"/>
                  </a:cxn>
                  <a:cxn ang="0">
                    <a:pos x="117" y="534"/>
                  </a:cxn>
                  <a:cxn ang="0">
                    <a:pos x="45" y="605"/>
                  </a:cxn>
                  <a:cxn ang="0">
                    <a:pos x="45" y="520"/>
                  </a:cxn>
                  <a:cxn ang="0">
                    <a:pos x="151" y="431"/>
                  </a:cxn>
                  <a:cxn ang="0">
                    <a:pos x="76" y="520"/>
                  </a:cxn>
                  <a:cxn ang="0">
                    <a:pos x="7" y="431"/>
                  </a:cxn>
                  <a:cxn ang="0">
                    <a:pos x="117" y="413"/>
                  </a:cxn>
                  <a:cxn ang="0">
                    <a:pos x="245" y="317"/>
                  </a:cxn>
                  <a:cxn ang="0">
                    <a:pos x="343" y="187"/>
                  </a:cxn>
                  <a:cxn ang="0">
                    <a:pos x="419" y="0"/>
                  </a:cxn>
                </a:cxnLst>
                <a:rect l="0" t="0" r="r" b="b"/>
                <a:pathLst>
                  <a:path w="563" h="656">
                    <a:moveTo>
                      <a:pt x="419" y="0"/>
                    </a:moveTo>
                    <a:cubicBezTo>
                      <a:pt x="450" y="0"/>
                      <a:pt x="563" y="101"/>
                      <a:pt x="530" y="187"/>
                    </a:cubicBezTo>
                    <a:cubicBezTo>
                      <a:pt x="497" y="273"/>
                      <a:pt x="285" y="445"/>
                      <a:pt x="222" y="516"/>
                    </a:cubicBezTo>
                    <a:cubicBezTo>
                      <a:pt x="159" y="587"/>
                      <a:pt x="173" y="595"/>
                      <a:pt x="151" y="616"/>
                    </a:cubicBezTo>
                    <a:cubicBezTo>
                      <a:pt x="129" y="637"/>
                      <a:pt x="97" y="656"/>
                      <a:pt x="91" y="642"/>
                    </a:cubicBezTo>
                    <a:cubicBezTo>
                      <a:pt x="85" y="628"/>
                      <a:pt x="101" y="556"/>
                      <a:pt x="117" y="534"/>
                    </a:cubicBezTo>
                    <a:cubicBezTo>
                      <a:pt x="133" y="512"/>
                      <a:pt x="186" y="510"/>
                      <a:pt x="186" y="510"/>
                    </a:cubicBezTo>
                    <a:cubicBezTo>
                      <a:pt x="186" y="510"/>
                      <a:pt x="140" y="518"/>
                      <a:pt x="117" y="534"/>
                    </a:cubicBezTo>
                    <a:cubicBezTo>
                      <a:pt x="94" y="550"/>
                      <a:pt x="57" y="607"/>
                      <a:pt x="45" y="605"/>
                    </a:cubicBezTo>
                    <a:cubicBezTo>
                      <a:pt x="33" y="603"/>
                      <a:pt x="27" y="549"/>
                      <a:pt x="45" y="520"/>
                    </a:cubicBezTo>
                    <a:cubicBezTo>
                      <a:pt x="63" y="491"/>
                      <a:pt x="146" y="431"/>
                      <a:pt x="151" y="431"/>
                    </a:cubicBezTo>
                    <a:cubicBezTo>
                      <a:pt x="156" y="431"/>
                      <a:pt x="100" y="520"/>
                      <a:pt x="76" y="520"/>
                    </a:cubicBezTo>
                    <a:cubicBezTo>
                      <a:pt x="52" y="520"/>
                      <a:pt x="0" y="449"/>
                      <a:pt x="7" y="431"/>
                    </a:cubicBezTo>
                    <a:cubicBezTo>
                      <a:pt x="14" y="413"/>
                      <a:pt x="77" y="432"/>
                      <a:pt x="117" y="413"/>
                    </a:cubicBezTo>
                    <a:cubicBezTo>
                      <a:pt x="157" y="394"/>
                      <a:pt x="207" y="355"/>
                      <a:pt x="245" y="317"/>
                    </a:cubicBezTo>
                    <a:cubicBezTo>
                      <a:pt x="283" y="279"/>
                      <a:pt x="314" y="240"/>
                      <a:pt x="343" y="187"/>
                    </a:cubicBezTo>
                    <a:cubicBezTo>
                      <a:pt x="372" y="134"/>
                      <a:pt x="388" y="0"/>
                      <a:pt x="419" y="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46" name="Group 10"/>
          <p:cNvGrpSpPr>
            <a:grpSpLocks/>
          </p:cNvGrpSpPr>
          <p:nvPr/>
        </p:nvGrpSpPr>
        <p:grpSpPr bwMode="auto">
          <a:xfrm>
            <a:off x="1629811" y="1561209"/>
            <a:ext cx="1285884" cy="654048"/>
            <a:chOff x="1721" y="4968"/>
            <a:chExt cx="2573" cy="1480"/>
          </a:xfrm>
        </p:grpSpPr>
        <p:sp>
          <p:nvSpPr>
            <p:cNvPr id="247" name="Freeform 11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8" name="Freeform 12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9" name="Oval 13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0" name="Freeform 14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1" name="Freeform 15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2" name="Freeform 16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3" name="Freeform 17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4786314" y="4500570"/>
            <a:ext cx="928694" cy="552449"/>
            <a:chOff x="1665" y="12835"/>
            <a:chExt cx="1991" cy="1376"/>
          </a:xfrm>
        </p:grpSpPr>
        <p:grpSp>
          <p:nvGrpSpPr>
            <p:cNvPr id="6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11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7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02" name="Group 141"/>
          <p:cNvGrpSpPr>
            <a:grpSpLocks/>
          </p:cNvGrpSpPr>
          <p:nvPr/>
        </p:nvGrpSpPr>
        <p:grpSpPr bwMode="auto">
          <a:xfrm>
            <a:off x="348168" y="90321"/>
            <a:ext cx="1468163" cy="1298768"/>
            <a:chOff x="2904" y="8552"/>
            <a:chExt cx="1493" cy="1547"/>
          </a:xfrm>
        </p:grpSpPr>
        <p:sp>
          <p:nvSpPr>
            <p:cNvPr id="303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4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5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grpSp>
        <p:nvGrpSpPr>
          <p:cNvPr id="199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00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11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2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13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14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5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6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7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8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9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0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1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2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3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4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25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01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02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3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4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6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8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9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0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9173554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5" name="Group 131"/>
          <p:cNvGrpSpPr>
            <a:grpSpLocks/>
          </p:cNvGrpSpPr>
          <p:nvPr/>
        </p:nvGrpSpPr>
        <p:grpSpPr bwMode="auto">
          <a:xfrm>
            <a:off x="7394575" y="1785926"/>
            <a:ext cx="1749425" cy="2319337"/>
            <a:chOff x="942" y="5642"/>
            <a:chExt cx="2757" cy="3654"/>
          </a:xfrm>
        </p:grpSpPr>
        <p:sp>
          <p:nvSpPr>
            <p:cNvPr id="1156" name="Freeform 132"/>
            <p:cNvSpPr>
              <a:spLocks/>
            </p:cNvSpPr>
            <p:nvPr/>
          </p:nvSpPr>
          <p:spPr bwMode="auto">
            <a:xfrm>
              <a:off x="942" y="5642"/>
              <a:ext cx="2757" cy="3654"/>
            </a:xfrm>
            <a:custGeom>
              <a:avLst/>
              <a:gdLst/>
              <a:ahLst/>
              <a:cxnLst>
                <a:cxn ang="0">
                  <a:pos x="665" y="16"/>
                </a:cxn>
                <a:cxn ang="0">
                  <a:pos x="916" y="90"/>
                </a:cxn>
                <a:cxn ang="0">
                  <a:pos x="1604" y="62"/>
                </a:cxn>
                <a:cxn ang="0">
                  <a:pos x="1896" y="220"/>
                </a:cxn>
                <a:cxn ang="0">
                  <a:pos x="2313" y="127"/>
                </a:cxn>
                <a:cxn ang="0">
                  <a:pos x="2733" y="164"/>
                </a:cxn>
                <a:cxn ang="0">
                  <a:pos x="2458" y="917"/>
                </a:cxn>
                <a:cxn ang="0">
                  <a:pos x="2477" y="1876"/>
                </a:cxn>
                <a:cxn ang="0">
                  <a:pos x="2070" y="2536"/>
                </a:cxn>
                <a:cxn ang="0">
                  <a:pos x="2050" y="3455"/>
                </a:cxn>
                <a:cxn ang="0">
                  <a:pos x="786" y="3494"/>
                </a:cxn>
                <a:cxn ang="0">
                  <a:pos x="80" y="3527"/>
                </a:cxn>
                <a:cxn ang="0">
                  <a:pos x="303" y="2732"/>
                </a:cxn>
                <a:cxn ang="0">
                  <a:pos x="340" y="2259"/>
                </a:cxn>
                <a:cxn ang="0">
                  <a:pos x="517" y="1682"/>
                </a:cxn>
                <a:cxn ang="0">
                  <a:pos x="461" y="1052"/>
                </a:cxn>
                <a:cxn ang="0">
                  <a:pos x="294" y="555"/>
                </a:cxn>
                <a:cxn ang="0">
                  <a:pos x="414" y="90"/>
                </a:cxn>
                <a:cxn ang="0">
                  <a:pos x="665" y="16"/>
                </a:cxn>
              </a:cxnLst>
              <a:rect l="0" t="0" r="r" b="b"/>
              <a:pathLst>
                <a:path w="2757" h="3654">
                  <a:moveTo>
                    <a:pt x="665" y="16"/>
                  </a:moveTo>
                  <a:cubicBezTo>
                    <a:pt x="749" y="16"/>
                    <a:pt x="760" y="82"/>
                    <a:pt x="916" y="90"/>
                  </a:cubicBezTo>
                  <a:cubicBezTo>
                    <a:pt x="1072" y="98"/>
                    <a:pt x="1441" y="40"/>
                    <a:pt x="1604" y="62"/>
                  </a:cubicBezTo>
                  <a:cubicBezTo>
                    <a:pt x="1767" y="84"/>
                    <a:pt x="1778" y="209"/>
                    <a:pt x="1896" y="220"/>
                  </a:cubicBezTo>
                  <a:cubicBezTo>
                    <a:pt x="2014" y="231"/>
                    <a:pt x="2174" y="136"/>
                    <a:pt x="2313" y="127"/>
                  </a:cubicBezTo>
                  <a:cubicBezTo>
                    <a:pt x="2452" y="118"/>
                    <a:pt x="2709" y="32"/>
                    <a:pt x="2733" y="164"/>
                  </a:cubicBezTo>
                  <a:cubicBezTo>
                    <a:pt x="2757" y="296"/>
                    <a:pt x="2501" y="632"/>
                    <a:pt x="2458" y="917"/>
                  </a:cubicBezTo>
                  <a:cubicBezTo>
                    <a:pt x="2415" y="1202"/>
                    <a:pt x="2542" y="1606"/>
                    <a:pt x="2477" y="1876"/>
                  </a:cubicBezTo>
                  <a:cubicBezTo>
                    <a:pt x="2412" y="2146"/>
                    <a:pt x="2141" y="2273"/>
                    <a:pt x="2070" y="2536"/>
                  </a:cubicBezTo>
                  <a:cubicBezTo>
                    <a:pt x="1999" y="2799"/>
                    <a:pt x="2264" y="3295"/>
                    <a:pt x="2050" y="3455"/>
                  </a:cubicBezTo>
                  <a:cubicBezTo>
                    <a:pt x="1836" y="3615"/>
                    <a:pt x="1114" y="3482"/>
                    <a:pt x="786" y="3494"/>
                  </a:cubicBezTo>
                  <a:cubicBezTo>
                    <a:pt x="458" y="3506"/>
                    <a:pt x="160" y="3654"/>
                    <a:pt x="80" y="3527"/>
                  </a:cubicBezTo>
                  <a:cubicBezTo>
                    <a:pt x="0" y="3400"/>
                    <a:pt x="260" y="2943"/>
                    <a:pt x="303" y="2732"/>
                  </a:cubicBezTo>
                  <a:cubicBezTo>
                    <a:pt x="346" y="2521"/>
                    <a:pt x="304" y="2434"/>
                    <a:pt x="340" y="2259"/>
                  </a:cubicBezTo>
                  <a:cubicBezTo>
                    <a:pt x="376" y="2084"/>
                    <a:pt x="497" y="1883"/>
                    <a:pt x="517" y="1682"/>
                  </a:cubicBezTo>
                  <a:cubicBezTo>
                    <a:pt x="537" y="1481"/>
                    <a:pt x="498" y="1240"/>
                    <a:pt x="461" y="1052"/>
                  </a:cubicBezTo>
                  <a:cubicBezTo>
                    <a:pt x="424" y="864"/>
                    <a:pt x="302" y="715"/>
                    <a:pt x="294" y="555"/>
                  </a:cubicBezTo>
                  <a:cubicBezTo>
                    <a:pt x="286" y="395"/>
                    <a:pt x="350" y="180"/>
                    <a:pt x="414" y="90"/>
                  </a:cubicBezTo>
                  <a:cubicBezTo>
                    <a:pt x="478" y="0"/>
                    <a:pt x="581" y="16"/>
                    <a:pt x="665" y="16"/>
                  </a:cubicBezTo>
                  <a:close/>
                </a:path>
              </a:pathLst>
            </a:custGeom>
            <a:solidFill>
              <a:srgbClr val="B2A1C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7" name="Freeform 133"/>
            <p:cNvSpPr>
              <a:spLocks/>
            </p:cNvSpPr>
            <p:nvPr/>
          </p:nvSpPr>
          <p:spPr bwMode="auto">
            <a:xfrm>
              <a:off x="1326" y="5665"/>
              <a:ext cx="823" cy="3610"/>
            </a:xfrm>
            <a:custGeom>
              <a:avLst/>
              <a:gdLst/>
              <a:ahLst/>
              <a:cxnLst>
                <a:cxn ang="0">
                  <a:pos x="439" y="67"/>
                </a:cxn>
                <a:cxn ang="0">
                  <a:pos x="616" y="67"/>
                </a:cxn>
                <a:cxn ang="0">
                  <a:pos x="792" y="67"/>
                </a:cxn>
                <a:cxn ang="0">
                  <a:pos x="712" y="467"/>
                </a:cxn>
                <a:cxn ang="0">
                  <a:pos x="644" y="1021"/>
                </a:cxn>
                <a:cxn ang="0">
                  <a:pos x="820" y="1652"/>
                </a:cxn>
                <a:cxn ang="0">
                  <a:pos x="625" y="2310"/>
                </a:cxn>
                <a:cxn ang="0">
                  <a:pos x="504" y="2880"/>
                </a:cxn>
                <a:cxn ang="0">
                  <a:pos x="374" y="3455"/>
                </a:cxn>
                <a:cxn ang="0">
                  <a:pos x="207" y="3480"/>
                </a:cxn>
                <a:cxn ang="0">
                  <a:pos x="3" y="3522"/>
                </a:cxn>
                <a:cxn ang="0">
                  <a:pos x="225" y="2951"/>
                </a:cxn>
                <a:cxn ang="0">
                  <a:pos x="337" y="2236"/>
                </a:cxn>
                <a:cxn ang="0">
                  <a:pos x="551" y="1652"/>
                </a:cxn>
                <a:cxn ang="0">
                  <a:pos x="346" y="1021"/>
                </a:cxn>
                <a:cxn ang="0">
                  <a:pos x="448" y="550"/>
                </a:cxn>
                <a:cxn ang="0">
                  <a:pos x="495" y="58"/>
                </a:cxn>
              </a:cxnLst>
              <a:rect l="0" t="0" r="r" b="b"/>
              <a:pathLst>
                <a:path w="823" h="3610">
                  <a:moveTo>
                    <a:pt x="439" y="67"/>
                  </a:moveTo>
                  <a:cubicBezTo>
                    <a:pt x="498" y="67"/>
                    <a:pt x="557" y="67"/>
                    <a:pt x="616" y="67"/>
                  </a:cubicBezTo>
                  <a:cubicBezTo>
                    <a:pt x="675" y="67"/>
                    <a:pt x="776" y="0"/>
                    <a:pt x="792" y="67"/>
                  </a:cubicBezTo>
                  <a:cubicBezTo>
                    <a:pt x="808" y="134"/>
                    <a:pt x="737" y="308"/>
                    <a:pt x="712" y="467"/>
                  </a:cubicBezTo>
                  <a:cubicBezTo>
                    <a:pt x="687" y="626"/>
                    <a:pt x="626" y="824"/>
                    <a:pt x="644" y="1021"/>
                  </a:cubicBezTo>
                  <a:cubicBezTo>
                    <a:pt x="662" y="1218"/>
                    <a:pt x="823" y="1437"/>
                    <a:pt x="820" y="1652"/>
                  </a:cubicBezTo>
                  <a:cubicBezTo>
                    <a:pt x="817" y="1867"/>
                    <a:pt x="678" y="2105"/>
                    <a:pt x="625" y="2310"/>
                  </a:cubicBezTo>
                  <a:cubicBezTo>
                    <a:pt x="572" y="2515"/>
                    <a:pt x="546" y="2689"/>
                    <a:pt x="504" y="2880"/>
                  </a:cubicBezTo>
                  <a:cubicBezTo>
                    <a:pt x="462" y="3071"/>
                    <a:pt x="423" y="3355"/>
                    <a:pt x="374" y="3455"/>
                  </a:cubicBezTo>
                  <a:cubicBezTo>
                    <a:pt x="325" y="3555"/>
                    <a:pt x="269" y="3469"/>
                    <a:pt x="207" y="3480"/>
                  </a:cubicBezTo>
                  <a:cubicBezTo>
                    <a:pt x="145" y="3491"/>
                    <a:pt x="0" y="3610"/>
                    <a:pt x="3" y="3522"/>
                  </a:cubicBezTo>
                  <a:cubicBezTo>
                    <a:pt x="6" y="3434"/>
                    <a:pt x="169" y="3165"/>
                    <a:pt x="225" y="2951"/>
                  </a:cubicBezTo>
                  <a:cubicBezTo>
                    <a:pt x="281" y="2737"/>
                    <a:pt x="283" y="2452"/>
                    <a:pt x="337" y="2236"/>
                  </a:cubicBezTo>
                  <a:cubicBezTo>
                    <a:pt x="391" y="2020"/>
                    <a:pt x="550" y="1854"/>
                    <a:pt x="551" y="1652"/>
                  </a:cubicBezTo>
                  <a:cubicBezTo>
                    <a:pt x="552" y="1450"/>
                    <a:pt x="363" y="1205"/>
                    <a:pt x="346" y="1021"/>
                  </a:cubicBezTo>
                  <a:cubicBezTo>
                    <a:pt x="329" y="837"/>
                    <a:pt x="423" y="710"/>
                    <a:pt x="448" y="550"/>
                  </a:cubicBezTo>
                  <a:cubicBezTo>
                    <a:pt x="473" y="390"/>
                    <a:pt x="484" y="224"/>
                    <a:pt x="495" y="58"/>
                  </a:cubicBezTo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8" name="Freeform 134"/>
            <p:cNvSpPr>
              <a:spLocks/>
            </p:cNvSpPr>
            <p:nvPr/>
          </p:nvSpPr>
          <p:spPr bwMode="auto">
            <a:xfrm>
              <a:off x="2149" y="5717"/>
              <a:ext cx="977" cy="3555"/>
            </a:xfrm>
            <a:custGeom>
              <a:avLst/>
              <a:gdLst/>
              <a:ahLst/>
              <a:cxnLst>
                <a:cxn ang="0">
                  <a:pos x="475" y="43"/>
                </a:cxn>
                <a:cxn ang="0">
                  <a:pos x="618" y="136"/>
                </a:cxn>
                <a:cxn ang="0">
                  <a:pos x="659" y="173"/>
                </a:cxn>
                <a:cxn ang="0">
                  <a:pos x="843" y="127"/>
                </a:cxn>
                <a:cxn ang="0">
                  <a:pos x="951" y="127"/>
                </a:cxn>
                <a:cxn ang="0">
                  <a:pos x="689" y="888"/>
                </a:cxn>
                <a:cxn ang="0">
                  <a:pos x="807" y="1464"/>
                </a:cxn>
                <a:cxn ang="0">
                  <a:pos x="619" y="2027"/>
                </a:cxn>
                <a:cxn ang="0">
                  <a:pos x="475" y="2286"/>
                </a:cxn>
                <a:cxn ang="0">
                  <a:pos x="397" y="2778"/>
                </a:cxn>
                <a:cxn ang="0">
                  <a:pos x="397" y="3397"/>
                </a:cxn>
                <a:cxn ang="0">
                  <a:pos x="124" y="3457"/>
                </a:cxn>
                <a:cxn ang="0">
                  <a:pos x="0" y="3457"/>
                </a:cxn>
                <a:cxn ang="0">
                  <a:pos x="124" y="2868"/>
                </a:cxn>
                <a:cxn ang="0">
                  <a:pos x="124" y="2286"/>
                </a:cxn>
                <a:cxn ang="0">
                  <a:pos x="397" y="1829"/>
                </a:cxn>
                <a:cxn ang="0">
                  <a:pos x="421" y="1335"/>
                </a:cxn>
                <a:cxn ang="0">
                  <a:pos x="397" y="997"/>
                </a:cxn>
                <a:cxn ang="0">
                  <a:pos x="397" y="675"/>
                </a:cxn>
                <a:cxn ang="0">
                  <a:pos x="475" y="294"/>
                </a:cxn>
                <a:cxn ang="0">
                  <a:pos x="475" y="43"/>
                </a:cxn>
              </a:cxnLst>
              <a:rect l="0" t="0" r="r" b="b"/>
              <a:pathLst>
                <a:path w="977" h="3555">
                  <a:moveTo>
                    <a:pt x="475" y="43"/>
                  </a:moveTo>
                  <a:cubicBezTo>
                    <a:pt x="499" y="17"/>
                    <a:pt x="587" y="114"/>
                    <a:pt x="618" y="136"/>
                  </a:cubicBezTo>
                  <a:cubicBezTo>
                    <a:pt x="649" y="158"/>
                    <a:pt x="622" y="174"/>
                    <a:pt x="659" y="173"/>
                  </a:cubicBezTo>
                  <a:cubicBezTo>
                    <a:pt x="696" y="172"/>
                    <a:pt x="794" y="135"/>
                    <a:pt x="843" y="127"/>
                  </a:cubicBezTo>
                  <a:cubicBezTo>
                    <a:pt x="892" y="119"/>
                    <a:pt x="977" y="0"/>
                    <a:pt x="951" y="127"/>
                  </a:cubicBezTo>
                  <a:cubicBezTo>
                    <a:pt x="925" y="254"/>
                    <a:pt x="713" y="665"/>
                    <a:pt x="689" y="888"/>
                  </a:cubicBezTo>
                  <a:cubicBezTo>
                    <a:pt x="665" y="1111"/>
                    <a:pt x="819" y="1274"/>
                    <a:pt x="807" y="1464"/>
                  </a:cubicBezTo>
                  <a:cubicBezTo>
                    <a:pt x="795" y="1654"/>
                    <a:pt x="674" y="1890"/>
                    <a:pt x="619" y="2027"/>
                  </a:cubicBezTo>
                  <a:cubicBezTo>
                    <a:pt x="564" y="2164"/>
                    <a:pt x="512" y="2161"/>
                    <a:pt x="475" y="2286"/>
                  </a:cubicBezTo>
                  <a:cubicBezTo>
                    <a:pt x="438" y="2411"/>
                    <a:pt x="410" y="2593"/>
                    <a:pt x="397" y="2778"/>
                  </a:cubicBezTo>
                  <a:cubicBezTo>
                    <a:pt x="384" y="2963"/>
                    <a:pt x="442" y="3284"/>
                    <a:pt x="397" y="3397"/>
                  </a:cubicBezTo>
                  <a:cubicBezTo>
                    <a:pt x="352" y="3510"/>
                    <a:pt x="190" y="3447"/>
                    <a:pt x="124" y="3457"/>
                  </a:cubicBezTo>
                  <a:cubicBezTo>
                    <a:pt x="58" y="3467"/>
                    <a:pt x="0" y="3555"/>
                    <a:pt x="0" y="3457"/>
                  </a:cubicBezTo>
                  <a:cubicBezTo>
                    <a:pt x="0" y="3359"/>
                    <a:pt x="103" y="3063"/>
                    <a:pt x="124" y="2868"/>
                  </a:cubicBezTo>
                  <a:cubicBezTo>
                    <a:pt x="145" y="2673"/>
                    <a:pt x="79" y="2459"/>
                    <a:pt x="124" y="2286"/>
                  </a:cubicBezTo>
                  <a:cubicBezTo>
                    <a:pt x="169" y="2113"/>
                    <a:pt x="347" y="1988"/>
                    <a:pt x="397" y="1829"/>
                  </a:cubicBezTo>
                  <a:cubicBezTo>
                    <a:pt x="447" y="1670"/>
                    <a:pt x="421" y="1474"/>
                    <a:pt x="421" y="1335"/>
                  </a:cubicBezTo>
                  <a:cubicBezTo>
                    <a:pt x="421" y="1196"/>
                    <a:pt x="401" y="1107"/>
                    <a:pt x="397" y="997"/>
                  </a:cubicBezTo>
                  <a:cubicBezTo>
                    <a:pt x="393" y="887"/>
                    <a:pt x="384" y="792"/>
                    <a:pt x="397" y="675"/>
                  </a:cubicBezTo>
                  <a:cubicBezTo>
                    <a:pt x="410" y="558"/>
                    <a:pt x="458" y="396"/>
                    <a:pt x="475" y="294"/>
                  </a:cubicBezTo>
                  <a:cubicBezTo>
                    <a:pt x="492" y="192"/>
                    <a:pt x="451" y="69"/>
                    <a:pt x="475" y="43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58" name="Group 5"/>
          <p:cNvGrpSpPr>
            <a:grpSpLocks/>
          </p:cNvGrpSpPr>
          <p:nvPr/>
        </p:nvGrpSpPr>
        <p:grpSpPr bwMode="auto">
          <a:xfrm>
            <a:off x="3721616" y="1643050"/>
            <a:ext cx="1714480" cy="3429024"/>
            <a:chOff x="1739" y="7975"/>
            <a:chExt cx="2267" cy="4175"/>
          </a:xfrm>
        </p:grpSpPr>
        <p:sp>
          <p:nvSpPr>
            <p:cNvPr id="259" name="Freeform 6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0" name="Freeform 7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1" name="Freeform 8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2" name="Freeform 9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3" name="Freeform 10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4" name="Freeform 11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5" name="Freeform 12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6" name="Freeform 13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7" name="Freeform 14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8" name="Freeform 15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9" name="Oval 16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0" name="Oval 17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1" name="Oval 18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3" name="Freeform 19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4" name="Freeform 20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5" name="Freeform 21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214282" y="1928802"/>
            <a:ext cx="1500198" cy="4000528"/>
            <a:chOff x="6085" y="1187"/>
            <a:chExt cx="1471" cy="4350"/>
          </a:xfrm>
        </p:grpSpPr>
        <p:sp>
          <p:nvSpPr>
            <p:cNvPr id="1027" name="Freeform 3"/>
            <p:cNvSpPr>
              <a:spLocks/>
            </p:cNvSpPr>
            <p:nvPr/>
          </p:nvSpPr>
          <p:spPr bwMode="auto">
            <a:xfrm>
              <a:off x="6297" y="4046"/>
              <a:ext cx="664" cy="1491"/>
            </a:xfrm>
            <a:custGeom>
              <a:avLst/>
              <a:gdLst/>
              <a:ahLst/>
              <a:cxnLst>
                <a:cxn ang="0">
                  <a:pos x="94" y="258"/>
                </a:cxn>
                <a:cxn ang="0">
                  <a:pos x="108" y="666"/>
                </a:cxn>
                <a:cxn ang="0">
                  <a:pos x="108" y="1482"/>
                </a:cxn>
                <a:cxn ang="0">
                  <a:pos x="163" y="1755"/>
                </a:cxn>
                <a:cxn ang="0">
                  <a:pos x="1084" y="1986"/>
                </a:cxn>
                <a:cxn ang="0">
                  <a:pos x="1225" y="1666"/>
                </a:cxn>
                <a:cxn ang="0">
                  <a:pos x="1084" y="1322"/>
                </a:cxn>
                <a:cxn ang="0">
                  <a:pos x="877" y="258"/>
                </a:cxn>
                <a:cxn ang="0">
                  <a:pos x="780" y="25"/>
                </a:cxn>
                <a:cxn ang="0">
                  <a:pos x="374" y="108"/>
                </a:cxn>
                <a:cxn ang="0">
                  <a:pos x="94" y="258"/>
                </a:cxn>
              </a:cxnLst>
              <a:rect l="0" t="0" r="r" b="b"/>
              <a:pathLst>
                <a:path w="1261" h="2001">
                  <a:moveTo>
                    <a:pt x="94" y="258"/>
                  </a:moveTo>
                  <a:cubicBezTo>
                    <a:pt x="50" y="351"/>
                    <a:pt x="106" y="462"/>
                    <a:pt x="108" y="666"/>
                  </a:cubicBezTo>
                  <a:cubicBezTo>
                    <a:pt x="110" y="870"/>
                    <a:pt x="99" y="1301"/>
                    <a:pt x="108" y="1482"/>
                  </a:cubicBezTo>
                  <a:cubicBezTo>
                    <a:pt x="117" y="1663"/>
                    <a:pt x="0" y="1671"/>
                    <a:pt x="163" y="1755"/>
                  </a:cubicBezTo>
                  <a:cubicBezTo>
                    <a:pt x="326" y="1839"/>
                    <a:pt x="907" y="2001"/>
                    <a:pt x="1084" y="1986"/>
                  </a:cubicBezTo>
                  <a:cubicBezTo>
                    <a:pt x="1261" y="1971"/>
                    <a:pt x="1225" y="1777"/>
                    <a:pt x="1225" y="1666"/>
                  </a:cubicBezTo>
                  <a:cubicBezTo>
                    <a:pt x="1225" y="1555"/>
                    <a:pt x="1142" y="1557"/>
                    <a:pt x="1084" y="1322"/>
                  </a:cubicBezTo>
                  <a:cubicBezTo>
                    <a:pt x="1026" y="1087"/>
                    <a:pt x="928" y="474"/>
                    <a:pt x="877" y="258"/>
                  </a:cubicBezTo>
                  <a:cubicBezTo>
                    <a:pt x="826" y="42"/>
                    <a:pt x="864" y="50"/>
                    <a:pt x="780" y="25"/>
                  </a:cubicBezTo>
                  <a:cubicBezTo>
                    <a:pt x="696" y="0"/>
                    <a:pt x="481" y="69"/>
                    <a:pt x="374" y="108"/>
                  </a:cubicBezTo>
                  <a:cubicBezTo>
                    <a:pt x="267" y="147"/>
                    <a:pt x="138" y="165"/>
                    <a:pt x="94" y="258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" name="Freeform 4"/>
            <p:cNvSpPr>
              <a:spLocks/>
            </p:cNvSpPr>
            <p:nvPr/>
          </p:nvSpPr>
          <p:spPr bwMode="auto">
            <a:xfrm>
              <a:off x="6085" y="3491"/>
              <a:ext cx="946" cy="1173"/>
            </a:xfrm>
            <a:custGeom>
              <a:avLst/>
              <a:gdLst/>
              <a:ahLst/>
              <a:cxnLst>
                <a:cxn ang="0">
                  <a:pos x="194" y="107"/>
                </a:cxn>
                <a:cxn ang="0">
                  <a:pos x="138" y="750"/>
                </a:cxn>
                <a:cxn ang="0">
                  <a:pos x="1019" y="957"/>
                </a:cxn>
                <a:cxn ang="0">
                  <a:pos x="1077" y="379"/>
                </a:cxn>
                <a:cxn ang="0">
                  <a:pos x="956" y="280"/>
                </a:cxn>
                <a:cxn ang="0">
                  <a:pos x="445" y="107"/>
                </a:cxn>
                <a:cxn ang="0">
                  <a:pos x="194" y="107"/>
                </a:cxn>
              </a:cxnLst>
              <a:rect l="0" t="0" r="r" b="b"/>
              <a:pathLst>
                <a:path w="1175" h="1019">
                  <a:moveTo>
                    <a:pt x="194" y="107"/>
                  </a:moveTo>
                  <a:cubicBezTo>
                    <a:pt x="143" y="214"/>
                    <a:pt x="0" y="608"/>
                    <a:pt x="138" y="750"/>
                  </a:cubicBezTo>
                  <a:cubicBezTo>
                    <a:pt x="276" y="892"/>
                    <a:pt x="863" y="1019"/>
                    <a:pt x="1019" y="957"/>
                  </a:cubicBezTo>
                  <a:cubicBezTo>
                    <a:pt x="1175" y="895"/>
                    <a:pt x="1087" y="492"/>
                    <a:pt x="1077" y="379"/>
                  </a:cubicBezTo>
                  <a:cubicBezTo>
                    <a:pt x="1067" y="266"/>
                    <a:pt x="1061" y="325"/>
                    <a:pt x="956" y="280"/>
                  </a:cubicBezTo>
                  <a:cubicBezTo>
                    <a:pt x="851" y="235"/>
                    <a:pt x="572" y="136"/>
                    <a:pt x="445" y="107"/>
                  </a:cubicBezTo>
                  <a:cubicBezTo>
                    <a:pt x="318" y="78"/>
                    <a:pt x="245" y="0"/>
                    <a:pt x="194" y="107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" name="Freeform 5"/>
            <p:cNvSpPr>
              <a:spLocks/>
            </p:cNvSpPr>
            <p:nvPr/>
          </p:nvSpPr>
          <p:spPr bwMode="auto">
            <a:xfrm>
              <a:off x="6085" y="2334"/>
              <a:ext cx="1049" cy="1536"/>
            </a:xfrm>
            <a:custGeom>
              <a:avLst/>
              <a:gdLst/>
              <a:ahLst/>
              <a:cxnLst>
                <a:cxn ang="0">
                  <a:pos x="372" y="1"/>
                </a:cxn>
                <a:cxn ang="0">
                  <a:pos x="297" y="55"/>
                </a:cxn>
                <a:cxn ang="0">
                  <a:pos x="65" y="330"/>
                </a:cxn>
                <a:cxn ang="0">
                  <a:pos x="84" y="985"/>
                </a:cxn>
                <a:cxn ang="0">
                  <a:pos x="65" y="1188"/>
                </a:cxn>
                <a:cxn ang="0">
                  <a:pos x="474" y="1294"/>
                </a:cxn>
                <a:cxn ang="0">
                  <a:pos x="849" y="1490"/>
                </a:cxn>
                <a:cxn ang="0">
                  <a:pos x="1171" y="1471"/>
                </a:cxn>
                <a:cxn ang="0">
                  <a:pos x="1049" y="1101"/>
                </a:cxn>
                <a:cxn ang="0">
                  <a:pos x="1049" y="735"/>
                </a:cxn>
                <a:cxn ang="0">
                  <a:pos x="982" y="152"/>
                </a:cxn>
                <a:cxn ang="0">
                  <a:pos x="523" y="55"/>
                </a:cxn>
                <a:cxn ang="0">
                  <a:pos x="372" y="1"/>
                </a:cxn>
              </a:cxnLst>
              <a:rect l="0" t="0" r="r" b="b"/>
              <a:pathLst>
                <a:path w="1204" h="1536">
                  <a:moveTo>
                    <a:pt x="372" y="1"/>
                  </a:moveTo>
                  <a:cubicBezTo>
                    <a:pt x="334" y="1"/>
                    <a:pt x="348" y="0"/>
                    <a:pt x="297" y="55"/>
                  </a:cubicBezTo>
                  <a:cubicBezTo>
                    <a:pt x="246" y="110"/>
                    <a:pt x="101" y="175"/>
                    <a:pt x="65" y="330"/>
                  </a:cubicBezTo>
                  <a:cubicBezTo>
                    <a:pt x="29" y="485"/>
                    <a:pt x="84" y="842"/>
                    <a:pt x="84" y="985"/>
                  </a:cubicBezTo>
                  <a:cubicBezTo>
                    <a:pt x="84" y="1128"/>
                    <a:pt x="0" y="1137"/>
                    <a:pt x="65" y="1188"/>
                  </a:cubicBezTo>
                  <a:cubicBezTo>
                    <a:pt x="130" y="1239"/>
                    <a:pt x="343" y="1244"/>
                    <a:pt x="474" y="1294"/>
                  </a:cubicBezTo>
                  <a:cubicBezTo>
                    <a:pt x="605" y="1344"/>
                    <a:pt x="733" y="1460"/>
                    <a:pt x="849" y="1490"/>
                  </a:cubicBezTo>
                  <a:cubicBezTo>
                    <a:pt x="965" y="1520"/>
                    <a:pt x="1138" y="1536"/>
                    <a:pt x="1171" y="1471"/>
                  </a:cubicBezTo>
                  <a:cubicBezTo>
                    <a:pt x="1204" y="1406"/>
                    <a:pt x="1069" y="1224"/>
                    <a:pt x="1049" y="1101"/>
                  </a:cubicBezTo>
                  <a:cubicBezTo>
                    <a:pt x="1029" y="978"/>
                    <a:pt x="1060" y="893"/>
                    <a:pt x="1049" y="735"/>
                  </a:cubicBezTo>
                  <a:cubicBezTo>
                    <a:pt x="1038" y="577"/>
                    <a:pt x="1070" y="265"/>
                    <a:pt x="982" y="152"/>
                  </a:cubicBezTo>
                  <a:cubicBezTo>
                    <a:pt x="894" y="39"/>
                    <a:pt x="625" y="77"/>
                    <a:pt x="523" y="55"/>
                  </a:cubicBezTo>
                  <a:cubicBezTo>
                    <a:pt x="421" y="33"/>
                    <a:pt x="410" y="1"/>
                    <a:pt x="372" y="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6813" y="2914"/>
              <a:ext cx="591" cy="294"/>
            </a:xfrm>
            <a:custGeom>
              <a:avLst/>
              <a:gdLst/>
              <a:ahLst/>
              <a:cxnLst>
                <a:cxn ang="0">
                  <a:pos x="136" y="0"/>
                </a:cxn>
                <a:cxn ang="0">
                  <a:pos x="526" y="59"/>
                </a:cxn>
                <a:cxn ang="0">
                  <a:pos x="526" y="312"/>
                </a:cxn>
                <a:cxn ang="0">
                  <a:pos x="156" y="307"/>
                </a:cxn>
                <a:cxn ang="0">
                  <a:pos x="15" y="256"/>
                </a:cxn>
                <a:cxn ang="0">
                  <a:pos x="67" y="53"/>
                </a:cxn>
              </a:cxnLst>
              <a:rect l="0" t="0" r="r" b="b"/>
              <a:pathLst>
                <a:path w="591" h="353">
                  <a:moveTo>
                    <a:pt x="136" y="0"/>
                  </a:moveTo>
                  <a:cubicBezTo>
                    <a:pt x="298" y="3"/>
                    <a:pt x="461" y="7"/>
                    <a:pt x="526" y="59"/>
                  </a:cubicBezTo>
                  <a:cubicBezTo>
                    <a:pt x="591" y="111"/>
                    <a:pt x="588" y="271"/>
                    <a:pt x="526" y="312"/>
                  </a:cubicBezTo>
                  <a:cubicBezTo>
                    <a:pt x="464" y="353"/>
                    <a:pt x="241" y="316"/>
                    <a:pt x="156" y="307"/>
                  </a:cubicBezTo>
                  <a:cubicBezTo>
                    <a:pt x="71" y="298"/>
                    <a:pt x="30" y="298"/>
                    <a:pt x="15" y="256"/>
                  </a:cubicBezTo>
                  <a:cubicBezTo>
                    <a:pt x="0" y="214"/>
                    <a:pt x="33" y="133"/>
                    <a:pt x="67" y="53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1" name="Oval 7"/>
            <p:cNvSpPr>
              <a:spLocks noChangeArrowheads="1"/>
            </p:cNvSpPr>
            <p:nvPr/>
          </p:nvSpPr>
          <p:spPr bwMode="auto">
            <a:xfrm>
              <a:off x="6382" y="1365"/>
              <a:ext cx="852" cy="988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6457" y="1187"/>
              <a:ext cx="695" cy="434"/>
            </a:xfrm>
            <a:custGeom>
              <a:avLst/>
              <a:gdLst/>
              <a:ahLst/>
              <a:cxnLst>
                <a:cxn ang="0">
                  <a:pos x="416" y="390"/>
                </a:cxn>
                <a:cxn ang="0">
                  <a:pos x="82" y="390"/>
                </a:cxn>
                <a:cxn ang="0">
                  <a:pos x="63" y="83"/>
                </a:cxn>
                <a:cxn ang="0">
                  <a:pos x="463" y="51"/>
                </a:cxn>
                <a:cxn ang="0">
                  <a:pos x="537" y="390"/>
                </a:cxn>
                <a:cxn ang="0">
                  <a:pos x="416" y="390"/>
                </a:cxn>
              </a:cxnLst>
              <a:rect l="0" t="0" r="r" b="b"/>
              <a:pathLst>
                <a:path w="545" h="446">
                  <a:moveTo>
                    <a:pt x="416" y="390"/>
                  </a:moveTo>
                  <a:cubicBezTo>
                    <a:pt x="340" y="390"/>
                    <a:pt x="141" y="441"/>
                    <a:pt x="82" y="390"/>
                  </a:cubicBezTo>
                  <a:cubicBezTo>
                    <a:pt x="23" y="339"/>
                    <a:pt x="0" y="139"/>
                    <a:pt x="63" y="83"/>
                  </a:cubicBezTo>
                  <a:cubicBezTo>
                    <a:pt x="126" y="27"/>
                    <a:pt x="384" y="0"/>
                    <a:pt x="463" y="51"/>
                  </a:cubicBezTo>
                  <a:cubicBezTo>
                    <a:pt x="542" y="102"/>
                    <a:pt x="545" y="334"/>
                    <a:pt x="537" y="390"/>
                  </a:cubicBezTo>
                  <a:cubicBezTo>
                    <a:pt x="529" y="446"/>
                    <a:pt x="492" y="390"/>
                    <a:pt x="416" y="39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6717" y="1509"/>
              <a:ext cx="839" cy="110"/>
            </a:xfrm>
            <a:custGeom>
              <a:avLst/>
              <a:gdLst/>
              <a:ahLst/>
              <a:cxnLst>
                <a:cxn ang="0">
                  <a:pos x="121" y="17"/>
                </a:cxn>
                <a:cxn ang="0">
                  <a:pos x="435" y="17"/>
                </a:cxn>
                <a:cxn ang="0">
                  <a:pos x="687" y="17"/>
                </a:cxn>
                <a:cxn ang="0">
                  <a:pos x="725" y="118"/>
                </a:cxn>
                <a:cxn ang="0">
                  <a:pos x="0" y="71"/>
                </a:cxn>
              </a:cxnLst>
              <a:rect l="0" t="0" r="r" b="b"/>
              <a:pathLst>
                <a:path w="839" h="127">
                  <a:moveTo>
                    <a:pt x="121" y="17"/>
                  </a:moveTo>
                  <a:cubicBezTo>
                    <a:pt x="231" y="17"/>
                    <a:pt x="341" y="17"/>
                    <a:pt x="435" y="17"/>
                  </a:cubicBezTo>
                  <a:cubicBezTo>
                    <a:pt x="529" y="17"/>
                    <a:pt x="639" y="0"/>
                    <a:pt x="687" y="17"/>
                  </a:cubicBezTo>
                  <a:cubicBezTo>
                    <a:pt x="735" y="34"/>
                    <a:pt x="839" y="109"/>
                    <a:pt x="725" y="118"/>
                  </a:cubicBezTo>
                  <a:cubicBezTo>
                    <a:pt x="611" y="127"/>
                    <a:pt x="305" y="99"/>
                    <a:pt x="0" y="71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6608" y="1597"/>
              <a:ext cx="220" cy="280"/>
            </a:xfrm>
            <a:custGeom>
              <a:avLst/>
              <a:gdLst/>
              <a:ahLst/>
              <a:cxnLst>
                <a:cxn ang="0">
                  <a:pos x="220" y="152"/>
                </a:cxn>
                <a:cxn ang="0">
                  <a:pos x="174" y="22"/>
                </a:cxn>
                <a:cxn ang="0">
                  <a:pos x="25" y="22"/>
                </a:cxn>
                <a:cxn ang="0">
                  <a:pos x="25" y="152"/>
                </a:cxn>
                <a:cxn ang="0">
                  <a:pos x="25" y="263"/>
                </a:cxn>
                <a:cxn ang="0">
                  <a:pos x="127" y="256"/>
                </a:cxn>
                <a:cxn ang="0">
                  <a:pos x="211" y="225"/>
                </a:cxn>
              </a:cxnLst>
              <a:rect l="0" t="0" r="r" b="b"/>
              <a:pathLst>
                <a:path w="220" h="280">
                  <a:moveTo>
                    <a:pt x="220" y="152"/>
                  </a:moveTo>
                  <a:cubicBezTo>
                    <a:pt x="213" y="98"/>
                    <a:pt x="206" y="44"/>
                    <a:pt x="174" y="22"/>
                  </a:cubicBezTo>
                  <a:cubicBezTo>
                    <a:pt x="142" y="0"/>
                    <a:pt x="50" y="0"/>
                    <a:pt x="25" y="22"/>
                  </a:cubicBezTo>
                  <a:cubicBezTo>
                    <a:pt x="0" y="44"/>
                    <a:pt x="25" y="112"/>
                    <a:pt x="25" y="152"/>
                  </a:cubicBezTo>
                  <a:cubicBezTo>
                    <a:pt x="25" y="192"/>
                    <a:pt x="8" y="246"/>
                    <a:pt x="25" y="263"/>
                  </a:cubicBezTo>
                  <a:cubicBezTo>
                    <a:pt x="42" y="280"/>
                    <a:pt x="96" y="262"/>
                    <a:pt x="127" y="256"/>
                  </a:cubicBezTo>
                  <a:cubicBezTo>
                    <a:pt x="158" y="250"/>
                    <a:pt x="184" y="237"/>
                    <a:pt x="211" y="225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6662" y="1697"/>
              <a:ext cx="55" cy="156"/>
            </a:xfrm>
            <a:custGeom>
              <a:avLst/>
              <a:gdLst/>
              <a:ahLst/>
              <a:cxnLst>
                <a:cxn ang="0">
                  <a:pos x="55" y="83"/>
                </a:cxn>
                <a:cxn ang="0">
                  <a:pos x="18" y="0"/>
                </a:cxn>
                <a:cxn ang="0">
                  <a:pos x="0" y="83"/>
                </a:cxn>
                <a:cxn ang="0">
                  <a:pos x="18" y="156"/>
                </a:cxn>
                <a:cxn ang="0">
                  <a:pos x="55" y="83"/>
                </a:cxn>
              </a:cxnLst>
              <a:rect l="0" t="0" r="r" b="b"/>
              <a:pathLst>
                <a:path w="55" h="156">
                  <a:moveTo>
                    <a:pt x="55" y="83"/>
                  </a:moveTo>
                  <a:cubicBezTo>
                    <a:pt x="55" y="57"/>
                    <a:pt x="27" y="0"/>
                    <a:pt x="18" y="0"/>
                  </a:cubicBezTo>
                  <a:cubicBezTo>
                    <a:pt x="9" y="0"/>
                    <a:pt x="0" y="57"/>
                    <a:pt x="0" y="83"/>
                  </a:cubicBezTo>
                  <a:cubicBezTo>
                    <a:pt x="0" y="109"/>
                    <a:pt x="3" y="156"/>
                    <a:pt x="18" y="156"/>
                  </a:cubicBezTo>
                  <a:cubicBezTo>
                    <a:pt x="33" y="156"/>
                    <a:pt x="55" y="109"/>
                    <a:pt x="55" y="83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6" name="Oval 12"/>
            <p:cNvSpPr>
              <a:spLocks noChangeArrowheads="1"/>
            </p:cNvSpPr>
            <p:nvPr/>
          </p:nvSpPr>
          <p:spPr bwMode="auto">
            <a:xfrm rot="848060">
              <a:off x="7031" y="1822"/>
              <a:ext cx="225" cy="366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7" name="Oval 13"/>
            <p:cNvSpPr>
              <a:spLocks noChangeArrowheads="1"/>
            </p:cNvSpPr>
            <p:nvPr/>
          </p:nvSpPr>
          <p:spPr bwMode="auto">
            <a:xfrm>
              <a:off x="7113" y="1877"/>
              <a:ext cx="143" cy="143"/>
            </a:xfrm>
            <a:prstGeom prst="ellipse">
              <a:avLst/>
            </a:pr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7113" y="2076"/>
              <a:ext cx="121" cy="87"/>
            </a:xfrm>
            <a:custGeom>
              <a:avLst/>
              <a:gdLst/>
              <a:ahLst/>
              <a:cxnLst>
                <a:cxn ang="0">
                  <a:pos x="118" y="12"/>
                </a:cxn>
                <a:cxn ang="0">
                  <a:pos x="14" y="12"/>
                </a:cxn>
                <a:cxn ang="0">
                  <a:pos x="33" y="85"/>
                </a:cxn>
                <a:cxn ang="0">
                  <a:pos x="118" y="12"/>
                </a:cxn>
              </a:cxnLst>
              <a:rect l="0" t="0" r="r" b="b"/>
              <a:pathLst>
                <a:path w="121" h="87">
                  <a:moveTo>
                    <a:pt x="118" y="12"/>
                  </a:moveTo>
                  <a:cubicBezTo>
                    <a:pt x="115" y="0"/>
                    <a:pt x="28" y="0"/>
                    <a:pt x="14" y="12"/>
                  </a:cubicBezTo>
                  <a:cubicBezTo>
                    <a:pt x="0" y="24"/>
                    <a:pt x="16" y="83"/>
                    <a:pt x="33" y="85"/>
                  </a:cubicBezTo>
                  <a:cubicBezTo>
                    <a:pt x="50" y="87"/>
                    <a:pt x="121" y="24"/>
                    <a:pt x="118" y="12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6953" y="1621"/>
              <a:ext cx="160" cy="216"/>
            </a:xfrm>
            <a:custGeom>
              <a:avLst/>
              <a:gdLst/>
              <a:ahLst/>
              <a:cxnLst>
                <a:cxn ang="0">
                  <a:pos x="146" y="26"/>
                </a:cxn>
                <a:cxn ang="0">
                  <a:pos x="97" y="189"/>
                </a:cxn>
                <a:cxn ang="0">
                  <a:pos x="14" y="189"/>
                </a:cxn>
                <a:cxn ang="0">
                  <a:pos x="14" y="33"/>
                </a:cxn>
                <a:cxn ang="0">
                  <a:pos x="146" y="26"/>
                </a:cxn>
              </a:cxnLst>
              <a:rect l="0" t="0" r="r" b="b"/>
              <a:pathLst>
                <a:path w="160" h="216">
                  <a:moveTo>
                    <a:pt x="146" y="26"/>
                  </a:moveTo>
                  <a:cubicBezTo>
                    <a:pt x="160" y="52"/>
                    <a:pt x="119" y="162"/>
                    <a:pt x="97" y="189"/>
                  </a:cubicBezTo>
                  <a:cubicBezTo>
                    <a:pt x="75" y="216"/>
                    <a:pt x="28" y="215"/>
                    <a:pt x="14" y="189"/>
                  </a:cubicBezTo>
                  <a:cubicBezTo>
                    <a:pt x="0" y="163"/>
                    <a:pt x="0" y="59"/>
                    <a:pt x="14" y="33"/>
                  </a:cubicBezTo>
                  <a:cubicBezTo>
                    <a:pt x="28" y="7"/>
                    <a:pt x="132" y="0"/>
                    <a:pt x="146" y="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0" name="Oval 16"/>
            <p:cNvSpPr>
              <a:spLocks noChangeArrowheads="1"/>
            </p:cNvSpPr>
            <p:nvPr/>
          </p:nvSpPr>
          <p:spPr bwMode="auto">
            <a:xfrm>
              <a:off x="6996" y="1733"/>
              <a:ext cx="93" cy="8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6382" y="2180"/>
              <a:ext cx="764" cy="349"/>
            </a:xfrm>
            <a:custGeom>
              <a:avLst/>
              <a:gdLst/>
              <a:ahLst/>
              <a:cxnLst>
                <a:cxn ang="0">
                  <a:pos x="37" y="8"/>
                </a:cxn>
                <a:cxn ang="0">
                  <a:pos x="260" y="125"/>
                </a:cxn>
                <a:cxn ang="0">
                  <a:pos x="549" y="154"/>
                </a:cxn>
                <a:cxn ang="0">
                  <a:pos x="549" y="290"/>
                </a:cxn>
                <a:cxn ang="0">
                  <a:pos x="632" y="340"/>
                </a:cxn>
                <a:cxn ang="0">
                  <a:pos x="205" y="237"/>
                </a:cxn>
                <a:cxn ang="0">
                  <a:pos x="37" y="173"/>
                </a:cxn>
                <a:cxn ang="0">
                  <a:pos x="37" y="8"/>
                </a:cxn>
              </a:cxnLst>
              <a:rect l="0" t="0" r="r" b="b"/>
              <a:pathLst>
                <a:path w="689" h="349">
                  <a:moveTo>
                    <a:pt x="37" y="8"/>
                  </a:moveTo>
                  <a:cubicBezTo>
                    <a:pt x="74" y="0"/>
                    <a:pt x="175" y="101"/>
                    <a:pt x="260" y="125"/>
                  </a:cubicBezTo>
                  <a:cubicBezTo>
                    <a:pt x="345" y="149"/>
                    <a:pt x="501" y="127"/>
                    <a:pt x="549" y="154"/>
                  </a:cubicBezTo>
                  <a:cubicBezTo>
                    <a:pt x="597" y="181"/>
                    <a:pt x="535" y="259"/>
                    <a:pt x="549" y="290"/>
                  </a:cubicBezTo>
                  <a:cubicBezTo>
                    <a:pt x="563" y="321"/>
                    <a:pt x="689" y="349"/>
                    <a:pt x="632" y="340"/>
                  </a:cubicBezTo>
                  <a:cubicBezTo>
                    <a:pt x="575" y="331"/>
                    <a:pt x="304" y="265"/>
                    <a:pt x="205" y="237"/>
                  </a:cubicBezTo>
                  <a:cubicBezTo>
                    <a:pt x="106" y="209"/>
                    <a:pt x="65" y="215"/>
                    <a:pt x="37" y="173"/>
                  </a:cubicBezTo>
                  <a:cubicBezTo>
                    <a:pt x="9" y="131"/>
                    <a:pt x="0" y="16"/>
                    <a:pt x="37" y="8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042" name="Group 18"/>
            <p:cNvGrpSpPr>
              <a:grpSpLocks/>
            </p:cNvGrpSpPr>
            <p:nvPr/>
          </p:nvGrpSpPr>
          <p:grpSpPr bwMode="auto">
            <a:xfrm>
              <a:off x="6717" y="1205"/>
              <a:ext cx="429" cy="328"/>
              <a:chOff x="2752" y="836"/>
              <a:chExt cx="1126" cy="892"/>
            </a:xfrm>
          </p:grpSpPr>
          <p:grpSp>
            <p:nvGrpSpPr>
              <p:cNvPr id="1043" name="Group 19"/>
              <p:cNvGrpSpPr>
                <a:grpSpLocks/>
              </p:cNvGrpSpPr>
              <p:nvPr/>
            </p:nvGrpSpPr>
            <p:grpSpPr bwMode="auto">
              <a:xfrm>
                <a:off x="3067" y="836"/>
                <a:ext cx="811" cy="892"/>
                <a:chOff x="9425" y="7692"/>
                <a:chExt cx="1859" cy="2188"/>
              </a:xfrm>
            </p:grpSpPr>
            <p:sp>
              <p:nvSpPr>
                <p:cNvPr id="1044" name="Oval 20"/>
                <p:cNvSpPr>
                  <a:spLocks noChangeArrowheads="1"/>
                </p:cNvSpPr>
                <p:nvPr/>
              </p:nvSpPr>
              <p:spPr bwMode="auto">
                <a:xfrm>
                  <a:off x="9425" y="8252"/>
                  <a:ext cx="1386" cy="13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5" name="Oval 21"/>
                <p:cNvSpPr>
                  <a:spLocks noChangeArrowheads="1"/>
                </p:cNvSpPr>
                <p:nvPr/>
              </p:nvSpPr>
              <p:spPr bwMode="auto">
                <a:xfrm>
                  <a:off x="9707" y="8510"/>
                  <a:ext cx="838" cy="864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6" name="Oval 22"/>
                <p:cNvSpPr>
                  <a:spLocks noChangeArrowheads="1"/>
                </p:cNvSpPr>
                <p:nvPr/>
              </p:nvSpPr>
              <p:spPr bwMode="auto">
                <a:xfrm>
                  <a:off x="10006" y="8743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7" name="Oval 23"/>
                <p:cNvSpPr>
                  <a:spLocks noChangeArrowheads="1"/>
                </p:cNvSpPr>
                <p:nvPr/>
              </p:nvSpPr>
              <p:spPr bwMode="auto">
                <a:xfrm>
                  <a:off x="10077" y="8933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8" name="Freeform 24"/>
                <p:cNvSpPr>
                  <a:spLocks/>
                </p:cNvSpPr>
                <p:nvPr/>
              </p:nvSpPr>
              <p:spPr bwMode="auto">
                <a:xfrm>
                  <a:off x="10172" y="8755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9" name="Freeform 25"/>
                <p:cNvSpPr>
                  <a:spLocks/>
                </p:cNvSpPr>
                <p:nvPr/>
              </p:nvSpPr>
              <p:spPr bwMode="auto">
                <a:xfrm>
                  <a:off x="9682" y="8578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0" name="Freeform 26"/>
                <p:cNvSpPr>
                  <a:spLocks/>
                </p:cNvSpPr>
                <p:nvPr/>
              </p:nvSpPr>
              <p:spPr bwMode="auto">
                <a:xfrm>
                  <a:off x="9692" y="8933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1" name="Freeform 27"/>
                <p:cNvSpPr>
                  <a:spLocks/>
                </p:cNvSpPr>
                <p:nvPr/>
              </p:nvSpPr>
              <p:spPr bwMode="auto">
                <a:xfrm>
                  <a:off x="9760" y="9211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2" name="Rectangle 28"/>
                <p:cNvSpPr>
                  <a:spLocks noChangeArrowheads="1"/>
                </p:cNvSpPr>
                <p:nvPr/>
              </p:nvSpPr>
              <p:spPr bwMode="auto">
                <a:xfrm>
                  <a:off x="9425" y="878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3" name="Rectangle 29"/>
                <p:cNvSpPr>
                  <a:spLocks noChangeArrowheads="1"/>
                </p:cNvSpPr>
                <p:nvPr/>
              </p:nvSpPr>
              <p:spPr bwMode="auto">
                <a:xfrm>
                  <a:off x="10514" y="8782"/>
                  <a:ext cx="297" cy="13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4" name="Rectangle 30"/>
                <p:cNvSpPr>
                  <a:spLocks noChangeArrowheads="1"/>
                </p:cNvSpPr>
                <p:nvPr/>
              </p:nvSpPr>
              <p:spPr bwMode="auto">
                <a:xfrm>
                  <a:off x="9425" y="9011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5" name="Rectangle 31"/>
                <p:cNvSpPr>
                  <a:spLocks noChangeArrowheads="1"/>
                </p:cNvSpPr>
                <p:nvPr/>
              </p:nvSpPr>
              <p:spPr bwMode="auto">
                <a:xfrm>
                  <a:off x="10514" y="902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6" name="Rectangle 32"/>
                <p:cNvSpPr>
                  <a:spLocks noChangeArrowheads="1"/>
                </p:cNvSpPr>
                <p:nvPr/>
              </p:nvSpPr>
              <p:spPr bwMode="auto">
                <a:xfrm>
                  <a:off x="9425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7" name="Rectangle 33"/>
                <p:cNvSpPr>
                  <a:spLocks noChangeArrowheads="1"/>
                </p:cNvSpPr>
                <p:nvPr/>
              </p:nvSpPr>
              <p:spPr bwMode="auto">
                <a:xfrm>
                  <a:off x="10514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8" name="Rectangle 34"/>
                <p:cNvSpPr>
                  <a:spLocks noChangeArrowheads="1"/>
                </p:cNvSpPr>
                <p:nvPr/>
              </p:nvSpPr>
              <p:spPr bwMode="auto">
                <a:xfrm>
                  <a:off x="9900" y="8131"/>
                  <a:ext cx="443" cy="71"/>
                </a:xfrm>
                <a:prstGeom prst="rect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9" name="Oval 35"/>
                <p:cNvSpPr>
                  <a:spLocks noChangeArrowheads="1"/>
                </p:cNvSpPr>
                <p:nvPr/>
              </p:nvSpPr>
              <p:spPr bwMode="auto">
                <a:xfrm>
                  <a:off x="10077" y="7692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0" name="Freeform 36"/>
                <p:cNvSpPr>
                  <a:spLocks/>
                </p:cNvSpPr>
                <p:nvPr/>
              </p:nvSpPr>
              <p:spPr bwMode="auto">
                <a:xfrm>
                  <a:off x="9835" y="7830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1" name="Freeform 37"/>
                <p:cNvSpPr>
                  <a:spLocks/>
                </p:cNvSpPr>
                <p:nvPr/>
              </p:nvSpPr>
              <p:spPr bwMode="auto">
                <a:xfrm>
                  <a:off x="9900" y="7853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2" name="Freeform 38"/>
                <p:cNvSpPr>
                  <a:spLocks/>
                </p:cNvSpPr>
                <p:nvPr/>
              </p:nvSpPr>
              <p:spPr bwMode="auto">
                <a:xfrm>
                  <a:off x="10065" y="7853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3" name="Freeform 39"/>
                <p:cNvSpPr>
                  <a:spLocks/>
                </p:cNvSpPr>
                <p:nvPr/>
              </p:nvSpPr>
              <p:spPr bwMode="auto">
                <a:xfrm>
                  <a:off x="10196" y="7853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4" name="WordArt 40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9722" y="8436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065" name="Rectangle 41"/>
                <p:cNvSpPr>
                  <a:spLocks noChangeArrowheads="1"/>
                </p:cNvSpPr>
                <p:nvPr/>
              </p:nvSpPr>
              <p:spPr bwMode="auto">
                <a:xfrm>
                  <a:off x="10021" y="8252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6" name="Rectangle 42"/>
                <p:cNvSpPr>
                  <a:spLocks noChangeArrowheads="1"/>
                </p:cNvSpPr>
                <p:nvPr/>
              </p:nvSpPr>
              <p:spPr bwMode="auto">
                <a:xfrm>
                  <a:off x="10021" y="8439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7" name="Rectangle 43"/>
                <p:cNvSpPr>
                  <a:spLocks noChangeArrowheads="1"/>
                </p:cNvSpPr>
                <p:nvPr/>
              </p:nvSpPr>
              <p:spPr bwMode="auto">
                <a:xfrm>
                  <a:off x="10026" y="8317"/>
                  <a:ext cx="193" cy="119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2752" y="1076"/>
                <a:ext cx="327" cy="193"/>
              </a:xfrm>
              <a:custGeom>
                <a:avLst/>
                <a:gdLst/>
                <a:ahLst/>
                <a:cxnLst>
                  <a:cxn ang="0">
                    <a:pos x="315" y="114"/>
                  </a:cxn>
                  <a:cxn ang="0">
                    <a:pos x="242" y="16"/>
                  </a:cxn>
                  <a:cxn ang="0">
                    <a:pos x="20" y="16"/>
                  </a:cxn>
                  <a:cxn ang="0">
                    <a:pos x="119" y="59"/>
                  </a:cxn>
                  <a:cxn ang="0">
                    <a:pos x="242" y="114"/>
                  </a:cxn>
                  <a:cxn ang="0">
                    <a:pos x="315" y="177"/>
                  </a:cxn>
                  <a:cxn ang="0">
                    <a:pos x="315" y="114"/>
                  </a:cxn>
                </a:cxnLst>
                <a:rect l="0" t="0" r="r" b="b"/>
                <a:pathLst>
                  <a:path w="327" h="181">
                    <a:moveTo>
                      <a:pt x="315" y="114"/>
                    </a:moveTo>
                    <a:cubicBezTo>
                      <a:pt x="303" y="87"/>
                      <a:pt x="291" y="32"/>
                      <a:pt x="242" y="16"/>
                    </a:cubicBezTo>
                    <a:cubicBezTo>
                      <a:pt x="193" y="0"/>
                      <a:pt x="40" y="9"/>
                      <a:pt x="20" y="16"/>
                    </a:cubicBezTo>
                    <a:cubicBezTo>
                      <a:pt x="0" y="23"/>
                      <a:pt x="82" y="43"/>
                      <a:pt x="119" y="59"/>
                    </a:cubicBezTo>
                    <a:cubicBezTo>
                      <a:pt x="156" y="75"/>
                      <a:pt x="209" y="94"/>
                      <a:pt x="242" y="114"/>
                    </a:cubicBezTo>
                    <a:cubicBezTo>
                      <a:pt x="275" y="134"/>
                      <a:pt x="303" y="181"/>
                      <a:pt x="315" y="177"/>
                    </a:cubicBezTo>
                    <a:cubicBezTo>
                      <a:pt x="327" y="173"/>
                      <a:pt x="327" y="141"/>
                      <a:pt x="315" y="11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831" y="1158"/>
                <a:ext cx="236" cy="195"/>
              </a:xfrm>
              <a:custGeom>
                <a:avLst/>
                <a:gdLst/>
                <a:ahLst/>
                <a:cxnLst>
                  <a:cxn ang="0">
                    <a:pos x="236" y="166"/>
                  </a:cxn>
                  <a:cxn ang="0">
                    <a:pos x="163" y="114"/>
                  </a:cxn>
                  <a:cxn ang="0">
                    <a:pos x="58" y="37"/>
                  </a:cxn>
                  <a:cxn ang="0">
                    <a:pos x="3" y="11"/>
                  </a:cxn>
                  <a:cxn ang="0">
                    <a:pos x="40" y="104"/>
                  </a:cxn>
                  <a:cxn ang="0">
                    <a:pos x="163" y="172"/>
                  </a:cxn>
                  <a:cxn ang="0">
                    <a:pos x="236" y="166"/>
                  </a:cxn>
                </a:cxnLst>
                <a:rect l="0" t="0" r="r" b="b"/>
                <a:pathLst>
                  <a:path w="236" h="183">
                    <a:moveTo>
                      <a:pt x="236" y="166"/>
                    </a:moveTo>
                    <a:cubicBezTo>
                      <a:pt x="236" y="156"/>
                      <a:pt x="193" y="135"/>
                      <a:pt x="163" y="114"/>
                    </a:cubicBezTo>
                    <a:cubicBezTo>
                      <a:pt x="133" y="93"/>
                      <a:pt x="85" y="54"/>
                      <a:pt x="58" y="37"/>
                    </a:cubicBezTo>
                    <a:cubicBezTo>
                      <a:pt x="31" y="20"/>
                      <a:pt x="6" y="0"/>
                      <a:pt x="3" y="11"/>
                    </a:cubicBezTo>
                    <a:cubicBezTo>
                      <a:pt x="0" y="22"/>
                      <a:pt x="13" y="77"/>
                      <a:pt x="40" y="104"/>
                    </a:cubicBezTo>
                    <a:cubicBezTo>
                      <a:pt x="67" y="131"/>
                      <a:pt x="130" y="161"/>
                      <a:pt x="163" y="172"/>
                    </a:cubicBezTo>
                    <a:cubicBezTo>
                      <a:pt x="196" y="183"/>
                      <a:pt x="236" y="176"/>
                      <a:pt x="236" y="166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6401" y="2516"/>
              <a:ext cx="630" cy="633"/>
            </a:xfrm>
            <a:custGeom>
              <a:avLst/>
              <a:gdLst/>
              <a:ahLst/>
              <a:cxnLst>
                <a:cxn ang="0">
                  <a:pos x="346" y="73"/>
                </a:cxn>
                <a:cxn ang="0">
                  <a:pos x="102" y="58"/>
                </a:cxn>
                <a:cxn ang="0">
                  <a:pos x="56" y="424"/>
                </a:cxn>
                <a:cxn ang="0">
                  <a:pos x="436" y="633"/>
                </a:cxn>
                <a:cxn ang="0">
                  <a:pos x="533" y="424"/>
                </a:cxn>
                <a:cxn ang="0">
                  <a:pos x="346" y="329"/>
                </a:cxn>
                <a:cxn ang="0">
                  <a:pos x="479" y="135"/>
                </a:cxn>
                <a:cxn ang="0">
                  <a:pos x="346" y="73"/>
                </a:cxn>
              </a:cxnLst>
              <a:rect l="0" t="0" r="r" b="b"/>
              <a:pathLst>
                <a:path w="548" h="633">
                  <a:moveTo>
                    <a:pt x="346" y="73"/>
                  </a:moveTo>
                  <a:cubicBezTo>
                    <a:pt x="283" y="60"/>
                    <a:pt x="150" y="0"/>
                    <a:pt x="102" y="58"/>
                  </a:cubicBezTo>
                  <a:cubicBezTo>
                    <a:pt x="54" y="116"/>
                    <a:pt x="0" y="328"/>
                    <a:pt x="56" y="424"/>
                  </a:cubicBezTo>
                  <a:cubicBezTo>
                    <a:pt x="112" y="520"/>
                    <a:pt x="357" y="633"/>
                    <a:pt x="436" y="633"/>
                  </a:cubicBezTo>
                  <a:cubicBezTo>
                    <a:pt x="515" y="633"/>
                    <a:pt x="548" y="475"/>
                    <a:pt x="533" y="424"/>
                  </a:cubicBezTo>
                  <a:cubicBezTo>
                    <a:pt x="518" y="373"/>
                    <a:pt x="355" y="377"/>
                    <a:pt x="346" y="329"/>
                  </a:cubicBezTo>
                  <a:cubicBezTo>
                    <a:pt x="337" y="281"/>
                    <a:pt x="479" y="171"/>
                    <a:pt x="479" y="135"/>
                  </a:cubicBezTo>
                  <a:cubicBezTo>
                    <a:pt x="479" y="99"/>
                    <a:pt x="409" y="86"/>
                    <a:pt x="346" y="73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7256" y="2999"/>
              <a:ext cx="148" cy="58"/>
            </a:xfrm>
            <a:custGeom>
              <a:avLst/>
              <a:gdLst/>
              <a:ahLst/>
              <a:cxnLst>
                <a:cxn ang="0">
                  <a:pos x="148" y="58"/>
                </a:cxn>
                <a:cxn ang="0">
                  <a:pos x="0" y="0"/>
                </a:cxn>
              </a:cxnLst>
              <a:rect l="0" t="0" r="r" b="b"/>
              <a:pathLst>
                <a:path w="148" h="58">
                  <a:moveTo>
                    <a:pt x="148" y="58"/>
                  </a:moveTo>
                  <a:cubicBezTo>
                    <a:pt x="88" y="34"/>
                    <a:pt x="28" y="10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7234" y="3095"/>
              <a:ext cx="115" cy="54"/>
            </a:xfrm>
            <a:custGeom>
              <a:avLst/>
              <a:gdLst/>
              <a:ahLst/>
              <a:cxnLst>
                <a:cxn ang="0">
                  <a:pos x="115" y="54"/>
                </a:cxn>
                <a:cxn ang="0">
                  <a:pos x="55" y="8"/>
                </a:cxn>
                <a:cxn ang="0">
                  <a:pos x="0" y="8"/>
                </a:cxn>
              </a:cxnLst>
              <a:rect l="0" t="0" r="r" b="b"/>
              <a:pathLst>
                <a:path w="115" h="54">
                  <a:moveTo>
                    <a:pt x="115" y="54"/>
                  </a:moveTo>
                  <a:cubicBezTo>
                    <a:pt x="94" y="35"/>
                    <a:pt x="74" y="16"/>
                    <a:pt x="55" y="8"/>
                  </a:cubicBezTo>
                  <a:cubicBezTo>
                    <a:pt x="36" y="0"/>
                    <a:pt x="18" y="4"/>
                    <a:pt x="0" y="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3" name="WordArt 49"/>
            <p:cNvSpPr>
              <a:spLocks noChangeArrowheads="1" noChangeShapeType="1" noTextEdit="1"/>
            </p:cNvSpPr>
            <p:nvPr/>
          </p:nvSpPr>
          <p:spPr bwMode="auto">
            <a:xfrm rot="5400000">
              <a:off x="6485" y="4102"/>
              <a:ext cx="664" cy="199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rPr>
                <a:t>RFESS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endParaRPr>
            </a:p>
          </p:txBody>
        </p:sp>
      </p:grpSp>
      <p:sp>
        <p:nvSpPr>
          <p:cNvPr id="1074" name="Freeform 50"/>
          <p:cNvSpPr>
            <a:spLocks/>
          </p:cNvSpPr>
          <p:nvPr/>
        </p:nvSpPr>
        <p:spPr bwMode="auto">
          <a:xfrm>
            <a:off x="928662" y="4572008"/>
            <a:ext cx="8001056" cy="625475"/>
          </a:xfrm>
          <a:custGeom>
            <a:avLst/>
            <a:gdLst/>
            <a:ahLst/>
            <a:cxnLst>
              <a:cxn ang="0">
                <a:pos x="300" y="316"/>
              </a:cxn>
              <a:cxn ang="0">
                <a:pos x="467" y="223"/>
              </a:cxn>
              <a:cxn ang="0">
                <a:pos x="1300" y="28"/>
              </a:cxn>
              <a:cxn ang="0">
                <a:pos x="1917" y="390"/>
              </a:cxn>
              <a:cxn ang="0">
                <a:pos x="2790" y="93"/>
              </a:cxn>
              <a:cxn ang="0">
                <a:pos x="3502" y="539"/>
              </a:cxn>
              <a:cxn ang="0">
                <a:pos x="4695" y="214"/>
              </a:cxn>
              <a:cxn ang="0">
                <a:pos x="5271" y="437"/>
              </a:cxn>
              <a:cxn ang="0">
                <a:pos x="6190" y="400"/>
              </a:cxn>
              <a:cxn ang="0">
                <a:pos x="6580" y="270"/>
              </a:cxn>
              <a:cxn ang="0">
                <a:pos x="7114" y="400"/>
              </a:cxn>
              <a:cxn ang="0">
                <a:pos x="7344" y="539"/>
              </a:cxn>
              <a:cxn ang="0">
                <a:pos x="8079" y="400"/>
              </a:cxn>
              <a:cxn ang="0">
                <a:pos x="8705" y="242"/>
              </a:cxn>
              <a:cxn ang="0">
                <a:pos x="9116" y="270"/>
              </a:cxn>
              <a:cxn ang="0">
                <a:pos x="9367" y="465"/>
              </a:cxn>
              <a:cxn ang="0">
                <a:pos x="9376" y="901"/>
              </a:cxn>
              <a:cxn ang="0">
                <a:pos x="5664" y="966"/>
              </a:cxn>
              <a:cxn ang="0">
                <a:pos x="2192" y="818"/>
              </a:cxn>
              <a:cxn ang="0">
                <a:pos x="318" y="744"/>
              </a:cxn>
              <a:cxn ang="0">
                <a:pos x="300" y="316"/>
              </a:cxn>
            </a:cxnLst>
            <a:rect l="0" t="0" r="r" b="b"/>
            <a:pathLst>
              <a:path w="9993" h="984">
                <a:moveTo>
                  <a:pt x="300" y="316"/>
                </a:moveTo>
                <a:cubicBezTo>
                  <a:pt x="325" y="229"/>
                  <a:pt x="300" y="271"/>
                  <a:pt x="467" y="223"/>
                </a:cubicBezTo>
                <a:cubicBezTo>
                  <a:pt x="634" y="175"/>
                  <a:pt x="1058" y="0"/>
                  <a:pt x="1300" y="28"/>
                </a:cubicBezTo>
                <a:cubicBezTo>
                  <a:pt x="1542" y="56"/>
                  <a:pt x="1669" y="379"/>
                  <a:pt x="1917" y="390"/>
                </a:cubicBezTo>
                <a:cubicBezTo>
                  <a:pt x="2165" y="401"/>
                  <a:pt x="2526" y="68"/>
                  <a:pt x="2790" y="93"/>
                </a:cubicBezTo>
                <a:cubicBezTo>
                  <a:pt x="3054" y="118"/>
                  <a:pt x="3185" y="519"/>
                  <a:pt x="3502" y="539"/>
                </a:cubicBezTo>
                <a:cubicBezTo>
                  <a:pt x="3819" y="559"/>
                  <a:pt x="4400" y="231"/>
                  <a:pt x="4695" y="214"/>
                </a:cubicBezTo>
                <a:cubicBezTo>
                  <a:pt x="4990" y="197"/>
                  <a:pt x="5022" y="406"/>
                  <a:pt x="5271" y="437"/>
                </a:cubicBezTo>
                <a:cubicBezTo>
                  <a:pt x="5520" y="468"/>
                  <a:pt x="5972" y="428"/>
                  <a:pt x="6190" y="400"/>
                </a:cubicBezTo>
                <a:cubicBezTo>
                  <a:pt x="6408" y="372"/>
                  <a:pt x="6426" y="270"/>
                  <a:pt x="6580" y="270"/>
                </a:cubicBezTo>
                <a:cubicBezTo>
                  <a:pt x="6734" y="270"/>
                  <a:pt x="6987" y="355"/>
                  <a:pt x="7114" y="400"/>
                </a:cubicBezTo>
                <a:cubicBezTo>
                  <a:pt x="7241" y="445"/>
                  <a:pt x="7183" y="539"/>
                  <a:pt x="7344" y="539"/>
                </a:cubicBezTo>
                <a:cubicBezTo>
                  <a:pt x="7505" y="539"/>
                  <a:pt x="7852" y="449"/>
                  <a:pt x="8079" y="400"/>
                </a:cubicBezTo>
                <a:cubicBezTo>
                  <a:pt x="8306" y="351"/>
                  <a:pt x="8532" y="264"/>
                  <a:pt x="8705" y="242"/>
                </a:cubicBezTo>
                <a:cubicBezTo>
                  <a:pt x="8878" y="220"/>
                  <a:pt x="9006" y="233"/>
                  <a:pt x="9116" y="270"/>
                </a:cubicBezTo>
                <a:cubicBezTo>
                  <a:pt x="9226" y="307"/>
                  <a:pt x="9324" y="360"/>
                  <a:pt x="9367" y="465"/>
                </a:cubicBezTo>
                <a:cubicBezTo>
                  <a:pt x="9410" y="570"/>
                  <a:pt x="9993" y="818"/>
                  <a:pt x="9376" y="901"/>
                </a:cubicBezTo>
                <a:cubicBezTo>
                  <a:pt x="8759" y="984"/>
                  <a:pt x="6861" y="980"/>
                  <a:pt x="5664" y="966"/>
                </a:cubicBezTo>
                <a:cubicBezTo>
                  <a:pt x="4467" y="952"/>
                  <a:pt x="3083" y="855"/>
                  <a:pt x="2192" y="818"/>
                </a:cubicBezTo>
                <a:cubicBezTo>
                  <a:pt x="1301" y="781"/>
                  <a:pt x="636" y="824"/>
                  <a:pt x="318" y="744"/>
                </a:cubicBezTo>
                <a:cubicBezTo>
                  <a:pt x="0" y="664"/>
                  <a:pt x="275" y="403"/>
                  <a:pt x="300" y="316"/>
                </a:cubicBezTo>
                <a:close/>
              </a:path>
            </a:pathLst>
          </a:custGeom>
          <a:solidFill>
            <a:srgbClr val="F9B277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6" name="105 CuadroTexto"/>
          <p:cNvSpPr txBox="1"/>
          <p:nvPr/>
        </p:nvSpPr>
        <p:spPr>
          <a:xfrm>
            <a:off x="2669636" y="412953"/>
            <a:ext cx="5287545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endParaRPr lang="es-ES" sz="800" b="1" dirty="0" smtClean="0"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  <a:cs typeface="Arial" pitchFamily="34" charset="0"/>
              </a:rPr>
              <a:t>ELEMENTOS DE PROTECCIÓN</a:t>
            </a:r>
          </a:p>
          <a:p>
            <a:endParaRPr lang="es-ES" sz="800" b="1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116" name="Group 92"/>
          <p:cNvGrpSpPr>
            <a:grpSpLocks/>
          </p:cNvGrpSpPr>
          <p:nvPr/>
        </p:nvGrpSpPr>
        <p:grpSpPr bwMode="auto">
          <a:xfrm>
            <a:off x="1285852" y="3714752"/>
            <a:ext cx="1214446" cy="1255711"/>
            <a:chOff x="3124" y="6073"/>
            <a:chExt cx="2984" cy="2996"/>
          </a:xfrm>
        </p:grpSpPr>
        <p:sp>
          <p:nvSpPr>
            <p:cNvPr id="1117" name="Freeform 93"/>
            <p:cNvSpPr>
              <a:spLocks/>
            </p:cNvSpPr>
            <p:nvPr/>
          </p:nvSpPr>
          <p:spPr bwMode="auto">
            <a:xfrm>
              <a:off x="3760" y="6373"/>
              <a:ext cx="1962" cy="1025"/>
            </a:xfrm>
            <a:custGeom>
              <a:avLst/>
              <a:gdLst/>
              <a:ahLst/>
              <a:cxnLst>
                <a:cxn ang="0">
                  <a:pos x="106" y="555"/>
                </a:cxn>
                <a:cxn ang="0">
                  <a:pos x="421" y="648"/>
                </a:cxn>
                <a:cxn ang="0">
                  <a:pos x="576" y="1093"/>
                </a:cxn>
                <a:cxn ang="0">
                  <a:pos x="1090" y="1168"/>
                </a:cxn>
                <a:cxn ang="0">
                  <a:pos x="1515" y="1066"/>
                </a:cxn>
                <a:cxn ang="0">
                  <a:pos x="1842" y="880"/>
                </a:cxn>
                <a:cxn ang="0">
                  <a:pos x="1954" y="787"/>
                </a:cxn>
                <a:cxn ang="0">
                  <a:pos x="1796" y="127"/>
                </a:cxn>
                <a:cxn ang="0">
                  <a:pos x="1698" y="25"/>
                </a:cxn>
                <a:cxn ang="0">
                  <a:pos x="1211" y="62"/>
                </a:cxn>
                <a:cxn ang="0">
                  <a:pos x="495" y="183"/>
                </a:cxn>
                <a:cxn ang="0">
                  <a:pos x="71" y="267"/>
                </a:cxn>
                <a:cxn ang="0">
                  <a:pos x="106" y="555"/>
                </a:cxn>
              </a:cxnLst>
              <a:rect l="0" t="0" r="r" b="b"/>
              <a:pathLst>
                <a:path w="1962" h="1180">
                  <a:moveTo>
                    <a:pt x="106" y="555"/>
                  </a:moveTo>
                  <a:cubicBezTo>
                    <a:pt x="164" y="618"/>
                    <a:pt x="343" y="558"/>
                    <a:pt x="421" y="648"/>
                  </a:cubicBezTo>
                  <a:cubicBezTo>
                    <a:pt x="499" y="738"/>
                    <a:pt x="465" y="1006"/>
                    <a:pt x="576" y="1093"/>
                  </a:cubicBezTo>
                  <a:cubicBezTo>
                    <a:pt x="687" y="1180"/>
                    <a:pt x="934" y="1172"/>
                    <a:pt x="1090" y="1168"/>
                  </a:cubicBezTo>
                  <a:cubicBezTo>
                    <a:pt x="1246" y="1164"/>
                    <a:pt x="1390" y="1114"/>
                    <a:pt x="1515" y="1066"/>
                  </a:cubicBezTo>
                  <a:cubicBezTo>
                    <a:pt x="1640" y="1018"/>
                    <a:pt x="1769" y="927"/>
                    <a:pt x="1842" y="880"/>
                  </a:cubicBezTo>
                  <a:cubicBezTo>
                    <a:pt x="1915" y="833"/>
                    <a:pt x="1962" y="912"/>
                    <a:pt x="1954" y="787"/>
                  </a:cubicBezTo>
                  <a:cubicBezTo>
                    <a:pt x="1946" y="662"/>
                    <a:pt x="1839" y="254"/>
                    <a:pt x="1796" y="127"/>
                  </a:cubicBezTo>
                  <a:cubicBezTo>
                    <a:pt x="1753" y="0"/>
                    <a:pt x="1795" y="36"/>
                    <a:pt x="1698" y="25"/>
                  </a:cubicBezTo>
                  <a:cubicBezTo>
                    <a:pt x="1601" y="14"/>
                    <a:pt x="1411" y="36"/>
                    <a:pt x="1211" y="62"/>
                  </a:cubicBezTo>
                  <a:cubicBezTo>
                    <a:pt x="1011" y="88"/>
                    <a:pt x="685" y="149"/>
                    <a:pt x="495" y="183"/>
                  </a:cubicBezTo>
                  <a:cubicBezTo>
                    <a:pt x="305" y="217"/>
                    <a:pt x="142" y="207"/>
                    <a:pt x="71" y="267"/>
                  </a:cubicBezTo>
                  <a:cubicBezTo>
                    <a:pt x="0" y="327"/>
                    <a:pt x="48" y="492"/>
                    <a:pt x="106" y="555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118" name="Group 94"/>
            <p:cNvGrpSpPr>
              <a:grpSpLocks/>
            </p:cNvGrpSpPr>
            <p:nvPr/>
          </p:nvGrpSpPr>
          <p:grpSpPr bwMode="auto">
            <a:xfrm>
              <a:off x="3124" y="6073"/>
              <a:ext cx="2984" cy="2996"/>
              <a:chOff x="3124" y="6073"/>
              <a:chExt cx="2984" cy="2996"/>
            </a:xfrm>
          </p:grpSpPr>
          <p:sp>
            <p:nvSpPr>
              <p:cNvPr id="1119" name="Freeform 95"/>
              <p:cNvSpPr>
                <a:spLocks/>
              </p:cNvSpPr>
              <p:nvPr/>
            </p:nvSpPr>
            <p:spPr bwMode="auto">
              <a:xfrm>
                <a:off x="3915" y="6073"/>
                <a:ext cx="1474" cy="2502"/>
              </a:xfrm>
              <a:custGeom>
                <a:avLst/>
                <a:gdLst/>
                <a:ahLst/>
                <a:cxnLst>
                  <a:cxn ang="0">
                    <a:pos x="1474" y="318"/>
                  </a:cxn>
                  <a:cxn ang="0">
                    <a:pos x="1256" y="150"/>
                  </a:cxn>
                  <a:cxn ang="0">
                    <a:pos x="800" y="20"/>
                  </a:cxn>
                  <a:cxn ang="0">
                    <a:pos x="441" y="271"/>
                  </a:cxn>
                  <a:cxn ang="0">
                    <a:pos x="80" y="652"/>
                  </a:cxn>
                  <a:cxn ang="0">
                    <a:pos x="0" y="1389"/>
                  </a:cxn>
                  <a:cxn ang="0">
                    <a:pos x="80" y="2015"/>
                  </a:cxn>
                  <a:cxn ang="0">
                    <a:pos x="169" y="2445"/>
                  </a:cxn>
                  <a:cxn ang="0">
                    <a:pos x="218" y="2358"/>
                  </a:cxn>
                  <a:cxn ang="0">
                    <a:pos x="218" y="2231"/>
                  </a:cxn>
                  <a:cxn ang="0">
                    <a:pos x="124" y="1571"/>
                  </a:cxn>
                  <a:cxn ang="0">
                    <a:pos x="124" y="959"/>
                  </a:cxn>
                  <a:cxn ang="0">
                    <a:pos x="169" y="652"/>
                  </a:cxn>
                  <a:cxn ang="0">
                    <a:pos x="432" y="411"/>
                  </a:cxn>
                  <a:cxn ang="0">
                    <a:pos x="741" y="271"/>
                  </a:cxn>
                  <a:cxn ang="0">
                    <a:pos x="1025" y="240"/>
                  </a:cxn>
                  <a:cxn ang="0">
                    <a:pos x="1256" y="345"/>
                  </a:cxn>
                  <a:cxn ang="0">
                    <a:pos x="1393" y="327"/>
                  </a:cxn>
                </a:cxnLst>
                <a:rect l="0" t="0" r="r" b="b"/>
                <a:pathLst>
                  <a:path w="1474" h="2502">
                    <a:moveTo>
                      <a:pt x="1474" y="318"/>
                    </a:moveTo>
                    <a:cubicBezTo>
                      <a:pt x="1421" y="259"/>
                      <a:pt x="1368" y="200"/>
                      <a:pt x="1256" y="150"/>
                    </a:cubicBezTo>
                    <a:cubicBezTo>
                      <a:pt x="1144" y="100"/>
                      <a:pt x="936" y="0"/>
                      <a:pt x="800" y="20"/>
                    </a:cubicBezTo>
                    <a:cubicBezTo>
                      <a:pt x="664" y="40"/>
                      <a:pt x="561" y="166"/>
                      <a:pt x="441" y="271"/>
                    </a:cubicBezTo>
                    <a:cubicBezTo>
                      <a:pt x="321" y="376"/>
                      <a:pt x="153" y="466"/>
                      <a:pt x="80" y="652"/>
                    </a:cubicBezTo>
                    <a:cubicBezTo>
                      <a:pt x="7" y="838"/>
                      <a:pt x="0" y="1162"/>
                      <a:pt x="0" y="1389"/>
                    </a:cubicBezTo>
                    <a:cubicBezTo>
                      <a:pt x="0" y="1616"/>
                      <a:pt x="52" y="1839"/>
                      <a:pt x="80" y="2015"/>
                    </a:cubicBezTo>
                    <a:cubicBezTo>
                      <a:pt x="108" y="2191"/>
                      <a:pt x="146" y="2388"/>
                      <a:pt x="169" y="2445"/>
                    </a:cubicBezTo>
                    <a:cubicBezTo>
                      <a:pt x="192" y="2502"/>
                      <a:pt x="210" y="2394"/>
                      <a:pt x="218" y="2358"/>
                    </a:cubicBezTo>
                    <a:cubicBezTo>
                      <a:pt x="226" y="2322"/>
                      <a:pt x="234" y="2362"/>
                      <a:pt x="218" y="2231"/>
                    </a:cubicBezTo>
                    <a:cubicBezTo>
                      <a:pt x="202" y="2100"/>
                      <a:pt x="140" y="1783"/>
                      <a:pt x="124" y="1571"/>
                    </a:cubicBezTo>
                    <a:cubicBezTo>
                      <a:pt x="108" y="1359"/>
                      <a:pt x="117" y="1112"/>
                      <a:pt x="124" y="959"/>
                    </a:cubicBezTo>
                    <a:cubicBezTo>
                      <a:pt x="131" y="806"/>
                      <a:pt x="118" y="743"/>
                      <a:pt x="169" y="652"/>
                    </a:cubicBezTo>
                    <a:cubicBezTo>
                      <a:pt x="220" y="561"/>
                      <a:pt x="337" y="474"/>
                      <a:pt x="432" y="411"/>
                    </a:cubicBezTo>
                    <a:cubicBezTo>
                      <a:pt x="527" y="348"/>
                      <a:pt x="642" y="299"/>
                      <a:pt x="741" y="271"/>
                    </a:cubicBezTo>
                    <a:cubicBezTo>
                      <a:pt x="840" y="243"/>
                      <a:pt x="939" y="228"/>
                      <a:pt x="1025" y="240"/>
                    </a:cubicBezTo>
                    <a:cubicBezTo>
                      <a:pt x="1111" y="252"/>
                      <a:pt x="1195" y="330"/>
                      <a:pt x="1256" y="345"/>
                    </a:cubicBezTo>
                    <a:cubicBezTo>
                      <a:pt x="1317" y="360"/>
                      <a:pt x="1355" y="343"/>
                      <a:pt x="1393" y="327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0" name="Freeform 96"/>
              <p:cNvSpPr>
                <a:spLocks/>
              </p:cNvSpPr>
              <p:nvPr/>
            </p:nvSpPr>
            <p:spPr bwMode="auto">
              <a:xfrm>
                <a:off x="4181" y="7010"/>
                <a:ext cx="1927" cy="2059"/>
              </a:xfrm>
              <a:custGeom>
                <a:avLst/>
                <a:gdLst/>
                <a:ahLst/>
                <a:cxnLst>
                  <a:cxn ang="0">
                    <a:pos x="0" y="283"/>
                  </a:cxn>
                  <a:cxn ang="0">
                    <a:pos x="362" y="388"/>
                  </a:cxn>
                  <a:cxn ang="0">
                    <a:pos x="604" y="388"/>
                  </a:cxn>
                  <a:cxn ang="0">
                    <a:pos x="680" y="580"/>
                  </a:cxn>
                  <a:cxn ang="0">
                    <a:pos x="893" y="571"/>
                  </a:cxn>
                  <a:cxn ang="0">
                    <a:pos x="963" y="292"/>
                  </a:cxn>
                  <a:cxn ang="0">
                    <a:pos x="1191" y="134"/>
                  </a:cxn>
                  <a:cxn ang="0">
                    <a:pos x="1414" y="79"/>
                  </a:cxn>
                  <a:cxn ang="0">
                    <a:pos x="1582" y="608"/>
                  </a:cxn>
                  <a:cxn ang="0">
                    <a:pos x="1768" y="1110"/>
                  </a:cxn>
                  <a:cxn ang="0">
                    <a:pos x="1777" y="1377"/>
                  </a:cxn>
                  <a:cxn ang="0">
                    <a:pos x="1684" y="1627"/>
                  </a:cxn>
                  <a:cxn ang="0">
                    <a:pos x="1368" y="1816"/>
                  </a:cxn>
                  <a:cxn ang="0">
                    <a:pos x="680" y="2032"/>
                  </a:cxn>
                  <a:cxn ang="0">
                    <a:pos x="162" y="1980"/>
                  </a:cxn>
                </a:cxnLst>
                <a:rect l="0" t="0" r="r" b="b"/>
                <a:pathLst>
                  <a:path w="1800" h="2059">
                    <a:moveTo>
                      <a:pt x="0" y="283"/>
                    </a:moveTo>
                    <a:cubicBezTo>
                      <a:pt x="130" y="327"/>
                      <a:pt x="261" y="371"/>
                      <a:pt x="362" y="388"/>
                    </a:cubicBezTo>
                    <a:cubicBezTo>
                      <a:pt x="463" y="405"/>
                      <a:pt x="551" y="356"/>
                      <a:pt x="604" y="388"/>
                    </a:cubicBezTo>
                    <a:cubicBezTo>
                      <a:pt x="657" y="420"/>
                      <a:pt x="632" y="550"/>
                      <a:pt x="680" y="580"/>
                    </a:cubicBezTo>
                    <a:cubicBezTo>
                      <a:pt x="728" y="610"/>
                      <a:pt x="846" y="619"/>
                      <a:pt x="893" y="571"/>
                    </a:cubicBezTo>
                    <a:cubicBezTo>
                      <a:pt x="940" y="523"/>
                      <a:pt x="913" y="365"/>
                      <a:pt x="963" y="292"/>
                    </a:cubicBezTo>
                    <a:cubicBezTo>
                      <a:pt x="1013" y="219"/>
                      <a:pt x="1116" y="169"/>
                      <a:pt x="1191" y="134"/>
                    </a:cubicBezTo>
                    <a:cubicBezTo>
                      <a:pt x="1266" y="99"/>
                      <a:pt x="1349" y="0"/>
                      <a:pt x="1414" y="79"/>
                    </a:cubicBezTo>
                    <a:cubicBezTo>
                      <a:pt x="1479" y="158"/>
                      <a:pt x="1523" y="436"/>
                      <a:pt x="1582" y="608"/>
                    </a:cubicBezTo>
                    <a:cubicBezTo>
                      <a:pt x="1641" y="780"/>
                      <a:pt x="1736" y="982"/>
                      <a:pt x="1768" y="1110"/>
                    </a:cubicBezTo>
                    <a:cubicBezTo>
                      <a:pt x="1800" y="1238"/>
                      <a:pt x="1791" y="1291"/>
                      <a:pt x="1777" y="1377"/>
                    </a:cubicBezTo>
                    <a:cubicBezTo>
                      <a:pt x="1763" y="1463"/>
                      <a:pt x="1752" y="1554"/>
                      <a:pt x="1684" y="1627"/>
                    </a:cubicBezTo>
                    <a:cubicBezTo>
                      <a:pt x="1616" y="1700"/>
                      <a:pt x="1535" y="1749"/>
                      <a:pt x="1368" y="1816"/>
                    </a:cubicBezTo>
                    <a:cubicBezTo>
                      <a:pt x="1201" y="1883"/>
                      <a:pt x="881" y="2005"/>
                      <a:pt x="680" y="2032"/>
                    </a:cubicBezTo>
                    <a:cubicBezTo>
                      <a:pt x="479" y="2059"/>
                      <a:pt x="320" y="2019"/>
                      <a:pt x="162" y="198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1" name="Freeform 97"/>
              <p:cNvSpPr>
                <a:spLocks/>
              </p:cNvSpPr>
              <p:nvPr/>
            </p:nvSpPr>
            <p:spPr bwMode="auto">
              <a:xfrm>
                <a:off x="3764" y="6754"/>
                <a:ext cx="764" cy="2229"/>
              </a:xfrm>
              <a:custGeom>
                <a:avLst/>
                <a:gdLst/>
                <a:ahLst/>
                <a:cxnLst>
                  <a:cxn ang="0">
                    <a:pos x="102" y="65"/>
                  </a:cxn>
                  <a:cxn ang="0">
                    <a:pos x="67" y="818"/>
                  </a:cxn>
                  <a:cxn ang="0">
                    <a:pos x="61" y="1562"/>
                  </a:cxn>
                  <a:cxn ang="0">
                    <a:pos x="102" y="1887"/>
                  </a:cxn>
                  <a:cxn ang="0">
                    <a:pos x="673" y="2217"/>
                  </a:cxn>
                  <a:cxn ang="0">
                    <a:pos x="649" y="1814"/>
                  </a:cxn>
                  <a:cxn ang="0">
                    <a:pos x="572" y="1019"/>
                  </a:cxn>
                  <a:cxn ang="0">
                    <a:pos x="544" y="557"/>
                  </a:cxn>
                  <a:cxn ang="0">
                    <a:pos x="491" y="242"/>
                  </a:cxn>
                  <a:cxn ang="0">
                    <a:pos x="352" y="93"/>
                  </a:cxn>
                  <a:cxn ang="0">
                    <a:pos x="102" y="0"/>
                  </a:cxn>
                </a:cxnLst>
                <a:rect l="0" t="0" r="r" b="b"/>
                <a:pathLst>
                  <a:path w="764" h="2229">
                    <a:moveTo>
                      <a:pt x="102" y="65"/>
                    </a:moveTo>
                    <a:cubicBezTo>
                      <a:pt x="88" y="317"/>
                      <a:pt x="74" y="569"/>
                      <a:pt x="67" y="818"/>
                    </a:cubicBezTo>
                    <a:cubicBezTo>
                      <a:pt x="60" y="1067"/>
                      <a:pt x="55" y="1384"/>
                      <a:pt x="61" y="1562"/>
                    </a:cubicBezTo>
                    <a:cubicBezTo>
                      <a:pt x="67" y="1740"/>
                      <a:pt x="0" y="1778"/>
                      <a:pt x="102" y="1887"/>
                    </a:cubicBezTo>
                    <a:cubicBezTo>
                      <a:pt x="204" y="1996"/>
                      <a:pt x="582" y="2229"/>
                      <a:pt x="673" y="2217"/>
                    </a:cubicBezTo>
                    <a:cubicBezTo>
                      <a:pt x="764" y="2205"/>
                      <a:pt x="666" y="2014"/>
                      <a:pt x="649" y="1814"/>
                    </a:cubicBezTo>
                    <a:cubicBezTo>
                      <a:pt x="632" y="1614"/>
                      <a:pt x="589" y="1228"/>
                      <a:pt x="572" y="1019"/>
                    </a:cubicBezTo>
                    <a:cubicBezTo>
                      <a:pt x="555" y="810"/>
                      <a:pt x="557" y="686"/>
                      <a:pt x="544" y="557"/>
                    </a:cubicBezTo>
                    <a:cubicBezTo>
                      <a:pt x="531" y="428"/>
                      <a:pt x="523" y="319"/>
                      <a:pt x="491" y="242"/>
                    </a:cubicBezTo>
                    <a:cubicBezTo>
                      <a:pt x="459" y="165"/>
                      <a:pt x="417" y="133"/>
                      <a:pt x="352" y="93"/>
                    </a:cubicBezTo>
                    <a:cubicBezTo>
                      <a:pt x="287" y="53"/>
                      <a:pt x="194" y="26"/>
                      <a:pt x="102" y="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2" name="Freeform 98"/>
              <p:cNvSpPr>
                <a:spLocks/>
              </p:cNvSpPr>
              <p:nvPr/>
            </p:nvSpPr>
            <p:spPr bwMode="auto">
              <a:xfrm>
                <a:off x="4554" y="7472"/>
                <a:ext cx="1298" cy="1319"/>
              </a:xfrm>
              <a:custGeom>
                <a:avLst/>
                <a:gdLst/>
                <a:ahLst/>
                <a:cxnLst>
                  <a:cxn ang="0">
                    <a:pos x="1085" y="127"/>
                  </a:cxn>
                  <a:cxn ang="0">
                    <a:pos x="721" y="258"/>
                  </a:cxn>
                  <a:cxn ang="0">
                    <a:pos x="101" y="397"/>
                  </a:cxn>
                  <a:cxn ang="0">
                    <a:pos x="116" y="1103"/>
                  </a:cxn>
                  <a:cxn ang="0">
                    <a:pos x="101" y="1278"/>
                  </a:cxn>
                  <a:cxn ang="0">
                    <a:pos x="568" y="1286"/>
                  </a:cxn>
                  <a:cxn ang="0">
                    <a:pos x="1168" y="1081"/>
                  </a:cxn>
                  <a:cxn ang="0">
                    <a:pos x="1290" y="1019"/>
                  </a:cxn>
                  <a:cxn ang="0">
                    <a:pos x="1085" y="127"/>
                  </a:cxn>
                </a:cxnLst>
                <a:rect l="0" t="0" r="r" b="b"/>
                <a:pathLst>
                  <a:path w="1298" h="1319">
                    <a:moveTo>
                      <a:pt x="1085" y="127"/>
                    </a:moveTo>
                    <a:cubicBezTo>
                      <a:pt x="990" y="0"/>
                      <a:pt x="885" y="213"/>
                      <a:pt x="721" y="258"/>
                    </a:cubicBezTo>
                    <a:cubicBezTo>
                      <a:pt x="557" y="303"/>
                      <a:pt x="202" y="256"/>
                      <a:pt x="101" y="397"/>
                    </a:cubicBezTo>
                    <a:cubicBezTo>
                      <a:pt x="0" y="538"/>
                      <a:pt x="116" y="956"/>
                      <a:pt x="116" y="1103"/>
                    </a:cubicBezTo>
                    <a:cubicBezTo>
                      <a:pt x="116" y="1250"/>
                      <a:pt x="26" y="1248"/>
                      <a:pt x="101" y="1278"/>
                    </a:cubicBezTo>
                    <a:cubicBezTo>
                      <a:pt x="176" y="1308"/>
                      <a:pt x="390" y="1319"/>
                      <a:pt x="568" y="1286"/>
                    </a:cubicBezTo>
                    <a:cubicBezTo>
                      <a:pt x="746" y="1253"/>
                      <a:pt x="1048" y="1125"/>
                      <a:pt x="1168" y="1081"/>
                    </a:cubicBezTo>
                    <a:cubicBezTo>
                      <a:pt x="1288" y="1037"/>
                      <a:pt x="1298" y="1179"/>
                      <a:pt x="1290" y="1019"/>
                    </a:cubicBezTo>
                    <a:cubicBezTo>
                      <a:pt x="1282" y="859"/>
                      <a:pt x="1180" y="254"/>
                      <a:pt x="1085" y="12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3" name="Freeform 99"/>
              <p:cNvSpPr>
                <a:spLocks/>
              </p:cNvSpPr>
              <p:nvPr/>
            </p:nvSpPr>
            <p:spPr bwMode="auto">
              <a:xfrm>
                <a:off x="3813" y="6342"/>
                <a:ext cx="1781" cy="412"/>
              </a:xfrm>
              <a:custGeom>
                <a:avLst/>
                <a:gdLst/>
                <a:ahLst/>
                <a:cxnLst>
                  <a:cxn ang="0">
                    <a:pos x="102" y="412"/>
                  </a:cxn>
                  <a:cxn ang="0">
                    <a:pos x="842" y="328"/>
                  </a:cxn>
                  <a:cxn ang="0">
                    <a:pos x="1458" y="245"/>
                  </a:cxn>
                  <a:cxn ang="0">
                    <a:pos x="1743" y="217"/>
                  </a:cxn>
                  <a:cxn ang="0">
                    <a:pos x="1686" y="31"/>
                  </a:cxn>
                  <a:cxn ang="0">
                    <a:pos x="1524" y="31"/>
                  </a:cxn>
                  <a:cxn ang="0">
                    <a:pos x="657" y="143"/>
                  </a:cxn>
                  <a:cxn ang="0">
                    <a:pos x="303" y="198"/>
                  </a:cxn>
                  <a:cxn ang="0">
                    <a:pos x="89" y="236"/>
                  </a:cxn>
                  <a:cxn ang="0">
                    <a:pos x="12" y="319"/>
                  </a:cxn>
                  <a:cxn ang="0">
                    <a:pos x="18" y="412"/>
                  </a:cxn>
                </a:cxnLst>
                <a:rect l="0" t="0" r="r" b="b"/>
                <a:pathLst>
                  <a:path w="1781" h="412">
                    <a:moveTo>
                      <a:pt x="102" y="412"/>
                    </a:moveTo>
                    <a:cubicBezTo>
                      <a:pt x="359" y="384"/>
                      <a:pt x="616" y="356"/>
                      <a:pt x="842" y="328"/>
                    </a:cubicBezTo>
                    <a:cubicBezTo>
                      <a:pt x="1068" y="300"/>
                      <a:pt x="1308" y="264"/>
                      <a:pt x="1458" y="245"/>
                    </a:cubicBezTo>
                    <a:cubicBezTo>
                      <a:pt x="1608" y="226"/>
                      <a:pt x="1705" y="253"/>
                      <a:pt x="1743" y="217"/>
                    </a:cubicBezTo>
                    <a:cubicBezTo>
                      <a:pt x="1781" y="181"/>
                      <a:pt x="1722" y="62"/>
                      <a:pt x="1686" y="31"/>
                    </a:cubicBezTo>
                    <a:cubicBezTo>
                      <a:pt x="1650" y="0"/>
                      <a:pt x="1695" y="12"/>
                      <a:pt x="1524" y="31"/>
                    </a:cubicBezTo>
                    <a:cubicBezTo>
                      <a:pt x="1353" y="50"/>
                      <a:pt x="860" y="115"/>
                      <a:pt x="657" y="143"/>
                    </a:cubicBezTo>
                    <a:cubicBezTo>
                      <a:pt x="454" y="171"/>
                      <a:pt x="398" y="183"/>
                      <a:pt x="303" y="198"/>
                    </a:cubicBezTo>
                    <a:cubicBezTo>
                      <a:pt x="208" y="213"/>
                      <a:pt x="137" y="216"/>
                      <a:pt x="89" y="236"/>
                    </a:cubicBezTo>
                    <a:cubicBezTo>
                      <a:pt x="41" y="256"/>
                      <a:pt x="24" y="290"/>
                      <a:pt x="12" y="319"/>
                    </a:cubicBezTo>
                    <a:cubicBezTo>
                      <a:pt x="0" y="348"/>
                      <a:pt x="9" y="380"/>
                      <a:pt x="18" y="412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4" name="Freeform 100"/>
              <p:cNvSpPr>
                <a:spLocks/>
              </p:cNvSpPr>
              <p:nvPr/>
            </p:nvSpPr>
            <p:spPr bwMode="auto">
              <a:xfrm>
                <a:off x="3124" y="6300"/>
                <a:ext cx="1271" cy="2333"/>
              </a:xfrm>
              <a:custGeom>
                <a:avLst/>
                <a:gdLst/>
                <a:ahLst/>
                <a:cxnLst>
                  <a:cxn ang="0">
                    <a:pos x="1271" y="203"/>
                  </a:cxn>
                  <a:cxn ang="0">
                    <a:pos x="791" y="42"/>
                  </a:cxn>
                  <a:cxn ang="0">
                    <a:pos x="640" y="42"/>
                  </a:cxn>
                  <a:cxn ang="0">
                    <a:pos x="267" y="296"/>
                  </a:cxn>
                  <a:cxn ang="0">
                    <a:pos x="41" y="710"/>
                  </a:cxn>
                  <a:cxn ang="0">
                    <a:pos x="41" y="1354"/>
                  </a:cxn>
                  <a:cxn ang="0">
                    <a:pos x="286" y="1822"/>
                  </a:cxn>
                  <a:cxn ang="0">
                    <a:pos x="551" y="2243"/>
                  </a:cxn>
                  <a:cxn ang="0">
                    <a:pos x="689" y="2243"/>
                  </a:cxn>
                  <a:cxn ang="0">
                    <a:pos x="418" y="1700"/>
                  </a:cxn>
                  <a:cxn ang="0">
                    <a:pos x="204" y="956"/>
                  </a:cxn>
                  <a:cxn ang="0">
                    <a:pos x="369" y="584"/>
                  </a:cxn>
                  <a:cxn ang="0">
                    <a:pos x="471" y="315"/>
                  </a:cxn>
                  <a:cxn ang="0">
                    <a:pos x="707" y="240"/>
                  </a:cxn>
                  <a:cxn ang="0">
                    <a:pos x="992" y="250"/>
                  </a:cxn>
                  <a:cxn ang="0">
                    <a:pos x="1184" y="222"/>
                  </a:cxn>
                </a:cxnLst>
                <a:rect l="0" t="0" r="r" b="b"/>
                <a:pathLst>
                  <a:path w="1271" h="2333">
                    <a:moveTo>
                      <a:pt x="1271" y="203"/>
                    </a:moveTo>
                    <a:cubicBezTo>
                      <a:pt x="1083" y="136"/>
                      <a:pt x="896" y="69"/>
                      <a:pt x="791" y="42"/>
                    </a:cubicBezTo>
                    <a:cubicBezTo>
                      <a:pt x="686" y="15"/>
                      <a:pt x="727" y="0"/>
                      <a:pt x="640" y="42"/>
                    </a:cubicBezTo>
                    <a:cubicBezTo>
                      <a:pt x="553" y="84"/>
                      <a:pt x="367" y="185"/>
                      <a:pt x="267" y="296"/>
                    </a:cubicBezTo>
                    <a:cubicBezTo>
                      <a:pt x="167" y="407"/>
                      <a:pt x="79" y="534"/>
                      <a:pt x="41" y="710"/>
                    </a:cubicBezTo>
                    <a:cubicBezTo>
                      <a:pt x="3" y="886"/>
                      <a:pt x="0" y="1169"/>
                      <a:pt x="41" y="1354"/>
                    </a:cubicBezTo>
                    <a:cubicBezTo>
                      <a:pt x="82" y="1539"/>
                      <a:pt x="201" y="1674"/>
                      <a:pt x="286" y="1822"/>
                    </a:cubicBezTo>
                    <a:cubicBezTo>
                      <a:pt x="371" y="1970"/>
                      <a:pt x="484" y="2173"/>
                      <a:pt x="551" y="2243"/>
                    </a:cubicBezTo>
                    <a:cubicBezTo>
                      <a:pt x="618" y="2313"/>
                      <a:pt x="711" y="2333"/>
                      <a:pt x="689" y="2243"/>
                    </a:cubicBezTo>
                    <a:cubicBezTo>
                      <a:pt x="667" y="2153"/>
                      <a:pt x="499" y="1914"/>
                      <a:pt x="418" y="1700"/>
                    </a:cubicBezTo>
                    <a:cubicBezTo>
                      <a:pt x="337" y="1486"/>
                      <a:pt x="212" y="1142"/>
                      <a:pt x="204" y="956"/>
                    </a:cubicBezTo>
                    <a:cubicBezTo>
                      <a:pt x="196" y="770"/>
                      <a:pt x="325" y="691"/>
                      <a:pt x="369" y="584"/>
                    </a:cubicBezTo>
                    <a:cubicBezTo>
                      <a:pt x="413" y="477"/>
                      <a:pt x="415" y="372"/>
                      <a:pt x="471" y="315"/>
                    </a:cubicBezTo>
                    <a:cubicBezTo>
                      <a:pt x="527" y="258"/>
                      <a:pt x="620" y="251"/>
                      <a:pt x="707" y="240"/>
                    </a:cubicBezTo>
                    <a:cubicBezTo>
                      <a:pt x="794" y="229"/>
                      <a:pt x="913" y="253"/>
                      <a:pt x="992" y="250"/>
                    </a:cubicBezTo>
                    <a:cubicBezTo>
                      <a:pt x="1071" y="247"/>
                      <a:pt x="1127" y="234"/>
                      <a:pt x="1184" y="222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125" name="Group 101"/>
              <p:cNvGrpSpPr>
                <a:grpSpLocks/>
              </p:cNvGrpSpPr>
              <p:nvPr/>
            </p:nvGrpSpPr>
            <p:grpSpPr bwMode="auto">
              <a:xfrm>
                <a:off x="4744" y="7850"/>
                <a:ext cx="850" cy="783"/>
                <a:chOff x="2752" y="836"/>
                <a:chExt cx="1126" cy="892"/>
              </a:xfrm>
            </p:grpSpPr>
            <p:grpSp>
              <p:nvGrpSpPr>
                <p:cNvPr id="1126" name="Group 102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127" name="Oval 10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8" name="Oval 104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9" name="Oval 105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0" name="Oval 10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1" name="Freeform 107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2" name="Freeform 108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3" name="Freeform 109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4" name="Freeform 110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5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2" name="Oval 11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3" name="Freeform 119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4" name="Freeform 120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5" name="Freeform 121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6" name="Freeform 122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7" name="WordArt 123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148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9" name="Rectangle 125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50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51" name="Freeform 127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52" name="Freeform 128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53" name="WordArt 129"/>
              <p:cNvSpPr>
                <a:spLocks noChangeArrowheads="1" noChangeShapeType="1" noTextEdit="1"/>
              </p:cNvSpPr>
              <p:nvPr/>
            </p:nvSpPr>
            <p:spPr bwMode="auto">
              <a:xfrm rot="-478228">
                <a:off x="4418" y="6840"/>
                <a:ext cx="1019" cy="331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sp>
            <p:nvSpPr>
              <p:cNvPr id="1154" name="Freeform 130"/>
              <p:cNvSpPr>
                <a:spLocks/>
              </p:cNvSpPr>
              <p:nvPr/>
            </p:nvSpPr>
            <p:spPr bwMode="auto">
              <a:xfrm>
                <a:off x="3900" y="7358"/>
                <a:ext cx="443" cy="1436"/>
              </a:xfrm>
              <a:custGeom>
                <a:avLst/>
                <a:gdLst/>
                <a:ahLst/>
                <a:cxnLst>
                  <a:cxn ang="0">
                    <a:pos x="79" y="40"/>
                  </a:cxn>
                  <a:cxn ang="0">
                    <a:pos x="271" y="114"/>
                  </a:cxn>
                  <a:cxn ang="0">
                    <a:pos x="281" y="692"/>
                  </a:cxn>
                  <a:cxn ang="0">
                    <a:pos x="408" y="1350"/>
                  </a:cxn>
                  <a:cxn ang="0">
                    <a:pos x="68" y="1209"/>
                  </a:cxn>
                  <a:cxn ang="0">
                    <a:pos x="2" y="353"/>
                  </a:cxn>
                  <a:cxn ang="0">
                    <a:pos x="79" y="40"/>
                  </a:cxn>
                </a:cxnLst>
                <a:rect l="0" t="0" r="r" b="b"/>
                <a:pathLst>
                  <a:path w="443" h="1436">
                    <a:moveTo>
                      <a:pt x="79" y="40"/>
                    </a:moveTo>
                    <a:cubicBezTo>
                      <a:pt x="124" y="0"/>
                      <a:pt x="237" y="5"/>
                      <a:pt x="271" y="114"/>
                    </a:cubicBezTo>
                    <a:cubicBezTo>
                      <a:pt x="305" y="223"/>
                      <a:pt x="258" y="486"/>
                      <a:pt x="281" y="692"/>
                    </a:cubicBezTo>
                    <a:cubicBezTo>
                      <a:pt x="304" y="898"/>
                      <a:pt x="443" y="1264"/>
                      <a:pt x="408" y="1350"/>
                    </a:cubicBezTo>
                    <a:cubicBezTo>
                      <a:pt x="373" y="1436"/>
                      <a:pt x="136" y="1375"/>
                      <a:pt x="68" y="1209"/>
                    </a:cubicBezTo>
                    <a:cubicBezTo>
                      <a:pt x="0" y="1043"/>
                      <a:pt x="2" y="548"/>
                      <a:pt x="2" y="353"/>
                    </a:cubicBezTo>
                    <a:cubicBezTo>
                      <a:pt x="2" y="158"/>
                      <a:pt x="34" y="80"/>
                      <a:pt x="79" y="40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210" name="209 CuadroTexto"/>
          <p:cNvSpPr txBox="1"/>
          <p:nvPr/>
        </p:nvSpPr>
        <p:spPr>
          <a:xfrm>
            <a:off x="2678052" y="1196752"/>
            <a:ext cx="1143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 smtClean="0">
                <a:latin typeface="Arial" pitchFamily="34" charset="0"/>
                <a:cs typeface="Arial" pitchFamily="34" charset="0"/>
              </a:rPr>
              <a:t>Toalla</a:t>
            </a:r>
            <a:endParaRPr lang="es-ES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5361" name="Group 1"/>
          <p:cNvGrpSpPr>
            <a:grpSpLocks/>
          </p:cNvGrpSpPr>
          <p:nvPr/>
        </p:nvGrpSpPr>
        <p:grpSpPr bwMode="auto">
          <a:xfrm>
            <a:off x="2285984" y="2714620"/>
            <a:ext cx="1284291" cy="2243143"/>
            <a:chOff x="6834" y="7004"/>
            <a:chExt cx="1235" cy="2296"/>
          </a:xfrm>
        </p:grpSpPr>
        <p:sp>
          <p:nvSpPr>
            <p:cNvPr id="15362" name="Freeform 2"/>
            <p:cNvSpPr>
              <a:spLocks/>
            </p:cNvSpPr>
            <p:nvPr/>
          </p:nvSpPr>
          <p:spPr bwMode="auto">
            <a:xfrm>
              <a:off x="7262" y="8377"/>
              <a:ext cx="577" cy="384"/>
            </a:xfrm>
            <a:custGeom>
              <a:avLst/>
              <a:gdLst/>
              <a:ahLst/>
              <a:cxnLst>
                <a:cxn ang="0">
                  <a:pos x="369" y="381"/>
                </a:cxn>
                <a:cxn ang="0">
                  <a:pos x="421" y="310"/>
                </a:cxn>
                <a:cxn ang="0">
                  <a:pos x="555" y="324"/>
                </a:cxn>
                <a:cxn ang="0">
                  <a:pos x="584" y="38"/>
                </a:cxn>
                <a:cxn ang="0">
                  <a:pos x="444" y="97"/>
                </a:cxn>
                <a:cxn ang="0">
                  <a:pos x="266" y="111"/>
                </a:cxn>
                <a:cxn ang="0">
                  <a:pos x="38" y="75"/>
                </a:cxn>
                <a:cxn ang="0">
                  <a:pos x="38" y="285"/>
                </a:cxn>
                <a:cxn ang="0">
                  <a:pos x="177" y="295"/>
                </a:cxn>
                <a:cxn ang="0">
                  <a:pos x="291" y="295"/>
                </a:cxn>
                <a:cxn ang="0">
                  <a:pos x="369" y="381"/>
                </a:cxn>
              </a:cxnLst>
              <a:rect l="0" t="0" r="r" b="b"/>
              <a:pathLst>
                <a:path w="602" h="384">
                  <a:moveTo>
                    <a:pt x="369" y="381"/>
                  </a:moveTo>
                  <a:cubicBezTo>
                    <a:pt x="391" y="384"/>
                    <a:pt x="390" y="320"/>
                    <a:pt x="421" y="310"/>
                  </a:cubicBezTo>
                  <a:cubicBezTo>
                    <a:pt x="452" y="300"/>
                    <a:pt x="528" y="369"/>
                    <a:pt x="555" y="324"/>
                  </a:cubicBezTo>
                  <a:cubicBezTo>
                    <a:pt x="582" y="279"/>
                    <a:pt x="602" y="76"/>
                    <a:pt x="584" y="38"/>
                  </a:cubicBezTo>
                  <a:cubicBezTo>
                    <a:pt x="566" y="0"/>
                    <a:pt x="497" y="85"/>
                    <a:pt x="444" y="97"/>
                  </a:cubicBezTo>
                  <a:cubicBezTo>
                    <a:pt x="391" y="109"/>
                    <a:pt x="334" y="115"/>
                    <a:pt x="266" y="111"/>
                  </a:cubicBezTo>
                  <a:cubicBezTo>
                    <a:pt x="198" y="107"/>
                    <a:pt x="76" y="46"/>
                    <a:pt x="38" y="75"/>
                  </a:cubicBezTo>
                  <a:cubicBezTo>
                    <a:pt x="0" y="104"/>
                    <a:pt x="15" y="248"/>
                    <a:pt x="38" y="285"/>
                  </a:cubicBezTo>
                  <a:cubicBezTo>
                    <a:pt x="61" y="322"/>
                    <a:pt x="135" y="293"/>
                    <a:pt x="177" y="295"/>
                  </a:cubicBezTo>
                  <a:cubicBezTo>
                    <a:pt x="219" y="297"/>
                    <a:pt x="263" y="281"/>
                    <a:pt x="291" y="295"/>
                  </a:cubicBezTo>
                  <a:cubicBezTo>
                    <a:pt x="319" y="309"/>
                    <a:pt x="347" y="378"/>
                    <a:pt x="369" y="38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5363" name="Group 3"/>
            <p:cNvGrpSpPr>
              <a:grpSpLocks/>
            </p:cNvGrpSpPr>
            <p:nvPr/>
          </p:nvGrpSpPr>
          <p:grpSpPr bwMode="auto">
            <a:xfrm>
              <a:off x="6834" y="7004"/>
              <a:ext cx="1235" cy="2296"/>
              <a:chOff x="6834" y="7004"/>
              <a:chExt cx="1235" cy="2296"/>
            </a:xfrm>
          </p:grpSpPr>
          <p:sp>
            <p:nvSpPr>
              <p:cNvPr id="15364" name="Freeform 4"/>
              <p:cNvSpPr>
                <a:spLocks/>
              </p:cNvSpPr>
              <p:nvPr/>
            </p:nvSpPr>
            <p:spPr bwMode="auto">
              <a:xfrm rot="-2003015">
                <a:off x="6834" y="7285"/>
                <a:ext cx="535" cy="787"/>
              </a:xfrm>
              <a:custGeom>
                <a:avLst/>
                <a:gdLst/>
                <a:ahLst/>
                <a:cxnLst>
                  <a:cxn ang="0">
                    <a:pos x="528" y="736"/>
                  </a:cxn>
                  <a:cxn ang="0">
                    <a:pos x="356" y="630"/>
                  </a:cxn>
                  <a:cxn ang="0">
                    <a:pos x="181" y="245"/>
                  </a:cxn>
                  <a:cxn ang="0">
                    <a:pos x="181" y="35"/>
                  </a:cxn>
                  <a:cxn ang="0">
                    <a:pos x="113" y="35"/>
                  </a:cxn>
                  <a:cxn ang="0">
                    <a:pos x="113" y="194"/>
                  </a:cxn>
                  <a:cxn ang="0">
                    <a:pos x="113" y="35"/>
                  </a:cxn>
                  <a:cxn ang="0">
                    <a:pos x="55" y="35"/>
                  </a:cxn>
                  <a:cxn ang="0">
                    <a:pos x="62" y="137"/>
                  </a:cxn>
                  <a:cxn ang="0">
                    <a:pos x="62" y="194"/>
                  </a:cxn>
                  <a:cxn ang="0">
                    <a:pos x="55" y="94"/>
                  </a:cxn>
                  <a:cxn ang="0">
                    <a:pos x="26" y="137"/>
                  </a:cxn>
                  <a:cxn ang="0">
                    <a:pos x="26" y="365"/>
                  </a:cxn>
                  <a:cxn ang="0">
                    <a:pos x="181" y="684"/>
                  </a:cxn>
                  <a:cxn ang="0">
                    <a:pos x="398" y="888"/>
                  </a:cxn>
                  <a:cxn ang="0">
                    <a:pos x="528" y="736"/>
                  </a:cxn>
                </a:cxnLst>
                <a:rect l="0" t="0" r="r" b="b"/>
                <a:pathLst>
                  <a:path w="535" h="899">
                    <a:moveTo>
                      <a:pt x="528" y="736"/>
                    </a:moveTo>
                    <a:cubicBezTo>
                      <a:pt x="521" y="693"/>
                      <a:pt x="414" y="712"/>
                      <a:pt x="356" y="630"/>
                    </a:cubicBezTo>
                    <a:cubicBezTo>
                      <a:pt x="298" y="548"/>
                      <a:pt x="210" y="344"/>
                      <a:pt x="181" y="245"/>
                    </a:cubicBezTo>
                    <a:cubicBezTo>
                      <a:pt x="152" y="146"/>
                      <a:pt x="192" y="70"/>
                      <a:pt x="181" y="35"/>
                    </a:cubicBezTo>
                    <a:cubicBezTo>
                      <a:pt x="170" y="0"/>
                      <a:pt x="124" y="8"/>
                      <a:pt x="113" y="35"/>
                    </a:cubicBezTo>
                    <a:cubicBezTo>
                      <a:pt x="102" y="62"/>
                      <a:pt x="113" y="194"/>
                      <a:pt x="113" y="194"/>
                    </a:cubicBezTo>
                    <a:cubicBezTo>
                      <a:pt x="113" y="194"/>
                      <a:pt x="123" y="62"/>
                      <a:pt x="113" y="35"/>
                    </a:cubicBezTo>
                    <a:cubicBezTo>
                      <a:pt x="103" y="8"/>
                      <a:pt x="63" y="18"/>
                      <a:pt x="55" y="35"/>
                    </a:cubicBezTo>
                    <a:cubicBezTo>
                      <a:pt x="47" y="52"/>
                      <a:pt x="61" y="111"/>
                      <a:pt x="62" y="137"/>
                    </a:cubicBezTo>
                    <a:cubicBezTo>
                      <a:pt x="63" y="163"/>
                      <a:pt x="63" y="201"/>
                      <a:pt x="62" y="194"/>
                    </a:cubicBezTo>
                    <a:cubicBezTo>
                      <a:pt x="61" y="187"/>
                      <a:pt x="61" y="103"/>
                      <a:pt x="55" y="94"/>
                    </a:cubicBezTo>
                    <a:cubicBezTo>
                      <a:pt x="49" y="85"/>
                      <a:pt x="31" y="92"/>
                      <a:pt x="26" y="137"/>
                    </a:cubicBezTo>
                    <a:cubicBezTo>
                      <a:pt x="21" y="182"/>
                      <a:pt x="0" y="274"/>
                      <a:pt x="26" y="365"/>
                    </a:cubicBezTo>
                    <a:cubicBezTo>
                      <a:pt x="52" y="456"/>
                      <a:pt x="119" y="597"/>
                      <a:pt x="181" y="684"/>
                    </a:cubicBezTo>
                    <a:cubicBezTo>
                      <a:pt x="243" y="771"/>
                      <a:pt x="340" y="877"/>
                      <a:pt x="398" y="888"/>
                    </a:cubicBezTo>
                    <a:cubicBezTo>
                      <a:pt x="456" y="899"/>
                      <a:pt x="535" y="779"/>
                      <a:pt x="528" y="73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5" name="Freeform 5"/>
              <p:cNvSpPr>
                <a:spLocks/>
              </p:cNvSpPr>
              <p:nvPr/>
            </p:nvSpPr>
            <p:spPr bwMode="auto">
              <a:xfrm>
                <a:off x="7262" y="7630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6" name="Freeform 6"/>
              <p:cNvSpPr>
                <a:spLocks/>
              </p:cNvSpPr>
              <p:nvPr/>
            </p:nvSpPr>
            <p:spPr bwMode="auto">
              <a:xfrm>
                <a:off x="7239" y="7630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7" name="Freeform 7"/>
              <p:cNvSpPr>
                <a:spLocks/>
              </p:cNvSpPr>
              <p:nvPr/>
            </p:nvSpPr>
            <p:spPr bwMode="auto">
              <a:xfrm>
                <a:off x="7581" y="8663"/>
                <a:ext cx="240" cy="460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8" name="Freeform 8"/>
              <p:cNvSpPr>
                <a:spLocks/>
              </p:cNvSpPr>
              <p:nvPr/>
            </p:nvSpPr>
            <p:spPr bwMode="auto">
              <a:xfrm>
                <a:off x="7564" y="9031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9" name="Freeform 9"/>
              <p:cNvSpPr>
                <a:spLocks/>
              </p:cNvSpPr>
              <p:nvPr/>
            </p:nvSpPr>
            <p:spPr bwMode="auto">
              <a:xfrm>
                <a:off x="7275" y="9033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70" name="Freeform 10"/>
              <p:cNvSpPr>
                <a:spLocks/>
              </p:cNvSpPr>
              <p:nvPr/>
            </p:nvSpPr>
            <p:spPr bwMode="auto">
              <a:xfrm>
                <a:off x="7321" y="8624"/>
                <a:ext cx="260" cy="499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5371" name="Group 11"/>
              <p:cNvGrpSpPr>
                <a:grpSpLocks/>
              </p:cNvGrpSpPr>
              <p:nvPr/>
            </p:nvGrpSpPr>
            <p:grpSpPr bwMode="auto">
              <a:xfrm>
                <a:off x="7021" y="7004"/>
                <a:ext cx="1048" cy="747"/>
                <a:chOff x="7062" y="5424"/>
                <a:chExt cx="2041" cy="1336"/>
              </a:xfrm>
            </p:grpSpPr>
            <p:sp>
              <p:nvSpPr>
                <p:cNvPr id="15372" name="Freeform 12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5373" name="Group 13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15374" name="Freeform 14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5375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15376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15377" name="Group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15378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79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0" name="Oval 2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1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2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3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4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5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6" name="Oval 26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7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8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15389" name="Oval 29"/>
              <p:cNvSpPr>
                <a:spLocks noChangeArrowheads="1"/>
              </p:cNvSpPr>
              <p:nvPr/>
            </p:nvSpPr>
            <p:spPr bwMode="auto">
              <a:xfrm>
                <a:off x="7524" y="8377"/>
                <a:ext cx="81" cy="104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90" name="Freeform 30"/>
              <p:cNvSpPr>
                <a:spLocks/>
              </p:cNvSpPr>
              <p:nvPr/>
            </p:nvSpPr>
            <p:spPr bwMode="auto">
              <a:xfrm>
                <a:off x="7338" y="7712"/>
                <a:ext cx="563" cy="656"/>
              </a:xfrm>
              <a:custGeom>
                <a:avLst/>
                <a:gdLst/>
                <a:ahLst/>
                <a:cxnLst>
                  <a:cxn ang="0">
                    <a:pos x="419" y="0"/>
                  </a:cxn>
                  <a:cxn ang="0">
                    <a:pos x="530" y="187"/>
                  </a:cxn>
                  <a:cxn ang="0">
                    <a:pos x="222" y="516"/>
                  </a:cxn>
                  <a:cxn ang="0">
                    <a:pos x="151" y="616"/>
                  </a:cxn>
                  <a:cxn ang="0">
                    <a:pos x="91" y="642"/>
                  </a:cxn>
                  <a:cxn ang="0">
                    <a:pos x="117" y="534"/>
                  </a:cxn>
                  <a:cxn ang="0">
                    <a:pos x="186" y="510"/>
                  </a:cxn>
                  <a:cxn ang="0">
                    <a:pos x="117" y="534"/>
                  </a:cxn>
                  <a:cxn ang="0">
                    <a:pos x="45" y="605"/>
                  </a:cxn>
                  <a:cxn ang="0">
                    <a:pos x="45" y="520"/>
                  </a:cxn>
                  <a:cxn ang="0">
                    <a:pos x="151" y="431"/>
                  </a:cxn>
                  <a:cxn ang="0">
                    <a:pos x="76" y="520"/>
                  </a:cxn>
                  <a:cxn ang="0">
                    <a:pos x="7" y="431"/>
                  </a:cxn>
                  <a:cxn ang="0">
                    <a:pos x="117" y="413"/>
                  </a:cxn>
                  <a:cxn ang="0">
                    <a:pos x="245" y="317"/>
                  </a:cxn>
                  <a:cxn ang="0">
                    <a:pos x="343" y="187"/>
                  </a:cxn>
                  <a:cxn ang="0">
                    <a:pos x="419" y="0"/>
                  </a:cxn>
                </a:cxnLst>
                <a:rect l="0" t="0" r="r" b="b"/>
                <a:pathLst>
                  <a:path w="563" h="656">
                    <a:moveTo>
                      <a:pt x="419" y="0"/>
                    </a:moveTo>
                    <a:cubicBezTo>
                      <a:pt x="450" y="0"/>
                      <a:pt x="563" y="101"/>
                      <a:pt x="530" y="187"/>
                    </a:cubicBezTo>
                    <a:cubicBezTo>
                      <a:pt x="497" y="273"/>
                      <a:pt x="285" y="445"/>
                      <a:pt x="222" y="516"/>
                    </a:cubicBezTo>
                    <a:cubicBezTo>
                      <a:pt x="159" y="587"/>
                      <a:pt x="173" y="595"/>
                      <a:pt x="151" y="616"/>
                    </a:cubicBezTo>
                    <a:cubicBezTo>
                      <a:pt x="129" y="637"/>
                      <a:pt x="97" y="656"/>
                      <a:pt x="91" y="642"/>
                    </a:cubicBezTo>
                    <a:cubicBezTo>
                      <a:pt x="85" y="628"/>
                      <a:pt x="101" y="556"/>
                      <a:pt x="117" y="534"/>
                    </a:cubicBezTo>
                    <a:cubicBezTo>
                      <a:pt x="133" y="512"/>
                      <a:pt x="186" y="510"/>
                      <a:pt x="186" y="510"/>
                    </a:cubicBezTo>
                    <a:cubicBezTo>
                      <a:pt x="186" y="510"/>
                      <a:pt x="140" y="518"/>
                      <a:pt x="117" y="534"/>
                    </a:cubicBezTo>
                    <a:cubicBezTo>
                      <a:pt x="94" y="550"/>
                      <a:pt x="57" y="607"/>
                      <a:pt x="45" y="605"/>
                    </a:cubicBezTo>
                    <a:cubicBezTo>
                      <a:pt x="33" y="603"/>
                      <a:pt x="27" y="549"/>
                      <a:pt x="45" y="520"/>
                    </a:cubicBezTo>
                    <a:cubicBezTo>
                      <a:pt x="63" y="491"/>
                      <a:pt x="146" y="431"/>
                      <a:pt x="151" y="431"/>
                    </a:cubicBezTo>
                    <a:cubicBezTo>
                      <a:pt x="156" y="431"/>
                      <a:pt x="100" y="520"/>
                      <a:pt x="76" y="520"/>
                    </a:cubicBezTo>
                    <a:cubicBezTo>
                      <a:pt x="52" y="520"/>
                      <a:pt x="0" y="449"/>
                      <a:pt x="7" y="431"/>
                    </a:cubicBezTo>
                    <a:cubicBezTo>
                      <a:pt x="14" y="413"/>
                      <a:pt x="77" y="432"/>
                      <a:pt x="117" y="413"/>
                    </a:cubicBezTo>
                    <a:cubicBezTo>
                      <a:pt x="157" y="394"/>
                      <a:pt x="207" y="355"/>
                      <a:pt x="245" y="317"/>
                    </a:cubicBezTo>
                    <a:cubicBezTo>
                      <a:pt x="283" y="279"/>
                      <a:pt x="314" y="240"/>
                      <a:pt x="343" y="187"/>
                    </a:cubicBezTo>
                    <a:cubicBezTo>
                      <a:pt x="372" y="134"/>
                      <a:pt x="388" y="0"/>
                      <a:pt x="419" y="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46" name="Group 10"/>
          <p:cNvGrpSpPr>
            <a:grpSpLocks/>
          </p:cNvGrpSpPr>
          <p:nvPr/>
        </p:nvGrpSpPr>
        <p:grpSpPr bwMode="auto">
          <a:xfrm>
            <a:off x="1629811" y="1561209"/>
            <a:ext cx="1285884" cy="654048"/>
            <a:chOff x="1721" y="4968"/>
            <a:chExt cx="2573" cy="1480"/>
          </a:xfrm>
        </p:grpSpPr>
        <p:sp>
          <p:nvSpPr>
            <p:cNvPr id="247" name="Freeform 11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8" name="Freeform 12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9" name="Oval 13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0" name="Freeform 14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1" name="Freeform 15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2" name="Freeform 16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3" name="Freeform 17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4786314" y="4500570"/>
            <a:ext cx="928694" cy="552449"/>
            <a:chOff x="1665" y="12835"/>
            <a:chExt cx="1991" cy="1376"/>
          </a:xfrm>
        </p:grpSpPr>
        <p:grpSp>
          <p:nvGrpSpPr>
            <p:cNvPr id="6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11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7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02" name="Group 141"/>
          <p:cNvGrpSpPr>
            <a:grpSpLocks/>
          </p:cNvGrpSpPr>
          <p:nvPr/>
        </p:nvGrpSpPr>
        <p:grpSpPr bwMode="auto">
          <a:xfrm>
            <a:off x="348168" y="90321"/>
            <a:ext cx="1468163" cy="1298768"/>
            <a:chOff x="2904" y="8552"/>
            <a:chExt cx="1493" cy="1547"/>
          </a:xfrm>
        </p:grpSpPr>
        <p:sp>
          <p:nvSpPr>
            <p:cNvPr id="303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4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5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grpSp>
        <p:nvGrpSpPr>
          <p:cNvPr id="204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05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17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19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20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1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2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3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4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5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6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7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8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9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0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31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06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07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8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9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1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2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3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4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5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6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5" name="Group 131"/>
          <p:cNvGrpSpPr>
            <a:grpSpLocks/>
          </p:cNvGrpSpPr>
          <p:nvPr/>
        </p:nvGrpSpPr>
        <p:grpSpPr bwMode="auto">
          <a:xfrm>
            <a:off x="7394575" y="1785926"/>
            <a:ext cx="1749425" cy="2319337"/>
            <a:chOff x="942" y="5642"/>
            <a:chExt cx="2757" cy="3654"/>
          </a:xfrm>
        </p:grpSpPr>
        <p:sp>
          <p:nvSpPr>
            <p:cNvPr id="1156" name="Freeform 132"/>
            <p:cNvSpPr>
              <a:spLocks/>
            </p:cNvSpPr>
            <p:nvPr/>
          </p:nvSpPr>
          <p:spPr bwMode="auto">
            <a:xfrm>
              <a:off x="942" y="5642"/>
              <a:ext cx="2757" cy="3654"/>
            </a:xfrm>
            <a:custGeom>
              <a:avLst/>
              <a:gdLst/>
              <a:ahLst/>
              <a:cxnLst>
                <a:cxn ang="0">
                  <a:pos x="665" y="16"/>
                </a:cxn>
                <a:cxn ang="0">
                  <a:pos x="916" y="90"/>
                </a:cxn>
                <a:cxn ang="0">
                  <a:pos x="1604" y="62"/>
                </a:cxn>
                <a:cxn ang="0">
                  <a:pos x="1896" y="220"/>
                </a:cxn>
                <a:cxn ang="0">
                  <a:pos x="2313" y="127"/>
                </a:cxn>
                <a:cxn ang="0">
                  <a:pos x="2733" y="164"/>
                </a:cxn>
                <a:cxn ang="0">
                  <a:pos x="2458" y="917"/>
                </a:cxn>
                <a:cxn ang="0">
                  <a:pos x="2477" y="1876"/>
                </a:cxn>
                <a:cxn ang="0">
                  <a:pos x="2070" y="2536"/>
                </a:cxn>
                <a:cxn ang="0">
                  <a:pos x="2050" y="3455"/>
                </a:cxn>
                <a:cxn ang="0">
                  <a:pos x="786" y="3494"/>
                </a:cxn>
                <a:cxn ang="0">
                  <a:pos x="80" y="3527"/>
                </a:cxn>
                <a:cxn ang="0">
                  <a:pos x="303" y="2732"/>
                </a:cxn>
                <a:cxn ang="0">
                  <a:pos x="340" y="2259"/>
                </a:cxn>
                <a:cxn ang="0">
                  <a:pos x="517" y="1682"/>
                </a:cxn>
                <a:cxn ang="0">
                  <a:pos x="461" y="1052"/>
                </a:cxn>
                <a:cxn ang="0">
                  <a:pos x="294" y="555"/>
                </a:cxn>
                <a:cxn ang="0">
                  <a:pos x="414" y="90"/>
                </a:cxn>
                <a:cxn ang="0">
                  <a:pos x="665" y="16"/>
                </a:cxn>
              </a:cxnLst>
              <a:rect l="0" t="0" r="r" b="b"/>
              <a:pathLst>
                <a:path w="2757" h="3654">
                  <a:moveTo>
                    <a:pt x="665" y="16"/>
                  </a:moveTo>
                  <a:cubicBezTo>
                    <a:pt x="749" y="16"/>
                    <a:pt x="760" y="82"/>
                    <a:pt x="916" y="90"/>
                  </a:cubicBezTo>
                  <a:cubicBezTo>
                    <a:pt x="1072" y="98"/>
                    <a:pt x="1441" y="40"/>
                    <a:pt x="1604" y="62"/>
                  </a:cubicBezTo>
                  <a:cubicBezTo>
                    <a:pt x="1767" y="84"/>
                    <a:pt x="1778" y="209"/>
                    <a:pt x="1896" y="220"/>
                  </a:cubicBezTo>
                  <a:cubicBezTo>
                    <a:pt x="2014" y="231"/>
                    <a:pt x="2174" y="136"/>
                    <a:pt x="2313" y="127"/>
                  </a:cubicBezTo>
                  <a:cubicBezTo>
                    <a:pt x="2452" y="118"/>
                    <a:pt x="2709" y="32"/>
                    <a:pt x="2733" y="164"/>
                  </a:cubicBezTo>
                  <a:cubicBezTo>
                    <a:pt x="2757" y="296"/>
                    <a:pt x="2501" y="632"/>
                    <a:pt x="2458" y="917"/>
                  </a:cubicBezTo>
                  <a:cubicBezTo>
                    <a:pt x="2415" y="1202"/>
                    <a:pt x="2542" y="1606"/>
                    <a:pt x="2477" y="1876"/>
                  </a:cubicBezTo>
                  <a:cubicBezTo>
                    <a:pt x="2412" y="2146"/>
                    <a:pt x="2141" y="2273"/>
                    <a:pt x="2070" y="2536"/>
                  </a:cubicBezTo>
                  <a:cubicBezTo>
                    <a:pt x="1999" y="2799"/>
                    <a:pt x="2264" y="3295"/>
                    <a:pt x="2050" y="3455"/>
                  </a:cubicBezTo>
                  <a:cubicBezTo>
                    <a:pt x="1836" y="3615"/>
                    <a:pt x="1114" y="3482"/>
                    <a:pt x="786" y="3494"/>
                  </a:cubicBezTo>
                  <a:cubicBezTo>
                    <a:pt x="458" y="3506"/>
                    <a:pt x="160" y="3654"/>
                    <a:pt x="80" y="3527"/>
                  </a:cubicBezTo>
                  <a:cubicBezTo>
                    <a:pt x="0" y="3400"/>
                    <a:pt x="260" y="2943"/>
                    <a:pt x="303" y="2732"/>
                  </a:cubicBezTo>
                  <a:cubicBezTo>
                    <a:pt x="346" y="2521"/>
                    <a:pt x="304" y="2434"/>
                    <a:pt x="340" y="2259"/>
                  </a:cubicBezTo>
                  <a:cubicBezTo>
                    <a:pt x="376" y="2084"/>
                    <a:pt x="497" y="1883"/>
                    <a:pt x="517" y="1682"/>
                  </a:cubicBezTo>
                  <a:cubicBezTo>
                    <a:pt x="537" y="1481"/>
                    <a:pt x="498" y="1240"/>
                    <a:pt x="461" y="1052"/>
                  </a:cubicBezTo>
                  <a:cubicBezTo>
                    <a:pt x="424" y="864"/>
                    <a:pt x="302" y="715"/>
                    <a:pt x="294" y="555"/>
                  </a:cubicBezTo>
                  <a:cubicBezTo>
                    <a:pt x="286" y="395"/>
                    <a:pt x="350" y="180"/>
                    <a:pt x="414" y="90"/>
                  </a:cubicBezTo>
                  <a:cubicBezTo>
                    <a:pt x="478" y="0"/>
                    <a:pt x="581" y="16"/>
                    <a:pt x="665" y="16"/>
                  </a:cubicBezTo>
                  <a:close/>
                </a:path>
              </a:pathLst>
            </a:custGeom>
            <a:solidFill>
              <a:srgbClr val="B2A1C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7" name="Freeform 133"/>
            <p:cNvSpPr>
              <a:spLocks/>
            </p:cNvSpPr>
            <p:nvPr/>
          </p:nvSpPr>
          <p:spPr bwMode="auto">
            <a:xfrm>
              <a:off x="1326" y="5665"/>
              <a:ext cx="823" cy="3610"/>
            </a:xfrm>
            <a:custGeom>
              <a:avLst/>
              <a:gdLst/>
              <a:ahLst/>
              <a:cxnLst>
                <a:cxn ang="0">
                  <a:pos x="439" y="67"/>
                </a:cxn>
                <a:cxn ang="0">
                  <a:pos x="616" y="67"/>
                </a:cxn>
                <a:cxn ang="0">
                  <a:pos x="792" y="67"/>
                </a:cxn>
                <a:cxn ang="0">
                  <a:pos x="712" y="467"/>
                </a:cxn>
                <a:cxn ang="0">
                  <a:pos x="644" y="1021"/>
                </a:cxn>
                <a:cxn ang="0">
                  <a:pos x="820" y="1652"/>
                </a:cxn>
                <a:cxn ang="0">
                  <a:pos x="625" y="2310"/>
                </a:cxn>
                <a:cxn ang="0">
                  <a:pos x="504" y="2880"/>
                </a:cxn>
                <a:cxn ang="0">
                  <a:pos x="374" y="3455"/>
                </a:cxn>
                <a:cxn ang="0">
                  <a:pos x="207" y="3480"/>
                </a:cxn>
                <a:cxn ang="0">
                  <a:pos x="3" y="3522"/>
                </a:cxn>
                <a:cxn ang="0">
                  <a:pos x="225" y="2951"/>
                </a:cxn>
                <a:cxn ang="0">
                  <a:pos x="337" y="2236"/>
                </a:cxn>
                <a:cxn ang="0">
                  <a:pos x="551" y="1652"/>
                </a:cxn>
                <a:cxn ang="0">
                  <a:pos x="346" y="1021"/>
                </a:cxn>
                <a:cxn ang="0">
                  <a:pos x="448" y="550"/>
                </a:cxn>
                <a:cxn ang="0">
                  <a:pos x="495" y="58"/>
                </a:cxn>
              </a:cxnLst>
              <a:rect l="0" t="0" r="r" b="b"/>
              <a:pathLst>
                <a:path w="823" h="3610">
                  <a:moveTo>
                    <a:pt x="439" y="67"/>
                  </a:moveTo>
                  <a:cubicBezTo>
                    <a:pt x="498" y="67"/>
                    <a:pt x="557" y="67"/>
                    <a:pt x="616" y="67"/>
                  </a:cubicBezTo>
                  <a:cubicBezTo>
                    <a:pt x="675" y="67"/>
                    <a:pt x="776" y="0"/>
                    <a:pt x="792" y="67"/>
                  </a:cubicBezTo>
                  <a:cubicBezTo>
                    <a:pt x="808" y="134"/>
                    <a:pt x="737" y="308"/>
                    <a:pt x="712" y="467"/>
                  </a:cubicBezTo>
                  <a:cubicBezTo>
                    <a:pt x="687" y="626"/>
                    <a:pt x="626" y="824"/>
                    <a:pt x="644" y="1021"/>
                  </a:cubicBezTo>
                  <a:cubicBezTo>
                    <a:pt x="662" y="1218"/>
                    <a:pt x="823" y="1437"/>
                    <a:pt x="820" y="1652"/>
                  </a:cubicBezTo>
                  <a:cubicBezTo>
                    <a:pt x="817" y="1867"/>
                    <a:pt x="678" y="2105"/>
                    <a:pt x="625" y="2310"/>
                  </a:cubicBezTo>
                  <a:cubicBezTo>
                    <a:pt x="572" y="2515"/>
                    <a:pt x="546" y="2689"/>
                    <a:pt x="504" y="2880"/>
                  </a:cubicBezTo>
                  <a:cubicBezTo>
                    <a:pt x="462" y="3071"/>
                    <a:pt x="423" y="3355"/>
                    <a:pt x="374" y="3455"/>
                  </a:cubicBezTo>
                  <a:cubicBezTo>
                    <a:pt x="325" y="3555"/>
                    <a:pt x="269" y="3469"/>
                    <a:pt x="207" y="3480"/>
                  </a:cubicBezTo>
                  <a:cubicBezTo>
                    <a:pt x="145" y="3491"/>
                    <a:pt x="0" y="3610"/>
                    <a:pt x="3" y="3522"/>
                  </a:cubicBezTo>
                  <a:cubicBezTo>
                    <a:pt x="6" y="3434"/>
                    <a:pt x="169" y="3165"/>
                    <a:pt x="225" y="2951"/>
                  </a:cubicBezTo>
                  <a:cubicBezTo>
                    <a:pt x="281" y="2737"/>
                    <a:pt x="283" y="2452"/>
                    <a:pt x="337" y="2236"/>
                  </a:cubicBezTo>
                  <a:cubicBezTo>
                    <a:pt x="391" y="2020"/>
                    <a:pt x="550" y="1854"/>
                    <a:pt x="551" y="1652"/>
                  </a:cubicBezTo>
                  <a:cubicBezTo>
                    <a:pt x="552" y="1450"/>
                    <a:pt x="363" y="1205"/>
                    <a:pt x="346" y="1021"/>
                  </a:cubicBezTo>
                  <a:cubicBezTo>
                    <a:pt x="329" y="837"/>
                    <a:pt x="423" y="710"/>
                    <a:pt x="448" y="550"/>
                  </a:cubicBezTo>
                  <a:cubicBezTo>
                    <a:pt x="473" y="390"/>
                    <a:pt x="484" y="224"/>
                    <a:pt x="495" y="58"/>
                  </a:cubicBezTo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8" name="Freeform 134"/>
            <p:cNvSpPr>
              <a:spLocks/>
            </p:cNvSpPr>
            <p:nvPr/>
          </p:nvSpPr>
          <p:spPr bwMode="auto">
            <a:xfrm>
              <a:off x="2149" y="5717"/>
              <a:ext cx="977" cy="3555"/>
            </a:xfrm>
            <a:custGeom>
              <a:avLst/>
              <a:gdLst/>
              <a:ahLst/>
              <a:cxnLst>
                <a:cxn ang="0">
                  <a:pos x="475" y="43"/>
                </a:cxn>
                <a:cxn ang="0">
                  <a:pos x="618" y="136"/>
                </a:cxn>
                <a:cxn ang="0">
                  <a:pos x="659" y="173"/>
                </a:cxn>
                <a:cxn ang="0">
                  <a:pos x="843" y="127"/>
                </a:cxn>
                <a:cxn ang="0">
                  <a:pos x="951" y="127"/>
                </a:cxn>
                <a:cxn ang="0">
                  <a:pos x="689" y="888"/>
                </a:cxn>
                <a:cxn ang="0">
                  <a:pos x="807" y="1464"/>
                </a:cxn>
                <a:cxn ang="0">
                  <a:pos x="619" y="2027"/>
                </a:cxn>
                <a:cxn ang="0">
                  <a:pos x="475" y="2286"/>
                </a:cxn>
                <a:cxn ang="0">
                  <a:pos x="397" y="2778"/>
                </a:cxn>
                <a:cxn ang="0">
                  <a:pos x="397" y="3397"/>
                </a:cxn>
                <a:cxn ang="0">
                  <a:pos x="124" y="3457"/>
                </a:cxn>
                <a:cxn ang="0">
                  <a:pos x="0" y="3457"/>
                </a:cxn>
                <a:cxn ang="0">
                  <a:pos x="124" y="2868"/>
                </a:cxn>
                <a:cxn ang="0">
                  <a:pos x="124" y="2286"/>
                </a:cxn>
                <a:cxn ang="0">
                  <a:pos x="397" y="1829"/>
                </a:cxn>
                <a:cxn ang="0">
                  <a:pos x="421" y="1335"/>
                </a:cxn>
                <a:cxn ang="0">
                  <a:pos x="397" y="997"/>
                </a:cxn>
                <a:cxn ang="0">
                  <a:pos x="397" y="675"/>
                </a:cxn>
                <a:cxn ang="0">
                  <a:pos x="475" y="294"/>
                </a:cxn>
                <a:cxn ang="0">
                  <a:pos x="475" y="43"/>
                </a:cxn>
              </a:cxnLst>
              <a:rect l="0" t="0" r="r" b="b"/>
              <a:pathLst>
                <a:path w="977" h="3555">
                  <a:moveTo>
                    <a:pt x="475" y="43"/>
                  </a:moveTo>
                  <a:cubicBezTo>
                    <a:pt x="499" y="17"/>
                    <a:pt x="587" y="114"/>
                    <a:pt x="618" y="136"/>
                  </a:cubicBezTo>
                  <a:cubicBezTo>
                    <a:pt x="649" y="158"/>
                    <a:pt x="622" y="174"/>
                    <a:pt x="659" y="173"/>
                  </a:cubicBezTo>
                  <a:cubicBezTo>
                    <a:pt x="696" y="172"/>
                    <a:pt x="794" y="135"/>
                    <a:pt x="843" y="127"/>
                  </a:cubicBezTo>
                  <a:cubicBezTo>
                    <a:pt x="892" y="119"/>
                    <a:pt x="977" y="0"/>
                    <a:pt x="951" y="127"/>
                  </a:cubicBezTo>
                  <a:cubicBezTo>
                    <a:pt x="925" y="254"/>
                    <a:pt x="713" y="665"/>
                    <a:pt x="689" y="888"/>
                  </a:cubicBezTo>
                  <a:cubicBezTo>
                    <a:pt x="665" y="1111"/>
                    <a:pt x="819" y="1274"/>
                    <a:pt x="807" y="1464"/>
                  </a:cubicBezTo>
                  <a:cubicBezTo>
                    <a:pt x="795" y="1654"/>
                    <a:pt x="674" y="1890"/>
                    <a:pt x="619" y="2027"/>
                  </a:cubicBezTo>
                  <a:cubicBezTo>
                    <a:pt x="564" y="2164"/>
                    <a:pt x="512" y="2161"/>
                    <a:pt x="475" y="2286"/>
                  </a:cubicBezTo>
                  <a:cubicBezTo>
                    <a:pt x="438" y="2411"/>
                    <a:pt x="410" y="2593"/>
                    <a:pt x="397" y="2778"/>
                  </a:cubicBezTo>
                  <a:cubicBezTo>
                    <a:pt x="384" y="2963"/>
                    <a:pt x="442" y="3284"/>
                    <a:pt x="397" y="3397"/>
                  </a:cubicBezTo>
                  <a:cubicBezTo>
                    <a:pt x="352" y="3510"/>
                    <a:pt x="190" y="3447"/>
                    <a:pt x="124" y="3457"/>
                  </a:cubicBezTo>
                  <a:cubicBezTo>
                    <a:pt x="58" y="3467"/>
                    <a:pt x="0" y="3555"/>
                    <a:pt x="0" y="3457"/>
                  </a:cubicBezTo>
                  <a:cubicBezTo>
                    <a:pt x="0" y="3359"/>
                    <a:pt x="103" y="3063"/>
                    <a:pt x="124" y="2868"/>
                  </a:cubicBezTo>
                  <a:cubicBezTo>
                    <a:pt x="145" y="2673"/>
                    <a:pt x="79" y="2459"/>
                    <a:pt x="124" y="2286"/>
                  </a:cubicBezTo>
                  <a:cubicBezTo>
                    <a:pt x="169" y="2113"/>
                    <a:pt x="347" y="1988"/>
                    <a:pt x="397" y="1829"/>
                  </a:cubicBezTo>
                  <a:cubicBezTo>
                    <a:pt x="447" y="1670"/>
                    <a:pt x="421" y="1474"/>
                    <a:pt x="421" y="1335"/>
                  </a:cubicBezTo>
                  <a:cubicBezTo>
                    <a:pt x="421" y="1196"/>
                    <a:pt x="401" y="1107"/>
                    <a:pt x="397" y="997"/>
                  </a:cubicBezTo>
                  <a:cubicBezTo>
                    <a:pt x="393" y="887"/>
                    <a:pt x="384" y="792"/>
                    <a:pt x="397" y="675"/>
                  </a:cubicBezTo>
                  <a:cubicBezTo>
                    <a:pt x="410" y="558"/>
                    <a:pt x="458" y="396"/>
                    <a:pt x="475" y="294"/>
                  </a:cubicBezTo>
                  <a:cubicBezTo>
                    <a:pt x="492" y="192"/>
                    <a:pt x="451" y="69"/>
                    <a:pt x="475" y="43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58" name="Group 5"/>
          <p:cNvGrpSpPr>
            <a:grpSpLocks/>
          </p:cNvGrpSpPr>
          <p:nvPr/>
        </p:nvGrpSpPr>
        <p:grpSpPr bwMode="auto">
          <a:xfrm>
            <a:off x="3721616" y="1643050"/>
            <a:ext cx="1714480" cy="3429024"/>
            <a:chOff x="1739" y="7975"/>
            <a:chExt cx="2267" cy="4175"/>
          </a:xfrm>
        </p:grpSpPr>
        <p:sp>
          <p:nvSpPr>
            <p:cNvPr id="259" name="Freeform 6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0" name="Freeform 7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1" name="Freeform 8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2" name="Freeform 9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3" name="Freeform 10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4" name="Freeform 11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5" name="Freeform 12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6" name="Freeform 13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7" name="Freeform 14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8" name="Freeform 15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9" name="Oval 16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0" name="Oval 17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1" name="Oval 18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3" name="Freeform 19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4" name="Freeform 20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5" name="Freeform 21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214282" y="1928802"/>
            <a:ext cx="1500198" cy="4000528"/>
            <a:chOff x="6085" y="1187"/>
            <a:chExt cx="1471" cy="4350"/>
          </a:xfrm>
        </p:grpSpPr>
        <p:sp>
          <p:nvSpPr>
            <p:cNvPr id="1027" name="Freeform 3"/>
            <p:cNvSpPr>
              <a:spLocks/>
            </p:cNvSpPr>
            <p:nvPr/>
          </p:nvSpPr>
          <p:spPr bwMode="auto">
            <a:xfrm>
              <a:off x="6297" y="4046"/>
              <a:ext cx="664" cy="1491"/>
            </a:xfrm>
            <a:custGeom>
              <a:avLst/>
              <a:gdLst/>
              <a:ahLst/>
              <a:cxnLst>
                <a:cxn ang="0">
                  <a:pos x="94" y="258"/>
                </a:cxn>
                <a:cxn ang="0">
                  <a:pos x="108" y="666"/>
                </a:cxn>
                <a:cxn ang="0">
                  <a:pos x="108" y="1482"/>
                </a:cxn>
                <a:cxn ang="0">
                  <a:pos x="163" y="1755"/>
                </a:cxn>
                <a:cxn ang="0">
                  <a:pos x="1084" y="1986"/>
                </a:cxn>
                <a:cxn ang="0">
                  <a:pos x="1225" y="1666"/>
                </a:cxn>
                <a:cxn ang="0">
                  <a:pos x="1084" y="1322"/>
                </a:cxn>
                <a:cxn ang="0">
                  <a:pos x="877" y="258"/>
                </a:cxn>
                <a:cxn ang="0">
                  <a:pos x="780" y="25"/>
                </a:cxn>
                <a:cxn ang="0">
                  <a:pos x="374" y="108"/>
                </a:cxn>
                <a:cxn ang="0">
                  <a:pos x="94" y="258"/>
                </a:cxn>
              </a:cxnLst>
              <a:rect l="0" t="0" r="r" b="b"/>
              <a:pathLst>
                <a:path w="1261" h="2001">
                  <a:moveTo>
                    <a:pt x="94" y="258"/>
                  </a:moveTo>
                  <a:cubicBezTo>
                    <a:pt x="50" y="351"/>
                    <a:pt x="106" y="462"/>
                    <a:pt x="108" y="666"/>
                  </a:cubicBezTo>
                  <a:cubicBezTo>
                    <a:pt x="110" y="870"/>
                    <a:pt x="99" y="1301"/>
                    <a:pt x="108" y="1482"/>
                  </a:cubicBezTo>
                  <a:cubicBezTo>
                    <a:pt x="117" y="1663"/>
                    <a:pt x="0" y="1671"/>
                    <a:pt x="163" y="1755"/>
                  </a:cubicBezTo>
                  <a:cubicBezTo>
                    <a:pt x="326" y="1839"/>
                    <a:pt x="907" y="2001"/>
                    <a:pt x="1084" y="1986"/>
                  </a:cubicBezTo>
                  <a:cubicBezTo>
                    <a:pt x="1261" y="1971"/>
                    <a:pt x="1225" y="1777"/>
                    <a:pt x="1225" y="1666"/>
                  </a:cubicBezTo>
                  <a:cubicBezTo>
                    <a:pt x="1225" y="1555"/>
                    <a:pt x="1142" y="1557"/>
                    <a:pt x="1084" y="1322"/>
                  </a:cubicBezTo>
                  <a:cubicBezTo>
                    <a:pt x="1026" y="1087"/>
                    <a:pt x="928" y="474"/>
                    <a:pt x="877" y="258"/>
                  </a:cubicBezTo>
                  <a:cubicBezTo>
                    <a:pt x="826" y="42"/>
                    <a:pt x="864" y="50"/>
                    <a:pt x="780" y="25"/>
                  </a:cubicBezTo>
                  <a:cubicBezTo>
                    <a:pt x="696" y="0"/>
                    <a:pt x="481" y="69"/>
                    <a:pt x="374" y="108"/>
                  </a:cubicBezTo>
                  <a:cubicBezTo>
                    <a:pt x="267" y="147"/>
                    <a:pt x="138" y="165"/>
                    <a:pt x="94" y="258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" name="Freeform 4"/>
            <p:cNvSpPr>
              <a:spLocks/>
            </p:cNvSpPr>
            <p:nvPr/>
          </p:nvSpPr>
          <p:spPr bwMode="auto">
            <a:xfrm>
              <a:off x="6085" y="3491"/>
              <a:ext cx="946" cy="1173"/>
            </a:xfrm>
            <a:custGeom>
              <a:avLst/>
              <a:gdLst/>
              <a:ahLst/>
              <a:cxnLst>
                <a:cxn ang="0">
                  <a:pos x="194" y="107"/>
                </a:cxn>
                <a:cxn ang="0">
                  <a:pos x="138" y="750"/>
                </a:cxn>
                <a:cxn ang="0">
                  <a:pos x="1019" y="957"/>
                </a:cxn>
                <a:cxn ang="0">
                  <a:pos x="1077" y="379"/>
                </a:cxn>
                <a:cxn ang="0">
                  <a:pos x="956" y="280"/>
                </a:cxn>
                <a:cxn ang="0">
                  <a:pos x="445" y="107"/>
                </a:cxn>
                <a:cxn ang="0">
                  <a:pos x="194" y="107"/>
                </a:cxn>
              </a:cxnLst>
              <a:rect l="0" t="0" r="r" b="b"/>
              <a:pathLst>
                <a:path w="1175" h="1019">
                  <a:moveTo>
                    <a:pt x="194" y="107"/>
                  </a:moveTo>
                  <a:cubicBezTo>
                    <a:pt x="143" y="214"/>
                    <a:pt x="0" y="608"/>
                    <a:pt x="138" y="750"/>
                  </a:cubicBezTo>
                  <a:cubicBezTo>
                    <a:pt x="276" y="892"/>
                    <a:pt x="863" y="1019"/>
                    <a:pt x="1019" y="957"/>
                  </a:cubicBezTo>
                  <a:cubicBezTo>
                    <a:pt x="1175" y="895"/>
                    <a:pt x="1087" y="492"/>
                    <a:pt x="1077" y="379"/>
                  </a:cubicBezTo>
                  <a:cubicBezTo>
                    <a:pt x="1067" y="266"/>
                    <a:pt x="1061" y="325"/>
                    <a:pt x="956" y="280"/>
                  </a:cubicBezTo>
                  <a:cubicBezTo>
                    <a:pt x="851" y="235"/>
                    <a:pt x="572" y="136"/>
                    <a:pt x="445" y="107"/>
                  </a:cubicBezTo>
                  <a:cubicBezTo>
                    <a:pt x="318" y="78"/>
                    <a:pt x="245" y="0"/>
                    <a:pt x="194" y="107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" name="Freeform 5"/>
            <p:cNvSpPr>
              <a:spLocks/>
            </p:cNvSpPr>
            <p:nvPr/>
          </p:nvSpPr>
          <p:spPr bwMode="auto">
            <a:xfrm>
              <a:off x="6085" y="2334"/>
              <a:ext cx="1049" cy="1536"/>
            </a:xfrm>
            <a:custGeom>
              <a:avLst/>
              <a:gdLst/>
              <a:ahLst/>
              <a:cxnLst>
                <a:cxn ang="0">
                  <a:pos x="372" y="1"/>
                </a:cxn>
                <a:cxn ang="0">
                  <a:pos x="297" y="55"/>
                </a:cxn>
                <a:cxn ang="0">
                  <a:pos x="65" y="330"/>
                </a:cxn>
                <a:cxn ang="0">
                  <a:pos x="84" y="985"/>
                </a:cxn>
                <a:cxn ang="0">
                  <a:pos x="65" y="1188"/>
                </a:cxn>
                <a:cxn ang="0">
                  <a:pos x="474" y="1294"/>
                </a:cxn>
                <a:cxn ang="0">
                  <a:pos x="849" y="1490"/>
                </a:cxn>
                <a:cxn ang="0">
                  <a:pos x="1171" y="1471"/>
                </a:cxn>
                <a:cxn ang="0">
                  <a:pos x="1049" y="1101"/>
                </a:cxn>
                <a:cxn ang="0">
                  <a:pos x="1049" y="735"/>
                </a:cxn>
                <a:cxn ang="0">
                  <a:pos x="982" y="152"/>
                </a:cxn>
                <a:cxn ang="0">
                  <a:pos x="523" y="55"/>
                </a:cxn>
                <a:cxn ang="0">
                  <a:pos x="372" y="1"/>
                </a:cxn>
              </a:cxnLst>
              <a:rect l="0" t="0" r="r" b="b"/>
              <a:pathLst>
                <a:path w="1204" h="1536">
                  <a:moveTo>
                    <a:pt x="372" y="1"/>
                  </a:moveTo>
                  <a:cubicBezTo>
                    <a:pt x="334" y="1"/>
                    <a:pt x="348" y="0"/>
                    <a:pt x="297" y="55"/>
                  </a:cubicBezTo>
                  <a:cubicBezTo>
                    <a:pt x="246" y="110"/>
                    <a:pt x="101" y="175"/>
                    <a:pt x="65" y="330"/>
                  </a:cubicBezTo>
                  <a:cubicBezTo>
                    <a:pt x="29" y="485"/>
                    <a:pt x="84" y="842"/>
                    <a:pt x="84" y="985"/>
                  </a:cubicBezTo>
                  <a:cubicBezTo>
                    <a:pt x="84" y="1128"/>
                    <a:pt x="0" y="1137"/>
                    <a:pt x="65" y="1188"/>
                  </a:cubicBezTo>
                  <a:cubicBezTo>
                    <a:pt x="130" y="1239"/>
                    <a:pt x="343" y="1244"/>
                    <a:pt x="474" y="1294"/>
                  </a:cubicBezTo>
                  <a:cubicBezTo>
                    <a:pt x="605" y="1344"/>
                    <a:pt x="733" y="1460"/>
                    <a:pt x="849" y="1490"/>
                  </a:cubicBezTo>
                  <a:cubicBezTo>
                    <a:pt x="965" y="1520"/>
                    <a:pt x="1138" y="1536"/>
                    <a:pt x="1171" y="1471"/>
                  </a:cubicBezTo>
                  <a:cubicBezTo>
                    <a:pt x="1204" y="1406"/>
                    <a:pt x="1069" y="1224"/>
                    <a:pt x="1049" y="1101"/>
                  </a:cubicBezTo>
                  <a:cubicBezTo>
                    <a:pt x="1029" y="978"/>
                    <a:pt x="1060" y="893"/>
                    <a:pt x="1049" y="735"/>
                  </a:cubicBezTo>
                  <a:cubicBezTo>
                    <a:pt x="1038" y="577"/>
                    <a:pt x="1070" y="265"/>
                    <a:pt x="982" y="152"/>
                  </a:cubicBezTo>
                  <a:cubicBezTo>
                    <a:pt x="894" y="39"/>
                    <a:pt x="625" y="77"/>
                    <a:pt x="523" y="55"/>
                  </a:cubicBezTo>
                  <a:cubicBezTo>
                    <a:pt x="421" y="33"/>
                    <a:pt x="410" y="1"/>
                    <a:pt x="372" y="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6813" y="2914"/>
              <a:ext cx="591" cy="294"/>
            </a:xfrm>
            <a:custGeom>
              <a:avLst/>
              <a:gdLst/>
              <a:ahLst/>
              <a:cxnLst>
                <a:cxn ang="0">
                  <a:pos x="136" y="0"/>
                </a:cxn>
                <a:cxn ang="0">
                  <a:pos x="526" y="59"/>
                </a:cxn>
                <a:cxn ang="0">
                  <a:pos x="526" y="312"/>
                </a:cxn>
                <a:cxn ang="0">
                  <a:pos x="156" y="307"/>
                </a:cxn>
                <a:cxn ang="0">
                  <a:pos x="15" y="256"/>
                </a:cxn>
                <a:cxn ang="0">
                  <a:pos x="67" y="53"/>
                </a:cxn>
              </a:cxnLst>
              <a:rect l="0" t="0" r="r" b="b"/>
              <a:pathLst>
                <a:path w="591" h="353">
                  <a:moveTo>
                    <a:pt x="136" y="0"/>
                  </a:moveTo>
                  <a:cubicBezTo>
                    <a:pt x="298" y="3"/>
                    <a:pt x="461" y="7"/>
                    <a:pt x="526" y="59"/>
                  </a:cubicBezTo>
                  <a:cubicBezTo>
                    <a:pt x="591" y="111"/>
                    <a:pt x="588" y="271"/>
                    <a:pt x="526" y="312"/>
                  </a:cubicBezTo>
                  <a:cubicBezTo>
                    <a:pt x="464" y="353"/>
                    <a:pt x="241" y="316"/>
                    <a:pt x="156" y="307"/>
                  </a:cubicBezTo>
                  <a:cubicBezTo>
                    <a:pt x="71" y="298"/>
                    <a:pt x="30" y="298"/>
                    <a:pt x="15" y="256"/>
                  </a:cubicBezTo>
                  <a:cubicBezTo>
                    <a:pt x="0" y="214"/>
                    <a:pt x="33" y="133"/>
                    <a:pt x="67" y="53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1" name="Oval 7"/>
            <p:cNvSpPr>
              <a:spLocks noChangeArrowheads="1"/>
            </p:cNvSpPr>
            <p:nvPr/>
          </p:nvSpPr>
          <p:spPr bwMode="auto">
            <a:xfrm>
              <a:off x="6382" y="1365"/>
              <a:ext cx="852" cy="988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6457" y="1187"/>
              <a:ext cx="695" cy="434"/>
            </a:xfrm>
            <a:custGeom>
              <a:avLst/>
              <a:gdLst/>
              <a:ahLst/>
              <a:cxnLst>
                <a:cxn ang="0">
                  <a:pos x="416" y="390"/>
                </a:cxn>
                <a:cxn ang="0">
                  <a:pos x="82" y="390"/>
                </a:cxn>
                <a:cxn ang="0">
                  <a:pos x="63" y="83"/>
                </a:cxn>
                <a:cxn ang="0">
                  <a:pos x="463" y="51"/>
                </a:cxn>
                <a:cxn ang="0">
                  <a:pos x="537" y="390"/>
                </a:cxn>
                <a:cxn ang="0">
                  <a:pos x="416" y="390"/>
                </a:cxn>
              </a:cxnLst>
              <a:rect l="0" t="0" r="r" b="b"/>
              <a:pathLst>
                <a:path w="545" h="446">
                  <a:moveTo>
                    <a:pt x="416" y="390"/>
                  </a:moveTo>
                  <a:cubicBezTo>
                    <a:pt x="340" y="390"/>
                    <a:pt x="141" y="441"/>
                    <a:pt x="82" y="390"/>
                  </a:cubicBezTo>
                  <a:cubicBezTo>
                    <a:pt x="23" y="339"/>
                    <a:pt x="0" y="139"/>
                    <a:pt x="63" y="83"/>
                  </a:cubicBezTo>
                  <a:cubicBezTo>
                    <a:pt x="126" y="27"/>
                    <a:pt x="384" y="0"/>
                    <a:pt x="463" y="51"/>
                  </a:cubicBezTo>
                  <a:cubicBezTo>
                    <a:pt x="542" y="102"/>
                    <a:pt x="545" y="334"/>
                    <a:pt x="537" y="390"/>
                  </a:cubicBezTo>
                  <a:cubicBezTo>
                    <a:pt x="529" y="446"/>
                    <a:pt x="492" y="390"/>
                    <a:pt x="416" y="39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6717" y="1509"/>
              <a:ext cx="839" cy="110"/>
            </a:xfrm>
            <a:custGeom>
              <a:avLst/>
              <a:gdLst/>
              <a:ahLst/>
              <a:cxnLst>
                <a:cxn ang="0">
                  <a:pos x="121" y="17"/>
                </a:cxn>
                <a:cxn ang="0">
                  <a:pos x="435" y="17"/>
                </a:cxn>
                <a:cxn ang="0">
                  <a:pos x="687" y="17"/>
                </a:cxn>
                <a:cxn ang="0">
                  <a:pos x="725" y="118"/>
                </a:cxn>
                <a:cxn ang="0">
                  <a:pos x="0" y="71"/>
                </a:cxn>
              </a:cxnLst>
              <a:rect l="0" t="0" r="r" b="b"/>
              <a:pathLst>
                <a:path w="839" h="127">
                  <a:moveTo>
                    <a:pt x="121" y="17"/>
                  </a:moveTo>
                  <a:cubicBezTo>
                    <a:pt x="231" y="17"/>
                    <a:pt x="341" y="17"/>
                    <a:pt x="435" y="17"/>
                  </a:cubicBezTo>
                  <a:cubicBezTo>
                    <a:pt x="529" y="17"/>
                    <a:pt x="639" y="0"/>
                    <a:pt x="687" y="17"/>
                  </a:cubicBezTo>
                  <a:cubicBezTo>
                    <a:pt x="735" y="34"/>
                    <a:pt x="839" y="109"/>
                    <a:pt x="725" y="118"/>
                  </a:cubicBezTo>
                  <a:cubicBezTo>
                    <a:pt x="611" y="127"/>
                    <a:pt x="305" y="99"/>
                    <a:pt x="0" y="71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6608" y="1597"/>
              <a:ext cx="220" cy="280"/>
            </a:xfrm>
            <a:custGeom>
              <a:avLst/>
              <a:gdLst/>
              <a:ahLst/>
              <a:cxnLst>
                <a:cxn ang="0">
                  <a:pos x="220" y="152"/>
                </a:cxn>
                <a:cxn ang="0">
                  <a:pos x="174" y="22"/>
                </a:cxn>
                <a:cxn ang="0">
                  <a:pos x="25" y="22"/>
                </a:cxn>
                <a:cxn ang="0">
                  <a:pos x="25" y="152"/>
                </a:cxn>
                <a:cxn ang="0">
                  <a:pos x="25" y="263"/>
                </a:cxn>
                <a:cxn ang="0">
                  <a:pos x="127" y="256"/>
                </a:cxn>
                <a:cxn ang="0">
                  <a:pos x="211" y="225"/>
                </a:cxn>
              </a:cxnLst>
              <a:rect l="0" t="0" r="r" b="b"/>
              <a:pathLst>
                <a:path w="220" h="280">
                  <a:moveTo>
                    <a:pt x="220" y="152"/>
                  </a:moveTo>
                  <a:cubicBezTo>
                    <a:pt x="213" y="98"/>
                    <a:pt x="206" y="44"/>
                    <a:pt x="174" y="22"/>
                  </a:cubicBezTo>
                  <a:cubicBezTo>
                    <a:pt x="142" y="0"/>
                    <a:pt x="50" y="0"/>
                    <a:pt x="25" y="22"/>
                  </a:cubicBezTo>
                  <a:cubicBezTo>
                    <a:pt x="0" y="44"/>
                    <a:pt x="25" y="112"/>
                    <a:pt x="25" y="152"/>
                  </a:cubicBezTo>
                  <a:cubicBezTo>
                    <a:pt x="25" y="192"/>
                    <a:pt x="8" y="246"/>
                    <a:pt x="25" y="263"/>
                  </a:cubicBezTo>
                  <a:cubicBezTo>
                    <a:pt x="42" y="280"/>
                    <a:pt x="96" y="262"/>
                    <a:pt x="127" y="256"/>
                  </a:cubicBezTo>
                  <a:cubicBezTo>
                    <a:pt x="158" y="250"/>
                    <a:pt x="184" y="237"/>
                    <a:pt x="211" y="225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6662" y="1697"/>
              <a:ext cx="55" cy="156"/>
            </a:xfrm>
            <a:custGeom>
              <a:avLst/>
              <a:gdLst/>
              <a:ahLst/>
              <a:cxnLst>
                <a:cxn ang="0">
                  <a:pos x="55" y="83"/>
                </a:cxn>
                <a:cxn ang="0">
                  <a:pos x="18" y="0"/>
                </a:cxn>
                <a:cxn ang="0">
                  <a:pos x="0" y="83"/>
                </a:cxn>
                <a:cxn ang="0">
                  <a:pos x="18" y="156"/>
                </a:cxn>
                <a:cxn ang="0">
                  <a:pos x="55" y="83"/>
                </a:cxn>
              </a:cxnLst>
              <a:rect l="0" t="0" r="r" b="b"/>
              <a:pathLst>
                <a:path w="55" h="156">
                  <a:moveTo>
                    <a:pt x="55" y="83"/>
                  </a:moveTo>
                  <a:cubicBezTo>
                    <a:pt x="55" y="57"/>
                    <a:pt x="27" y="0"/>
                    <a:pt x="18" y="0"/>
                  </a:cubicBezTo>
                  <a:cubicBezTo>
                    <a:pt x="9" y="0"/>
                    <a:pt x="0" y="57"/>
                    <a:pt x="0" y="83"/>
                  </a:cubicBezTo>
                  <a:cubicBezTo>
                    <a:pt x="0" y="109"/>
                    <a:pt x="3" y="156"/>
                    <a:pt x="18" y="156"/>
                  </a:cubicBezTo>
                  <a:cubicBezTo>
                    <a:pt x="33" y="156"/>
                    <a:pt x="55" y="109"/>
                    <a:pt x="55" y="83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6" name="Oval 12"/>
            <p:cNvSpPr>
              <a:spLocks noChangeArrowheads="1"/>
            </p:cNvSpPr>
            <p:nvPr/>
          </p:nvSpPr>
          <p:spPr bwMode="auto">
            <a:xfrm rot="848060">
              <a:off x="7031" y="1822"/>
              <a:ext cx="225" cy="366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7" name="Oval 13"/>
            <p:cNvSpPr>
              <a:spLocks noChangeArrowheads="1"/>
            </p:cNvSpPr>
            <p:nvPr/>
          </p:nvSpPr>
          <p:spPr bwMode="auto">
            <a:xfrm>
              <a:off x="7113" y="1877"/>
              <a:ext cx="143" cy="143"/>
            </a:xfrm>
            <a:prstGeom prst="ellipse">
              <a:avLst/>
            </a:pr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7113" y="2076"/>
              <a:ext cx="121" cy="87"/>
            </a:xfrm>
            <a:custGeom>
              <a:avLst/>
              <a:gdLst/>
              <a:ahLst/>
              <a:cxnLst>
                <a:cxn ang="0">
                  <a:pos x="118" y="12"/>
                </a:cxn>
                <a:cxn ang="0">
                  <a:pos x="14" y="12"/>
                </a:cxn>
                <a:cxn ang="0">
                  <a:pos x="33" y="85"/>
                </a:cxn>
                <a:cxn ang="0">
                  <a:pos x="118" y="12"/>
                </a:cxn>
              </a:cxnLst>
              <a:rect l="0" t="0" r="r" b="b"/>
              <a:pathLst>
                <a:path w="121" h="87">
                  <a:moveTo>
                    <a:pt x="118" y="12"/>
                  </a:moveTo>
                  <a:cubicBezTo>
                    <a:pt x="115" y="0"/>
                    <a:pt x="28" y="0"/>
                    <a:pt x="14" y="12"/>
                  </a:cubicBezTo>
                  <a:cubicBezTo>
                    <a:pt x="0" y="24"/>
                    <a:pt x="16" y="83"/>
                    <a:pt x="33" y="85"/>
                  </a:cubicBezTo>
                  <a:cubicBezTo>
                    <a:pt x="50" y="87"/>
                    <a:pt x="121" y="24"/>
                    <a:pt x="118" y="12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6953" y="1621"/>
              <a:ext cx="160" cy="216"/>
            </a:xfrm>
            <a:custGeom>
              <a:avLst/>
              <a:gdLst/>
              <a:ahLst/>
              <a:cxnLst>
                <a:cxn ang="0">
                  <a:pos x="146" y="26"/>
                </a:cxn>
                <a:cxn ang="0">
                  <a:pos x="97" y="189"/>
                </a:cxn>
                <a:cxn ang="0">
                  <a:pos x="14" y="189"/>
                </a:cxn>
                <a:cxn ang="0">
                  <a:pos x="14" y="33"/>
                </a:cxn>
                <a:cxn ang="0">
                  <a:pos x="146" y="26"/>
                </a:cxn>
              </a:cxnLst>
              <a:rect l="0" t="0" r="r" b="b"/>
              <a:pathLst>
                <a:path w="160" h="216">
                  <a:moveTo>
                    <a:pt x="146" y="26"/>
                  </a:moveTo>
                  <a:cubicBezTo>
                    <a:pt x="160" y="52"/>
                    <a:pt x="119" y="162"/>
                    <a:pt x="97" y="189"/>
                  </a:cubicBezTo>
                  <a:cubicBezTo>
                    <a:pt x="75" y="216"/>
                    <a:pt x="28" y="215"/>
                    <a:pt x="14" y="189"/>
                  </a:cubicBezTo>
                  <a:cubicBezTo>
                    <a:pt x="0" y="163"/>
                    <a:pt x="0" y="59"/>
                    <a:pt x="14" y="33"/>
                  </a:cubicBezTo>
                  <a:cubicBezTo>
                    <a:pt x="28" y="7"/>
                    <a:pt x="132" y="0"/>
                    <a:pt x="146" y="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0" name="Oval 16"/>
            <p:cNvSpPr>
              <a:spLocks noChangeArrowheads="1"/>
            </p:cNvSpPr>
            <p:nvPr/>
          </p:nvSpPr>
          <p:spPr bwMode="auto">
            <a:xfrm>
              <a:off x="6996" y="1733"/>
              <a:ext cx="93" cy="8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6382" y="2180"/>
              <a:ext cx="764" cy="349"/>
            </a:xfrm>
            <a:custGeom>
              <a:avLst/>
              <a:gdLst/>
              <a:ahLst/>
              <a:cxnLst>
                <a:cxn ang="0">
                  <a:pos x="37" y="8"/>
                </a:cxn>
                <a:cxn ang="0">
                  <a:pos x="260" y="125"/>
                </a:cxn>
                <a:cxn ang="0">
                  <a:pos x="549" y="154"/>
                </a:cxn>
                <a:cxn ang="0">
                  <a:pos x="549" y="290"/>
                </a:cxn>
                <a:cxn ang="0">
                  <a:pos x="632" y="340"/>
                </a:cxn>
                <a:cxn ang="0">
                  <a:pos x="205" y="237"/>
                </a:cxn>
                <a:cxn ang="0">
                  <a:pos x="37" y="173"/>
                </a:cxn>
                <a:cxn ang="0">
                  <a:pos x="37" y="8"/>
                </a:cxn>
              </a:cxnLst>
              <a:rect l="0" t="0" r="r" b="b"/>
              <a:pathLst>
                <a:path w="689" h="349">
                  <a:moveTo>
                    <a:pt x="37" y="8"/>
                  </a:moveTo>
                  <a:cubicBezTo>
                    <a:pt x="74" y="0"/>
                    <a:pt x="175" y="101"/>
                    <a:pt x="260" y="125"/>
                  </a:cubicBezTo>
                  <a:cubicBezTo>
                    <a:pt x="345" y="149"/>
                    <a:pt x="501" y="127"/>
                    <a:pt x="549" y="154"/>
                  </a:cubicBezTo>
                  <a:cubicBezTo>
                    <a:pt x="597" y="181"/>
                    <a:pt x="535" y="259"/>
                    <a:pt x="549" y="290"/>
                  </a:cubicBezTo>
                  <a:cubicBezTo>
                    <a:pt x="563" y="321"/>
                    <a:pt x="689" y="349"/>
                    <a:pt x="632" y="340"/>
                  </a:cubicBezTo>
                  <a:cubicBezTo>
                    <a:pt x="575" y="331"/>
                    <a:pt x="304" y="265"/>
                    <a:pt x="205" y="237"/>
                  </a:cubicBezTo>
                  <a:cubicBezTo>
                    <a:pt x="106" y="209"/>
                    <a:pt x="65" y="215"/>
                    <a:pt x="37" y="173"/>
                  </a:cubicBezTo>
                  <a:cubicBezTo>
                    <a:pt x="9" y="131"/>
                    <a:pt x="0" y="16"/>
                    <a:pt x="37" y="8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042" name="Group 18"/>
            <p:cNvGrpSpPr>
              <a:grpSpLocks/>
            </p:cNvGrpSpPr>
            <p:nvPr/>
          </p:nvGrpSpPr>
          <p:grpSpPr bwMode="auto">
            <a:xfrm>
              <a:off x="6717" y="1205"/>
              <a:ext cx="429" cy="328"/>
              <a:chOff x="2752" y="836"/>
              <a:chExt cx="1126" cy="892"/>
            </a:xfrm>
          </p:grpSpPr>
          <p:grpSp>
            <p:nvGrpSpPr>
              <p:cNvPr id="1043" name="Group 19"/>
              <p:cNvGrpSpPr>
                <a:grpSpLocks/>
              </p:cNvGrpSpPr>
              <p:nvPr/>
            </p:nvGrpSpPr>
            <p:grpSpPr bwMode="auto">
              <a:xfrm>
                <a:off x="3067" y="836"/>
                <a:ext cx="811" cy="892"/>
                <a:chOff x="9425" y="7692"/>
                <a:chExt cx="1859" cy="2188"/>
              </a:xfrm>
            </p:grpSpPr>
            <p:sp>
              <p:nvSpPr>
                <p:cNvPr id="1044" name="Oval 20"/>
                <p:cNvSpPr>
                  <a:spLocks noChangeArrowheads="1"/>
                </p:cNvSpPr>
                <p:nvPr/>
              </p:nvSpPr>
              <p:spPr bwMode="auto">
                <a:xfrm>
                  <a:off x="9425" y="8252"/>
                  <a:ext cx="1386" cy="13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5" name="Oval 21"/>
                <p:cNvSpPr>
                  <a:spLocks noChangeArrowheads="1"/>
                </p:cNvSpPr>
                <p:nvPr/>
              </p:nvSpPr>
              <p:spPr bwMode="auto">
                <a:xfrm>
                  <a:off x="9707" y="8510"/>
                  <a:ext cx="838" cy="864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6" name="Oval 22"/>
                <p:cNvSpPr>
                  <a:spLocks noChangeArrowheads="1"/>
                </p:cNvSpPr>
                <p:nvPr/>
              </p:nvSpPr>
              <p:spPr bwMode="auto">
                <a:xfrm>
                  <a:off x="10006" y="8743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7" name="Oval 23"/>
                <p:cNvSpPr>
                  <a:spLocks noChangeArrowheads="1"/>
                </p:cNvSpPr>
                <p:nvPr/>
              </p:nvSpPr>
              <p:spPr bwMode="auto">
                <a:xfrm>
                  <a:off x="10077" y="8933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8" name="Freeform 24"/>
                <p:cNvSpPr>
                  <a:spLocks/>
                </p:cNvSpPr>
                <p:nvPr/>
              </p:nvSpPr>
              <p:spPr bwMode="auto">
                <a:xfrm>
                  <a:off x="10172" y="8755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9" name="Freeform 25"/>
                <p:cNvSpPr>
                  <a:spLocks/>
                </p:cNvSpPr>
                <p:nvPr/>
              </p:nvSpPr>
              <p:spPr bwMode="auto">
                <a:xfrm>
                  <a:off x="9682" y="8578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0" name="Freeform 26"/>
                <p:cNvSpPr>
                  <a:spLocks/>
                </p:cNvSpPr>
                <p:nvPr/>
              </p:nvSpPr>
              <p:spPr bwMode="auto">
                <a:xfrm>
                  <a:off x="9692" y="8933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1" name="Freeform 27"/>
                <p:cNvSpPr>
                  <a:spLocks/>
                </p:cNvSpPr>
                <p:nvPr/>
              </p:nvSpPr>
              <p:spPr bwMode="auto">
                <a:xfrm>
                  <a:off x="9760" y="9211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2" name="Rectangle 28"/>
                <p:cNvSpPr>
                  <a:spLocks noChangeArrowheads="1"/>
                </p:cNvSpPr>
                <p:nvPr/>
              </p:nvSpPr>
              <p:spPr bwMode="auto">
                <a:xfrm>
                  <a:off x="9425" y="878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3" name="Rectangle 29"/>
                <p:cNvSpPr>
                  <a:spLocks noChangeArrowheads="1"/>
                </p:cNvSpPr>
                <p:nvPr/>
              </p:nvSpPr>
              <p:spPr bwMode="auto">
                <a:xfrm>
                  <a:off x="10514" y="8782"/>
                  <a:ext cx="297" cy="13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4" name="Rectangle 30"/>
                <p:cNvSpPr>
                  <a:spLocks noChangeArrowheads="1"/>
                </p:cNvSpPr>
                <p:nvPr/>
              </p:nvSpPr>
              <p:spPr bwMode="auto">
                <a:xfrm>
                  <a:off x="9425" y="9011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5" name="Rectangle 31"/>
                <p:cNvSpPr>
                  <a:spLocks noChangeArrowheads="1"/>
                </p:cNvSpPr>
                <p:nvPr/>
              </p:nvSpPr>
              <p:spPr bwMode="auto">
                <a:xfrm>
                  <a:off x="10514" y="902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6" name="Rectangle 32"/>
                <p:cNvSpPr>
                  <a:spLocks noChangeArrowheads="1"/>
                </p:cNvSpPr>
                <p:nvPr/>
              </p:nvSpPr>
              <p:spPr bwMode="auto">
                <a:xfrm>
                  <a:off x="9425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7" name="Rectangle 33"/>
                <p:cNvSpPr>
                  <a:spLocks noChangeArrowheads="1"/>
                </p:cNvSpPr>
                <p:nvPr/>
              </p:nvSpPr>
              <p:spPr bwMode="auto">
                <a:xfrm>
                  <a:off x="10514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8" name="Rectangle 34"/>
                <p:cNvSpPr>
                  <a:spLocks noChangeArrowheads="1"/>
                </p:cNvSpPr>
                <p:nvPr/>
              </p:nvSpPr>
              <p:spPr bwMode="auto">
                <a:xfrm>
                  <a:off x="9900" y="8131"/>
                  <a:ext cx="443" cy="71"/>
                </a:xfrm>
                <a:prstGeom prst="rect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9" name="Oval 35"/>
                <p:cNvSpPr>
                  <a:spLocks noChangeArrowheads="1"/>
                </p:cNvSpPr>
                <p:nvPr/>
              </p:nvSpPr>
              <p:spPr bwMode="auto">
                <a:xfrm>
                  <a:off x="10077" y="7692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0" name="Freeform 36"/>
                <p:cNvSpPr>
                  <a:spLocks/>
                </p:cNvSpPr>
                <p:nvPr/>
              </p:nvSpPr>
              <p:spPr bwMode="auto">
                <a:xfrm>
                  <a:off x="9835" y="7830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1" name="Freeform 37"/>
                <p:cNvSpPr>
                  <a:spLocks/>
                </p:cNvSpPr>
                <p:nvPr/>
              </p:nvSpPr>
              <p:spPr bwMode="auto">
                <a:xfrm>
                  <a:off x="9900" y="7853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2" name="Freeform 38"/>
                <p:cNvSpPr>
                  <a:spLocks/>
                </p:cNvSpPr>
                <p:nvPr/>
              </p:nvSpPr>
              <p:spPr bwMode="auto">
                <a:xfrm>
                  <a:off x="10065" y="7853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3" name="Freeform 39"/>
                <p:cNvSpPr>
                  <a:spLocks/>
                </p:cNvSpPr>
                <p:nvPr/>
              </p:nvSpPr>
              <p:spPr bwMode="auto">
                <a:xfrm>
                  <a:off x="10196" y="7853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4" name="WordArt 40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9722" y="8436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065" name="Rectangle 41"/>
                <p:cNvSpPr>
                  <a:spLocks noChangeArrowheads="1"/>
                </p:cNvSpPr>
                <p:nvPr/>
              </p:nvSpPr>
              <p:spPr bwMode="auto">
                <a:xfrm>
                  <a:off x="10021" y="8252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6" name="Rectangle 42"/>
                <p:cNvSpPr>
                  <a:spLocks noChangeArrowheads="1"/>
                </p:cNvSpPr>
                <p:nvPr/>
              </p:nvSpPr>
              <p:spPr bwMode="auto">
                <a:xfrm>
                  <a:off x="10021" y="8439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7" name="Rectangle 43"/>
                <p:cNvSpPr>
                  <a:spLocks noChangeArrowheads="1"/>
                </p:cNvSpPr>
                <p:nvPr/>
              </p:nvSpPr>
              <p:spPr bwMode="auto">
                <a:xfrm>
                  <a:off x="10026" y="8317"/>
                  <a:ext cx="193" cy="119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2752" y="1076"/>
                <a:ext cx="327" cy="193"/>
              </a:xfrm>
              <a:custGeom>
                <a:avLst/>
                <a:gdLst/>
                <a:ahLst/>
                <a:cxnLst>
                  <a:cxn ang="0">
                    <a:pos x="315" y="114"/>
                  </a:cxn>
                  <a:cxn ang="0">
                    <a:pos x="242" y="16"/>
                  </a:cxn>
                  <a:cxn ang="0">
                    <a:pos x="20" y="16"/>
                  </a:cxn>
                  <a:cxn ang="0">
                    <a:pos x="119" y="59"/>
                  </a:cxn>
                  <a:cxn ang="0">
                    <a:pos x="242" y="114"/>
                  </a:cxn>
                  <a:cxn ang="0">
                    <a:pos x="315" y="177"/>
                  </a:cxn>
                  <a:cxn ang="0">
                    <a:pos x="315" y="114"/>
                  </a:cxn>
                </a:cxnLst>
                <a:rect l="0" t="0" r="r" b="b"/>
                <a:pathLst>
                  <a:path w="327" h="181">
                    <a:moveTo>
                      <a:pt x="315" y="114"/>
                    </a:moveTo>
                    <a:cubicBezTo>
                      <a:pt x="303" y="87"/>
                      <a:pt x="291" y="32"/>
                      <a:pt x="242" y="16"/>
                    </a:cubicBezTo>
                    <a:cubicBezTo>
                      <a:pt x="193" y="0"/>
                      <a:pt x="40" y="9"/>
                      <a:pt x="20" y="16"/>
                    </a:cubicBezTo>
                    <a:cubicBezTo>
                      <a:pt x="0" y="23"/>
                      <a:pt x="82" y="43"/>
                      <a:pt x="119" y="59"/>
                    </a:cubicBezTo>
                    <a:cubicBezTo>
                      <a:pt x="156" y="75"/>
                      <a:pt x="209" y="94"/>
                      <a:pt x="242" y="114"/>
                    </a:cubicBezTo>
                    <a:cubicBezTo>
                      <a:pt x="275" y="134"/>
                      <a:pt x="303" y="181"/>
                      <a:pt x="315" y="177"/>
                    </a:cubicBezTo>
                    <a:cubicBezTo>
                      <a:pt x="327" y="173"/>
                      <a:pt x="327" y="141"/>
                      <a:pt x="315" y="11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831" y="1158"/>
                <a:ext cx="236" cy="195"/>
              </a:xfrm>
              <a:custGeom>
                <a:avLst/>
                <a:gdLst/>
                <a:ahLst/>
                <a:cxnLst>
                  <a:cxn ang="0">
                    <a:pos x="236" y="166"/>
                  </a:cxn>
                  <a:cxn ang="0">
                    <a:pos x="163" y="114"/>
                  </a:cxn>
                  <a:cxn ang="0">
                    <a:pos x="58" y="37"/>
                  </a:cxn>
                  <a:cxn ang="0">
                    <a:pos x="3" y="11"/>
                  </a:cxn>
                  <a:cxn ang="0">
                    <a:pos x="40" y="104"/>
                  </a:cxn>
                  <a:cxn ang="0">
                    <a:pos x="163" y="172"/>
                  </a:cxn>
                  <a:cxn ang="0">
                    <a:pos x="236" y="166"/>
                  </a:cxn>
                </a:cxnLst>
                <a:rect l="0" t="0" r="r" b="b"/>
                <a:pathLst>
                  <a:path w="236" h="183">
                    <a:moveTo>
                      <a:pt x="236" y="166"/>
                    </a:moveTo>
                    <a:cubicBezTo>
                      <a:pt x="236" y="156"/>
                      <a:pt x="193" y="135"/>
                      <a:pt x="163" y="114"/>
                    </a:cubicBezTo>
                    <a:cubicBezTo>
                      <a:pt x="133" y="93"/>
                      <a:pt x="85" y="54"/>
                      <a:pt x="58" y="37"/>
                    </a:cubicBezTo>
                    <a:cubicBezTo>
                      <a:pt x="31" y="20"/>
                      <a:pt x="6" y="0"/>
                      <a:pt x="3" y="11"/>
                    </a:cubicBezTo>
                    <a:cubicBezTo>
                      <a:pt x="0" y="22"/>
                      <a:pt x="13" y="77"/>
                      <a:pt x="40" y="104"/>
                    </a:cubicBezTo>
                    <a:cubicBezTo>
                      <a:pt x="67" y="131"/>
                      <a:pt x="130" y="161"/>
                      <a:pt x="163" y="172"/>
                    </a:cubicBezTo>
                    <a:cubicBezTo>
                      <a:pt x="196" y="183"/>
                      <a:pt x="236" y="176"/>
                      <a:pt x="236" y="166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6401" y="2516"/>
              <a:ext cx="630" cy="633"/>
            </a:xfrm>
            <a:custGeom>
              <a:avLst/>
              <a:gdLst/>
              <a:ahLst/>
              <a:cxnLst>
                <a:cxn ang="0">
                  <a:pos x="346" y="73"/>
                </a:cxn>
                <a:cxn ang="0">
                  <a:pos x="102" y="58"/>
                </a:cxn>
                <a:cxn ang="0">
                  <a:pos x="56" y="424"/>
                </a:cxn>
                <a:cxn ang="0">
                  <a:pos x="436" y="633"/>
                </a:cxn>
                <a:cxn ang="0">
                  <a:pos x="533" y="424"/>
                </a:cxn>
                <a:cxn ang="0">
                  <a:pos x="346" y="329"/>
                </a:cxn>
                <a:cxn ang="0">
                  <a:pos x="479" y="135"/>
                </a:cxn>
                <a:cxn ang="0">
                  <a:pos x="346" y="73"/>
                </a:cxn>
              </a:cxnLst>
              <a:rect l="0" t="0" r="r" b="b"/>
              <a:pathLst>
                <a:path w="548" h="633">
                  <a:moveTo>
                    <a:pt x="346" y="73"/>
                  </a:moveTo>
                  <a:cubicBezTo>
                    <a:pt x="283" y="60"/>
                    <a:pt x="150" y="0"/>
                    <a:pt x="102" y="58"/>
                  </a:cubicBezTo>
                  <a:cubicBezTo>
                    <a:pt x="54" y="116"/>
                    <a:pt x="0" y="328"/>
                    <a:pt x="56" y="424"/>
                  </a:cubicBezTo>
                  <a:cubicBezTo>
                    <a:pt x="112" y="520"/>
                    <a:pt x="357" y="633"/>
                    <a:pt x="436" y="633"/>
                  </a:cubicBezTo>
                  <a:cubicBezTo>
                    <a:pt x="515" y="633"/>
                    <a:pt x="548" y="475"/>
                    <a:pt x="533" y="424"/>
                  </a:cubicBezTo>
                  <a:cubicBezTo>
                    <a:pt x="518" y="373"/>
                    <a:pt x="355" y="377"/>
                    <a:pt x="346" y="329"/>
                  </a:cubicBezTo>
                  <a:cubicBezTo>
                    <a:pt x="337" y="281"/>
                    <a:pt x="479" y="171"/>
                    <a:pt x="479" y="135"/>
                  </a:cubicBezTo>
                  <a:cubicBezTo>
                    <a:pt x="479" y="99"/>
                    <a:pt x="409" y="86"/>
                    <a:pt x="346" y="73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7256" y="2999"/>
              <a:ext cx="148" cy="58"/>
            </a:xfrm>
            <a:custGeom>
              <a:avLst/>
              <a:gdLst/>
              <a:ahLst/>
              <a:cxnLst>
                <a:cxn ang="0">
                  <a:pos x="148" y="58"/>
                </a:cxn>
                <a:cxn ang="0">
                  <a:pos x="0" y="0"/>
                </a:cxn>
              </a:cxnLst>
              <a:rect l="0" t="0" r="r" b="b"/>
              <a:pathLst>
                <a:path w="148" h="58">
                  <a:moveTo>
                    <a:pt x="148" y="58"/>
                  </a:moveTo>
                  <a:cubicBezTo>
                    <a:pt x="88" y="34"/>
                    <a:pt x="28" y="10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7234" y="3095"/>
              <a:ext cx="115" cy="54"/>
            </a:xfrm>
            <a:custGeom>
              <a:avLst/>
              <a:gdLst/>
              <a:ahLst/>
              <a:cxnLst>
                <a:cxn ang="0">
                  <a:pos x="115" y="54"/>
                </a:cxn>
                <a:cxn ang="0">
                  <a:pos x="55" y="8"/>
                </a:cxn>
                <a:cxn ang="0">
                  <a:pos x="0" y="8"/>
                </a:cxn>
              </a:cxnLst>
              <a:rect l="0" t="0" r="r" b="b"/>
              <a:pathLst>
                <a:path w="115" h="54">
                  <a:moveTo>
                    <a:pt x="115" y="54"/>
                  </a:moveTo>
                  <a:cubicBezTo>
                    <a:pt x="94" y="35"/>
                    <a:pt x="74" y="16"/>
                    <a:pt x="55" y="8"/>
                  </a:cubicBezTo>
                  <a:cubicBezTo>
                    <a:pt x="36" y="0"/>
                    <a:pt x="18" y="4"/>
                    <a:pt x="0" y="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3" name="WordArt 49"/>
            <p:cNvSpPr>
              <a:spLocks noChangeArrowheads="1" noChangeShapeType="1" noTextEdit="1"/>
            </p:cNvSpPr>
            <p:nvPr/>
          </p:nvSpPr>
          <p:spPr bwMode="auto">
            <a:xfrm rot="5400000">
              <a:off x="6485" y="4102"/>
              <a:ext cx="664" cy="199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rPr>
                <a:t>RFESS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endParaRPr>
            </a:p>
          </p:txBody>
        </p:sp>
      </p:grpSp>
      <p:sp>
        <p:nvSpPr>
          <p:cNvPr id="1074" name="Freeform 50"/>
          <p:cNvSpPr>
            <a:spLocks/>
          </p:cNvSpPr>
          <p:nvPr/>
        </p:nvSpPr>
        <p:spPr bwMode="auto">
          <a:xfrm>
            <a:off x="928662" y="4572008"/>
            <a:ext cx="8001056" cy="625475"/>
          </a:xfrm>
          <a:custGeom>
            <a:avLst/>
            <a:gdLst/>
            <a:ahLst/>
            <a:cxnLst>
              <a:cxn ang="0">
                <a:pos x="300" y="316"/>
              </a:cxn>
              <a:cxn ang="0">
                <a:pos x="467" y="223"/>
              </a:cxn>
              <a:cxn ang="0">
                <a:pos x="1300" y="28"/>
              </a:cxn>
              <a:cxn ang="0">
                <a:pos x="1917" y="390"/>
              </a:cxn>
              <a:cxn ang="0">
                <a:pos x="2790" y="93"/>
              </a:cxn>
              <a:cxn ang="0">
                <a:pos x="3502" y="539"/>
              </a:cxn>
              <a:cxn ang="0">
                <a:pos x="4695" y="214"/>
              </a:cxn>
              <a:cxn ang="0">
                <a:pos x="5271" y="437"/>
              </a:cxn>
              <a:cxn ang="0">
                <a:pos x="6190" y="400"/>
              </a:cxn>
              <a:cxn ang="0">
                <a:pos x="6580" y="270"/>
              </a:cxn>
              <a:cxn ang="0">
                <a:pos x="7114" y="400"/>
              </a:cxn>
              <a:cxn ang="0">
                <a:pos x="7344" y="539"/>
              </a:cxn>
              <a:cxn ang="0">
                <a:pos x="8079" y="400"/>
              </a:cxn>
              <a:cxn ang="0">
                <a:pos x="8705" y="242"/>
              </a:cxn>
              <a:cxn ang="0">
                <a:pos x="9116" y="270"/>
              </a:cxn>
              <a:cxn ang="0">
                <a:pos x="9367" y="465"/>
              </a:cxn>
              <a:cxn ang="0">
                <a:pos x="9376" y="901"/>
              </a:cxn>
              <a:cxn ang="0">
                <a:pos x="5664" y="966"/>
              </a:cxn>
              <a:cxn ang="0">
                <a:pos x="2192" y="818"/>
              </a:cxn>
              <a:cxn ang="0">
                <a:pos x="318" y="744"/>
              </a:cxn>
              <a:cxn ang="0">
                <a:pos x="300" y="316"/>
              </a:cxn>
            </a:cxnLst>
            <a:rect l="0" t="0" r="r" b="b"/>
            <a:pathLst>
              <a:path w="9993" h="984">
                <a:moveTo>
                  <a:pt x="300" y="316"/>
                </a:moveTo>
                <a:cubicBezTo>
                  <a:pt x="325" y="229"/>
                  <a:pt x="300" y="271"/>
                  <a:pt x="467" y="223"/>
                </a:cubicBezTo>
                <a:cubicBezTo>
                  <a:pt x="634" y="175"/>
                  <a:pt x="1058" y="0"/>
                  <a:pt x="1300" y="28"/>
                </a:cubicBezTo>
                <a:cubicBezTo>
                  <a:pt x="1542" y="56"/>
                  <a:pt x="1669" y="379"/>
                  <a:pt x="1917" y="390"/>
                </a:cubicBezTo>
                <a:cubicBezTo>
                  <a:pt x="2165" y="401"/>
                  <a:pt x="2526" y="68"/>
                  <a:pt x="2790" y="93"/>
                </a:cubicBezTo>
                <a:cubicBezTo>
                  <a:pt x="3054" y="118"/>
                  <a:pt x="3185" y="519"/>
                  <a:pt x="3502" y="539"/>
                </a:cubicBezTo>
                <a:cubicBezTo>
                  <a:pt x="3819" y="559"/>
                  <a:pt x="4400" y="231"/>
                  <a:pt x="4695" y="214"/>
                </a:cubicBezTo>
                <a:cubicBezTo>
                  <a:pt x="4990" y="197"/>
                  <a:pt x="5022" y="406"/>
                  <a:pt x="5271" y="437"/>
                </a:cubicBezTo>
                <a:cubicBezTo>
                  <a:pt x="5520" y="468"/>
                  <a:pt x="5972" y="428"/>
                  <a:pt x="6190" y="400"/>
                </a:cubicBezTo>
                <a:cubicBezTo>
                  <a:pt x="6408" y="372"/>
                  <a:pt x="6426" y="270"/>
                  <a:pt x="6580" y="270"/>
                </a:cubicBezTo>
                <a:cubicBezTo>
                  <a:pt x="6734" y="270"/>
                  <a:pt x="6987" y="355"/>
                  <a:pt x="7114" y="400"/>
                </a:cubicBezTo>
                <a:cubicBezTo>
                  <a:pt x="7241" y="445"/>
                  <a:pt x="7183" y="539"/>
                  <a:pt x="7344" y="539"/>
                </a:cubicBezTo>
                <a:cubicBezTo>
                  <a:pt x="7505" y="539"/>
                  <a:pt x="7852" y="449"/>
                  <a:pt x="8079" y="400"/>
                </a:cubicBezTo>
                <a:cubicBezTo>
                  <a:pt x="8306" y="351"/>
                  <a:pt x="8532" y="264"/>
                  <a:pt x="8705" y="242"/>
                </a:cubicBezTo>
                <a:cubicBezTo>
                  <a:pt x="8878" y="220"/>
                  <a:pt x="9006" y="233"/>
                  <a:pt x="9116" y="270"/>
                </a:cubicBezTo>
                <a:cubicBezTo>
                  <a:pt x="9226" y="307"/>
                  <a:pt x="9324" y="360"/>
                  <a:pt x="9367" y="465"/>
                </a:cubicBezTo>
                <a:cubicBezTo>
                  <a:pt x="9410" y="570"/>
                  <a:pt x="9993" y="818"/>
                  <a:pt x="9376" y="901"/>
                </a:cubicBezTo>
                <a:cubicBezTo>
                  <a:pt x="8759" y="984"/>
                  <a:pt x="6861" y="980"/>
                  <a:pt x="5664" y="966"/>
                </a:cubicBezTo>
                <a:cubicBezTo>
                  <a:pt x="4467" y="952"/>
                  <a:pt x="3083" y="855"/>
                  <a:pt x="2192" y="818"/>
                </a:cubicBezTo>
                <a:cubicBezTo>
                  <a:pt x="1301" y="781"/>
                  <a:pt x="636" y="824"/>
                  <a:pt x="318" y="744"/>
                </a:cubicBezTo>
                <a:cubicBezTo>
                  <a:pt x="0" y="664"/>
                  <a:pt x="275" y="403"/>
                  <a:pt x="300" y="316"/>
                </a:cubicBezTo>
                <a:close/>
              </a:path>
            </a:pathLst>
          </a:custGeom>
          <a:solidFill>
            <a:srgbClr val="F9B277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1116" name="Group 92"/>
          <p:cNvGrpSpPr>
            <a:grpSpLocks/>
          </p:cNvGrpSpPr>
          <p:nvPr/>
        </p:nvGrpSpPr>
        <p:grpSpPr bwMode="auto">
          <a:xfrm>
            <a:off x="1285852" y="3714752"/>
            <a:ext cx="1214446" cy="1255711"/>
            <a:chOff x="3124" y="6073"/>
            <a:chExt cx="2984" cy="2996"/>
          </a:xfrm>
        </p:grpSpPr>
        <p:sp>
          <p:nvSpPr>
            <p:cNvPr id="1117" name="Freeform 93"/>
            <p:cNvSpPr>
              <a:spLocks/>
            </p:cNvSpPr>
            <p:nvPr/>
          </p:nvSpPr>
          <p:spPr bwMode="auto">
            <a:xfrm>
              <a:off x="3760" y="6373"/>
              <a:ext cx="1962" cy="1025"/>
            </a:xfrm>
            <a:custGeom>
              <a:avLst/>
              <a:gdLst/>
              <a:ahLst/>
              <a:cxnLst>
                <a:cxn ang="0">
                  <a:pos x="106" y="555"/>
                </a:cxn>
                <a:cxn ang="0">
                  <a:pos x="421" y="648"/>
                </a:cxn>
                <a:cxn ang="0">
                  <a:pos x="576" y="1093"/>
                </a:cxn>
                <a:cxn ang="0">
                  <a:pos x="1090" y="1168"/>
                </a:cxn>
                <a:cxn ang="0">
                  <a:pos x="1515" y="1066"/>
                </a:cxn>
                <a:cxn ang="0">
                  <a:pos x="1842" y="880"/>
                </a:cxn>
                <a:cxn ang="0">
                  <a:pos x="1954" y="787"/>
                </a:cxn>
                <a:cxn ang="0">
                  <a:pos x="1796" y="127"/>
                </a:cxn>
                <a:cxn ang="0">
                  <a:pos x="1698" y="25"/>
                </a:cxn>
                <a:cxn ang="0">
                  <a:pos x="1211" y="62"/>
                </a:cxn>
                <a:cxn ang="0">
                  <a:pos x="495" y="183"/>
                </a:cxn>
                <a:cxn ang="0">
                  <a:pos x="71" y="267"/>
                </a:cxn>
                <a:cxn ang="0">
                  <a:pos x="106" y="555"/>
                </a:cxn>
              </a:cxnLst>
              <a:rect l="0" t="0" r="r" b="b"/>
              <a:pathLst>
                <a:path w="1962" h="1180">
                  <a:moveTo>
                    <a:pt x="106" y="555"/>
                  </a:moveTo>
                  <a:cubicBezTo>
                    <a:pt x="164" y="618"/>
                    <a:pt x="343" y="558"/>
                    <a:pt x="421" y="648"/>
                  </a:cubicBezTo>
                  <a:cubicBezTo>
                    <a:pt x="499" y="738"/>
                    <a:pt x="465" y="1006"/>
                    <a:pt x="576" y="1093"/>
                  </a:cubicBezTo>
                  <a:cubicBezTo>
                    <a:pt x="687" y="1180"/>
                    <a:pt x="934" y="1172"/>
                    <a:pt x="1090" y="1168"/>
                  </a:cubicBezTo>
                  <a:cubicBezTo>
                    <a:pt x="1246" y="1164"/>
                    <a:pt x="1390" y="1114"/>
                    <a:pt x="1515" y="1066"/>
                  </a:cubicBezTo>
                  <a:cubicBezTo>
                    <a:pt x="1640" y="1018"/>
                    <a:pt x="1769" y="927"/>
                    <a:pt x="1842" y="880"/>
                  </a:cubicBezTo>
                  <a:cubicBezTo>
                    <a:pt x="1915" y="833"/>
                    <a:pt x="1962" y="912"/>
                    <a:pt x="1954" y="787"/>
                  </a:cubicBezTo>
                  <a:cubicBezTo>
                    <a:pt x="1946" y="662"/>
                    <a:pt x="1839" y="254"/>
                    <a:pt x="1796" y="127"/>
                  </a:cubicBezTo>
                  <a:cubicBezTo>
                    <a:pt x="1753" y="0"/>
                    <a:pt x="1795" y="36"/>
                    <a:pt x="1698" y="25"/>
                  </a:cubicBezTo>
                  <a:cubicBezTo>
                    <a:pt x="1601" y="14"/>
                    <a:pt x="1411" y="36"/>
                    <a:pt x="1211" y="62"/>
                  </a:cubicBezTo>
                  <a:cubicBezTo>
                    <a:pt x="1011" y="88"/>
                    <a:pt x="685" y="149"/>
                    <a:pt x="495" y="183"/>
                  </a:cubicBezTo>
                  <a:cubicBezTo>
                    <a:pt x="305" y="217"/>
                    <a:pt x="142" y="207"/>
                    <a:pt x="71" y="267"/>
                  </a:cubicBezTo>
                  <a:cubicBezTo>
                    <a:pt x="0" y="327"/>
                    <a:pt x="48" y="492"/>
                    <a:pt x="106" y="555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118" name="Group 94"/>
            <p:cNvGrpSpPr>
              <a:grpSpLocks/>
            </p:cNvGrpSpPr>
            <p:nvPr/>
          </p:nvGrpSpPr>
          <p:grpSpPr bwMode="auto">
            <a:xfrm>
              <a:off x="3124" y="6073"/>
              <a:ext cx="2984" cy="2996"/>
              <a:chOff x="3124" y="6073"/>
              <a:chExt cx="2984" cy="2996"/>
            </a:xfrm>
          </p:grpSpPr>
          <p:sp>
            <p:nvSpPr>
              <p:cNvPr id="1119" name="Freeform 95"/>
              <p:cNvSpPr>
                <a:spLocks/>
              </p:cNvSpPr>
              <p:nvPr/>
            </p:nvSpPr>
            <p:spPr bwMode="auto">
              <a:xfrm>
                <a:off x="3915" y="6073"/>
                <a:ext cx="1474" cy="2502"/>
              </a:xfrm>
              <a:custGeom>
                <a:avLst/>
                <a:gdLst/>
                <a:ahLst/>
                <a:cxnLst>
                  <a:cxn ang="0">
                    <a:pos x="1474" y="318"/>
                  </a:cxn>
                  <a:cxn ang="0">
                    <a:pos x="1256" y="150"/>
                  </a:cxn>
                  <a:cxn ang="0">
                    <a:pos x="800" y="20"/>
                  </a:cxn>
                  <a:cxn ang="0">
                    <a:pos x="441" y="271"/>
                  </a:cxn>
                  <a:cxn ang="0">
                    <a:pos x="80" y="652"/>
                  </a:cxn>
                  <a:cxn ang="0">
                    <a:pos x="0" y="1389"/>
                  </a:cxn>
                  <a:cxn ang="0">
                    <a:pos x="80" y="2015"/>
                  </a:cxn>
                  <a:cxn ang="0">
                    <a:pos x="169" y="2445"/>
                  </a:cxn>
                  <a:cxn ang="0">
                    <a:pos x="218" y="2358"/>
                  </a:cxn>
                  <a:cxn ang="0">
                    <a:pos x="218" y="2231"/>
                  </a:cxn>
                  <a:cxn ang="0">
                    <a:pos x="124" y="1571"/>
                  </a:cxn>
                  <a:cxn ang="0">
                    <a:pos x="124" y="959"/>
                  </a:cxn>
                  <a:cxn ang="0">
                    <a:pos x="169" y="652"/>
                  </a:cxn>
                  <a:cxn ang="0">
                    <a:pos x="432" y="411"/>
                  </a:cxn>
                  <a:cxn ang="0">
                    <a:pos x="741" y="271"/>
                  </a:cxn>
                  <a:cxn ang="0">
                    <a:pos x="1025" y="240"/>
                  </a:cxn>
                  <a:cxn ang="0">
                    <a:pos x="1256" y="345"/>
                  </a:cxn>
                  <a:cxn ang="0">
                    <a:pos x="1393" y="327"/>
                  </a:cxn>
                </a:cxnLst>
                <a:rect l="0" t="0" r="r" b="b"/>
                <a:pathLst>
                  <a:path w="1474" h="2502">
                    <a:moveTo>
                      <a:pt x="1474" y="318"/>
                    </a:moveTo>
                    <a:cubicBezTo>
                      <a:pt x="1421" y="259"/>
                      <a:pt x="1368" y="200"/>
                      <a:pt x="1256" y="150"/>
                    </a:cubicBezTo>
                    <a:cubicBezTo>
                      <a:pt x="1144" y="100"/>
                      <a:pt x="936" y="0"/>
                      <a:pt x="800" y="20"/>
                    </a:cubicBezTo>
                    <a:cubicBezTo>
                      <a:pt x="664" y="40"/>
                      <a:pt x="561" y="166"/>
                      <a:pt x="441" y="271"/>
                    </a:cubicBezTo>
                    <a:cubicBezTo>
                      <a:pt x="321" y="376"/>
                      <a:pt x="153" y="466"/>
                      <a:pt x="80" y="652"/>
                    </a:cubicBezTo>
                    <a:cubicBezTo>
                      <a:pt x="7" y="838"/>
                      <a:pt x="0" y="1162"/>
                      <a:pt x="0" y="1389"/>
                    </a:cubicBezTo>
                    <a:cubicBezTo>
                      <a:pt x="0" y="1616"/>
                      <a:pt x="52" y="1839"/>
                      <a:pt x="80" y="2015"/>
                    </a:cubicBezTo>
                    <a:cubicBezTo>
                      <a:pt x="108" y="2191"/>
                      <a:pt x="146" y="2388"/>
                      <a:pt x="169" y="2445"/>
                    </a:cubicBezTo>
                    <a:cubicBezTo>
                      <a:pt x="192" y="2502"/>
                      <a:pt x="210" y="2394"/>
                      <a:pt x="218" y="2358"/>
                    </a:cubicBezTo>
                    <a:cubicBezTo>
                      <a:pt x="226" y="2322"/>
                      <a:pt x="234" y="2362"/>
                      <a:pt x="218" y="2231"/>
                    </a:cubicBezTo>
                    <a:cubicBezTo>
                      <a:pt x="202" y="2100"/>
                      <a:pt x="140" y="1783"/>
                      <a:pt x="124" y="1571"/>
                    </a:cubicBezTo>
                    <a:cubicBezTo>
                      <a:pt x="108" y="1359"/>
                      <a:pt x="117" y="1112"/>
                      <a:pt x="124" y="959"/>
                    </a:cubicBezTo>
                    <a:cubicBezTo>
                      <a:pt x="131" y="806"/>
                      <a:pt x="118" y="743"/>
                      <a:pt x="169" y="652"/>
                    </a:cubicBezTo>
                    <a:cubicBezTo>
                      <a:pt x="220" y="561"/>
                      <a:pt x="337" y="474"/>
                      <a:pt x="432" y="411"/>
                    </a:cubicBezTo>
                    <a:cubicBezTo>
                      <a:pt x="527" y="348"/>
                      <a:pt x="642" y="299"/>
                      <a:pt x="741" y="271"/>
                    </a:cubicBezTo>
                    <a:cubicBezTo>
                      <a:pt x="840" y="243"/>
                      <a:pt x="939" y="228"/>
                      <a:pt x="1025" y="240"/>
                    </a:cubicBezTo>
                    <a:cubicBezTo>
                      <a:pt x="1111" y="252"/>
                      <a:pt x="1195" y="330"/>
                      <a:pt x="1256" y="345"/>
                    </a:cubicBezTo>
                    <a:cubicBezTo>
                      <a:pt x="1317" y="360"/>
                      <a:pt x="1355" y="343"/>
                      <a:pt x="1393" y="327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0" name="Freeform 96"/>
              <p:cNvSpPr>
                <a:spLocks/>
              </p:cNvSpPr>
              <p:nvPr/>
            </p:nvSpPr>
            <p:spPr bwMode="auto">
              <a:xfrm>
                <a:off x="4181" y="7010"/>
                <a:ext cx="1927" cy="2059"/>
              </a:xfrm>
              <a:custGeom>
                <a:avLst/>
                <a:gdLst/>
                <a:ahLst/>
                <a:cxnLst>
                  <a:cxn ang="0">
                    <a:pos x="0" y="283"/>
                  </a:cxn>
                  <a:cxn ang="0">
                    <a:pos x="362" y="388"/>
                  </a:cxn>
                  <a:cxn ang="0">
                    <a:pos x="604" y="388"/>
                  </a:cxn>
                  <a:cxn ang="0">
                    <a:pos x="680" y="580"/>
                  </a:cxn>
                  <a:cxn ang="0">
                    <a:pos x="893" y="571"/>
                  </a:cxn>
                  <a:cxn ang="0">
                    <a:pos x="963" y="292"/>
                  </a:cxn>
                  <a:cxn ang="0">
                    <a:pos x="1191" y="134"/>
                  </a:cxn>
                  <a:cxn ang="0">
                    <a:pos x="1414" y="79"/>
                  </a:cxn>
                  <a:cxn ang="0">
                    <a:pos x="1582" y="608"/>
                  </a:cxn>
                  <a:cxn ang="0">
                    <a:pos x="1768" y="1110"/>
                  </a:cxn>
                  <a:cxn ang="0">
                    <a:pos x="1777" y="1377"/>
                  </a:cxn>
                  <a:cxn ang="0">
                    <a:pos x="1684" y="1627"/>
                  </a:cxn>
                  <a:cxn ang="0">
                    <a:pos x="1368" y="1816"/>
                  </a:cxn>
                  <a:cxn ang="0">
                    <a:pos x="680" y="2032"/>
                  </a:cxn>
                  <a:cxn ang="0">
                    <a:pos x="162" y="1980"/>
                  </a:cxn>
                </a:cxnLst>
                <a:rect l="0" t="0" r="r" b="b"/>
                <a:pathLst>
                  <a:path w="1800" h="2059">
                    <a:moveTo>
                      <a:pt x="0" y="283"/>
                    </a:moveTo>
                    <a:cubicBezTo>
                      <a:pt x="130" y="327"/>
                      <a:pt x="261" y="371"/>
                      <a:pt x="362" y="388"/>
                    </a:cubicBezTo>
                    <a:cubicBezTo>
                      <a:pt x="463" y="405"/>
                      <a:pt x="551" y="356"/>
                      <a:pt x="604" y="388"/>
                    </a:cubicBezTo>
                    <a:cubicBezTo>
                      <a:pt x="657" y="420"/>
                      <a:pt x="632" y="550"/>
                      <a:pt x="680" y="580"/>
                    </a:cubicBezTo>
                    <a:cubicBezTo>
                      <a:pt x="728" y="610"/>
                      <a:pt x="846" y="619"/>
                      <a:pt x="893" y="571"/>
                    </a:cubicBezTo>
                    <a:cubicBezTo>
                      <a:pt x="940" y="523"/>
                      <a:pt x="913" y="365"/>
                      <a:pt x="963" y="292"/>
                    </a:cubicBezTo>
                    <a:cubicBezTo>
                      <a:pt x="1013" y="219"/>
                      <a:pt x="1116" y="169"/>
                      <a:pt x="1191" y="134"/>
                    </a:cubicBezTo>
                    <a:cubicBezTo>
                      <a:pt x="1266" y="99"/>
                      <a:pt x="1349" y="0"/>
                      <a:pt x="1414" y="79"/>
                    </a:cubicBezTo>
                    <a:cubicBezTo>
                      <a:pt x="1479" y="158"/>
                      <a:pt x="1523" y="436"/>
                      <a:pt x="1582" y="608"/>
                    </a:cubicBezTo>
                    <a:cubicBezTo>
                      <a:pt x="1641" y="780"/>
                      <a:pt x="1736" y="982"/>
                      <a:pt x="1768" y="1110"/>
                    </a:cubicBezTo>
                    <a:cubicBezTo>
                      <a:pt x="1800" y="1238"/>
                      <a:pt x="1791" y="1291"/>
                      <a:pt x="1777" y="1377"/>
                    </a:cubicBezTo>
                    <a:cubicBezTo>
                      <a:pt x="1763" y="1463"/>
                      <a:pt x="1752" y="1554"/>
                      <a:pt x="1684" y="1627"/>
                    </a:cubicBezTo>
                    <a:cubicBezTo>
                      <a:pt x="1616" y="1700"/>
                      <a:pt x="1535" y="1749"/>
                      <a:pt x="1368" y="1816"/>
                    </a:cubicBezTo>
                    <a:cubicBezTo>
                      <a:pt x="1201" y="1883"/>
                      <a:pt x="881" y="2005"/>
                      <a:pt x="680" y="2032"/>
                    </a:cubicBezTo>
                    <a:cubicBezTo>
                      <a:pt x="479" y="2059"/>
                      <a:pt x="320" y="2019"/>
                      <a:pt x="162" y="198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1" name="Freeform 97"/>
              <p:cNvSpPr>
                <a:spLocks/>
              </p:cNvSpPr>
              <p:nvPr/>
            </p:nvSpPr>
            <p:spPr bwMode="auto">
              <a:xfrm>
                <a:off x="3764" y="6754"/>
                <a:ext cx="764" cy="2229"/>
              </a:xfrm>
              <a:custGeom>
                <a:avLst/>
                <a:gdLst/>
                <a:ahLst/>
                <a:cxnLst>
                  <a:cxn ang="0">
                    <a:pos x="102" y="65"/>
                  </a:cxn>
                  <a:cxn ang="0">
                    <a:pos x="67" y="818"/>
                  </a:cxn>
                  <a:cxn ang="0">
                    <a:pos x="61" y="1562"/>
                  </a:cxn>
                  <a:cxn ang="0">
                    <a:pos x="102" y="1887"/>
                  </a:cxn>
                  <a:cxn ang="0">
                    <a:pos x="673" y="2217"/>
                  </a:cxn>
                  <a:cxn ang="0">
                    <a:pos x="649" y="1814"/>
                  </a:cxn>
                  <a:cxn ang="0">
                    <a:pos x="572" y="1019"/>
                  </a:cxn>
                  <a:cxn ang="0">
                    <a:pos x="544" y="557"/>
                  </a:cxn>
                  <a:cxn ang="0">
                    <a:pos x="491" y="242"/>
                  </a:cxn>
                  <a:cxn ang="0">
                    <a:pos x="352" y="93"/>
                  </a:cxn>
                  <a:cxn ang="0">
                    <a:pos x="102" y="0"/>
                  </a:cxn>
                </a:cxnLst>
                <a:rect l="0" t="0" r="r" b="b"/>
                <a:pathLst>
                  <a:path w="764" h="2229">
                    <a:moveTo>
                      <a:pt x="102" y="65"/>
                    </a:moveTo>
                    <a:cubicBezTo>
                      <a:pt x="88" y="317"/>
                      <a:pt x="74" y="569"/>
                      <a:pt x="67" y="818"/>
                    </a:cubicBezTo>
                    <a:cubicBezTo>
                      <a:pt x="60" y="1067"/>
                      <a:pt x="55" y="1384"/>
                      <a:pt x="61" y="1562"/>
                    </a:cubicBezTo>
                    <a:cubicBezTo>
                      <a:pt x="67" y="1740"/>
                      <a:pt x="0" y="1778"/>
                      <a:pt x="102" y="1887"/>
                    </a:cubicBezTo>
                    <a:cubicBezTo>
                      <a:pt x="204" y="1996"/>
                      <a:pt x="582" y="2229"/>
                      <a:pt x="673" y="2217"/>
                    </a:cubicBezTo>
                    <a:cubicBezTo>
                      <a:pt x="764" y="2205"/>
                      <a:pt x="666" y="2014"/>
                      <a:pt x="649" y="1814"/>
                    </a:cubicBezTo>
                    <a:cubicBezTo>
                      <a:pt x="632" y="1614"/>
                      <a:pt x="589" y="1228"/>
                      <a:pt x="572" y="1019"/>
                    </a:cubicBezTo>
                    <a:cubicBezTo>
                      <a:pt x="555" y="810"/>
                      <a:pt x="557" y="686"/>
                      <a:pt x="544" y="557"/>
                    </a:cubicBezTo>
                    <a:cubicBezTo>
                      <a:pt x="531" y="428"/>
                      <a:pt x="523" y="319"/>
                      <a:pt x="491" y="242"/>
                    </a:cubicBezTo>
                    <a:cubicBezTo>
                      <a:pt x="459" y="165"/>
                      <a:pt x="417" y="133"/>
                      <a:pt x="352" y="93"/>
                    </a:cubicBezTo>
                    <a:cubicBezTo>
                      <a:pt x="287" y="53"/>
                      <a:pt x="194" y="26"/>
                      <a:pt x="102" y="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2" name="Freeform 98"/>
              <p:cNvSpPr>
                <a:spLocks/>
              </p:cNvSpPr>
              <p:nvPr/>
            </p:nvSpPr>
            <p:spPr bwMode="auto">
              <a:xfrm>
                <a:off x="4554" y="7472"/>
                <a:ext cx="1298" cy="1319"/>
              </a:xfrm>
              <a:custGeom>
                <a:avLst/>
                <a:gdLst/>
                <a:ahLst/>
                <a:cxnLst>
                  <a:cxn ang="0">
                    <a:pos x="1085" y="127"/>
                  </a:cxn>
                  <a:cxn ang="0">
                    <a:pos x="721" y="258"/>
                  </a:cxn>
                  <a:cxn ang="0">
                    <a:pos x="101" y="397"/>
                  </a:cxn>
                  <a:cxn ang="0">
                    <a:pos x="116" y="1103"/>
                  </a:cxn>
                  <a:cxn ang="0">
                    <a:pos x="101" y="1278"/>
                  </a:cxn>
                  <a:cxn ang="0">
                    <a:pos x="568" y="1286"/>
                  </a:cxn>
                  <a:cxn ang="0">
                    <a:pos x="1168" y="1081"/>
                  </a:cxn>
                  <a:cxn ang="0">
                    <a:pos x="1290" y="1019"/>
                  </a:cxn>
                  <a:cxn ang="0">
                    <a:pos x="1085" y="127"/>
                  </a:cxn>
                </a:cxnLst>
                <a:rect l="0" t="0" r="r" b="b"/>
                <a:pathLst>
                  <a:path w="1298" h="1319">
                    <a:moveTo>
                      <a:pt x="1085" y="127"/>
                    </a:moveTo>
                    <a:cubicBezTo>
                      <a:pt x="990" y="0"/>
                      <a:pt x="885" y="213"/>
                      <a:pt x="721" y="258"/>
                    </a:cubicBezTo>
                    <a:cubicBezTo>
                      <a:pt x="557" y="303"/>
                      <a:pt x="202" y="256"/>
                      <a:pt x="101" y="397"/>
                    </a:cubicBezTo>
                    <a:cubicBezTo>
                      <a:pt x="0" y="538"/>
                      <a:pt x="116" y="956"/>
                      <a:pt x="116" y="1103"/>
                    </a:cubicBezTo>
                    <a:cubicBezTo>
                      <a:pt x="116" y="1250"/>
                      <a:pt x="26" y="1248"/>
                      <a:pt x="101" y="1278"/>
                    </a:cubicBezTo>
                    <a:cubicBezTo>
                      <a:pt x="176" y="1308"/>
                      <a:pt x="390" y="1319"/>
                      <a:pt x="568" y="1286"/>
                    </a:cubicBezTo>
                    <a:cubicBezTo>
                      <a:pt x="746" y="1253"/>
                      <a:pt x="1048" y="1125"/>
                      <a:pt x="1168" y="1081"/>
                    </a:cubicBezTo>
                    <a:cubicBezTo>
                      <a:pt x="1288" y="1037"/>
                      <a:pt x="1298" y="1179"/>
                      <a:pt x="1290" y="1019"/>
                    </a:cubicBezTo>
                    <a:cubicBezTo>
                      <a:pt x="1282" y="859"/>
                      <a:pt x="1180" y="254"/>
                      <a:pt x="1085" y="12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3" name="Freeform 99"/>
              <p:cNvSpPr>
                <a:spLocks/>
              </p:cNvSpPr>
              <p:nvPr/>
            </p:nvSpPr>
            <p:spPr bwMode="auto">
              <a:xfrm>
                <a:off x="3813" y="6342"/>
                <a:ext cx="1781" cy="412"/>
              </a:xfrm>
              <a:custGeom>
                <a:avLst/>
                <a:gdLst/>
                <a:ahLst/>
                <a:cxnLst>
                  <a:cxn ang="0">
                    <a:pos x="102" y="412"/>
                  </a:cxn>
                  <a:cxn ang="0">
                    <a:pos x="842" y="328"/>
                  </a:cxn>
                  <a:cxn ang="0">
                    <a:pos x="1458" y="245"/>
                  </a:cxn>
                  <a:cxn ang="0">
                    <a:pos x="1743" y="217"/>
                  </a:cxn>
                  <a:cxn ang="0">
                    <a:pos x="1686" y="31"/>
                  </a:cxn>
                  <a:cxn ang="0">
                    <a:pos x="1524" y="31"/>
                  </a:cxn>
                  <a:cxn ang="0">
                    <a:pos x="657" y="143"/>
                  </a:cxn>
                  <a:cxn ang="0">
                    <a:pos x="303" y="198"/>
                  </a:cxn>
                  <a:cxn ang="0">
                    <a:pos x="89" y="236"/>
                  </a:cxn>
                  <a:cxn ang="0">
                    <a:pos x="12" y="319"/>
                  </a:cxn>
                  <a:cxn ang="0">
                    <a:pos x="18" y="412"/>
                  </a:cxn>
                </a:cxnLst>
                <a:rect l="0" t="0" r="r" b="b"/>
                <a:pathLst>
                  <a:path w="1781" h="412">
                    <a:moveTo>
                      <a:pt x="102" y="412"/>
                    </a:moveTo>
                    <a:cubicBezTo>
                      <a:pt x="359" y="384"/>
                      <a:pt x="616" y="356"/>
                      <a:pt x="842" y="328"/>
                    </a:cubicBezTo>
                    <a:cubicBezTo>
                      <a:pt x="1068" y="300"/>
                      <a:pt x="1308" y="264"/>
                      <a:pt x="1458" y="245"/>
                    </a:cubicBezTo>
                    <a:cubicBezTo>
                      <a:pt x="1608" y="226"/>
                      <a:pt x="1705" y="253"/>
                      <a:pt x="1743" y="217"/>
                    </a:cubicBezTo>
                    <a:cubicBezTo>
                      <a:pt x="1781" y="181"/>
                      <a:pt x="1722" y="62"/>
                      <a:pt x="1686" y="31"/>
                    </a:cubicBezTo>
                    <a:cubicBezTo>
                      <a:pt x="1650" y="0"/>
                      <a:pt x="1695" y="12"/>
                      <a:pt x="1524" y="31"/>
                    </a:cubicBezTo>
                    <a:cubicBezTo>
                      <a:pt x="1353" y="50"/>
                      <a:pt x="860" y="115"/>
                      <a:pt x="657" y="143"/>
                    </a:cubicBezTo>
                    <a:cubicBezTo>
                      <a:pt x="454" y="171"/>
                      <a:pt x="398" y="183"/>
                      <a:pt x="303" y="198"/>
                    </a:cubicBezTo>
                    <a:cubicBezTo>
                      <a:pt x="208" y="213"/>
                      <a:pt x="137" y="216"/>
                      <a:pt x="89" y="236"/>
                    </a:cubicBezTo>
                    <a:cubicBezTo>
                      <a:pt x="41" y="256"/>
                      <a:pt x="24" y="290"/>
                      <a:pt x="12" y="319"/>
                    </a:cubicBezTo>
                    <a:cubicBezTo>
                      <a:pt x="0" y="348"/>
                      <a:pt x="9" y="380"/>
                      <a:pt x="18" y="412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4" name="Freeform 100"/>
              <p:cNvSpPr>
                <a:spLocks/>
              </p:cNvSpPr>
              <p:nvPr/>
            </p:nvSpPr>
            <p:spPr bwMode="auto">
              <a:xfrm>
                <a:off x="3124" y="6300"/>
                <a:ext cx="1271" cy="2333"/>
              </a:xfrm>
              <a:custGeom>
                <a:avLst/>
                <a:gdLst/>
                <a:ahLst/>
                <a:cxnLst>
                  <a:cxn ang="0">
                    <a:pos x="1271" y="203"/>
                  </a:cxn>
                  <a:cxn ang="0">
                    <a:pos x="791" y="42"/>
                  </a:cxn>
                  <a:cxn ang="0">
                    <a:pos x="640" y="42"/>
                  </a:cxn>
                  <a:cxn ang="0">
                    <a:pos x="267" y="296"/>
                  </a:cxn>
                  <a:cxn ang="0">
                    <a:pos x="41" y="710"/>
                  </a:cxn>
                  <a:cxn ang="0">
                    <a:pos x="41" y="1354"/>
                  </a:cxn>
                  <a:cxn ang="0">
                    <a:pos x="286" y="1822"/>
                  </a:cxn>
                  <a:cxn ang="0">
                    <a:pos x="551" y="2243"/>
                  </a:cxn>
                  <a:cxn ang="0">
                    <a:pos x="689" y="2243"/>
                  </a:cxn>
                  <a:cxn ang="0">
                    <a:pos x="418" y="1700"/>
                  </a:cxn>
                  <a:cxn ang="0">
                    <a:pos x="204" y="956"/>
                  </a:cxn>
                  <a:cxn ang="0">
                    <a:pos x="369" y="584"/>
                  </a:cxn>
                  <a:cxn ang="0">
                    <a:pos x="471" y="315"/>
                  </a:cxn>
                  <a:cxn ang="0">
                    <a:pos x="707" y="240"/>
                  </a:cxn>
                  <a:cxn ang="0">
                    <a:pos x="992" y="250"/>
                  </a:cxn>
                  <a:cxn ang="0">
                    <a:pos x="1184" y="222"/>
                  </a:cxn>
                </a:cxnLst>
                <a:rect l="0" t="0" r="r" b="b"/>
                <a:pathLst>
                  <a:path w="1271" h="2333">
                    <a:moveTo>
                      <a:pt x="1271" y="203"/>
                    </a:moveTo>
                    <a:cubicBezTo>
                      <a:pt x="1083" y="136"/>
                      <a:pt x="896" y="69"/>
                      <a:pt x="791" y="42"/>
                    </a:cubicBezTo>
                    <a:cubicBezTo>
                      <a:pt x="686" y="15"/>
                      <a:pt x="727" y="0"/>
                      <a:pt x="640" y="42"/>
                    </a:cubicBezTo>
                    <a:cubicBezTo>
                      <a:pt x="553" y="84"/>
                      <a:pt x="367" y="185"/>
                      <a:pt x="267" y="296"/>
                    </a:cubicBezTo>
                    <a:cubicBezTo>
                      <a:pt x="167" y="407"/>
                      <a:pt x="79" y="534"/>
                      <a:pt x="41" y="710"/>
                    </a:cubicBezTo>
                    <a:cubicBezTo>
                      <a:pt x="3" y="886"/>
                      <a:pt x="0" y="1169"/>
                      <a:pt x="41" y="1354"/>
                    </a:cubicBezTo>
                    <a:cubicBezTo>
                      <a:pt x="82" y="1539"/>
                      <a:pt x="201" y="1674"/>
                      <a:pt x="286" y="1822"/>
                    </a:cubicBezTo>
                    <a:cubicBezTo>
                      <a:pt x="371" y="1970"/>
                      <a:pt x="484" y="2173"/>
                      <a:pt x="551" y="2243"/>
                    </a:cubicBezTo>
                    <a:cubicBezTo>
                      <a:pt x="618" y="2313"/>
                      <a:pt x="711" y="2333"/>
                      <a:pt x="689" y="2243"/>
                    </a:cubicBezTo>
                    <a:cubicBezTo>
                      <a:pt x="667" y="2153"/>
                      <a:pt x="499" y="1914"/>
                      <a:pt x="418" y="1700"/>
                    </a:cubicBezTo>
                    <a:cubicBezTo>
                      <a:pt x="337" y="1486"/>
                      <a:pt x="212" y="1142"/>
                      <a:pt x="204" y="956"/>
                    </a:cubicBezTo>
                    <a:cubicBezTo>
                      <a:pt x="196" y="770"/>
                      <a:pt x="325" y="691"/>
                      <a:pt x="369" y="584"/>
                    </a:cubicBezTo>
                    <a:cubicBezTo>
                      <a:pt x="413" y="477"/>
                      <a:pt x="415" y="372"/>
                      <a:pt x="471" y="315"/>
                    </a:cubicBezTo>
                    <a:cubicBezTo>
                      <a:pt x="527" y="258"/>
                      <a:pt x="620" y="251"/>
                      <a:pt x="707" y="240"/>
                    </a:cubicBezTo>
                    <a:cubicBezTo>
                      <a:pt x="794" y="229"/>
                      <a:pt x="913" y="253"/>
                      <a:pt x="992" y="250"/>
                    </a:cubicBezTo>
                    <a:cubicBezTo>
                      <a:pt x="1071" y="247"/>
                      <a:pt x="1127" y="234"/>
                      <a:pt x="1184" y="222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125" name="Group 101"/>
              <p:cNvGrpSpPr>
                <a:grpSpLocks/>
              </p:cNvGrpSpPr>
              <p:nvPr/>
            </p:nvGrpSpPr>
            <p:grpSpPr bwMode="auto">
              <a:xfrm>
                <a:off x="4744" y="7850"/>
                <a:ext cx="850" cy="783"/>
                <a:chOff x="2752" y="836"/>
                <a:chExt cx="1126" cy="892"/>
              </a:xfrm>
            </p:grpSpPr>
            <p:grpSp>
              <p:nvGrpSpPr>
                <p:cNvPr id="1126" name="Group 102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127" name="Oval 10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8" name="Oval 104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9" name="Oval 105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0" name="Oval 10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1" name="Freeform 107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2" name="Freeform 108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3" name="Freeform 109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4" name="Freeform 110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5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2" name="Oval 11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3" name="Freeform 119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4" name="Freeform 120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5" name="Freeform 121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6" name="Freeform 122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7" name="WordArt 123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148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9" name="Rectangle 125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50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51" name="Freeform 127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52" name="Freeform 128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53" name="WordArt 129"/>
              <p:cNvSpPr>
                <a:spLocks noChangeArrowheads="1" noChangeShapeType="1" noTextEdit="1"/>
              </p:cNvSpPr>
              <p:nvPr/>
            </p:nvSpPr>
            <p:spPr bwMode="auto">
              <a:xfrm rot="-478228">
                <a:off x="4418" y="6840"/>
                <a:ext cx="1019" cy="331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sp>
            <p:nvSpPr>
              <p:cNvPr id="1154" name="Freeform 130"/>
              <p:cNvSpPr>
                <a:spLocks/>
              </p:cNvSpPr>
              <p:nvPr/>
            </p:nvSpPr>
            <p:spPr bwMode="auto">
              <a:xfrm>
                <a:off x="3900" y="7358"/>
                <a:ext cx="443" cy="1436"/>
              </a:xfrm>
              <a:custGeom>
                <a:avLst/>
                <a:gdLst/>
                <a:ahLst/>
                <a:cxnLst>
                  <a:cxn ang="0">
                    <a:pos x="79" y="40"/>
                  </a:cxn>
                  <a:cxn ang="0">
                    <a:pos x="271" y="114"/>
                  </a:cxn>
                  <a:cxn ang="0">
                    <a:pos x="281" y="692"/>
                  </a:cxn>
                  <a:cxn ang="0">
                    <a:pos x="408" y="1350"/>
                  </a:cxn>
                  <a:cxn ang="0">
                    <a:pos x="68" y="1209"/>
                  </a:cxn>
                  <a:cxn ang="0">
                    <a:pos x="2" y="353"/>
                  </a:cxn>
                  <a:cxn ang="0">
                    <a:pos x="79" y="40"/>
                  </a:cxn>
                </a:cxnLst>
                <a:rect l="0" t="0" r="r" b="b"/>
                <a:pathLst>
                  <a:path w="443" h="1436">
                    <a:moveTo>
                      <a:pt x="79" y="40"/>
                    </a:moveTo>
                    <a:cubicBezTo>
                      <a:pt x="124" y="0"/>
                      <a:pt x="237" y="5"/>
                      <a:pt x="271" y="114"/>
                    </a:cubicBezTo>
                    <a:cubicBezTo>
                      <a:pt x="305" y="223"/>
                      <a:pt x="258" y="486"/>
                      <a:pt x="281" y="692"/>
                    </a:cubicBezTo>
                    <a:cubicBezTo>
                      <a:pt x="304" y="898"/>
                      <a:pt x="443" y="1264"/>
                      <a:pt x="408" y="1350"/>
                    </a:cubicBezTo>
                    <a:cubicBezTo>
                      <a:pt x="373" y="1436"/>
                      <a:pt x="136" y="1375"/>
                      <a:pt x="68" y="1209"/>
                    </a:cubicBezTo>
                    <a:cubicBezTo>
                      <a:pt x="0" y="1043"/>
                      <a:pt x="2" y="548"/>
                      <a:pt x="2" y="353"/>
                    </a:cubicBezTo>
                    <a:cubicBezTo>
                      <a:pt x="2" y="158"/>
                      <a:pt x="34" y="80"/>
                      <a:pt x="79" y="40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210" name="209 CuadroTexto"/>
          <p:cNvSpPr txBox="1"/>
          <p:nvPr/>
        </p:nvSpPr>
        <p:spPr>
          <a:xfrm>
            <a:off x="2678052" y="1191877"/>
            <a:ext cx="1143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 smtClean="0">
                <a:latin typeface="Arial" pitchFamily="34" charset="0"/>
                <a:cs typeface="Arial" pitchFamily="34" charset="0"/>
              </a:rPr>
              <a:t>Toalla</a:t>
            </a:r>
            <a:endParaRPr lang="es-E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11" name="210 CuadroTexto"/>
          <p:cNvSpPr txBox="1"/>
          <p:nvPr/>
        </p:nvSpPr>
        <p:spPr>
          <a:xfrm>
            <a:off x="3805426" y="1229125"/>
            <a:ext cx="1143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 smtClean="0">
                <a:latin typeface="Arial" pitchFamily="34" charset="0"/>
                <a:cs typeface="Arial" pitchFamily="34" charset="0"/>
              </a:rPr>
              <a:t>Chanclas</a:t>
            </a:r>
            <a:endParaRPr lang="es-ES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5361" name="Group 1"/>
          <p:cNvGrpSpPr>
            <a:grpSpLocks/>
          </p:cNvGrpSpPr>
          <p:nvPr/>
        </p:nvGrpSpPr>
        <p:grpSpPr bwMode="auto">
          <a:xfrm>
            <a:off x="2285984" y="2714620"/>
            <a:ext cx="1284291" cy="2243143"/>
            <a:chOff x="6834" y="7004"/>
            <a:chExt cx="1235" cy="2296"/>
          </a:xfrm>
        </p:grpSpPr>
        <p:sp>
          <p:nvSpPr>
            <p:cNvPr id="15362" name="Freeform 2"/>
            <p:cNvSpPr>
              <a:spLocks/>
            </p:cNvSpPr>
            <p:nvPr/>
          </p:nvSpPr>
          <p:spPr bwMode="auto">
            <a:xfrm>
              <a:off x="7262" y="8377"/>
              <a:ext cx="577" cy="384"/>
            </a:xfrm>
            <a:custGeom>
              <a:avLst/>
              <a:gdLst/>
              <a:ahLst/>
              <a:cxnLst>
                <a:cxn ang="0">
                  <a:pos x="369" y="381"/>
                </a:cxn>
                <a:cxn ang="0">
                  <a:pos x="421" y="310"/>
                </a:cxn>
                <a:cxn ang="0">
                  <a:pos x="555" y="324"/>
                </a:cxn>
                <a:cxn ang="0">
                  <a:pos x="584" y="38"/>
                </a:cxn>
                <a:cxn ang="0">
                  <a:pos x="444" y="97"/>
                </a:cxn>
                <a:cxn ang="0">
                  <a:pos x="266" y="111"/>
                </a:cxn>
                <a:cxn ang="0">
                  <a:pos x="38" y="75"/>
                </a:cxn>
                <a:cxn ang="0">
                  <a:pos x="38" y="285"/>
                </a:cxn>
                <a:cxn ang="0">
                  <a:pos x="177" y="295"/>
                </a:cxn>
                <a:cxn ang="0">
                  <a:pos x="291" y="295"/>
                </a:cxn>
                <a:cxn ang="0">
                  <a:pos x="369" y="381"/>
                </a:cxn>
              </a:cxnLst>
              <a:rect l="0" t="0" r="r" b="b"/>
              <a:pathLst>
                <a:path w="602" h="384">
                  <a:moveTo>
                    <a:pt x="369" y="381"/>
                  </a:moveTo>
                  <a:cubicBezTo>
                    <a:pt x="391" y="384"/>
                    <a:pt x="390" y="320"/>
                    <a:pt x="421" y="310"/>
                  </a:cubicBezTo>
                  <a:cubicBezTo>
                    <a:pt x="452" y="300"/>
                    <a:pt x="528" y="369"/>
                    <a:pt x="555" y="324"/>
                  </a:cubicBezTo>
                  <a:cubicBezTo>
                    <a:pt x="582" y="279"/>
                    <a:pt x="602" y="76"/>
                    <a:pt x="584" y="38"/>
                  </a:cubicBezTo>
                  <a:cubicBezTo>
                    <a:pt x="566" y="0"/>
                    <a:pt x="497" y="85"/>
                    <a:pt x="444" y="97"/>
                  </a:cubicBezTo>
                  <a:cubicBezTo>
                    <a:pt x="391" y="109"/>
                    <a:pt x="334" y="115"/>
                    <a:pt x="266" y="111"/>
                  </a:cubicBezTo>
                  <a:cubicBezTo>
                    <a:pt x="198" y="107"/>
                    <a:pt x="76" y="46"/>
                    <a:pt x="38" y="75"/>
                  </a:cubicBezTo>
                  <a:cubicBezTo>
                    <a:pt x="0" y="104"/>
                    <a:pt x="15" y="248"/>
                    <a:pt x="38" y="285"/>
                  </a:cubicBezTo>
                  <a:cubicBezTo>
                    <a:pt x="61" y="322"/>
                    <a:pt x="135" y="293"/>
                    <a:pt x="177" y="295"/>
                  </a:cubicBezTo>
                  <a:cubicBezTo>
                    <a:pt x="219" y="297"/>
                    <a:pt x="263" y="281"/>
                    <a:pt x="291" y="295"/>
                  </a:cubicBezTo>
                  <a:cubicBezTo>
                    <a:pt x="319" y="309"/>
                    <a:pt x="347" y="378"/>
                    <a:pt x="369" y="38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5363" name="Group 3"/>
            <p:cNvGrpSpPr>
              <a:grpSpLocks/>
            </p:cNvGrpSpPr>
            <p:nvPr/>
          </p:nvGrpSpPr>
          <p:grpSpPr bwMode="auto">
            <a:xfrm>
              <a:off x="6834" y="7004"/>
              <a:ext cx="1235" cy="2296"/>
              <a:chOff x="6834" y="7004"/>
              <a:chExt cx="1235" cy="2296"/>
            </a:xfrm>
          </p:grpSpPr>
          <p:sp>
            <p:nvSpPr>
              <p:cNvPr id="15364" name="Freeform 4"/>
              <p:cNvSpPr>
                <a:spLocks/>
              </p:cNvSpPr>
              <p:nvPr/>
            </p:nvSpPr>
            <p:spPr bwMode="auto">
              <a:xfrm rot="-2003015">
                <a:off x="6834" y="7285"/>
                <a:ext cx="535" cy="787"/>
              </a:xfrm>
              <a:custGeom>
                <a:avLst/>
                <a:gdLst/>
                <a:ahLst/>
                <a:cxnLst>
                  <a:cxn ang="0">
                    <a:pos x="528" y="736"/>
                  </a:cxn>
                  <a:cxn ang="0">
                    <a:pos x="356" y="630"/>
                  </a:cxn>
                  <a:cxn ang="0">
                    <a:pos x="181" y="245"/>
                  </a:cxn>
                  <a:cxn ang="0">
                    <a:pos x="181" y="35"/>
                  </a:cxn>
                  <a:cxn ang="0">
                    <a:pos x="113" y="35"/>
                  </a:cxn>
                  <a:cxn ang="0">
                    <a:pos x="113" y="194"/>
                  </a:cxn>
                  <a:cxn ang="0">
                    <a:pos x="113" y="35"/>
                  </a:cxn>
                  <a:cxn ang="0">
                    <a:pos x="55" y="35"/>
                  </a:cxn>
                  <a:cxn ang="0">
                    <a:pos x="62" y="137"/>
                  </a:cxn>
                  <a:cxn ang="0">
                    <a:pos x="62" y="194"/>
                  </a:cxn>
                  <a:cxn ang="0">
                    <a:pos x="55" y="94"/>
                  </a:cxn>
                  <a:cxn ang="0">
                    <a:pos x="26" y="137"/>
                  </a:cxn>
                  <a:cxn ang="0">
                    <a:pos x="26" y="365"/>
                  </a:cxn>
                  <a:cxn ang="0">
                    <a:pos x="181" y="684"/>
                  </a:cxn>
                  <a:cxn ang="0">
                    <a:pos x="398" y="888"/>
                  </a:cxn>
                  <a:cxn ang="0">
                    <a:pos x="528" y="736"/>
                  </a:cxn>
                </a:cxnLst>
                <a:rect l="0" t="0" r="r" b="b"/>
                <a:pathLst>
                  <a:path w="535" h="899">
                    <a:moveTo>
                      <a:pt x="528" y="736"/>
                    </a:moveTo>
                    <a:cubicBezTo>
                      <a:pt x="521" y="693"/>
                      <a:pt x="414" y="712"/>
                      <a:pt x="356" y="630"/>
                    </a:cubicBezTo>
                    <a:cubicBezTo>
                      <a:pt x="298" y="548"/>
                      <a:pt x="210" y="344"/>
                      <a:pt x="181" y="245"/>
                    </a:cubicBezTo>
                    <a:cubicBezTo>
                      <a:pt x="152" y="146"/>
                      <a:pt x="192" y="70"/>
                      <a:pt x="181" y="35"/>
                    </a:cubicBezTo>
                    <a:cubicBezTo>
                      <a:pt x="170" y="0"/>
                      <a:pt x="124" y="8"/>
                      <a:pt x="113" y="35"/>
                    </a:cubicBezTo>
                    <a:cubicBezTo>
                      <a:pt x="102" y="62"/>
                      <a:pt x="113" y="194"/>
                      <a:pt x="113" y="194"/>
                    </a:cubicBezTo>
                    <a:cubicBezTo>
                      <a:pt x="113" y="194"/>
                      <a:pt x="123" y="62"/>
                      <a:pt x="113" y="35"/>
                    </a:cubicBezTo>
                    <a:cubicBezTo>
                      <a:pt x="103" y="8"/>
                      <a:pt x="63" y="18"/>
                      <a:pt x="55" y="35"/>
                    </a:cubicBezTo>
                    <a:cubicBezTo>
                      <a:pt x="47" y="52"/>
                      <a:pt x="61" y="111"/>
                      <a:pt x="62" y="137"/>
                    </a:cubicBezTo>
                    <a:cubicBezTo>
                      <a:pt x="63" y="163"/>
                      <a:pt x="63" y="201"/>
                      <a:pt x="62" y="194"/>
                    </a:cubicBezTo>
                    <a:cubicBezTo>
                      <a:pt x="61" y="187"/>
                      <a:pt x="61" y="103"/>
                      <a:pt x="55" y="94"/>
                    </a:cubicBezTo>
                    <a:cubicBezTo>
                      <a:pt x="49" y="85"/>
                      <a:pt x="31" y="92"/>
                      <a:pt x="26" y="137"/>
                    </a:cubicBezTo>
                    <a:cubicBezTo>
                      <a:pt x="21" y="182"/>
                      <a:pt x="0" y="274"/>
                      <a:pt x="26" y="365"/>
                    </a:cubicBezTo>
                    <a:cubicBezTo>
                      <a:pt x="52" y="456"/>
                      <a:pt x="119" y="597"/>
                      <a:pt x="181" y="684"/>
                    </a:cubicBezTo>
                    <a:cubicBezTo>
                      <a:pt x="243" y="771"/>
                      <a:pt x="340" y="877"/>
                      <a:pt x="398" y="888"/>
                    </a:cubicBezTo>
                    <a:cubicBezTo>
                      <a:pt x="456" y="899"/>
                      <a:pt x="535" y="779"/>
                      <a:pt x="528" y="73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5" name="Freeform 5"/>
              <p:cNvSpPr>
                <a:spLocks/>
              </p:cNvSpPr>
              <p:nvPr/>
            </p:nvSpPr>
            <p:spPr bwMode="auto">
              <a:xfrm>
                <a:off x="7262" y="7630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6" name="Freeform 6"/>
              <p:cNvSpPr>
                <a:spLocks/>
              </p:cNvSpPr>
              <p:nvPr/>
            </p:nvSpPr>
            <p:spPr bwMode="auto">
              <a:xfrm>
                <a:off x="7239" y="7630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7" name="Freeform 7"/>
              <p:cNvSpPr>
                <a:spLocks/>
              </p:cNvSpPr>
              <p:nvPr/>
            </p:nvSpPr>
            <p:spPr bwMode="auto">
              <a:xfrm>
                <a:off x="7581" y="8663"/>
                <a:ext cx="240" cy="460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8" name="Freeform 8"/>
              <p:cNvSpPr>
                <a:spLocks/>
              </p:cNvSpPr>
              <p:nvPr/>
            </p:nvSpPr>
            <p:spPr bwMode="auto">
              <a:xfrm>
                <a:off x="7564" y="9031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9" name="Freeform 9"/>
              <p:cNvSpPr>
                <a:spLocks/>
              </p:cNvSpPr>
              <p:nvPr/>
            </p:nvSpPr>
            <p:spPr bwMode="auto">
              <a:xfrm>
                <a:off x="7275" y="9033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70" name="Freeform 10"/>
              <p:cNvSpPr>
                <a:spLocks/>
              </p:cNvSpPr>
              <p:nvPr/>
            </p:nvSpPr>
            <p:spPr bwMode="auto">
              <a:xfrm>
                <a:off x="7321" y="8624"/>
                <a:ext cx="260" cy="499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5371" name="Group 11"/>
              <p:cNvGrpSpPr>
                <a:grpSpLocks/>
              </p:cNvGrpSpPr>
              <p:nvPr/>
            </p:nvGrpSpPr>
            <p:grpSpPr bwMode="auto">
              <a:xfrm>
                <a:off x="7021" y="7004"/>
                <a:ext cx="1048" cy="747"/>
                <a:chOff x="7062" y="5424"/>
                <a:chExt cx="2041" cy="1336"/>
              </a:xfrm>
            </p:grpSpPr>
            <p:sp>
              <p:nvSpPr>
                <p:cNvPr id="15372" name="Freeform 12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5373" name="Group 13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15374" name="Freeform 14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5375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15376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15377" name="Group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15378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79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0" name="Oval 2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1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2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3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4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5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6" name="Oval 26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7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8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15389" name="Oval 29"/>
              <p:cNvSpPr>
                <a:spLocks noChangeArrowheads="1"/>
              </p:cNvSpPr>
              <p:nvPr/>
            </p:nvSpPr>
            <p:spPr bwMode="auto">
              <a:xfrm>
                <a:off x="7524" y="8377"/>
                <a:ext cx="81" cy="104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90" name="Freeform 30"/>
              <p:cNvSpPr>
                <a:spLocks/>
              </p:cNvSpPr>
              <p:nvPr/>
            </p:nvSpPr>
            <p:spPr bwMode="auto">
              <a:xfrm>
                <a:off x="7338" y="7712"/>
                <a:ext cx="563" cy="656"/>
              </a:xfrm>
              <a:custGeom>
                <a:avLst/>
                <a:gdLst/>
                <a:ahLst/>
                <a:cxnLst>
                  <a:cxn ang="0">
                    <a:pos x="419" y="0"/>
                  </a:cxn>
                  <a:cxn ang="0">
                    <a:pos x="530" y="187"/>
                  </a:cxn>
                  <a:cxn ang="0">
                    <a:pos x="222" y="516"/>
                  </a:cxn>
                  <a:cxn ang="0">
                    <a:pos x="151" y="616"/>
                  </a:cxn>
                  <a:cxn ang="0">
                    <a:pos x="91" y="642"/>
                  </a:cxn>
                  <a:cxn ang="0">
                    <a:pos x="117" y="534"/>
                  </a:cxn>
                  <a:cxn ang="0">
                    <a:pos x="186" y="510"/>
                  </a:cxn>
                  <a:cxn ang="0">
                    <a:pos x="117" y="534"/>
                  </a:cxn>
                  <a:cxn ang="0">
                    <a:pos x="45" y="605"/>
                  </a:cxn>
                  <a:cxn ang="0">
                    <a:pos x="45" y="520"/>
                  </a:cxn>
                  <a:cxn ang="0">
                    <a:pos x="151" y="431"/>
                  </a:cxn>
                  <a:cxn ang="0">
                    <a:pos x="76" y="520"/>
                  </a:cxn>
                  <a:cxn ang="0">
                    <a:pos x="7" y="431"/>
                  </a:cxn>
                  <a:cxn ang="0">
                    <a:pos x="117" y="413"/>
                  </a:cxn>
                  <a:cxn ang="0">
                    <a:pos x="245" y="317"/>
                  </a:cxn>
                  <a:cxn ang="0">
                    <a:pos x="343" y="187"/>
                  </a:cxn>
                  <a:cxn ang="0">
                    <a:pos x="419" y="0"/>
                  </a:cxn>
                </a:cxnLst>
                <a:rect l="0" t="0" r="r" b="b"/>
                <a:pathLst>
                  <a:path w="563" h="656">
                    <a:moveTo>
                      <a:pt x="419" y="0"/>
                    </a:moveTo>
                    <a:cubicBezTo>
                      <a:pt x="450" y="0"/>
                      <a:pt x="563" y="101"/>
                      <a:pt x="530" y="187"/>
                    </a:cubicBezTo>
                    <a:cubicBezTo>
                      <a:pt x="497" y="273"/>
                      <a:pt x="285" y="445"/>
                      <a:pt x="222" y="516"/>
                    </a:cubicBezTo>
                    <a:cubicBezTo>
                      <a:pt x="159" y="587"/>
                      <a:pt x="173" y="595"/>
                      <a:pt x="151" y="616"/>
                    </a:cubicBezTo>
                    <a:cubicBezTo>
                      <a:pt x="129" y="637"/>
                      <a:pt x="97" y="656"/>
                      <a:pt x="91" y="642"/>
                    </a:cubicBezTo>
                    <a:cubicBezTo>
                      <a:pt x="85" y="628"/>
                      <a:pt x="101" y="556"/>
                      <a:pt x="117" y="534"/>
                    </a:cubicBezTo>
                    <a:cubicBezTo>
                      <a:pt x="133" y="512"/>
                      <a:pt x="186" y="510"/>
                      <a:pt x="186" y="510"/>
                    </a:cubicBezTo>
                    <a:cubicBezTo>
                      <a:pt x="186" y="510"/>
                      <a:pt x="140" y="518"/>
                      <a:pt x="117" y="534"/>
                    </a:cubicBezTo>
                    <a:cubicBezTo>
                      <a:pt x="94" y="550"/>
                      <a:pt x="57" y="607"/>
                      <a:pt x="45" y="605"/>
                    </a:cubicBezTo>
                    <a:cubicBezTo>
                      <a:pt x="33" y="603"/>
                      <a:pt x="27" y="549"/>
                      <a:pt x="45" y="520"/>
                    </a:cubicBezTo>
                    <a:cubicBezTo>
                      <a:pt x="63" y="491"/>
                      <a:pt x="146" y="431"/>
                      <a:pt x="151" y="431"/>
                    </a:cubicBezTo>
                    <a:cubicBezTo>
                      <a:pt x="156" y="431"/>
                      <a:pt x="100" y="520"/>
                      <a:pt x="76" y="520"/>
                    </a:cubicBezTo>
                    <a:cubicBezTo>
                      <a:pt x="52" y="520"/>
                      <a:pt x="0" y="449"/>
                      <a:pt x="7" y="431"/>
                    </a:cubicBezTo>
                    <a:cubicBezTo>
                      <a:pt x="14" y="413"/>
                      <a:pt x="77" y="432"/>
                      <a:pt x="117" y="413"/>
                    </a:cubicBezTo>
                    <a:cubicBezTo>
                      <a:pt x="157" y="394"/>
                      <a:pt x="207" y="355"/>
                      <a:pt x="245" y="317"/>
                    </a:cubicBezTo>
                    <a:cubicBezTo>
                      <a:pt x="283" y="279"/>
                      <a:pt x="314" y="240"/>
                      <a:pt x="343" y="187"/>
                    </a:cubicBezTo>
                    <a:cubicBezTo>
                      <a:pt x="372" y="134"/>
                      <a:pt x="388" y="0"/>
                      <a:pt x="419" y="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46" name="Group 10"/>
          <p:cNvGrpSpPr>
            <a:grpSpLocks/>
          </p:cNvGrpSpPr>
          <p:nvPr/>
        </p:nvGrpSpPr>
        <p:grpSpPr bwMode="auto">
          <a:xfrm>
            <a:off x="1629811" y="1561209"/>
            <a:ext cx="1285884" cy="654048"/>
            <a:chOff x="1721" y="4968"/>
            <a:chExt cx="2573" cy="1480"/>
          </a:xfrm>
        </p:grpSpPr>
        <p:sp>
          <p:nvSpPr>
            <p:cNvPr id="247" name="Freeform 11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8" name="Freeform 12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9" name="Oval 13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0" name="Freeform 14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1" name="Freeform 15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2" name="Freeform 16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3" name="Freeform 17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4786314" y="4500570"/>
            <a:ext cx="928694" cy="552449"/>
            <a:chOff x="1665" y="12835"/>
            <a:chExt cx="1991" cy="1376"/>
          </a:xfrm>
        </p:grpSpPr>
        <p:grpSp>
          <p:nvGrpSpPr>
            <p:cNvPr id="6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11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7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02" name="Group 141"/>
          <p:cNvGrpSpPr>
            <a:grpSpLocks/>
          </p:cNvGrpSpPr>
          <p:nvPr/>
        </p:nvGrpSpPr>
        <p:grpSpPr bwMode="auto">
          <a:xfrm>
            <a:off x="348168" y="90321"/>
            <a:ext cx="1468163" cy="1298768"/>
            <a:chOff x="2904" y="8552"/>
            <a:chExt cx="1493" cy="1547"/>
          </a:xfrm>
        </p:grpSpPr>
        <p:sp>
          <p:nvSpPr>
            <p:cNvPr id="303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4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5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sp>
        <p:nvSpPr>
          <p:cNvPr id="295" name="294 CuadroTexto"/>
          <p:cNvSpPr txBox="1"/>
          <p:nvPr/>
        </p:nvSpPr>
        <p:spPr>
          <a:xfrm>
            <a:off x="2669636" y="412953"/>
            <a:ext cx="5287545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endParaRPr lang="es-ES" sz="800" b="1" dirty="0" smtClean="0"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2000" b="1" dirty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  <a:cs typeface="Arial" pitchFamily="34" charset="0"/>
              </a:rPr>
              <a:t>ELEMENTOS DE PROTECCIÓN</a:t>
            </a:r>
          </a:p>
          <a:p>
            <a:endParaRPr lang="es-ES" sz="800" b="1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96" name="Group 139"/>
          <p:cNvGrpSpPr>
            <a:grpSpLocks/>
          </p:cNvGrpSpPr>
          <p:nvPr/>
        </p:nvGrpSpPr>
        <p:grpSpPr bwMode="auto">
          <a:xfrm>
            <a:off x="5928667" y="2112590"/>
            <a:ext cx="1217612" cy="1157288"/>
            <a:chOff x="6857" y="6290"/>
            <a:chExt cx="1917" cy="1823"/>
          </a:xfrm>
        </p:grpSpPr>
        <p:grpSp>
          <p:nvGrpSpPr>
            <p:cNvPr id="297" name="Group 140"/>
            <p:cNvGrpSpPr>
              <a:grpSpLocks/>
            </p:cNvGrpSpPr>
            <p:nvPr/>
          </p:nvGrpSpPr>
          <p:grpSpPr bwMode="auto">
            <a:xfrm>
              <a:off x="6857" y="6290"/>
              <a:ext cx="771" cy="1816"/>
              <a:chOff x="6857" y="6290"/>
              <a:chExt cx="771" cy="1816"/>
            </a:xfrm>
          </p:grpSpPr>
          <p:sp>
            <p:nvSpPr>
              <p:cNvPr id="301" name="Freeform 141"/>
              <p:cNvSpPr>
                <a:spLocks/>
              </p:cNvSpPr>
              <p:nvPr/>
            </p:nvSpPr>
            <p:spPr bwMode="auto">
              <a:xfrm>
                <a:off x="6870" y="6290"/>
                <a:ext cx="758" cy="1816"/>
              </a:xfrm>
              <a:custGeom>
                <a:avLst/>
                <a:gdLst/>
                <a:ahLst/>
                <a:cxnLst>
                  <a:cxn ang="0">
                    <a:pos x="347" y="1790"/>
                  </a:cxn>
                  <a:cxn ang="0">
                    <a:pos x="150" y="1715"/>
                  </a:cxn>
                  <a:cxn ang="0">
                    <a:pos x="87" y="1186"/>
                  </a:cxn>
                  <a:cxn ang="0">
                    <a:pos x="87" y="1056"/>
                  </a:cxn>
                  <a:cxn ang="0">
                    <a:pos x="4" y="721"/>
                  </a:cxn>
                  <a:cxn ang="0">
                    <a:pos x="65" y="285"/>
                  </a:cxn>
                  <a:cxn ang="0">
                    <a:pos x="254" y="80"/>
                  </a:cxn>
                  <a:cxn ang="0">
                    <a:pos x="554" y="34"/>
                  </a:cxn>
                  <a:cxn ang="0">
                    <a:pos x="729" y="285"/>
                  </a:cxn>
                  <a:cxn ang="0">
                    <a:pos x="729" y="574"/>
                  </a:cxn>
                  <a:cxn ang="0">
                    <a:pos x="634" y="889"/>
                  </a:cxn>
                  <a:cxn ang="0">
                    <a:pos x="606" y="1279"/>
                  </a:cxn>
                  <a:cxn ang="0">
                    <a:pos x="634" y="1567"/>
                  </a:cxn>
                  <a:cxn ang="0">
                    <a:pos x="554" y="1762"/>
                  </a:cxn>
                  <a:cxn ang="0">
                    <a:pos x="347" y="1790"/>
                  </a:cxn>
                </a:cxnLst>
                <a:rect l="0" t="0" r="r" b="b"/>
                <a:pathLst>
                  <a:path w="758" h="1816">
                    <a:moveTo>
                      <a:pt x="347" y="1790"/>
                    </a:moveTo>
                    <a:cubicBezTo>
                      <a:pt x="280" y="1782"/>
                      <a:pt x="193" y="1816"/>
                      <a:pt x="150" y="1715"/>
                    </a:cubicBezTo>
                    <a:cubicBezTo>
                      <a:pt x="107" y="1614"/>
                      <a:pt x="97" y="1296"/>
                      <a:pt x="87" y="1186"/>
                    </a:cubicBezTo>
                    <a:cubicBezTo>
                      <a:pt x="77" y="1076"/>
                      <a:pt x="101" y="1133"/>
                      <a:pt x="87" y="1056"/>
                    </a:cubicBezTo>
                    <a:cubicBezTo>
                      <a:pt x="73" y="979"/>
                      <a:pt x="8" y="849"/>
                      <a:pt x="4" y="721"/>
                    </a:cubicBezTo>
                    <a:cubicBezTo>
                      <a:pt x="0" y="593"/>
                      <a:pt x="23" y="392"/>
                      <a:pt x="65" y="285"/>
                    </a:cubicBezTo>
                    <a:cubicBezTo>
                      <a:pt x="107" y="178"/>
                      <a:pt x="173" y="122"/>
                      <a:pt x="254" y="80"/>
                    </a:cubicBezTo>
                    <a:cubicBezTo>
                      <a:pt x="335" y="38"/>
                      <a:pt x="475" y="0"/>
                      <a:pt x="554" y="34"/>
                    </a:cubicBezTo>
                    <a:cubicBezTo>
                      <a:pt x="633" y="68"/>
                      <a:pt x="700" y="195"/>
                      <a:pt x="729" y="285"/>
                    </a:cubicBezTo>
                    <a:cubicBezTo>
                      <a:pt x="758" y="375"/>
                      <a:pt x="745" y="473"/>
                      <a:pt x="729" y="574"/>
                    </a:cubicBezTo>
                    <a:cubicBezTo>
                      <a:pt x="713" y="675"/>
                      <a:pt x="654" y="772"/>
                      <a:pt x="634" y="889"/>
                    </a:cubicBezTo>
                    <a:cubicBezTo>
                      <a:pt x="614" y="1006"/>
                      <a:pt x="606" y="1166"/>
                      <a:pt x="606" y="1279"/>
                    </a:cubicBezTo>
                    <a:cubicBezTo>
                      <a:pt x="606" y="1392"/>
                      <a:pt x="643" y="1487"/>
                      <a:pt x="634" y="1567"/>
                    </a:cubicBezTo>
                    <a:cubicBezTo>
                      <a:pt x="625" y="1647"/>
                      <a:pt x="602" y="1717"/>
                      <a:pt x="554" y="1762"/>
                    </a:cubicBezTo>
                    <a:cubicBezTo>
                      <a:pt x="506" y="1807"/>
                      <a:pt x="414" y="1798"/>
                      <a:pt x="347" y="179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0" name="Freeform 142"/>
              <p:cNvSpPr>
                <a:spLocks/>
              </p:cNvSpPr>
              <p:nvPr/>
            </p:nvSpPr>
            <p:spPr bwMode="auto">
              <a:xfrm>
                <a:off x="6857" y="6503"/>
                <a:ext cx="715" cy="963"/>
              </a:xfrm>
              <a:custGeom>
                <a:avLst/>
                <a:gdLst/>
                <a:ahLst/>
                <a:cxnLst>
                  <a:cxn ang="0">
                    <a:pos x="509" y="98"/>
                  </a:cxn>
                  <a:cxn ang="0">
                    <a:pos x="509" y="5"/>
                  </a:cxn>
                  <a:cxn ang="0">
                    <a:pos x="349" y="70"/>
                  </a:cxn>
                  <a:cxn ang="0">
                    <a:pos x="119" y="294"/>
                  </a:cxn>
                  <a:cxn ang="0">
                    <a:pos x="24" y="488"/>
                  </a:cxn>
                  <a:cxn ang="0">
                    <a:pos x="24" y="646"/>
                  </a:cxn>
                  <a:cxn ang="0">
                    <a:pos x="165" y="841"/>
                  </a:cxn>
                  <a:cxn ang="0">
                    <a:pos x="165" y="952"/>
                  </a:cxn>
                  <a:cxn ang="0">
                    <a:pos x="226" y="776"/>
                  </a:cxn>
                  <a:cxn ang="0">
                    <a:pos x="100" y="636"/>
                  </a:cxn>
                  <a:cxn ang="0">
                    <a:pos x="226" y="376"/>
                  </a:cxn>
                  <a:cxn ang="0">
                    <a:pos x="406" y="172"/>
                  </a:cxn>
                  <a:cxn ang="0">
                    <a:pos x="583" y="451"/>
                  </a:cxn>
                  <a:cxn ang="0">
                    <a:pos x="583" y="674"/>
                  </a:cxn>
                  <a:cxn ang="0">
                    <a:pos x="509" y="822"/>
                  </a:cxn>
                  <a:cxn ang="0">
                    <a:pos x="565" y="897"/>
                  </a:cxn>
                  <a:cxn ang="0">
                    <a:pos x="602" y="776"/>
                  </a:cxn>
                  <a:cxn ang="0">
                    <a:pos x="699" y="636"/>
                  </a:cxn>
                  <a:cxn ang="0">
                    <a:pos x="699" y="460"/>
                  </a:cxn>
                  <a:cxn ang="0">
                    <a:pos x="654" y="219"/>
                  </a:cxn>
                  <a:cxn ang="0">
                    <a:pos x="509" y="98"/>
                  </a:cxn>
                </a:cxnLst>
                <a:rect l="0" t="0" r="r" b="b"/>
                <a:pathLst>
                  <a:path w="715" h="963">
                    <a:moveTo>
                      <a:pt x="509" y="98"/>
                    </a:moveTo>
                    <a:cubicBezTo>
                      <a:pt x="485" y="62"/>
                      <a:pt x="536" y="10"/>
                      <a:pt x="509" y="5"/>
                    </a:cubicBezTo>
                    <a:cubicBezTo>
                      <a:pt x="482" y="0"/>
                      <a:pt x="414" y="22"/>
                      <a:pt x="349" y="70"/>
                    </a:cubicBezTo>
                    <a:cubicBezTo>
                      <a:pt x="284" y="118"/>
                      <a:pt x="173" y="224"/>
                      <a:pt x="119" y="294"/>
                    </a:cubicBezTo>
                    <a:cubicBezTo>
                      <a:pt x="65" y="364"/>
                      <a:pt x="40" y="430"/>
                      <a:pt x="24" y="488"/>
                    </a:cubicBezTo>
                    <a:cubicBezTo>
                      <a:pt x="8" y="546"/>
                      <a:pt x="0" y="587"/>
                      <a:pt x="24" y="646"/>
                    </a:cubicBezTo>
                    <a:cubicBezTo>
                      <a:pt x="48" y="705"/>
                      <a:pt x="142" y="790"/>
                      <a:pt x="165" y="841"/>
                    </a:cubicBezTo>
                    <a:cubicBezTo>
                      <a:pt x="188" y="892"/>
                      <a:pt x="155" y="963"/>
                      <a:pt x="165" y="952"/>
                    </a:cubicBezTo>
                    <a:cubicBezTo>
                      <a:pt x="175" y="941"/>
                      <a:pt x="237" y="829"/>
                      <a:pt x="226" y="776"/>
                    </a:cubicBezTo>
                    <a:cubicBezTo>
                      <a:pt x="215" y="723"/>
                      <a:pt x="100" y="703"/>
                      <a:pt x="100" y="636"/>
                    </a:cubicBezTo>
                    <a:cubicBezTo>
                      <a:pt x="100" y="569"/>
                      <a:pt x="175" y="453"/>
                      <a:pt x="226" y="376"/>
                    </a:cubicBezTo>
                    <a:cubicBezTo>
                      <a:pt x="277" y="299"/>
                      <a:pt x="347" y="160"/>
                      <a:pt x="406" y="172"/>
                    </a:cubicBezTo>
                    <a:cubicBezTo>
                      <a:pt x="465" y="184"/>
                      <a:pt x="554" y="368"/>
                      <a:pt x="583" y="451"/>
                    </a:cubicBezTo>
                    <a:cubicBezTo>
                      <a:pt x="612" y="534"/>
                      <a:pt x="595" y="612"/>
                      <a:pt x="583" y="674"/>
                    </a:cubicBezTo>
                    <a:cubicBezTo>
                      <a:pt x="571" y="736"/>
                      <a:pt x="512" y="785"/>
                      <a:pt x="509" y="822"/>
                    </a:cubicBezTo>
                    <a:cubicBezTo>
                      <a:pt x="506" y="859"/>
                      <a:pt x="550" y="905"/>
                      <a:pt x="565" y="897"/>
                    </a:cubicBezTo>
                    <a:cubicBezTo>
                      <a:pt x="580" y="889"/>
                      <a:pt x="580" y="819"/>
                      <a:pt x="602" y="776"/>
                    </a:cubicBezTo>
                    <a:cubicBezTo>
                      <a:pt x="624" y="733"/>
                      <a:pt x="683" y="689"/>
                      <a:pt x="699" y="636"/>
                    </a:cubicBezTo>
                    <a:cubicBezTo>
                      <a:pt x="715" y="583"/>
                      <a:pt x="706" y="529"/>
                      <a:pt x="699" y="460"/>
                    </a:cubicBezTo>
                    <a:cubicBezTo>
                      <a:pt x="692" y="391"/>
                      <a:pt x="686" y="275"/>
                      <a:pt x="654" y="219"/>
                    </a:cubicBezTo>
                    <a:cubicBezTo>
                      <a:pt x="622" y="163"/>
                      <a:pt x="533" y="134"/>
                      <a:pt x="509" y="98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298" name="Group 143"/>
            <p:cNvGrpSpPr>
              <a:grpSpLocks/>
            </p:cNvGrpSpPr>
            <p:nvPr/>
          </p:nvGrpSpPr>
          <p:grpSpPr bwMode="auto">
            <a:xfrm>
              <a:off x="7999" y="6290"/>
              <a:ext cx="775" cy="1823"/>
              <a:chOff x="7999" y="6290"/>
              <a:chExt cx="775" cy="1823"/>
            </a:xfrm>
          </p:grpSpPr>
          <p:sp>
            <p:nvSpPr>
              <p:cNvPr id="299" name="Freeform 144"/>
              <p:cNvSpPr>
                <a:spLocks/>
              </p:cNvSpPr>
              <p:nvPr/>
            </p:nvSpPr>
            <p:spPr bwMode="auto">
              <a:xfrm>
                <a:off x="7999" y="6290"/>
                <a:ext cx="749" cy="1823"/>
              </a:xfrm>
              <a:custGeom>
                <a:avLst/>
                <a:gdLst/>
                <a:ahLst/>
                <a:cxnLst>
                  <a:cxn ang="0">
                    <a:pos x="602" y="1332"/>
                  </a:cxn>
                  <a:cxn ang="0">
                    <a:pos x="611" y="1592"/>
                  </a:cxn>
                  <a:cxn ang="0">
                    <a:pos x="499" y="1778"/>
                  </a:cxn>
                  <a:cxn ang="0">
                    <a:pos x="315" y="1797"/>
                  </a:cxn>
                  <a:cxn ang="0">
                    <a:pos x="166" y="1750"/>
                  </a:cxn>
                  <a:cxn ang="0">
                    <a:pos x="85" y="1360"/>
                  </a:cxn>
                  <a:cxn ang="0">
                    <a:pos x="141" y="1016"/>
                  </a:cxn>
                  <a:cxn ang="0">
                    <a:pos x="46" y="654"/>
                  </a:cxn>
                  <a:cxn ang="0">
                    <a:pos x="31" y="292"/>
                  </a:cxn>
                  <a:cxn ang="0">
                    <a:pos x="232" y="32"/>
                  </a:cxn>
                  <a:cxn ang="0">
                    <a:pos x="547" y="97"/>
                  </a:cxn>
                  <a:cxn ang="0">
                    <a:pos x="695" y="403"/>
                  </a:cxn>
                  <a:cxn ang="0">
                    <a:pos x="741" y="756"/>
                  </a:cxn>
                  <a:cxn ang="0">
                    <a:pos x="648" y="1063"/>
                  </a:cxn>
                  <a:cxn ang="0">
                    <a:pos x="602" y="1472"/>
                  </a:cxn>
                </a:cxnLst>
                <a:rect l="0" t="0" r="r" b="b"/>
                <a:pathLst>
                  <a:path w="749" h="1823">
                    <a:moveTo>
                      <a:pt x="602" y="1332"/>
                    </a:moveTo>
                    <a:cubicBezTo>
                      <a:pt x="615" y="1425"/>
                      <a:pt x="628" y="1518"/>
                      <a:pt x="611" y="1592"/>
                    </a:cubicBezTo>
                    <a:cubicBezTo>
                      <a:pt x="594" y="1666"/>
                      <a:pt x="548" y="1744"/>
                      <a:pt x="499" y="1778"/>
                    </a:cubicBezTo>
                    <a:cubicBezTo>
                      <a:pt x="450" y="1812"/>
                      <a:pt x="370" y="1802"/>
                      <a:pt x="315" y="1797"/>
                    </a:cubicBezTo>
                    <a:cubicBezTo>
                      <a:pt x="260" y="1792"/>
                      <a:pt x="204" y="1823"/>
                      <a:pt x="166" y="1750"/>
                    </a:cubicBezTo>
                    <a:cubicBezTo>
                      <a:pt x="128" y="1677"/>
                      <a:pt x="89" y="1482"/>
                      <a:pt x="85" y="1360"/>
                    </a:cubicBezTo>
                    <a:cubicBezTo>
                      <a:pt x="81" y="1238"/>
                      <a:pt x="147" y="1134"/>
                      <a:pt x="141" y="1016"/>
                    </a:cubicBezTo>
                    <a:cubicBezTo>
                      <a:pt x="135" y="898"/>
                      <a:pt x="64" y="775"/>
                      <a:pt x="46" y="654"/>
                    </a:cubicBezTo>
                    <a:cubicBezTo>
                      <a:pt x="28" y="533"/>
                      <a:pt x="0" y="396"/>
                      <a:pt x="31" y="292"/>
                    </a:cubicBezTo>
                    <a:cubicBezTo>
                      <a:pt x="62" y="188"/>
                      <a:pt x="146" y="64"/>
                      <a:pt x="232" y="32"/>
                    </a:cubicBezTo>
                    <a:cubicBezTo>
                      <a:pt x="318" y="0"/>
                      <a:pt x="470" y="35"/>
                      <a:pt x="547" y="97"/>
                    </a:cubicBezTo>
                    <a:cubicBezTo>
                      <a:pt x="624" y="159"/>
                      <a:pt x="663" y="293"/>
                      <a:pt x="695" y="403"/>
                    </a:cubicBezTo>
                    <a:cubicBezTo>
                      <a:pt x="727" y="513"/>
                      <a:pt x="749" y="646"/>
                      <a:pt x="741" y="756"/>
                    </a:cubicBezTo>
                    <a:cubicBezTo>
                      <a:pt x="733" y="866"/>
                      <a:pt x="671" y="944"/>
                      <a:pt x="648" y="1063"/>
                    </a:cubicBezTo>
                    <a:cubicBezTo>
                      <a:pt x="625" y="1182"/>
                      <a:pt x="613" y="1327"/>
                      <a:pt x="602" y="1472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0" name="Freeform 145"/>
              <p:cNvSpPr>
                <a:spLocks/>
              </p:cNvSpPr>
              <p:nvPr/>
            </p:nvSpPr>
            <p:spPr bwMode="auto">
              <a:xfrm>
                <a:off x="8076" y="6481"/>
                <a:ext cx="698" cy="985"/>
              </a:xfrm>
              <a:custGeom>
                <a:avLst/>
                <a:gdLst/>
                <a:ahLst/>
                <a:cxnLst>
                  <a:cxn ang="0">
                    <a:pos x="513" y="971"/>
                  </a:cxn>
                  <a:cxn ang="0">
                    <a:pos x="513" y="826"/>
                  </a:cxn>
                  <a:cxn ang="0">
                    <a:pos x="605" y="686"/>
                  </a:cxn>
                  <a:cxn ang="0">
                    <a:pos x="414" y="344"/>
                  </a:cxn>
                  <a:cxn ang="0">
                    <a:pos x="281" y="269"/>
                  </a:cxn>
                  <a:cxn ang="0">
                    <a:pos x="161" y="463"/>
                  </a:cxn>
                  <a:cxn ang="0">
                    <a:pos x="82" y="649"/>
                  </a:cxn>
                  <a:cxn ang="0">
                    <a:pos x="199" y="909"/>
                  </a:cxn>
                  <a:cxn ang="0">
                    <a:pos x="161" y="971"/>
                  </a:cxn>
                  <a:cxn ang="0">
                    <a:pos x="124" y="826"/>
                  </a:cxn>
                  <a:cxn ang="0">
                    <a:pos x="12" y="621"/>
                  </a:cxn>
                  <a:cxn ang="0">
                    <a:pos x="51" y="344"/>
                  </a:cxn>
                  <a:cxn ang="0">
                    <a:pos x="199" y="166"/>
                  </a:cxn>
                  <a:cxn ang="0">
                    <a:pos x="199" y="8"/>
                  </a:cxn>
                  <a:cxn ang="0">
                    <a:pos x="317" y="120"/>
                  </a:cxn>
                  <a:cxn ang="0">
                    <a:pos x="642" y="408"/>
                  </a:cxn>
                  <a:cxn ang="0">
                    <a:pos x="651" y="686"/>
                  </a:cxn>
                  <a:cxn ang="0">
                    <a:pos x="633" y="826"/>
                  </a:cxn>
                  <a:cxn ang="0">
                    <a:pos x="513" y="971"/>
                  </a:cxn>
                </a:cxnLst>
                <a:rect l="0" t="0" r="r" b="b"/>
                <a:pathLst>
                  <a:path w="698" h="985">
                    <a:moveTo>
                      <a:pt x="513" y="971"/>
                    </a:moveTo>
                    <a:cubicBezTo>
                      <a:pt x="493" y="971"/>
                      <a:pt x="498" y="873"/>
                      <a:pt x="513" y="826"/>
                    </a:cubicBezTo>
                    <a:cubicBezTo>
                      <a:pt x="528" y="779"/>
                      <a:pt x="622" y="766"/>
                      <a:pt x="605" y="686"/>
                    </a:cubicBezTo>
                    <a:cubicBezTo>
                      <a:pt x="588" y="606"/>
                      <a:pt x="468" y="414"/>
                      <a:pt x="414" y="344"/>
                    </a:cubicBezTo>
                    <a:cubicBezTo>
                      <a:pt x="360" y="274"/>
                      <a:pt x="323" y="249"/>
                      <a:pt x="281" y="269"/>
                    </a:cubicBezTo>
                    <a:cubicBezTo>
                      <a:pt x="239" y="289"/>
                      <a:pt x="194" y="400"/>
                      <a:pt x="161" y="463"/>
                    </a:cubicBezTo>
                    <a:cubicBezTo>
                      <a:pt x="128" y="526"/>
                      <a:pt x="76" y="575"/>
                      <a:pt x="82" y="649"/>
                    </a:cubicBezTo>
                    <a:cubicBezTo>
                      <a:pt x="88" y="723"/>
                      <a:pt x="186" y="856"/>
                      <a:pt x="199" y="909"/>
                    </a:cubicBezTo>
                    <a:cubicBezTo>
                      <a:pt x="212" y="962"/>
                      <a:pt x="173" y="985"/>
                      <a:pt x="161" y="971"/>
                    </a:cubicBezTo>
                    <a:cubicBezTo>
                      <a:pt x="149" y="957"/>
                      <a:pt x="149" y="884"/>
                      <a:pt x="124" y="826"/>
                    </a:cubicBezTo>
                    <a:cubicBezTo>
                      <a:pt x="99" y="768"/>
                      <a:pt x="24" y="701"/>
                      <a:pt x="12" y="621"/>
                    </a:cubicBezTo>
                    <a:cubicBezTo>
                      <a:pt x="0" y="541"/>
                      <a:pt x="20" y="420"/>
                      <a:pt x="51" y="344"/>
                    </a:cubicBezTo>
                    <a:cubicBezTo>
                      <a:pt x="82" y="268"/>
                      <a:pt x="174" y="222"/>
                      <a:pt x="199" y="166"/>
                    </a:cubicBezTo>
                    <a:cubicBezTo>
                      <a:pt x="224" y="110"/>
                      <a:pt x="179" y="16"/>
                      <a:pt x="199" y="8"/>
                    </a:cubicBezTo>
                    <a:cubicBezTo>
                      <a:pt x="219" y="0"/>
                      <a:pt x="243" y="53"/>
                      <a:pt x="317" y="120"/>
                    </a:cubicBezTo>
                    <a:cubicBezTo>
                      <a:pt x="391" y="187"/>
                      <a:pt x="586" y="314"/>
                      <a:pt x="642" y="408"/>
                    </a:cubicBezTo>
                    <a:cubicBezTo>
                      <a:pt x="698" y="502"/>
                      <a:pt x="652" y="616"/>
                      <a:pt x="651" y="686"/>
                    </a:cubicBezTo>
                    <a:cubicBezTo>
                      <a:pt x="650" y="756"/>
                      <a:pt x="656" y="779"/>
                      <a:pt x="633" y="826"/>
                    </a:cubicBezTo>
                    <a:cubicBezTo>
                      <a:pt x="610" y="873"/>
                      <a:pt x="533" y="971"/>
                      <a:pt x="513" y="971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12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1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24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5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26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27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8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9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0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1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2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3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4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5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6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7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38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14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15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6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7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9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0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1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2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3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30757627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5" name="Group 131"/>
          <p:cNvGrpSpPr>
            <a:grpSpLocks/>
          </p:cNvGrpSpPr>
          <p:nvPr/>
        </p:nvGrpSpPr>
        <p:grpSpPr bwMode="auto">
          <a:xfrm>
            <a:off x="7394575" y="1785926"/>
            <a:ext cx="1749425" cy="2319337"/>
            <a:chOff x="942" y="5642"/>
            <a:chExt cx="2757" cy="3654"/>
          </a:xfrm>
        </p:grpSpPr>
        <p:sp>
          <p:nvSpPr>
            <p:cNvPr id="1156" name="Freeform 132"/>
            <p:cNvSpPr>
              <a:spLocks/>
            </p:cNvSpPr>
            <p:nvPr/>
          </p:nvSpPr>
          <p:spPr bwMode="auto">
            <a:xfrm>
              <a:off x="942" y="5642"/>
              <a:ext cx="2757" cy="3654"/>
            </a:xfrm>
            <a:custGeom>
              <a:avLst/>
              <a:gdLst/>
              <a:ahLst/>
              <a:cxnLst>
                <a:cxn ang="0">
                  <a:pos x="665" y="16"/>
                </a:cxn>
                <a:cxn ang="0">
                  <a:pos x="916" y="90"/>
                </a:cxn>
                <a:cxn ang="0">
                  <a:pos x="1604" y="62"/>
                </a:cxn>
                <a:cxn ang="0">
                  <a:pos x="1896" y="220"/>
                </a:cxn>
                <a:cxn ang="0">
                  <a:pos x="2313" y="127"/>
                </a:cxn>
                <a:cxn ang="0">
                  <a:pos x="2733" y="164"/>
                </a:cxn>
                <a:cxn ang="0">
                  <a:pos x="2458" y="917"/>
                </a:cxn>
                <a:cxn ang="0">
                  <a:pos x="2477" y="1876"/>
                </a:cxn>
                <a:cxn ang="0">
                  <a:pos x="2070" y="2536"/>
                </a:cxn>
                <a:cxn ang="0">
                  <a:pos x="2050" y="3455"/>
                </a:cxn>
                <a:cxn ang="0">
                  <a:pos x="786" y="3494"/>
                </a:cxn>
                <a:cxn ang="0">
                  <a:pos x="80" y="3527"/>
                </a:cxn>
                <a:cxn ang="0">
                  <a:pos x="303" y="2732"/>
                </a:cxn>
                <a:cxn ang="0">
                  <a:pos x="340" y="2259"/>
                </a:cxn>
                <a:cxn ang="0">
                  <a:pos x="517" y="1682"/>
                </a:cxn>
                <a:cxn ang="0">
                  <a:pos x="461" y="1052"/>
                </a:cxn>
                <a:cxn ang="0">
                  <a:pos x="294" y="555"/>
                </a:cxn>
                <a:cxn ang="0">
                  <a:pos x="414" y="90"/>
                </a:cxn>
                <a:cxn ang="0">
                  <a:pos x="665" y="16"/>
                </a:cxn>
              </a:cxnLst>
              <a:rect l="0" t="0" r="r" b="b"/>
              <a:pathLst>
                <a:path w="2757" h="3654">
                  <a:moveTo>
                    <a:pt x="665" y="16"/>
                  </a:moveTo>
                  <a:cubicBezTo>
                    <a:pt x="749" y="16"/>
                    <a:pt x="760" y="82"/>
                    <a:pt x="916" y="90"/>
                  </a:cubicBezTo>
                  <a:cubicBezTo>
                    <a:pt x="1072" y="98"/>
                    <a:pt x="1441" y="40"/>
                    <a:pt x="1604" y="62"/>
                  </a:cubicBezTo>
                  <a:cubicBezTo>
                    <a:pt x="1767" y="84"/>
                    <a:pt x="1778" y="209"/>
                    <a:pt x="1896" y="220"/>
                  </a:cubicBezTo>
                  <a:cubicBezTo>
                    <a:pt x="2014" y="231"/>
                    <a:pt x="2174" y="136"/>
                    <a:pt x="2313" y="127"/>
                  </a:cubicBezTo>
                  <a:cubicBezTo>
                    <a:pt x="2452" y="118"/>
                    <a:pt x="2709" y="32"/>
                    <a:pt x="2733" y="164"/>
                  </a:cubicBezTo>
                  <a:cubicBezTo>
                    <a:pt x="2757" y="296"/>
                    <a:pt x="2501" y="632"/>
                    <a:pt x="2458" y="917"/>
                  </a:cubicBezTo>
                  <a:cubicBezTo>
                    <a:pt x="2415" y="1202"/>
                    <a:pt x="2542" y="1606"/>
                    <a:pt x="2477" y="1876"/>
                  </a:cubicBezTo>
                  <a:cubicBezTo>
                    <a:pt x="2412" y="2146"/>
                    <a:pt x="2141" y="2273"/>
                    <a:pt x="2070" y="2536"/>
                  </a:cubicBezTo>
                  <a:cubicBezTo>
                    <a:pt x="1999" y="2799"/>
                    <a:pt x="2264" y="3295"/>
                    <a:pt x="2050" y="3455"/>
                  </a:cubicBezTo>
                  <a:cubicBezTo>
                    <a:pt x="1836" y="3615"/>
                    <a:pt x="1114" y="3482"/>
                    <a:pt x="786" y="3494"/>
                  </a:cubicBezTo>
                  <a:cubicBezTo>
                    <a:pt x="458" y="3506"/>
                    <a:pt x="160" y="3654"/>
                    <a:pt x="80" y="3527"/>
                  </a:cubicBezTo>
                  <a:cubicBezTo>
                    <a:pt x="0" y="3400"/>
                    <a:pt x="260" y="2943"/>
                    <a:pt x="303" y="2732"/>
                  </a:cubicBezTo>
                  <a:cubicBezTo>
                    <a:pt x="346" y="2521"/>
                    <a:pt x="304" y="2434"/>
                    <a:pt x="340" y="2259"/>
                  </a:cubicBezTo>
                  <a:cubicBezTo>
                    <a:pt x="376" y="2084"/>
                    <a:pt x="497" y="1883"/>
                    <a:pt x="517" y="1682"/>
                  </a:cubicBezTo>
                  <a:cubicBezTo>
                    <a:pt x="537" y="1481"/>
                    <a:pt x="498" y="1240"/>
                    <a:pt x="461" y="1052"/>
                  </a:cubicBezTo>
                  <a:cubicBezTo>
                    <a:pt x="424" y="864"/>
                    <a:pt x="302" y="715"/>
                    <a:pt x="294" y="555"/>
                  </a:cubicBezTo>
                  <a:cubicBezTo>
                    <a:pt x="286" y="395"/>
                    <a:pt x="350" y="180"/>
                    <a:pt x="414" y="90"/>
                  </a:cubicBezTo>
                  <a:cubicBezTo>
                    <a:pt x="478" y="0"/>
                    <a:pt x="581" y="16"/>
                    <a:pt x="665" y="16"/>
                  </a:cubicBezTo>
                  <a:close/>
                </a:path>
              </a:pathLst>
            </a:custGeom>
            <a:solidFill>
              <a:srgbClr val="B2A1C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7" name="Freeform 133"/>
            <p:cNvSpPr>
              <a:spLocks/>
            </p:cNvSpPr>
            <p:nvPr/>
          </p:nvSpPr>
          <p:spPr bwMode="auto">
            <a:xfrm>
              <a:off x="1326" y="5665"/>
              <a:ext cx="823" cy="3610"/>
            </a:xfrm>
            <a:custGeom>
              <a:avLst/>
              <a:gdLst/>
              <a:ahLst/>
              <a:cxnLst>
                <a:cxn ang="0">
                  <a:pos x="439" y="67"/>
                </a:cxn>
                <a:cxn ang="0">
                  <a:pos x="616" y="67"/>
                </a:cxn>
                <a:cxn ang="0">
                  <a:pos x="792" y="67"/>
                </a:cxn>
                <a:cxn ang="0">
                  <a:pos x="712" y="467"/>
                </a:cxn>
                <a:cxn ang="0">
                  <a:pos x="644" y="1021"/>
                </a:cxn>
                <a:cxn ang="0">
                  <a:pos x="820" y="1652"/>
                </a:cxn>
                <a:cxn ang="0">
                  <a:pos x="625" y="2310"/>
                </a:cxn>
                <a:cxn ang="0">
                  <a:pos x="504" y="2880"/>
                </a:cxn>
                <a:cxn ang="0">
                  <a:pos x="374" y="3455"/>
                </a:cxn>
                <a:cxn ang="0">
                  <a:pos x="207" y="3480"/>
                </a:cxn>
                <a:cxn ang="0">
                  <a:pos x="3" y="3522"/>
                </a:cxn>
                <a:cxn ang="0">
                  <a:pos x="225" y="2951"/>
                </a:cxn>
                <a:cxn ang="0">
                  <a:pos x="337" y="2236"/>
                </a:cxn>
                <a:cxn ang="0">
                  <a:pos x="551" y="1652"/>
                </a:cxn>
                <a:cxn ang="0">
                  <a:pos x="346" y="1021"/>
                </a:cxn>
                <a:cxn ang="0">
                  <a:pos x="448" y="550"/>
                </a:cxn>
                <a:cxn ang="0">
                  <a:pos x="495" y="58"/>
                </a:cxn>
              </a:cxnLst>
              <a:rect l="0" t="0" r="r" b="b"/>
              <a:pathLst>
                <a:path w="823" h="3610">
                  <a:moveTo>
                    <a:pt x="439" y="67"/>
                  </a:moveTo>
                  <a:cubicBezTo>
                    <a:pt x="498" y="67"/>
                    <a:pt x="557" y="67"/>
                    <a:pt x="616" y="67"/>
                  </a:cubicBezTo>
                  <a:cubicBezTo>
                    <a:pt x="675" y="67"/>
                    <a:pt x="776" y="0"/>
                    <a:pt x="792" y="67"/>
                  </a:cubicBezTo>
                  <a:cubicBezTo>
                    <a:pt x="808" y="134"/>
                    <a:pt x="737" y="308"/>
                    <a:pt x="712" y="467"/>
                  </a:cubicBezTo>
                  <a:cubicBezTo>
                    <a:pt x="687" y="626"/>
                    <a:pt x="626" y="824"/>
                    <a:pt x="644" y="1021"/>
                  </a:cubicBezTo>
                  <a:cubicBezTo>
                    <a:pt x="662" y="1218"/>
                    <a:pt x="823" y="1437"/>
                    <a:pt x="820" y="1652"/>
                  </a:cubicBezTo>
                  <a:cubicBezTo>
                    <a:pt x="817" y="1867"/>
                    <a:pt x="678" y="2105"/>
                    <a:pt x="625" y="2310"/>
                  </a:cubicBezTo>
                  <a:cubicBezTo>
                    <a:pt x="572" y="2515"/>
                    <a:pt x="546" y="2689"/>
                    <a:pt x="504" y="2880"/>
                  </a:cubicBezTo>
                  <a:cubicBezTo>
                    <a:pt x="462" y="3071"/>
                    <a:pt x="423" y="3355"/>
                    <a:pt x="374" y="3455"/>
                  </a:cubicBezTo>
                  <a:cubicBezTo>
                    <a:pt x="325" y="3555"/>
                    <a:pt x="269" y="3469"/>
                    <a:pt x="207" y="3480"/>
                  </a:cubicBezTo>
                  <a:cubicBezTo>
                    <a:pt x="145" y="3491"/>
                    <a:pt x="0" y="3610"/>
                    <a:pt x="3" y="3522"/>
                  </a:cubicBezTo>
                  <a:cubicBezTo>
                    <a:pt x="6" y="3434"/>
                    <a:pt x="169" y="3165"/>
                    <a:pt x="225" y="2951"/>
                  </a:cubicBezTo>
                  <a:cubicBezTo>
                    <a:pt x="281" y="2737"/>
                    <a:pt x="283" y="2452"/>
                    <a:pt x="337" y="2236"/>
                  </a:cubicBezTo>
                  <a:cubicBezTo>
                    <a:pt x="391" y="2020"/>
                    <a:pt x="550" y="1854"/>
                    <a:pt x="551" y="1652"/>
                  </a:cubicBezTo>
                  <a:cubicBezTo>
                    <a:pt x="552" y="1450"/>
                    <a:pt x="363" y="1205"/>
                    <a:pt x="346" y="1021"/>
                  </a:cubicBezTo>
                  <a:cubicBezTo>
                    <a:pt x="329" y="837"/>
                    <a:pt x="423" y="710"/>
                    <a:pt x="448" y="550"/>
                  </a:cubicBezTo>
                  <a:cubicBezTo>
                    <a:pt x="473" y="390"/>
                    <a:pt x="484" y="224"/>
                    <a:pt x="495" y="58"/>
                  </a:cubicBezTo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8" name="Freeform 134"/>
            <p:cNvSpPr>
              <a:spLocks/>
            </p:cNvSpPr>
            <p:nvPr/>
          </p:nvSpPr>
          <p:spPr bwMode="auto">
            <a:xfrm>
              <a:off x="2149" y="5717"/>
              <a:ext cx="977" cy="3555"/>
            </a:xfrm>
            <a:custGeom>
              <a:avLst/>
              <a:gdLst/>
              <a:ahLst/>
              <a:cxnLst>
                <a:cxn ang="0">
                  <a:pos x="475" y="43"/>
                </a:cxn>
                <a:cxn ang="0">
                  <a:pos x="618" y="136"/>
                </a:cxn>
                <a:cxn ang="0">
                  <a:pos x="659" y="173"/>
                </a:cxn>
                <a:cxn ang="0">
                  <a:pos x="843" y="127"/>
                </a:cxn>
                <a:cxn ang="0">
                  <a:pos x="951" y="127"/>
                </a:cxn>
                <a:cxn ang="0">
                  <a:pos x="689" y="888"/>
                </a:cxn>
                <a:cxn ang="0">
                  <a:pos x="807" y="1464"/>
                </a:cxn>
                <a:cxn ang="0">
                  <a:pos x="619" y="2027"/>
                </a:cxn>
                <a:cxn ang="0">
                  <a:pos x="475" y="2286"/>
                </a:cxn>
                <a:cxn ang="0">
                  <a:pos x="397" y="2778"/>
                </a:cxn>
                <a:cxn ang="0">
                  <a:pos x="397" y="3397"/>
                </a:cxn>
                <a:cxn ang="0">
                  <a:pos x="124" y="3457"/>
                </a:cxn>
                <a:cxn ang="0">
                  <a:pos x="0" y="3457"/>
                </a:cxn>
                <a:cxn ang="0">
                  <a:pos x="124" y="2868"/>
                </a:cxn>
                <a:cxn ang="0">
                  <a:pos x="124" y="2286"/>
                </a:cxn>
                <a:cxn ang="0">
                  <a:pos x="397" y="1829"/>
                </a:cxn>
                <a:cxn ang="0">
                  <a:pos x="421" y="1335"/>
                </a:cxn>
                <a:cxn ang="0">
                  <a:pos x="397" y="997"/>
                </a:cxn>
                <a:cxn ang="0">
                  <a:pos x="397" y="675"/>
                </a:cxn>
                <a:cxn ang="0">
                  <a:pos x="475" y="294"/>
                </a:cxn>
                <a:cxn ang="0">
                  <a:pos x="475" y="43"/>
                </a:cxn>
              </a:cxnLst>
              <a:rect l="0" t="0" r="r" b="b"/>
              <a:pathLst>
                <a:path w="977" h="3555">
                  <a:moveTo>
                    <a:pt x="475" y="43"/>
                  </a:moveTo>
                  <a:cubicBezTo>
                    <a:pt x="499" y="17"/>
                    <a:pt x="587" y="114"/>
                    <a:pt x="618" y="136"/>
                  </a:cubicBezTo>
                  <a:cubicBezTo>
                    <a:pt x="649" y="158"/>
                    <a:pt x="622" y="174"/>
                    <a:pt x="659" y="173"/>
                  </a:cubicBezTo>
                  <a:cubicBezTo>
                    <a:pt x="696" y="172"/>
                    <a:pt x="794" y="135"/>
                    <a:pt x="843" y="127"/>
                  </a:cubicBezTo>
                  <a:cubicBezTo>
                    <a:pt x="892" y="119"/>
                    <a:pt x="977" y="0"/>
                    <a:pt x="951" y="127"/>
                  </a:cubicBezTo>
                  <a:cubicBezTo>
                    <a:pt x="925" y="254"/>
                    <a:pt x="713" y="665"/>
                    <a:pt x="689" y="888"/>
                  </a:cubicBezTo>
                  <a:cubicBezTo>
                    <a:pt x="665" y="1111"/>
                    <a:pt x="819" y="1274"/>
                    <a:pt x="807" y="1464"/>
                  </a:cubicBezTo>
                  <a:cubicBezTo>
                    <a:pt x="795" y="1654"/>
                    <a:pt x="674" y="1890"/>
                    <a:pt x="619" y="2027"/>
                  </a:cubicBezTo>
                  <a:cubicBezTo>
                    <a:pt x="564" y="2164"/>
                    <a:pt x="512" y="2161"/>
                    <a:pt x="475" y="2286"/>
                  </a:cubicBezTo>
                  <a:cubicBezTo>
                    <a:pt x="438" y="2411"/>
                    <a:pt x="410" y="2593"/>
                    <a:pt x="397" y="2778"/>
                  </a:cubicBezTo>
                  <a:cubicBezTo>
                    <a:pt x="384" y="2963"/>
                    <a:pt x="442" y="3284"/>
                    <a:pt x="397" y="3397"/>
                  </a:cubicBezTo>
                  <a:cubicBezTo>
                    <a:pt x="352" y="3510"/>
                    <a:pt x="190" y="3447"/>
                    <a:pt x="124" y="3457"/>
                  </a:cubicBezTo>
                  <a:cubicBezTo>
                    <a:pt x="58" y="3467"/>
                    <a:pt x="0" y="3555"/>
                    <a:pt x="0" y="3457"/>
                  </a:cubicBezTo>
                  <a:cubicBezTo>
                    <a:pt x="0" y="3359"/>
                    <a:pt x="103" y="3063"/>
                    <a:pt x="124" y="2868"/>
                  </a:cubicBezTo>
                  <a:cubicBezTo>
                    <a:pt x="145" y="2673"/>
                    <a:pt x="79" y="2459"/>
                    <a:pt x="124" y="2286"/>
                  </a:cubicBezTo>
                  <a:cubicBezTo>
                    <a:pt x="169" y="2113"/>
                    <a:pt x="347" y="1988"/>
                    <a:pt x="397" y="1829"/>
                  </a:cubicBezTo>
                  <a:cubicBezTo>
                    <a:pt x="447" y="1670"/>
                    <a:pt x="421" y="1474"/>
                    <a:pt x="421" y="1335"/>
                  </a:cubicBezTo>
                  <a:cubicBezTo>
                    <a:pt x="421" y="1196"/>
                    <a:pt x="401" y="1107"/>
                    <a:pt x="397" y="997"/>
                  </a:cubicBezTo>
                  <a:cubicBezTo>
                    <a:pt x="393" y="887"/>
                    <a:pt x="384" y="792"/>
                    <a:pt x="397" y="675"/>
                  </a:cubicBezTo>
                  <a:cubicBezTo>
                    <a:pt x="410" y="558"/>
                    <a:pt x="458" y="396"/>
                    <a:pt x="475" y="294"/>
                  </a:cubicBezTo>
                  <a:cubicBezTo>
                    <a:pt x="492" y="192"/>
                    <a:pt x="451" y="69"/>
                    <a:pt x="475" y="43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58" name="Group 5"/>
          <p:cNvGrpSpPr>
            <a:grpSpLocks/>
          </p:cNvGrpSpPr>
          <p:nvPr/>
        </p:nvGrpSpPr>
        <p:grpSpPr bwMode="auto">
          <a:xfrm>
            <a:off x="3721616" y="1643050"/>
            <a:ext cx="1714480" cy="3429024"/>
            <a:chOff x="1739" y="7975"/>
            <a:chExt cx="2267" cy="4175"/>
          </a:xfrm>
        </p:grpSpPr>
        <p:sp>
          <p:nvSpPr>
            <p:cNvPr id="259" name="Freeform 6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0" name="Freeform 7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1" name="Freeform 8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2" name="Freeform 9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3" name="Freeform 10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4" name="Freeform 11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5" name="Freeform 12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6" name="Freeform 13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7" name="Freeform 14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8" name="Freeform 15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9" name="Oval 16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0" name="Oval 17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1" name="Oval 18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3" name="Freeform 19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4" name="Freeform 20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5" name="Freeform 21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214282" y="1928802"/>
            <a:ext cx="1500198" cy="4000528"/>
            <a:chOff x="6085" y="1187"/>
            <a:chExt cx="1471" cy="4350"/>
          </a:xfrm>
        </p:grpSpPr>
        <p:sp>
          <p:nvSpPr>
            <p:cNvPr id="1027" name="Freeform 3"/>
            <p:cNvSpPr>
              <a:spLocks/>
            </p:cNvSpPr>
            <p:nvPr/>
          </p:nvSpPr>
          <p:spPr bwMode="auto">
            <a:xfrm>
              <a:off x="6297" y="4046"/>
              <a:ext cx="664" cy="1491"/>
            </a:xfrm>
            <a:custGeom>
              <a:avLst/>
              <a:gdLst/>
              <a:ahLst/>
              <a:cxnLst>
                <a:cxn ang="0">
                  <a:pos x="94" y="258"/>
                </a:cxn>
                <a:cxn ang="0">
                  <a:pos x="108" y="666"/>
                </a:cxn>
                <a:cxn ang="0">
                  <a:pos x="108" y="1482"/>
                </a:cxn>
                <a:cxn ang="0">
                  <a:pos x="163" y="1755"/>
                </a:cxn>
                <a:cxn ang="0">
                  <a:pos x="1084" y="1986"/>
                </a:cxn>
                <a:cxn ang="0">
                  <a:pos x="1225" y="1666"/>
                </a:cxn>
                <a:cxn ang="0">
                  <a:pos x="1084" y="1322"/>
                </a:cxn>
                <a:cxn ang="0">
                  <a:pos x="877" y="258"/>
                </a:cxn>
                <a:cxn ang="0">
                  <a:pos x="780" y="25"/>
                </a:cxn>
                <a:cxn ang="0">
                  <a:pos x="374" y="108"/>
                </a:cxn>
                <a:cxn ang="0">
                  <a:pos x="94" y="258"/>
                </a:cxn>
              </a:cxnLst>
              <a:rect l="0" t="0" r="r" b="b"/>
              <a:pathLst>
                <a:path w="1261" h="2001">
                  <a:moveTo>
                    <a:pt x="94" y="258"/>
                  </a:moveTo>
                  <a:cubicBezTo>
                    <a:pt x="50" y="351"/>
                    <a:pt x="106" y="462"/>
                    <a:pt x="108" y="666"/>
                  </a:cubicBezTo>
                  <a:cubicBezTo>
                    <a:pt x="110" y="870"/>
                    <a:pt x="99" y="1301"/>
                    <a:pt x="108" y="1482"/>
                  </a:cubicBezTo>
                  <a:cubicBezTo>
                    <a:pt x="117" y="1663"/>
                    <a:pt x="0" y="1671"/>
                    <a:pt x="163" y="1755"/>
                  </a:cubicBezTo>
                  <a:cubicBezTo>
                    <a:pt x="326" y="1839"/>
                    <a:pt x="907" y="2001"/>
                    <a:pt x="1084" y="1986"/>
                  </a:cubicBezTo>
                  <a:cubicBezTo>
                    <a:pt x="1261" y="1971"/>
                    <a:pt x="1225" y="1777"/>
                    <a:pt x="1225" y="1666"/>
                  </a:cubicBezTo>
                  <a:cubicBezTo>
                    <a:pt x="1225" y="1555"/>
                    <a:pt x="1142" y="1557"/>
                    <a:pt x="1084" y="1322"/>
                  </a:cubicBezTo>
                  <a:cubicBezTo>
                    <a:pt x="1026" y="1087"/>
                    <a:pt x="928" y="474"/>
                    <a:pt x="877" y="258"/>
                  </a:cubicBezTo>
                  <a:cubicBezTo>
                    <a:pt x="826" y="42"/>
                    <a:pt x="864" y="50"/>
                    <a:pt x="780" y="25"/>
                  </a:cubicBezTo>
                  <a:cubicBezTo>
                    <a:pt x="696" y="0"/>
                    <a:pt x="481" y="69"/>
                    <a:pt x="374" y="108"/>
                  </a:cubicBezTo>
                  <a:cubicBezTo>
                    <a:pt x="267" y="147"/>
                    <a:pt x="138" y="165"/>
                    <a:pt x="94" y="258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" name="Freeform 4"/>
            <p:cNvSpPr>
              <a:spLocks/>
            </p:cNvSpPr>
            <p:nvPr/>
          </p:nvSpPr>
          <p:spPr bwMode="auto">
            <a:xfrm>
              <a:off x="6085" y="3491"/>
              <a:ext cx="946" cy="1173"/>
            </a:xfrm>
            <a:custGeom>
              <a:avLst/>
              <a:gdLst/>
              <a:ahLst/>
              <a:cxnLst>
                <a:cxn ang="0">
                  <a:pos x="194" y="107"/>
                </a:cxn>
                <a:cxn ang="0">
                  <a:pos x="138" y="750"/>
                </a:cxn>
                <a:cxn ang="0">
                  <a:pos x="1019" y="957"/>
                </a:cxn>
                <a:cxn ang="0">
                  <a:pos x="1077" y="379"/>
                </a:cxn>
                <a:cxn ang="0">
                  <a:pos x="956" y="280"/>
                </a:cxn>
                <a:cxn ang="0">
                  <a:pos x="445" y="107"/>
                </a:cxn>
                <a:cxn ang="0">
                  <a:pos x="194" y="107"/>
                </a:cxn>
              </a:cxnLst>
              <a:rect l="0" t="0" r="r" b="b"/>
              <a:pathLst>
                <a:path w="1175" h="1019">
                  <a:moveTo>
                    <a:pt x="194" y="107"/>
                  </a:moveTo>
                  <a:cubicBezTo>
                    <a:pt x="143" y="214"/>
                    <a:pt x="0" y="608"/>
                    <a:pt x="138" y="750"/>
                  </a:cubicBezTo>
                  <a:cubicBezTo>
                    <a:pt x="276" y="892"/>
                    <a:pt x="863" y="1019"/>
                    <a:pt x="1019" y="957"/>
                  </a:cubicBezTo>
                  <a:cubicBezTo>
                    <a:pt x="1175" y="895"/>
                    <a:pt x="1087" y="492"/>
                    <a:pt x="1077" y="379"/>
                  </a:cubicBezTo>
                  <a:cubicBezTo>
                    <a:pt x="1067" y="266"/>
                    <a:pt x="1061" y="325"/>
                    <a:pt x="956" y="280"/>
                  </a:cubicBezTo>
                  <a:cubicBezTo>
                    <a:pt x="851" y="235"/>
                    <a:pt x="572" y="136"/>
                    <a:pt x="445" y="107"/>
                  </a:cubicBezTo>
                  <a:cubicBezTo>
                    <a:pt x="318" y="78"/>
                    <a:pt x="245" y="0"/>
                    <a:pt x="194" y="107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" name="Freeform 5"/>
            <p:cNvSpPr>
              <a:spLocks/>
            </p:cNvSpPr>
            <p:nvPr/>
          </p:nvSpPr>
          <p:spPr bwMode="auto">
            <a:xfrm>
              <a:off x="6085" y="2334"/>
              <a:ext cx="1049" cy="1536"/>
            </a:xfrm>
            <a:custGeom>
              <a:avLst/>
              <a:gdLst/>
              <a:ahLst/>
              <a:cxnLst>
                <a:cxn ang="0">
                  <a:pos x="372" y="1"/>
                </a:cxn>
                <a:cxn ang="0">
                  <a:pos x="297" y="55"/>
                </a:cxn>
                <a:cxn ang="0">
                  <a:pos x="65" y="330"/>
                </a:cxn>
                <a:cxn ang="0">
                  <a:pos x="84" y="985"/>
                </a:cxn>
                <a:cxn ang="0">
                  <a:pos x="65" y="1188"/>
                </a:cxn>
                <a:cxn ang="0">
                  <a:pos x="474" y="1294"/>
                </a:cxn>
                <a:cxn ang="0">
                  <a:pos x="849" y="1490"/>
                </a:cxn>
                <a:cxn ang="0">
                  <a:pos x="1171" y="1471"/>
                </a:cxn>
                <a:cxn ang="0">
                  <a:pos x="1049" y="1101"/>
                </a:cxn>
                <a:cxn ang="0">
                  <a:pos x="1049" y="735"/>
                </a:cxn>
                <a:cxn ang="0">
                  <a:pos x="982" y="152"/>
                </a:cxn>
                <a:cxn ang="0">
                  <a:pos x="523" y="55"/>
                </a:cxn>
                <a:cxn ang="0">
                  <a:pos x="372" y="1"/>
                </a:cxn>
              </a:cxnLst>
              <a:rect l="0" t="0" r="r" b="b"/>
              <a:pathLst>
                <a:path w="1204" h="1536">
                  <a:moveTo>
                    <a:pt x="372" y="1"/>
                  </a:moveTo>
                  <a:cubicBezTo>
                    <a:pt x="334" y="1"/>
                    <a:pt x="348" y="0"/>
                    <a:pt x="297" y="55"/>
                  </a:cubicBezTo>
                  <a:cubicBezTo>
                    <a:pt x="246" y="110"/>
                    <a:pt x="101" y="175"/>
                    <a:pt x="65" y="330"/>
                  </a:cubicBezTo>
                  <a:cubicBezTo>
                    <a:pt x="29" y="485"/>
                    <a:pt x="84" y="842"/>
                    <a:pt x="84" y="985"/>
                  </a:cubicBezTo>
                  <a:cubicBezTo>
                    <a:pt x="84" y="1128"/>
                    <a:pt x="0" y="1137"/>
                    <a:pt x="65" y="1188"/>
                  </a:cubicBezTo>
                  <a:cubicBezTo>
                    <a:pt x="130" y="1239"/>
                    <a:pt x="343" y="1244"/>
                    <a:pt x="474" y="1294"/>
                  </a:cubicBezTo>
                  <a:cubicBezTo>
                    <a:pt x="605" y="1344"/>
                    <a:pt x="733" y="1460"/>
                    <a:pt x="849" y="1490"/>
                  </a:cubicBezTo>
                  <a:cubicBezTo>
                    <a:pt x="965" y="1520"/>
                    <a:pt x="1138" y="1536"/>
                    <a:pt x="1171" y="1471"/>
                  </a:cubicBezTo>
                  <a:cubicBezTo>
                    <a:pt x="1204" y="1406"/>
                    <a:pt x="1069" y="1224"/>
                    <a:pt x="1049" y="1101"/>
                  </a:cubicBezTo>
                  <a:cubicBezTo>
                    <a:pt x="1029" y="978"/>
                    <a:pt x="1060" y="893"/>
                    <a:pt x="1049" y="735"/>
                  </a:cubicBezTo>
                  <a:cubicBezTo>
                    <a:pt x="1038" y="577"/>
                    <a:pt x="1070" y="265"/>
                    <a:pt x="982" y="152"/>
                  </a:cubicBezTo>
                  <a:cubicBezTo>
                    <a:pt x="894" y="39"/>
                    <a:pt x="625" y="77"/>
                    <a:pt x="523" y="55"/>
                  </a:cubicBezTo>
                  <a:cubicBezTo>
                    <a:pt x="421" y="33"/>
                    <a:pt x="410" y="1"/>
                    <a:pt x="372" y="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6813" y="2914"/>
              <a:ext cx="591" cy="294"/>
            </a:xfrm>
            <a:custGeom>
              <a:avLst/>
              <a:gdLst/>
              <a:ahLst/>
              <a:cxnLst>
                <a:cxn ang="0">
                  <a:pos x="136" y="0"/>
                </a:cxn>
                <a:cxn ang="0">
                  <a:pos x="526" y="59"/>
                </a:cxn>
                <a:cxn ang="0">
                  <a:pos x="526" y="312"/>
                </a:cxn>
                <a:cxn ang="0">
                  <a:pos x="156" y="307"/>
                </a:cxn>
                <a:cxn ang="0">
                  <a:pos x="15" y="256"/>
                </a:cxn>
                <a:cxn ang="0">
                  <a:pos x="67" y="53"/>
                </a:cxn>
              </a:cxnLst>
              <a:rect l="0" t="0" r="r" b="b"/>
              <a:pathLst>
                <a:path w="591" h="353">
                  <a:moveTo>
                    <a:pt x="136" y="0"/>
                  </a:moveTo>
                  <a:cubicBezTo>
                    <a:pt x="298" y="3"/>
                    <a:pt x="461" y="7"/>
                    <a:pt x="526" y="59"/>
                  </a:cubicBezTo>
                  <a:cubicBezTo>
                    <a:pt x="591" y="111"/>
                    <a:pt x="588" y="271"/>
                    <a:pt x="526" y="312"/>
                  </a:cubicBezTo>
                  <a:cubicBezTo>
                    <a:pt x="464" y="353"/>
                    <a:pt x="241" y="316"/>
                    <a:pt x="156" y="307"/>
                  </a:cubicBezTo>
                  <a:cubicBezTo>
                    <a:pt x="71" y="298"/>
                    <a:pt x="30" y="298"/>
                    <a:pt x="15" y="256"/>
                  </a:cubicBezTo>
                  <a:cubicBezTo>
                    <a:pt x="0" y="214"/>
                    <a:pt x="33" y="133"/>
                    <a:pt x="67" y="53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1" name="Oval 7"/>
            <p:cNvSpPr>
              <a:spLocks noChangeArrowheads="1"/>
            </p:cNvSpPr>
            <p:nvPr/>
          </p:nvSpPr>
          <p:spPr bwMode="auto">
            <a:xfrm>
              <a:off x="6382" y="1365"/>
              <a:ext cx="852" cy="988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6457" y="1187"/>
              <a:ext cx="695" cy="434"/>
            </a:xfrm>
            <a:custGeom>
              <a:avLst/>
              <a:gdLst/>
              <a:ahLst/>
              <a:cxnLst>
                <a:cxn ang="0">
                  <a:pos x="416" y="390"/>
                </a:cxn>
                <a:cxn ang="0">
                  <a:pos x="82" y="390"/>
                </a:cxn>
                <a:cxn ang="0">
                  <a:pos x="63" y="83"/>
                </a:cxn>
                <a:cxn ang="0">
                  <a:pos x="463" y="51"/>
                </a:cxn>
                <a:cxn ang="0">
                  <a:pos x="537" y="390"/>
                </a:cxn>
                <a:cxn ang="0">
                  <a:pos x="416" y="390"/>
                </a:cxn>
              </a:cxnLst>
              <a:rect l="0" t="0" r="r" b="b"/>
              <a:pathLst>
                <a:path w="545" h="446">
                  <a:moveTo>
                    <a:pt x="416" y="390"/>
                  </a:moveTo>
                  <a:cubicBezTo>
                    <a:pt x="340" y="390"/>
                    <a:pt x="141" y="441"/>
                    <a:pt x="82" y="390"/>
                  </a:cubicBezTo>
                  <a:cubicBezTo>
                    <a:pt x="23" y="339"/>
                    <a:pt x="0" y="139"/>
                    <a:pt x="63" y="83"/>
                  </a:cubicBezTo>
                  <a:cubicBezTo>
                    <a:pt x="126" y="27"/>
                    <a:pt x="384" y="0"/>
                    <a:pt x="463" y="51"/>
                  </a:cubicBezTo>
                  <a:cubicBezTo>
                    <a:pt x="542" y="102"/>
                    <a:pt x="545" y="334"/>
                    <a:pt x="537" y="390"/>
                  </a:cubicBezTo>
                  <a:cubicBezTo>
                    <a:pt x="529" y="446"/>
                    <a:pt x="492" y="390"/>
                    <a:pt x="416" y="39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6717" y="1509"/>
              <a:ext cx="839" cy="110"/>
            </a:xfrm>
            <a:custGeom>
              <a:avLst/>
              <a:gdLst/>
              <a:ahLst/>
              <a:cxnLst>
                <a:cxn ang="0">
                  <a:pos x="121" y="17"/>
                </a:cxn>
                <a:cxn ang="0">
                  <a:pos x="435" y="17"/>
                </a:cxn>
                <a:cxn ang="0">
                  <a:pos x="687" y="17"/>
                </a:cxn>
                <a:cxn ang="0">
                  <a:pos x="725" y="118"/>
                </a:cxn>
                <a:cxn ang="0">
                  <a:pos x="0" y="71"/>
                </a:cxn>
              </a:cxnLst>
              <a:rect l="0" t="0" r="r" b="b"/>
              <a:pathLst>
                <a:path w="839" h="127">
                  <a:moveTo>
                    <a:pt x="121" y="17"/>
                  </a:moveTo>
                  <a:cubicBezTo>
                    <a:pt x="231" y="17"/>
                    <a:pt x="341" y="17"/>
                    <a:pt x="435" y="17"/>
                  </a:cubicBezTo>
                  <a:cubicBezTo>
                    <a:pt x="529" y="17"/>
                    <a:pt x="639" y="0"/>
                    <a:pt x="687" y="17"/>
                  </a:cubicBezTo>
                  <a:cubicBezTo>
                    <a:pt x="735" y="34"/>
                    <a:pt x="839" y="109"/>
                    <a:pt x="725" y="118"/>
                  </a:cubicBezTo>
                  <a:cubicBezTo>
                    <a:pt x="611" y="127"/>
                    <a:pt x="305" y="99"/>
                    <a:pt x="0" y="71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6608" y="1597"/>
              <a:ext cx="220" cy="280"/>
            </a:xfrm>
            <a:custGeom>
              <a:avLst/>
              <a:gdLst/>
              <a:ahLst/>
              <a:cxnLst>
                <a:cxn ang="0">
                  <a:pos x="220" y="152"/>
                </a:cxn>
                <a:cxn ang="0">
                  <a:pos x="174" y="22"/>
                </a:cxn>
                <a:cxn ang="0">
                  <a:pos x="25" y="22"/>
                </a:cxn>
                <a:cxn ang="0">
                  <a:pos x="25" y="152"/>
                </a:cxn>
                <a:cxn ang="0">
                  <a:pos x="25" y="263"/>
                </a:cxn>
                <a:cxn ang="0">
                  <a:pos x="127" y="256"/>
                </a:cxn>
                <a:cxn ang="0">
                  <a:pos x="211" y="225"/>
                </a:cxn>
              </a:cxnLst>
              <a:rect l="0" t="0" r="r" b="b"/>
              <a:pathLst>
                <a:path w="220" h="280">
                  <a:moveTo>
                    <a:pt x="220" y="152"/>
                  </a:moveTo>
                  <a:cubicBezTo>
                    <a:pt x="213" y="98"/>
                    <a:pt x="206" y="44"/>
                    <a:pt x="174" y="22"/>
                  </a:cubicBezTo>
                  <a:cubicBezTo>
                    <a:pt x="142" y="0"/>
                    <a:pt x="50" y="0"/>
                    <a:pt x="25" y="22"/>
                  </a:cubicBezTo>
                  <a:cubicBezTo>
                    <a:pt x="0" y="44"/>
                    <a:pt x="25" y="112"/>
                    <a:pt x="25" y="152"/>
                  </a:cubicBezTo>
                  <a:cubicBezTo>
                    <a:pt x="25" y="192"/>
                    <a:pt x="8" y="246"/>
                    <a:pt x="25" y="263"/>
                  </a:cubicBezTo>
                  <a:cubicBezTo>
                    <a:pt x="42" y="280"/>
                    <a:pt x="96" y="262"/>
                    <a:pt x="127" y="256"/>
                  </a:cubicBezTo>
                  <a:cubicBezTo>
                    <a:pt x="158" y="250"/>
                    <a:pt x="184" y="237"/>
                    <a:pt x="211" y="225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6662" y="1697"/>
              <a:ext cx="55" cy="156"/>
            </a:xfrm>
            <a:custGeom>
              <a:avLst/>
              <a:gdLst/>
              <a:ahLst/>
              <a:cxnLst>
                <a:cxn ang="0">
                  <a:pos x="55" y="83"/>
                </a:cxn>
                <a:cxn ang="0">
                  <a:pos x="18" y="0"/>
                </a:cxn>
                <a:cxn ang="0">
                  <a:pos x="0" y="83"/>
                </a:cxn>
                <a:cxn ang="0">
                  <a:pos x="18" y="156"/>
                </a:cxn>
                <a:cxn ang="0">
                  <a:pos x="55" y="83"/>
                </a:cxn>
              </a:cxnLst>
              <a:rect l="0" t="0" r="r" b="b"/>
              <a:pathLst>
                <a:path w="55" h="156">
                  <a:moveTo>
                    <a:pt x="55" y="83"/>
                  </a:moveTo>
                  <a:cubicBezTo>
                    <a:pt x="55" y="57"/>
                    <a:pt x="27" y="0"/>
                    <a:pt x="18" y="0"/>
                  </a:cubicBezTo>
                  <a:cubicBezTo>
                    <a:pt x="9" y="0"/>
                    <a:pt x="0" y="57"/>
                    <a:pt x="0" y="83"/>
                  </a:cubicBezTo>
                  <a:cubicBezTo>
                    <a:pt x="0" y="109"/>
                    <a:pt x="3" y="156"/>
                    <a:pt x="18" y="156"/>
                  </a:cubicBezTo>
                  <a:cubicBezTo>
                    <a:pt x="33" y="156"/>
                    <a:pt x="55" y="109"/>
                    <a:pt x="55" y="83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6" name="Oval 12"/>
            <p:cNvSpPr>
              <a:spLocks noChangeArrowheads="1"/>
            </p:cNvSpPr>
            <p:nvPr/>
          </p:nvSpPr>
          <p:spPr bwMode="auto">
            <a:xfrm rot="848060">
              <a:off x="7031" y="1822"/>
              <a:ext cx="225" cy="366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7" name="Oval 13"/>
            <p:cNvSpPr>
              <a:spLocks noChangeArrowheads="1"/>
            </p:cNvSpPr>
            <p:nvPr/>
          </p:nvSpPr>
          <p:spPr bwMode="auto">
            <a:xfrm>
              <a:off x="7113" y="1877"/>
              <a:ext cx="143" cy="143"/>
            </a:xfrm>
            <a:prstGeom prst="ellipse">
              <a:avLst/>
            </a:pr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7113" y="2076"/>
              <a:ext cx="121" cy="87"/>
            </a:xfrm>
            <a:custGeom>
              <a:avLst/>
              <a:gdLst/>
              <a:ahLst/>
              <a:cxnLst>
                <a:cxn ang="0">
                  <a:pos x="118" y="12"/>
                </a:cxn>
                <a:cxn ang="0">
                  <a:pos x="14" y="12"/>
                </a:cxn>
                <a:cxn ang="0">
                  <a:pos x="33" y="85"/>
                </a:cxn>
                <a:cxn ang="0">
                  <a:pos x="118" y="12"/>
                </a:cxn>
              </a:cxnLst>
              <a:rect l="0" t="0" r="r" b="b"/>
              <a:pathLst>
                <a:path w="121" h="87">
                  <a:moveTo>
                    <a:pt x="118" y="12"/>
                  </a:moveTo>
                  <a:cubicBezTo>
                    <a:pt x="115" y="0"/>
                    <a:pt x="28" y="0"/>
                    <a:pt x="14" y="12"/>
                  </a:cubicBezTo>
                  <a:cubicBezTo>
                    <a:pt x="0" y="24"/>
                    <a:pt x="16" y="83"/>
                    <a:pt x="33" y="85"/>
                  </a:cubicBezTo>
                  <a:cubicBezTo>
                    <a:pt x="50" y="87"/>
                    <a:pt x="121" y="24"/>
                    <a:pt x="118" y="12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6953" y="1621"/>
              <a:ext cx="160" cy="216"/>
            </a:xfrm>
            <a:custGeom>
              <a:avLst/>
              <a:gdLst/>
              <a:ahLst/>
              <a:cxnLst>
                <a:cxn ang="0">
                  <a:pos x="146" y="26"/>
                </a:cxn>
                <a:cxn ang="0">
                  <a:pos x="97" y="189"/>
                </a:cxn>
                <a:cxn ang="0">
                  <a:pos x="14" y="189"/>
                </a:cxn>
                <a:cxn ang="0">
                  <a:pos x="14" y="33"/>
                </a:cxn>
                <a:cxn ang="0">
                  <a:pos x="146" y="26"/>
                </a:cxn>
              </a:cxnLst>
              <a:rect l="0" t="0" r="r" b="b"/>
              <a:pathLst>
                <a:path w="160" h="216">
                  <a:moveTo>
                    <a:pt x="146" y="26"/>
                  </a:moveTo>
                  <a:cubicBezTo>
                    <a:pt x="160" y="52"/>
                    <a:pt x="119" y="162"/>
                    <a:pt x="97" y="189"/>
                  </a:cubicBezTo>
                  <a:cubicBezTo>
                    <a:pt x="75" y="216"/>
                    <a:pt x="28" y="215"/>
                    <a:pt x="14" y="189"/>
                  </a:cubicBezTo>
                  <a:cubicBezTo>
                    <a:pt x="0" y="163"/>
                    <a:pt x="0" y="59"/>
                    <a:pt x="14" y="33"/>
                  </a:cubicBezTo>
                  <a:cubicBezTo>
                    <a:pt x="28" y="7"/>
                    <a:pt x="132" y="0"/>
                    <a:pt x="146" y="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0" name="Oval 16"/>
            <p:cNvSpPr>
              <a:spLocks noChangeArrowheads="1"/>
            </p:cNvSpPr>
            <p:nvPr/>
          </p:nvSpPr>
          <p:spPr bwMode="auto">
            <a:xfrm>
              <a:off x="6996" y="1733"/>
              <a:ext cx="93" cy="8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6382" y="2180"/>
              <a:ext cx="764" cy="349"/>
            </a:xfrm>
            <a:custGeom>
              <a:avLst/>
              <a:gdLst/>
              <a:ahLst/>
              <a:cxnLst>
                <a:cxn ang="0">
                  <a:pos x="37" y="8"/>
                </a:cxn>
                <a:cxn ang="0">
                  <a:pos x="260" y="125"/>
                </a:cxn>
                <a:cxn ang="0">
                  <a:pos x="549" y="154"/>
                </a:cxn>
                <a:cxn ang="0">
                  <a:pos x="549" y="290"/>
                </a:cxn>
                <a:cxn ang="0">
                  <a:pos x="632" y="340"/>
                </a:cxn>
                <a:cxn ang="0">
                  <a:pos x="205" y="237"/>
                </a:cxn>
                <a:cxn ang="0">
                  <a:pos x="37" y="173"/>
                </a:cxn>
                <a:cxn ang="0">
                  <a:pos x="37" y="8"/>
                </a:cxn>
              </a:cxnLst>
              <a:rect l="0" t="0" r="r" b="b"/>
              <a:pathLst>
                <a:path w="689" h="349">
                  <a:moveTo>
                    <a:pt x="37" y="8"/>
                  </a:moveTo>
                  <a:cubicBezTo>
                    <a:pt x="74" y="0"/>
                    <a:pt x="175" y="101"/>
                    <a:pt x="260" y="125"/>
                  </a:cubicBezTo>
                  <a:cubicBezTo>
                    <a:pt x="345" y="149"/>
                    <a:pt x="501" y="127"/>
                    <a:pt x="549" y="154"/>
                  </a:cubicBezTo>
                  <a:cubicBezTo>
                    <a:pt x="597" y="181"/>
                    <a:pt x="535" y="259"/>
                    <a:pt x="549" y="290"/>
                  </a:cubicBezTo>
                  <a:cubicBezTo>
                    <a:pt x="563" y="321"/>
                    <a:pt x="689" y="349"/>
                    <a:pt x="632" y="340"/>
                  </a:cubicBezTo>
                  <a:cubicBezTo>
                    <a:pt x="575" y="331"/>
                    <a:pt x="304" y="265"/>
                    <a:pt x="205" y="237"/>
                  </a:cubicBezTo>
                  <a:cubicBezTo>
                    <a:pt x="106" y="209"/>
                    <a:pt x="65" y="215"/>
                    <a:pt x="37" y="173"/>
                  </a:cubicBezTo>
                  <a:cubicBezTo>
                    <a:pt x="9" y="131"/>
                    <a:pt x="0" y="16"/>
                    <a:pt x="37" y="8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042" name="Group 18"/>
            <p:cNvGrpSpPr>
              <a:grpSpLocks/>
            </p:cNvGrpSpPr>
            <p:nvPr/>
          </p:nvGrpSpPr>
          <p:grpSpPr bwMode="auto">
            <a:xfrm>
              <a:off x="6717" y="1205"/>
              <a:ext cx="429" cy="328"/>
              <a:chOff x="2752" y="836"/>
              <a:chExt cx="1126" cy="892"/>
            </a:xfrm>
          </p:grpSpPr>
          <p:grpSp>
            <p:nvGrpSpPr>
              <p:cNvPr id="1043" name="Group 19"/>
              <p:cNvGrpSpPr>
                <a:grpSpLocks/>
              </p:cNvGrpSpPr>
              <p:nvPr/>
            </p:nvGrpSpPr>
            <p:grpSpPr bwMode="auto">
              <a:xfrm>
                <a:off x="3067" y="836"/>
                <a:ext cx="811" cy="892"/>
                <a:chOff x="9425" y="7692"/>
                <a:chExt cx="1859" cy="2188"/>
              </a:xfrm>
            </p:grpSpPr>
            <p:sp>
              <p:nvSpPr>
                <p:cNvPr id="1044" name="Oval 20"/>
                <p:cNvSpPr>
                  <a:spLocks noChangeArrowheads="1"/>
                </p:cNvSpPr>
                <p:nvPr/>
              </p:nvSpPr>
              <p:spPr bwMode="auto">
                <a:xfrm>
                  <a:off x="9425" y="8252"/>
                  <a:ext cx="1386" cy="13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5" name="Oval 21"/>
                <p:cNvSpPr>
                  <a:spLocks noChangeArrowheads="1"/>
                </p:cNvSpPr>
                <p:nvPr/>
              </p:nvSpPr>
              <p:spPr bwMode="auto">
                <a:xfrm>
                  <a:off x="9707" y="8510"/>
                  <a:ext cx="838" cy="864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6" name="Oval 22"/>
                <p:cNvSpPr>
                  <a:spLocks noChangeArrowheads="1"/>
                </p:cNvSpPr>
                <p:nvPr/>
              </p:nvSpPr>
              <p:spPr bwMode="auto">
                <a:xfrm>
                  <a:off x="10006" y="8743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7" name="Oval 23"/>
                <p:cNvSpPr>
                  <a:spLocks noChangeArrowheads="1"/>
                </p:cNvSpPr>
                <p:nvPr/>
              </p:nvSpPr>
              <p:spPr bwMode="auto">
                <a:xfrm>
                  <a:off x="10077" y="8933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8" name="Freeform 24"/>
                <p:cNvSpPr>
                  <a:spLocks/>
                </p:cNvSpPr>
                <p:nvPr/>
              </p:nvSpPr>
              <p:spPr bwMode="auto">
                <a:xfrm>
                  <a:off x="10172" y="8755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9" name="Freeform 25"/>
                <p:cNvSpPr>
                  <a:spLocks/>
                </p:cNvSpPr>
                <p:nvPr/>
              </p:nvSpPr>
              <p:spPr bwMode="auto">
                <a:xfrm>
                  <a:off x="9682" y="8578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0" name="Freeform 26"/>
                <p:cNvSpPr>
                  <a:spLocks/>
                </p:cNvSpPr>
                <p:nvPr/>
              </p:nvSpPr>
              <p:spPr bwMode="auto">
                <a:xfrm>
                  <a:off x="9692" y="8933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1" name="Freeform 27"/>
                <p:cNvSpPr>
                  <a:spLocks/>
                </p:cNvSpPr>
                <p:nvPr/>
              </p:nvSpPr>
              <p:spPr bwMode="auto">
                <a:xfrm>
                  <a:off x="9760" y="9211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2" name="Rectangle 28"/>
                <p:cNvSpPr>
                  <a:spLocks noChangeArrowheads="1"/>
                </p:cNvSpPr>
                <p:nvPr/>
              </p:nvSpPr>
              <p:spPr bwMode="auto">
                <a:xfrm>
                  <a:off x="9425" y="878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3" name="Rectangle 29"/>
                <p:cNvSpPr>
                  <a:spLocks noChangeArrowheads="1"/>
                </p:cNvSpPr>
                <p:nvPr/>
              </p:nvSpPr>
              <p:spPr bwMode="auto">
                <a:xfrm>
                  <a:off x="10514" y="8782"/>
                  <a:ext cx="297" cy="13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4" name="Rectangle 30"/>
                <p:cNvSpPr>
                  <a:spLocks noChangeArrowheads="1"/>
                </p:cNvSpPr>
                <p:nvPr/>
              </p:nvSpPr>
              <p:spPr bwMode="auto">
                <a:xfrm>
                  <a:off x="9425" y="9011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5" name="Rectangle 31"/>
                <p:cNvSpPr>
                  <a:spLocks noChangeArrowheads="1"/>
                </p:cNvSpPr>
                <p:nvPr/>
              </p:nvSpPr>
              <p:spPr bwMode="auto">
                <a:xfrm>
                  <a:off x="10514" y="902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6" name="Rectangle 32"/>
                <p:cNvSpPr>
                  <a:spLocks noChangeArrowheads="1"/>
                </p:cNvSpPr>
                <p:nvPr/>
              </p:nvSpPr>
              <p:spPr bwMode="auto">
                <a:xfrm>
                  <a:off x="9425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7" name="Rectangle 33"/>
                <p:cNvSpPr>
                  <a:spLocks noChangeArrowheads="1"/>
                </p:cNvSpPr>
                <p:nvPr/>
              </p:nvSpPr>
              <p:spPr bwMode="auto">
                <a:xfrm>
                  <a:off x="10514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8" name="Rectangle 34"/>
                <p:cNvSpPr>
                  <a:spLocks noChangeArrowheads="1"/>
                </p:cNvSpPr>
                <p:nvPr/>
              </p:nvSpPr>
              <p:spPr bwMode="auto">
                <a:xfrm>
                  <a:off x="9900" y="8131"/>
                  <a:ext cx="443" cy="71"/>
                </a:xfrm>
                <a:prstGeom prst="rect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9" name="Oval 35"/>
                <p:cNvSpPr>
                  <a:spLocks noChangeArrowheads="1"/>
                </p:cNvSpPr>
                <p:nvPr/>
              </p:nvSpPr>
              <p:spPr bwMode="auto">
                <a:xfrm>
                  <a:off x="10077" y="7692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0" name="Freeform 36"/>
                <p:cNvSpPr>
                  <a:spLocks/>
                </p:cNvSpPr>
                <p:nvPr/>
              </p:nvSpPr>
              <p:spPr bwMode="auto">
                <a:xfrm>
                  <a:off x="9835" y="7830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1" name="Freeform 37"/>
                <p:cNvSpPr>
                  <a:spLocks/>
                </p:cNvSpPr>
                <p:nvPr/>
              </p:nvSpPr>
              <p:spPr bwMode="auto">
                <a:xfrm>
                  <a:off x="9900" y="7853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2" name="Freeform 38"/>
                <p:cNvSpPr>
                  <a:spLocks/>
                </p:cNvSpPr>
                <p:nvPr/>
              </p:nvSpPr>
              <p:spPr bwMode="auto">
                <a:xfrm>
                  <a:off x="10065" y="7853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3" name="Freeform 39"/>
                <p:cNvSpPr>
                  <a:spLocks/>
                </p:cNvSpPr>
                <p:nvPr/>
              </p:nvSpPr>
              <p:spPr bwMode="auto">
                <a:xfrm>
                  <a:off x="10196" y="7853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4" name="WordArt 40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9722" y="8436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065" name="Rectangle 41"/>
                <p:cNvSpPr>
                  <a:spLocks noChangeArrowheads="1"/>
                </p:cNvSpPr>
                <p:nvPr/>
              </p:nvSpPr>
              <p:spPr bwMode="auto">
                <a:xfrm>
                  <a:off x="10021" y="8252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6" name="Rectangle 42"/>
                <p:cNvSpPr>
                  <a:spLocks noChangeArrowheads="1"/>
                </p:cNvSpPr>
                <p:nvPr/>
              </p:nvSpPr>
              <p:spPr bwMode="auto">
                <a:xfrm>
                  <a:off x="10021" y="8439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7" name="Rectangle 43"/>
                <p:cNvSpPr>
                  <a:spLocks noChangeArrowheads="1"/>
                </p:cNvSpPr>
                <p:nvPr/>
              </p:nvSpPr>
              <p:spPr bwMode="auto">
                <a:xfrm>
                  <a:off x="10026" y="8317"/>
                  <a:ext cx="193" cy="119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2752" y="1076"/>
                <a:ext cx="327" cy="193"/>
              </a:xfrm>
              <a:custGeom>
                <a:avLst/>
                <a:gdLst/>
                <a:ahLst/>
                <a:cxnLst>
                  <a:cxn ang="0">
                    <a:pos x="315" y="114"/>
                  </a:cxn>
                  <a:cxn ang="0">
                    <a:pos x="242" y="16"/>
                  </a:cxn>
                  <a:cxn ang="0">
                    <a:pos x="20" y="16"/>
                  </a:cxn>
                  <a:cxn ang="0">
                    <a:pos x="119" y="59"/>
                  </a:cxn>
                  <a:cxn ang="0">
                    <a:pos x="242" y="114"/>
                  </a:cxn>
                  <a:cxn ang="0">
                    <a:pos x="315" y="177"/>
                  </a:cxn>
                  <a:cxn ang="0">
                    <a:pos x="315" y="114"/>
                  </a:cxn>
                </a:cxnLst>
                <a:rect l="0" t="0" r="r" b="b"/>
                <a:pathLst>
                  <a:path w="327" h="181">
                    <a:moveTo>
                      <a:pt x="315" y="114"/>
                    </a:moveTo>
                    <a:cubicBezTo>
                      <a:pt x="303" y="87"/>
                      <a:pt x="291" y="32"/>
                      <a:pt x="242" y="16"/>
                    </a:cubicBezTo>
                    <a:cubicBezTo>
                      <a:pt x="193" y="0"/>
                      <a:pt x="40" y="9"/>
                      <a:pt x="20" y="16"/>
                    </a:cubicBezTo>
                    <a:cubicBezTo>
                      <a:pt x="0" y="23"/>
                      <a:pt x="82" y="43"/>
                      <a:pt x="119" y="59"/>
                    </a:cubicBezTo>
                    <a:cubicBezTo>
                      <a:pt x="156" y="75"/>
                      <a:pt x="209" y="94"/>
                      <a:pt x="242" y="114"/>
                    </a:cubicBezTo>
                    <a:cubicBezTo>
                      <a:pt x="275" y="134"/>
                      <a:pt x="303" y="181"/>
                      <a:pt x="315" y="177"/>
                    </a:cubicBezTo>
                    <a:cubicBezTo>
                      <a:pt x="327" y="173"/>
                      <a:pt x="327" y="141"/>
                      <a:pt x="315" y="11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831" y="1158"/>
                <a:ext cx="236" cy="195"/>
              </a:xfrm>
              <a:custGeom>
                <a:avLst/>
                <a:gdLst/>
                <a:ahLst/>
                <a:cxnLst>
                  <a:cxn ang="0">
                    <a:pos x="236" y="166"/>
                  </a:cxn>
                  <a:cxn ang="0">
                    <a:pos x="163" y="114"/>
                  </a:cxn>
                  <a:cxn ang="0">
                    <a:pos x="58" y="37"/>
                  </a:cxn>
                  <a:cxn ang="0">
                    <a:pos x="3" y="11"/>
                  </a:cxn>
                  <a:cxn ang="0">
                    <a:pos x="40" y="104"/>
                  </a:cxn>
                  <a:cxn ang="0">
                    <a:pos x="163" y="172"/>
                  </a:cxn>
                  <a:cxn ang="0">
                    <a:pos x="236" y="166"/>
                  </a:cxn>
                </a:cxnLst>
                <a:rect l="0" t="0" r="r" b="b"/>
                <a:pathLst>
                  <a:path w="236" h="183">
                    <a:moveTo>
                      <a:pt x="236" y="166"/>
                    </a:moveTo>
                    <a:cubicBezTo>
                      <a:pt x="236" y="156"/>
                      <a:pt x="193" y="135"/>
                      <a:pt x="163" y="114"/>
                    </a:cubicBezTo>
                    <a:cubicBezTo>
                      <a:pt x="133" y="93"/>
                      <a:pt x="85" y="54"/>
                      <a:pt x="58" y="37"/>
                    </a:cubicBezTo>
                    <a:cubicBezTo>
                      <a:pt x="31" y="20"/>
                      <a:pt x="6" y="0"/>
                      <a:pt x="3" y="11"/>
                    </a:cubicBezTo>
                    <a:cubicBezTo>
                      <a:pt x="0" y="22"/>
                      <a:pt x="13" y="77"/>
                      <a:pt x="40" y="104"/>
                    </a:cubicBezTo>
                    <a:cubicBezTo>
                      <a:pt x="67" y="131"/>
                      <a:pt x="130" y="161"/>
                      <a:pt x="163" y="172"/>
                    </a:cubicBezTo>
                    <a:cubicBezTo>
                      <a:pt x="196" y="183"/>
                      <a:pt x="236" y="176"/>
                      <a:pt x="236" y="166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6401" y="2516"/>
              <a:ext cx="630" cy="633"/>
            </a:xfrm>
            <a:custGeom>
              <a:avLst/>
              <a:gdLst/>
              <a:ahLst/>
              <a:cxnLst>
                <a:cxn ang="0">
                  <a:pos x="346" y="73"/>
                </a:cxn>
                <a:cxn ang="0">
                  <a:pos x="102" y="58"/>
                </a:cxn>
                <a:cxn ang="0">
                  <a:pos x="56" y="424"/>
                </a:cxn>
                <a:cxn ang="0">
                  <a:pos x="436" y="633"/>
                </a:cxn>
                <a:cxn ang="0">
                  <a:pos x="533" y="424"/>
                </a:cxn>
                <a:cxn ang="0">
                  <a:pos x="346" y="329"/>
                </a:cxn>
                <a:cxn ang="0">
                  <a:pos x="479" y="135"/>
                </a:cxn>
                <a:cxn ang="0">
                  <a:pos x="346" y="73"/>
                </a:cxn>
              </a:cxnLst>
              <a:rect l="0" t="0" r="r" b="b"/>
              <a:pathLst>
                <a:path w="548" h="633">
                  <a:moveTo>
                    <a:pt x="346" y="73"/>
                  </a:moveTo>
                  <a:cubicBezTo>
                    <a:pt x="283" y="60"/>
                    <a:pt x="150" y="0"/>
                    <a:pt x="102" y="58"/>
                  </a:cubicBezTo>
                  <a:cubicBezTo>
                    <a:pt x="54" y="116"/>
                    <a:pt x="0" y="328"/>
                    <a:pt x="56" y="424"/>
                  </a:cubicBezTo>
                  <a:cubicBezTo>
                    <a:pt x="112" y="520"/>
                    <a:pt x="357" y="633"/>
                    <a:pt x="436" y="633"/>
                  </a:cubicBezTo>
                  <a:cubicBezTo>
                    <a:pt x="515" y="633"/>
                    <a:pt x="548" y="475"/>
                    <a:pt x="533" y="424"/>
                  </a:cubicBezTo>
                  <a:cubicBezTo>
                    <a:pt x="518" y="373"/>
                    <a:pt x="355" y="377"/>
                    <a:pt x="346" y="329"/>
                  </a:cubicBezTo>
                  <a:cubicBezTo>
                    <a:pt x="337" y="281"/>
                    <a:pt x="479" y="171"/>
                    <a:pt x="479" y="135"/>
                  </a:cubicBezTo>
                  <a:cubicBezTo>
                    <a:pt x="479" y="99"/>
                    <a:pt x="409" y="86"/>
                    <a:pt x="346" y="73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7256" y="2999"/>
              <a:ext cx="148" cy="58"/>
            </a:xfrm>
            <a:custGeom>
              <a:avLst/>
              <a:gdLst/>
              <a:ahLst/>
              <a:cxnLst>
                <a:cxn ang="0">
                  <a:pos x="148" y="58"/>
                </a:cxn>
                <a:cxn ang="0">
                  <a:pos x="0" y="0"/>
                </a:cxn>
              </a:cxnLst>
              <a:rect l="0" t="0" r="r" b="b"/>
              <a:pathLst>
                <a:path w="148" h="58">
                  <a:moveTo>
                    <a:pt x="148" y="58"/>
                  </a:moveTo>
                  <a:cubicBezTo>
                    <a:pt x="88" y="34"/>
                    <a:pt x="28" y="10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7234" y="3095"/>
              <a:ext cx="115" cy="54"/>
            </a:xfrm>
            <a:custGeom>
              <a:avLst/>
              <a:gdLst/>
              <a:ahLst/>
              <a:cxnLst>
                <a:cxn ang="0">
                  <a:pos x="115" y="54"/>
                </a:cxn>
                <a:cxn ang="0">
                  <a:pos x="55" y="8"/>
                </a:cxn>
                <a:cxn ang="0">
                  <a:pos x="0" y="8"/>
                </a:cxn>
              </a:cxnLst>
              <a:rect l="0" t="0" r="r" b="b"/>
              <a:pathLst>
                <a:path w="115" h="54">
                  <a:moveTo>
                    <a:pt x="115" y="54"/>
                  </a:moveTo>
                  <a:cubicBezTo>
                    <a:pt x="94" y="35"/>
                    <a:pt x="74" y="16"/>
                    <a:pt x="55" y="8"/>
                  </a:cubicBezTo>
                  <a:cubicBezTo>
                    <a:pt x="36" y="0"/>
                    <a:pt x="18" y="4"/>
                    <a:pt x="0" y="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3" name="WordArt 49"/>
            <p:cNvSpPr>
              <a:spLocks noChangeArrowheads="1" noChangeShapeType="1" noTextEdit="1"/>
            </p:cNvSpPr>
            <p:nvPr/>
          </p:nvSpPr>
          <p:spPr bwMode="auto">
            <a:xfrm rot="5400000">
              <a:off x="6485" y="4102"/>
              <a:ext cx="664" cy="199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rPr>
                <a:t>RFESS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endParaRPr>
            </a:p>
          </p:txBody>
        </p:sp>
      </p:grpSp>
      <p:sp>
        <p:nvSpPr>
          <p:cNvPr id="1074" name="Freeform 50"/>
          <p:cNvSpPr>
            <a:spLocks/>
          </p:cNvSpPr>
          <p:nvPr/>
        </p:nvSpPr>
        <p:spPr bwMode="auto">
          <a:xfrm>
            <a:off x="928662" y="4572008"/>
            <a:ext cx="8001056" cy="625475"/>
          </a:xfrm>
          <a:custGeom>
            <a:avLst/>
            <a:gdLst/>
            <a:ahLst/>
            <a:cxnLst>
              <a:cxn ang="0">
                <a:pos x="300" y="316"/>
              </a:cxn>
              <a:cxn ang="0">
                <a:pos x="467" y="223"/>
              </a:cxn>
              <a:cxn ang="0">
                <a:pos x="1300" y="28"/>
              </a:cxn>
              <a:cxn ang="0">
                <a:pos x="1917" y="390"/>
              </a:cxn>
              <a:cxn ang="0">
                <a:pos x="2790" y="93"/>
              </a:cxn>
              <a:cxn ang="0">
                <a:pos x="3502" y="539"/>
              </a:cxn>
              <a:cxn ang="0">
                <a:pos x="4695" y="214"/>
              </a:cxn>
              <a:cxn ang="0">
                <a:pos x="5271" y="437"/>
              </a:cxn>
              <a:cxn ang="0">
                <a:pos x="6190" y="400"/>
              </a:cxn>
              <a:cxn ang="0">
                <a:pos x="6580" y="270"/>
              </a:cxn>
              <a:cxn ang="0">
                <a:pos x="7114" y="400"/>
              </a:cxn>
              <a:cxn ang="0">
                <a:pos x="7344" y="539"/>
              </a:cxn>
              <a:cxn ang="0">
                <a:pos x="8079" y="400"/>
              </a:cxn>
              <a:cxn ang="0">
                <a:pos x="8705" y="242"/>
              </a:cxn>
              <a:cxn ang="0">
                <a:pos x="9116" y="270"/>
              </a:cxn>
              <a:cxn ang="0">
                <a:pos x="9367" y="465"/>
              </a:cxn>
              <a:cxn ang="0">
                <a:pos x="9376" y="901"/>
              </a:cxn>
              <a:cxn ang="0">
                <a:pos x="5664" y="966"/>
              </a:cxn>
              <a:cxn ang="0">
                <a:pos x="2192" y="818"/>
              </a:cxn>
              <a:cxn ang="0">
                <a:pos x="318" y="744"/>
              </a:cxn>
              <a:cxn ang="0">
                <a:pos x="300" y="316"/>
              </a:cxn>
            </a:cxnLst>
            <a:rect l="0" t="0" r="r" b="b"/>
            <a:pathLst>
              <a:path w="9993" h="984">
                <a:moveTo>
                  <a:pt x="300" y="316"/>
                </a:moveTo>
                <a:cubicBezTo>
                  <a:pt x="325" y="229"/>
                  <a:pt x="300" y="271"/>
                  <a:pt x="467" y="223"/>
                </a:cubicBezTo>
                <a:cubicBezTo>
                  <a:pt x="634" y="175"/>
                  <a:pt x="1058" y="0"/>
                  <a:pt x="1300" y="28"/>
                </a:cubicBezTo>
                <a:cubicBezTo>
                  <a:pt x="1542" y="56"/>
                  <a:pt x="1669" y="379"/>
                  <a:pt x="1917" y="390"/>
                </a:cubicBezTo>
                <a:cubicBezTo>
                  <a:pt x="2165" y="401"/>
                  <a:pt x="2526" y="68"/>
                  <a:pt x="2790" y="93"/>
                </a:cubicBezTo>
                <a:cubicBezTo>
                  <a:pt x="3054" y="118"/>
                  <a:pt x="3185" y="519"/>
                  <a:pt x="3502" y="539"/>
                </a:cubicBezTo>
                <a:cubicBezTo>
                  <a:pt x="3819" y="559"/>
                  <a:pt x="4400" y="231"/>
                  <a:pt x="4695" y="214"/>
                </a:cubicBezTo>
                <a:cubicBezTo>
                  <a:pt x="4990" y="197"/>
                  <a:pt x="5022" y="406"/>
                  <a:pt x="5271" y="437"/>
                </a:cubicBezTo>
                <a:cubicBezTo>
                  <a:pt x="5520" y="468"/>
                  <a:pt x="5972" y="428"/>
                  <a:pt x="6190" y="400"/>
                </a:cubicBezTo>
                <a:cubicBezTo>
                  <a:pt x="6408" y="372"/>
                  <a:pt x="6426" y="270"/>
                  <a:pt x="6580" y="270"/>
                </a:cubicBezTo>
                <a:cubicBezTo>
                  <a:pt x="6734" y="270"/>
                  <a:pt x="6987" y="355"/>
                  <a:pt x="7114" y="400"/>
                </a:cubicBezTo>
                <a:cubicBezTo>
                  <a:pt x="7241" y="445"/>
                  <a:pt x="7183" y="539"/>
                  <a:pt x="7344" y="539"/>
                </a:cubicBezTo>
                <a:cubicBezTo>
                  <a:pt x="7505" y="539"/>
                  <a:pt x="7852" y="449"/>
                  <a:pt x="8079" y="400"/>
                </a:cubicBezTo>
                <a:cubicBezTo>
                  <a:pt x="8306" y="351"/>
                  <a:pt x="8532" y="264"/>
                  <a:pt x="8705" y="242"/>
                </a:cubicBezTo>
                <a:cubicBezTo>
                  <a:pt x="8878" y="220"/>
                  <a:pt x="9006" y="233"/>
                  <a:pt x="9116" y="270"/>
                </a:cubicBezTo>
                <a:cubicBezTo>
                  <a:pt x="9226" y="307"/>
                  <a:pt x="9324" y="360"/>
                  <a:pt x="9367" y="465"/>
                </a:cubicBezTo>
                <a:cubicBezTo>
                  <a:pt x="9410" y="570"/>
                  <a:pt x="9993" y="818"/>
                  <a:pt x="9376" y="901"/>
                </a:cubicBezTo>
                <a:cubicBezTo>
                  <a:pt x="8759" y="984"/>
                  <a:pt x="6861" y="980"/>
                  <a:pt x="5664" y="966"/>
                </a:cubicBezTo>
                <a:cubicBezTo>
                  <a:pt x="4467" y="952"/>
                  <a:pt x="3083" y="855"/>
                  <a:pt x="2192" y="818"/>
                </a:cubicBezTo>
                <a:cubicBezTo>
                  <a:pt x="1301" y="781"/>
                  <a:pt x="636" y="824"/>
                  <a:pt x="318" y="744"/>
                </a:cubicBezTo>
                <a:cubicBezTo>
                  <a:pt x="0" y="664"/>
                  <a:pt x="275" y="403"/>
                  <a:pt x="300" y="316"/>
                </a:cubicBezTo>
                <a:close/>
              </a:path>
            </a:pathLst>
          </a:custGeom>
          <a:solidFill>
            <a:srgbClr val="F9B277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1116" name="Group 92"/>
          <p:cNvGrpSpPr>
            <a:grpSpLocks/>
          </p:cNvGrpSpPr>
          <p:nvPr/>
        </p:nvGrpSpPr>
        <p:grpSpPr bwMode="auto">
          <a:xfrm>
            <a:off x="1285852" y="3714752"/>
            <a:ext cx="1214446" cy="1255711"/>
            <a:chOff x="3124" y="6073"/>
            <a:chExt cx="2984" cy="2996"/>
          </a:xfrm>
        </p:grpSpPr>
        <p:sp>
          <p:nvSpPr>
            <p:cNvPr id="1117" name="Freeform 93"/>
            <p:cNvSpPr>
              <a:spLocks/>
            </p:cNvSpPr>
            <p:nvPr/>
          </p:nvSpPr>
          <p:spPr bwMode="auto">
            <a:xfrm>
              <a:off x="3760" y="6373"/>
              <a:ext cx="1962" cy="1025"/>
            </a:xfrm>
            <a:custGeom>
              <a:avLst/>
              <a:gdLst/>
              <a:ahLst/>
              <a:cxnLst>
                <a:cxn ang="0">
                  <a:pos x="106" y="555"/>
                </a:cxn>
                <a:cxn ang="0">
                  <a:pos x="421" y="648"/>
                </a:cxn>
                <a:cxn ang="0">
                  <a:pos x="576" y="1093"/>
                </a:cxn>
                <a:cxn ang="0">
                  <a:pos x="1090" y="1168"/>
                </a:cxn>
                <a:cxn ang="0">
                  <a:pos x="1515" y="1066"/>
                </a:cxn>
                <a:cxn ang="0">
                  <a:pos x="1842" y="880"/>
                </a:cxn>
                <a:cxn ang="0">
                  <a:pos x="1954" y="787"/>
                </a:cxn>
                <a:cxn ang="0">
                  <a:pos x="1796" y="127"/>
                </a:cxn>
                <a:cxn ang="0">
                  <a:pos x="1698" y="25"/>
                </a:cxn>
                <a:cxn ang="0">
                  <a:pos x="1211" y="62"/>
                </a:cxn>
                <a:cxn ang="0">
                  <a:pos x="495" y="183"/>
                </a:cxn>
                <a:cxn ang="0">
                  <a:pos x="71" y="267"/>
                </a:cxn>
                <a:cxn ang="0">
                  <a:pos x="106" y="555"/>
                </a:cxn>
              </a:cxnLst>
              <a:rect l="0" t="0" r="r" b="b"/>
              <a:pathLst>
                <a:path w="1962" h="1180">
                  <a:moveTo>
                    <a:pt x="106" y="555"/>
                  </a:moveTo>
                  <a:cubicBezTo>
                    <a:pt x="164" y="618"/>
                    <a:pt x="343" y="558"/>
                    <a:pt x="421" y="648"/>
                  </a:cubicBezTo>
                  <a:cubicBezTo>
                    <a:pt x="499" y="738"/>
                    <a:pt x="465" y="1006"/>
                    <a:pt x="576" y="1093"/>
                  </a:cubicBezTo>
                  <a:cubicBezTo>
                    <a:pt x="687" y="1180"/>
                    <a:pt x="934" y="1172"/>
                    <a:pt x="1090" y="1168"/>
                  </a:cubicBezTo>
                  <a:cubicBezTo>
                    <a:pt x="1246" y="1164"/>
                    <a:pt x="1390" y="1114"/>
                    <a:pt x="1515" y="1066"/>
                  </a:cubicBezTo>
                  <a:cubicBezTo>
                    <a:pt x="1640" y="1018"/>
                    <a:pt x="1769" y="927"/>
                    <a:pt x="1842" y="880"/>
                  </a:cubicBezTo>
                  <a:cubicBezTo>
                    <a:pt x="1915" y="833"/>
                    <a:pt x="1962" y="912"/>
                    <a:pt x="1954" y="787"/>
                  </a:cubicBezTo>
                  <a:cubicBezTo>
                    <a:pt x="1946" y="662"/>
                    <a:pt x="1839" y="254"/>
                    <a:pt x="1796" y="127"/>
                  </a:cubicBezTo>
                  <a:cubicBezTo>
                    <a:pt x="1753" y="0"/>
                    <a:pt x="1795" y="36"/>
                    <a:pt x="1698" y="25"/>
                  </a:cubicBezTo>
                  <a:cubicBezTo>
                    <a:pt x="1601" y="14"/>
                    <a:pt x="1411" y="36"/>
                    <a:pt x="1211" y="62"/>
                  </a:cubicBezTo>
                  <a:cubicBezTo>
                    <a:pt x="1011" y="88"/>
                    <a:pt x="685" y="149"/>
                    <a:pt x="495" y="183"/>
                  </a:cubicBezTo>
                  <a:cubicBezTo>
                    <a:pt x="305" y="217"/>
                    <a:pt x="142" y="207"/>
                    <a:pt x="71" y="267"/>
                  </a:cubicBezTo>
                  <a:cubicBezTo>
                    <a:pt x="0" y="327"/>
                    <a:pt x="48" y="492"/>
                    <a:pt x="106" y="555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118" name="Group 94"/>
            <p:cNvGrpSpPr>
              <a:grpSpLocks/>
            </p:cNvGrpSpPr>
            <p:nvPr/>
          </p:nvGrpSpPr>
          <p:grpSpPr bwMode="auto">
            <a:xfrm>
              <a:off x="3124" y="6073"/>
              <a:ext cx="2984" cy="2996"/>
              <a:chOff x="3124" y="6073"/>
              <a:chExt cx="2984" cy="2996"/>
            </a:xfrm>
          </p:grpSpPr>
          <p:sp>
            <p:nvSpPr>
              <p:cNvPr id="1119" name="Freeform 95"/>
              <p:cNvSpPr>
                <a:spLocks/>
              </p:cNvSpPr>
              <p:nvPr/>
            </p:nvSpPr>
            <p:spPr bwMode="auto">
              <a:xfrm>
                <a:off x="3915" y="6073"/>
                <a:ext cx="1474" cy="2502"/>
              </a:xfrm>
              <a:custGeom>
                <a:avLst/>
                <a:gdLst/>
                <a:ahLst/>
                <a:cxnLst>
                  <a:cxn ang="0">
                    <a:pos x="1474" y="318"/>
                  </a:cxn>
                  <a:cxn ang="0">
                    <a:pos x="1256" y="150"/>
                  </a:cxn>
                  <a:cxn ang="0">
                    <a:pos x="800" y="20"/>
                  </a:cxn>
                  <a:cxn ang="0">
                    <a:pos x="441" y="271"/>
                  </a:cxn>
                  <a:cxn ang="0">
                    <a:pos x="80" y="652"/>
                  </a:cxn>
                  <a:cxn ang="0">
                    <a:pos x="0" y="1389"/>
                  </a:cxn>
                  <a:cxn ang="0">
                    <a:pos x="80" y="2015"/>
                  </a:cxn>
                  <a:cxn ang="0">
                    <a:pos x="169" y="2445"/>
                  </a:cxn>
                  <a:cxn ang="0">
                    <a:pos x="218" y="2358"/>
                  </a:cxn>
                  <a:cxn ang="0">
                    <a:pos x="218" y="2231"/>
                  </a:cxn>
                  <a:cxn ang="0">
                    <a:pos x="124" y="1571"/>
                  </a:cxn>
                  <a:cxn ang="0">
                    <a:pos x="124" y="959"/>
                  </a:cxn>
                  <a:cxn ang="0">
                    <a:pos x="169" y="652"/>
                  </a:cxn>
                  <a:cxn ang="0">
                    <a:pos x="432" y="411"/>
                  </a:cxn>
                  <a:cxn ang="0">
                    <a:pos x="741" y="271"/>
                  </a:cxn>
                  <a:cxn ang="0">
                    <a:pos x="1025" y="240"/>
                  </a:cxn>
                  <a:cxn ang="0">
                    <a:pos x="1256" y="345"/>
                  </a:cxn>
                  <a:cxn ang="0">
                    <a:pos x="1393" y="327"/>
                  </a:cxn>
                </a:cxnLst>
                <a:rect l="0" t="0" r="r" b="b"/>
                <a:pathLst>
                  <a:path w="1474" h="2502">
                    <a:moveTo>
                      <a:pt x="1474" y="318"/>
                    </a:moveTo>
                    <a:cubicBezTo>
                      <a:pt x="1421" y="259"/>
                      <a:pt x="1368" y="200"/>
                      <a:pt x="1256" y="150"/>
                    </a:cubicBezTo>
                    <a:cubicBezTo>
                      <a:pt x="1144" y="100"/>
                      <a:pt x="936" y="0"/>
                      <a:pt x="800" y="20"/>
                    </a:cubicBezTo>
                    <a:cubicBezTo>
                      <a:pt x="664" y="40"/>
                      <a:pt x="561" y="166"/>
                      <a:pt x="441" y="271"/>
                    </a:cubicBezTo>
                    <a:cubicBezTo>
                      <a:pt x="321" y="376"/>
                      <a:pt x="153" y="466"/>
                      <a:pt x="80" y="652"/>
                    </a:cubicBezTo>
                    <a:cubicBezTo>
                      <a:pt x="7" y="838"/>
                      <a:pt x="0" y="1162"/>
                      <a:pt x="0" y="1389"/>
                    </a:cubicBezTo>
                    <a:cubicBezTo>
                      <a:pt x="0" y="1616"/>
                      <a:pt x="52" y="1839"/>
                      <a:pt x="80" y="2015"/>
                    </a:cubicBezTo>
                    <a:cubicBezTo>
                      <a:pt x="108" y="2191"/>
                      <a:pt x="146" y="2388"/>
                      <a:pt x="169" y="2445"/>
                    </a:cubicBezTo>
                    <a:cubicBezTo>
                      <a:pt x="192" y="2502"/>
                      <a:pt x="210" y="2394"/>
                      <a:pt x="218" y="2358"/>
                    </a:cubicBezTo>
                    <a:cubicBezTo>
                      <a:pt x="226" y="2322"/>
                      <a:pt x="234" y="2362"/>
                      <a:pt x="218" y="2231"/>
                    </a:cubicBezTo>
                    <a:cubicBezTo>
                      <a:pt x="202" y="2100"/>
                      <a:pt x="140" y="1783"/>
                      <a:pt x="124" y="1571"/>
                    </a:cubicBezTo>
                    <a:cubicBezTo>
                      <a:pt x="108" y="1359"/>
                      <a:pt x="117" y="1112"/>
                      <a:pt x="124" y="959"/>
                    </a:cubicBezTo>
                    <a:cubicBezTo>
                      <a:pt x="131" y="806"/>
                      <a:pt x="118" y="743"/>
                      <a:pt x="169" y="652"/>
                    </a:cubicBezTo>
                    <a:cubicBezTo>
                      <a:pt x="220" y="561"/>
                      <a:pt x="337" y="474"/>
                      <a:pt x="432" y="411"/>
                    </a:cubicBezTo>
                    <a:cubicBezTo>
                      <a:pt x="527" y="348"/>
                      <a:pt x="642" y="299"/>
                      <a:pt x="741" y="271"/>
                    </a:cubicBezTo>
                    <a:cubicBezTo>
                      <a:pt x="840" y="243"/>
                      <a:pt x="939" y="228"/>
                      <a:pt x="1025" y="240"/>
                    </a:cubicBezTo>
                    <a:cubicBezTo>
                      <a:pt x="1111" y="252"/>
                      <a:pt x="1195" y="330"/>
                      <a:pt x="1256" y="345"/>
                    </a:cubicBezTo>
                    <a:cubicBezTo>
                      <a:pt x="1317" y="360"/>
                      <a:pt x="1355" y="343"/>
                      <a:pt x="1393" y="327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0" name="Freeform 96"/>
              <p:cNvSpPr>
                <a:spLocks/>
              </p:cNvSpPr>
              <p:nvPr/>
            </p:nvSpPr>
            <p:spPr bwMode="auto">
              <a:xfrm>
                <a:off x="4181" y="7010"/>
                <a:ext cx="1927" cy="2059"/>
              </a:xfrm>
              <a:custGeom>
                <a:avLst/>
                <a:gdLst/>
                <a:ahLst/>
                <a:cxnLst>
                  <a:cxn ang="0">
                    <a:pos x="0" y="283"/>
                  </a:cxn>
                  <a:cxn ang="0">
                    <a:pos x="362" y="388"/>
                  </a:cxn>
                  <a:cxn ang="0">
                    <a:pos x="604" y="388"/>
                  </a:cxn>
                  <a:cxn ang="0">
                    <a:pos x="680" y="580"/>
                  </a:cxn>
                  <a:cxn ang="0">
                    <a:pos x="893" y="571"/>
                  </a:cxn>
                  <a:cxn ang="0">
                    <a:pos x="963" y="292"/>
                  </a:cxn>
                  <a:cxn ang="0">
                    <a:pos x="1191" y="134"/>
                  </a:cxn>
                  <a:cxn ang="0">
                    <a:pos x="1414" y="79"/>
                  </a:cxn>
                  <a:cxn ang="0">
                    <a:pos x="1582" y="608"/>
                  </a:cxn>
                  <a:cxn ang="0">
                    <a:pos x="1768" y="1110"/>
                  </a:cxn>
                  <a:cxn ang="0">
                    <a:pos x="1777" y="1377"/>
                  </a:cxn>
                  <a:cxn ang="0">
                    <a:pos x="1684" y="1627"/>
                  </a:cxn>
                  <a:cxn ang="0">
                    <a:pos x="1368" y="1816"/>
                  </a:cxn>
                  <a:cxn ang="0">
                    <a:pos x="680" y="2032"/>
                  </a:cxn>
                  <a:cxn ang="0">
                    <a:pos x="162" y="1980"/>
                  </a:cxn>
                </a:cxnLst>
                <a:rect l="0" t="0" r="r" b="b"/>
                <a:pathLst>
                  <a:path w="1800" h="2059">
                    <a:moveTo>
                      <a:pt x="0" y="283"/>
                    </a:moveTo>
                    <a:cubicBezTo>
                      <a:pt x="130" y="327"/>
                      <a:pt x="261" y="371"/>
                      <a:pt x="362" y="388"/>
                    </a:cubicBezTo>
                    <a:cubicBezTo>
                      <a:pt x="463" y="405"/>
                      <a:pt x="551" y="356"/>
                      <a:pt x="604" y="388"/>
                    </a:cubicBezTo>
                    <a:cubicBezTo>
                      <a:pt x="657" y="420"/>
                      <a:pt x="632" y="550"/>
                      <a:pt x="680" y="580"/>
                    </a:cubicBezTo>
                    <a:cubicBezTo>
                      <a:pt x="728" y="610"/>
                      <a:pt x="846" y="619"/>
                      <a:pt x="893" y="571"/>
                    </a:cubicBezTo>
                    <a:cubicBezTo>
                      <a:pt x="940" y="523"/>
                      <a:pt x="913" y="365"/>
                      <a:pt x="963" y="292"/>
                    </a:cubicBezTo>
                    <a:cubicBezTo>
                      <a:pt x="1013" y="219"/>
                      <a:pt x="1116" y="169"/>
                      <a:pt x="1191" y="134"/>
                    </a:cubicBezTo>
                    <a:cubicBezTo>
                      <a:pt x="1266" y="99"/>
                      <a:pt x="1349" y="0"/>
                      <a:pt x="1414" y="79"/>
                    </a:cubicBezTo>
                    <a:cubicBezTo>
                      <a:pt x="1479" y="158"/>
                      <a:pt x="1523" y="436"/>
                      <a:pt x="1582" y="608"/>
                    </a:cubicBezTo>
                    <a:cubicBezTo>
                      <a:pt x="1641" y="780"/>
                      <a:pt x="1736" y="982"/>
                      <a:pt x="1768" y="1110"/>
                    </a:cubicBezTo>
                    <a:cubicBezTo>
                      <a:pt x="1800" y="1238"/>
                      <a:pt x="1791" y="1291"/>
                      <a:pt x="1777" y="1377"/>
                    </a:cubicBezTo>
                    <a:cubicBezTo>
                      <a:pt x="1763" y="1463"/>
                      <a:pt x="1752" y="1554"/>
                      <a:pt x="1684" y="1627"/>
                    </a:cubicBezTo>
                    <a:cubicBezTo>
                      <a:pt x="1616" y="1700"/>
                      <a:pt x="1535" y="1749"/>
                      <a:pt x="1368" y="1816"/>
                    </a:cubicBezTo>
                    <a:cubicBezTo>
                      <a:pt x="1201" y="1883"/>
                      <a:pt x="881" y="2005"/>
                      <a:pt x="680" y="2032"/>
                    </a:cubicBezTo>
                    <a:cubicBezTo>
                      <a:pt x="479" y="2059"/>
                      <a:pt x="320" y="2019"/>
                      <a:pt x="162" y="198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1" name="Freeform 97"/>
              <p:cNvSpPr>
                <a:spLocks/>
              </p:cNvSpPr>
              <p:nvPr/>
            </p:nvSpPr>
            <p:spPr bwMode="auto">
              <a:xfrm>
                <a:off x="3764" y="6754"/>
                <a:ext cx="764" cy="2229"/>
              </a:xfrm>
              <a:custGeom>
                <a:avLst/>
                <a:gdLst/>
                <a:ahLst/>
                <a:cxnLst>
                  <a:cxn ang="0">
                    <a:pos x="102" y="65"/>
                  </a:cxn>
                  <a:cxn ang="0">
                    <a:pos x="67" y="818"/>
                  </a:cxn>
                  <a:cxn ang="0">
                    <a:pos x="61" y="1562"/>
                  </a:cxn>
                  <a:cxn ang="0">
                    <a:pos x="102" y="1887"/>
                  </a:cxn>
                  <a:cxn ang="0">
                    <a:pos x="673" y="2217"/>
                  </a:cxn>
                  <a:cxn ang="0">
                    <a:pos x="649" y="1814"/>
                  </a:cxn>
                  <a:cxn ang="0">
                    <a:pos x="572" y="1019"/>
                  </a:cxn>
                  <a:cxn ang="0">
                    <a:pos x="544" y="557"/>
                  </a:cxn>
                  <a:cxn ang="0">
                    <a:pos x="491" y="242"/>
                  </a:cxn>
                  <a:cxn ang="0">
                    <a:pos x="352" y="93"/>
                  </a:cxn>
                  <a:cxn ang="0">
                    <a:pos x="102" y="0"/>
                  </a:cxn>
                </a:cxnLst>
                <a:rect l="0" t="0" r="r" b="b"/>
                <a:pathLst>
                  <a:path w="764" h="2229">
                    <a:moveTo>
                      <a:pt x="102" y="65"/>
                    </a:moveTo>
                    <a:cubicBezTo>
                      <a:pt x="88" y="317"/>
                      <a:pt x="74" y="569"/>
                      <a:pt x="67" y="818"/>
                    </a:cubicBezTo>
                    <a:cubicBezTo>
                      <a:pt x="60" y="1067"/>
                      <a:pt x="55" y="1384"/>
                      <a:pt x="61" y="1562"/>
                    </a:cubicBezTo>
                    <a:cubicBezTo>
                      <a:pt x="67" y="1740"/>
                      <a:pt x="0" y="1778"/>
                      <a:pt x="102" y="1887"/>
                    </a:cubicBezTo>
                    <a:cubicBezTo>
                      <a:pt x="204" y="1996"/>
                      <a:pt x="582" y="2229"/>
                      <a:pt x="673" y="2217"/>
                    </a:cubicBezTo>
                    <a:cubicBezTo>
                      <a:pt x="764" y="2205"/>
                      <a:pt x="666" y="2014"/>
                      <a:pt x="649" y="1814"/>
                    </a:cubicBezTo>
                    <a:cubicBezTo>
                      <a:pt x="632" y="1614"/>
                      <a:pt x="589" y="1228"/>
                      <a:pt x="572" y="1019"/>
                    </a:cubicBezTo>
                    <a:cubicBezTo>
                      <a:pt x="555" y="810"/>
                      <a:pt x="557" y="686"/>
                      <a:pt x="544" y="557"/>
                    </a:cubicBezTo>
                    <a:cubicBezTo>
                      <a:pt x="531" y="428"/>
                      <a:pt x="523" y="319"/>
                      <a:pt x="491" y="242"/>
                    </a:cubicBezTo>
                    <a:cubicBezTo>
                      <a:pt x="459" y="165"/>
                      <a:pt x="417" y="133"/>
                      <a:pt x="352" y="93"/>
                    </a:cubicBezTo>
                    <a:cubicBezTo>
                      <a:pt x="287" y="53"/>
                      <a:pt x="194" y="26"/>
                      <a:pt x="102" y="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2" name="Freeform 98"/>
              <p:cNvSpPr>
                <a:spLocks/>
              </p:cNvSpPr>
              <p:nvPr/>
            </p:nvSpPr>
            <p:spPr bwMode="auto">
              <a:xfrm>
                <a:off x="4554" y="7472"/>
                <a:ext cx="1298" cy="1319"/>
              </a:xfrm>
              <a:custGeom>
                <a:avLst/>
                <a:gdLst/>
                <a:ahLst/>
                <a:cxnLst>
                  <a:cxn ang="0">
                    <a:pos x="1085" y="127"/>
                  </a:cxn>
                  <a:cxn ang="0">
                    <a:pos x="721" y="258"/>
                  </a:cxn>
                  <a:cxn ang="0">
                    <a:pos x="101" y="397"/>
                  </a:cxn>
                  <a:cxn ang="0">
                    <a:pos x="116" y="1103"/>
                  </a:cxn>
                  <a:cxn ang="0">
                    <a:pos x="101" y="1278"/>
                  </a:cxn>
                  <a:cxn ang="0">
                    <a:pos x="568" y="1286"/>
                  </a:cxn>
                  <a:cxn ang="0">
                    <a:pos x="1168" y="1081"/>
                  </a:cxn>
                  <a:cxn ang="0">
                    <a:pos x="1290" y="1019"/>
                  </a:cxn>
                  <a:cxn ang="0">
                    <a:pos x="1085" y="127"/>
                  </a:cxn>
                </a:cxnLst>
                <a:rect l="0" t="0" r="r" b="b"/>
                <a:pathLst>
                  <a:path w="1298" h="1319">
                    <a:moveTo>
                      <a:pt x="1085" y="127"/>
                    </a:moveTo>
                    <a:cubicBezTo>
                      <a:pt x="990" y="0"/>
                      <a:pt x="885" y="213"/>
                      <a:pt x="721" y="258"/>
                    </a:cubicBezTo>
                    <a:cubicBezTo>
                      <a:pt x="557" y="303"/>
                      <a:pt x="202" y="256"/>
                      <a:pt x="101" y="397"/>
                    </a:cubicBezTo>
                    <a:cubicBezTo>
                      <a:pt x="0" y="538"/>
                      <a:pt x="116" y="956"/>
                      <a:pt x="116" y="1103"/>
                    </a:cubicBezTo>
                    <a:cubicBezTo>
                      <a:pt x="116" y="1250"/>
                      <a:pt x="26" y="1248"/>
                      <a:pt x="101" y="1278"/>
                    </a:cubicBezTo>
                    <a:cubicBezTo>
                      <a:pt x="176" y="1308"/>
                      <a:pt x="390" y="1319"/>
                      <a:pt x="568" y="1286"/>
                    </a:cubicBezTo>
                    <a:cubicBezTo>
                      <a:pt x="746" y="1253"/>
                      <a:pt x="1048" y="1125"/>
                      <a:pt x="1168" y="1081"/>
                    </a:cubicBezTo>
                    <a:cubicBezTo>
                      <a:pt x="1288" y="1037"/>
                      <a:pt x="1298" y="1179"/>
                      <a:pt x="1290" y="1019"/>
                    </a:cubicBezTo>
                    <a:cubicBezTo>
                      <a:pt x="1282" y="859"/>
                      <a:pt x="1180" y="254"/>
                      <a:pt x="1085" y="12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3" name="Freeform 99"/>
              <p:cNvSpPr>
                <a:spLocks/>
              </p:cNvSpPr>
              <p:nvPr/>
            </p:nvSpPr>
            <p:spPr bwMode="auto">
              <a:xfrm>
                <a:off x="3813" y="6342"/>
                <a:ext cx="1781" cy="412"/>
              </a:xfrm>
              <a:custGeom>
                <a:avLst/>
                <a:gdLst/>
                <a:ahLst/>
                <a:cxnLst>
                  <a:cxn ang="0">
                    <a:pos x="102" y="412"/>
                  </a:cxn>
                  <a:cxn ang="0">
                    <a:pos x="842" y="328"/>
                  </a:cxn>
                  <a:cxn ang="0">
                    <a:pos x="1458" y="245"/>
                  </a:cxn>
                  <a:cxn ang="0">
                    <a:pos x="1743" y="217"/>
                  </a:cxn>
                  <a:cxn ang="0">
                    <a:pos x="1686" y="31"/>
                  </a:cxn>
                  <a:cxn ang="0">
                    <a:pos x="1524" y="31"/>
                  </a:cxn>
                  <a:cxn ang="0">
                    <a:pos x="657" y="143"/>
                  </a:cxn>
                  <a:cxn ang="0">
                    <a:pos x="303" y="198"/>
                  </a:cxn>
                  <a:cxn ang="0">
                    <a:pos x="89" y="236"/>
                  </a:cxn>
                  <a:cxn ang="0">
                    <a:pos x="12" y="319"/>
                  </a:cxn>
                  <a:cxn ang="0">
                    <a:pos x="18" y="412"/>
                  </a:cxn>
                </a:cxnLst>
                <a:rect l="0" t="0" r="r" b="b"/>
                <a:pathLst>
                  <a:path w="1781" h="412">
                    <a:moveTo>
                      <a:pt x="102" y="412"/>
                    </a:moveTo>
                    <a:cubicBezTo>
                      <a:pt x="359" y="384"/>
                      <a:pt x="616" y="356"/>
                      <a:pt x="842" y="328"/>
                    </a:cubicBezTo>
                    <a:cubicBezTo>
                      <a:pt x="1068" y="300"/>
                      <a:pt x="1308" y="264"/>
                      <a:pt x="1458" y="245"/>
                    </a:cubicBezTo>
                    <a:cubicBezTo>
                      <a:pt x="1608" y="226"/>
                      <a:pt x="1705" y="253"/>
                      <a:pt x="1743" y="217"/>
                    </a:cubicBezTo>
                    <a:cubicBezTo>
                      <a:pt x="1781" y="181"/>
                      <a:pt x="1722" y="62"/>
                      <a:pt x="1686" y="31"/>
                    </a:cubicBezTo>
                    <a:cubicBezTo>
                      <a:pt x="1650" y="0"/>
                      <a:pt x="1695" y="12"/>
                      <a:pt x="1524" y="31"/>
                    </a:cubicBezTo>
                    <a:cubicBezTo>
                      <a:pt x="1353" y="50"/>
                      <a:pt x="860" y="115"/>
                      <a:pt x="657" y="143"/>
                    </a:cubicBezTo>
                    <a:cubicBezTo>
                      <a:pt x="454" y="171"/>
                      <a:pt x="398" y="183"/>
                      <a:pt x="303" y="198"/>
                    </a:cubicBezTo>
                    <a:cubicBezTo>
                      <a:pt x="208" y="213"/>
                      <a:pt x="137" y="216"/>
                      <a:pt x="89" y="236"/>
                    </a:cubicBezTo>
                    <a:cubicBezTo>
                      <a:pt x="41" y="256"/>
                      <a:pt x="24" y="290"/>
                      <a:pt x="12" y="319"/>
                    </a:cubicBezTo>
                    <a:cubicBezTo>
                      <a:pt x="0" y="348"/>
                      <a:pt x="9" y="380"/>
                      <a:pt x="18" y="412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4" name="Freeform 100"/>
              <p:cNvSpPr>
                <a:spLocks/>
              </p:cNvSpPr>
              <p:nvPr/>
            </p:nvSpPr>
            <p:spPr bwMode="auto">
              <a:xfrm>
                <a:off x="3124" y="6300"/>
                <a:ext cx="1271" cy="2333"/>
              </a:xfrm>
              <a:custGeom>
                <a:avLst/>
                <a:gdLst/>
                <a:ahLst/>
                <a:cxnLst>
                  <a:cxn ang="0">
                    <a:pos x="1271" y="203"/>
                  </a:cxn>
                  <a:cxn ang="0">
                    <a:pos x="791" y="42"/>
                  </a:cxn>
                  <a:cxn ang="0">
                    <a:pos x="640" y="42"/>
                  </a:cxn>
                  <a:cxn ang="0">
                    <a:pos x="267" y="296"/>
                  </a:cxn>
                  <a:cxn ang="0">
                    <a:pos x="41" y="710"/>
                  </a:cxn>
                  <a:cxn ang="0">
                    <a:pos x="41" y="1354"/>
                  </a:cxn>
                  <a:cxn ang="0">
                    <a:pos x="286" y="1822"/>
                  </a:cxn>
                  <a:cxn ang="0">
                    <a:pos x="551" y="2243"/>
                  </a:cxn>
                  <a:cxn ang="0">
                    <a:pos x="689" y="2243"/>
                  </a:cxn>
                  <a:cxn ang="0">
                    <a:pos x="418" y="1700"/>
                  </a:cxn>
                  <a:cxn ang="0">
                    <a:pos x="204" y="956"/>
                  </a:cxn>
                  <a:cxn ang="0">
                    <a:pos x="369" y="584"/>
                  </a:cxn>
                  <a:cxn ang="0">
                    <a:pos x="471" y="315"/>
                  </a:cxn>
                  <a:cxn ang="0">
                    <a:pos x="707" y="240"/>
                  </a:cxn>
                  <a:cxn ang="0">
                    <a:pos x="992" y="250"/>
                  </a:cxn>
                  <a:cxn ang="0">
                    <a:pos x="1184" y="222"/>
                  </a:cxn>
                </a:cxnLst>
                <a:rect l="0" t="0" r="r" b="b"/>
                <a:pathLst>
                  <a:path w="1271" h="2333">
                    <a:moveTo>
                      <a:pt x="1271" y="203"/>
                    </a:moveTo>
                    <a:cubicBezTo>
                      <a:pt x="1083" y="136"/>
                      <a:pt x="896" y="69"/>
                      <a:pt x="791" y="42"/>
                    </a:cubicBezTo>
                    <a:cubicBezTo>
                      <a:pt x="686" y="15"/>
                      <a:pt x="727" y="0"/>
                      <a:pt x="640" y="42"/>
                    </a:cubicBezTo>
                    <a:cubicBezTo>
                      <a:pt x="553" y="84"/>
                      <a:pt x="367" y="185"/>
                      <a:pt x="267" y="296"/>
                    </a:cubicBezTo>
                    <a:cubicBezTo>
                      <a:pt x="167" y="407"/>
                      <a:pt x="79" y="534"/>
                      <a:pt x="41" y="710"/>
                    </a:cubicBezTo>
                    <a:cubicBezTo>
                      <a:pt x="3" y="886"/>
                      <a:pt x="0" y="1169"/>
                      <a:pt x="41" y="1354"/>
                    </a:cubicBezTo>
                    <a:cubicBezTo>
                      <a:pt x="82" y="1539"/>
                      <a:pt x="201" y="1674"/>
                      <a:pt x="286" y="1822"/>
                    </a:cubicBezTo>
                    <a:cubicBezTo>
                      <a:pt x="371" y="1970"/>
                      <a:pt x="484" y="2173"/>
                      <a:pt x="551" y="2243"/>
                    </a:cubicBezTo>
                    <a:cubicBezTo>
                      <a:pt x="618" y="2313"/>
                      <a:pt x="711" y="2333"/>
                      <a:pt x="689" y="2243"/>
                    </a:cubicBezTo>
                    <a:cubicBezTo>
                      <a:pt x="667" y="2153"/>
                      <a:pt x="499" y="1914"/>
                      <a:pt x="418" y="1700"/>
                    </a:cubicBezTo>
                    <a:cubicBezTo>
                      <a:pt x="337" y="1486"/>
                      <a:pt x="212" y="1142"/>
                      <a:pt x="204" y="956"/>
                    </a:cubicBezTo>
                    <a:cubicBezTo>
                      <a:pt x="196" y="770"/>
                      <a:pt x="325" y="691"/>
                      <a:pt x="369" y="584"/>
                    </a:cubicBezTo>
                    <a:cubicBezTo>
                      <a:pt x="413" y="477"/>
                      <a:pt x="415" y="372"/>
                      <a:pt x="471" y="315"/>
                    </a:cubicBezTo>
                    <a:cubicBezTo>
                      <a:pt x="527" y="258"/>
                      <a:pt x="620" y="251"/>
                      <a:pt x="707" y="240"/>
                    </a:cubicBezTo>
                    <a:cubicBezTo>
                      <a:pt x="794" y="229"/>
                      <a:pt x="913" y="253"/>
                      <a:pt x="992" y="250"/>
                    </a:cubicBezTo>
                    <a:cubicBezTo>
                      <a:pt x="1071" y="247"/>
                      <a:pt x="1127" y="234"/>
                      <a:pt x="1184" y="222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125" name="Group 101"/>
              <p:cNvGrpSpPr>
                <a:grpSpLocks/>
              </p:cNvGrpSpPr>
              <p:nvPr/>
            </p:nvGrpSpPr>
            <p:grpSpPr bwMode="auto">
              <a:xfrm>
                <a:off x="4744" y="7850"/>
                <a:ext cx="850" cy="783"/>
                <a:chOff x="2752" y="836"/>
                <a:chExt cx="1126" cy="892"/>
              </a:xfrm>
            </p:grpSpPr>
            <p:grpSp>
              <p:nvGrpSpPr>
                <p:cNvPr id="1126" name="Group 102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127" name="Oval 10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8" name="Oval 104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9" name="Oval 105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0" name="Oval 10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1" name="Freeform 107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2" name="Freeform 108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3" name="Freeform 109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4" name="Freeform 110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5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2" name="Oval 11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3" name="Freeform 119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4" name="Freeform 120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5" name="Freeform 121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6" name="Freeform 122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7" name="WordArt 123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148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9" name="Rectangle 125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50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51" name="Freeform 127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52" name="Freeform 128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53" name="WordArt 129"/>
              <p:cNvSpPr>
                <a:spLocks noChangeArrowheads="1" noChangeShapeType="1" noTextEdit="1"/>
              </p:cNvSpPr>
              <p:nvPr/>
            </p:nvSpPr>
            <p:spPr bwMode="auto">
              <a:xfrm rot="-478228">
                <a:off x="4418" y="6840"/>
                <a:ext cx="1019" cy="331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sp>
            <p:nvSpPr>
              <p:cNvPr id="1154" name="Freeform 130"/>
              <p:cNvSpPr>
                <a:spLocks/>
              </p:cNvSpPr>
              <p:nvPr/>
            </p:nvSpPr>
            <p:spPr bwMode="auto">
              <a:xfrm>
                <a:off x="3900" y="7358"/>
                <a:ext cx="443" cy="1436"/>
              </a:xfrm>
              <a:custGeom>
                <a:avLst/>
                <a:gdLst/>
                <a:ahLst/>
                <a:cxnLst>
                  <a:cxn ang="0">
                    <a:pos x="79" y="40"/>
                  </a:cxn>
                  <a:cxn ang="0">
                    <a:pos x="271" y="114"/>
                  </a:cxn>
                  <a:cxn ang="0">
                    <a:pos x="281" y="692"/>
                  </a:cxn>
                  <a:cxn ang="0">
                    <a:pos x="408" y="1350"/>
                  </a:cxn>
                  <a:cxn ang="0">
                    <a:pos x="68" y="1209"/>
                  </a:cxn>
                  <a:cxn ang="0">
                    <a:pos x="2" y="353"/>
                  </a:cxn>
                  <a:cxn ang="0">
                    <a:pos x="79" y="40"/>
                  </a:cxn>
                </a:cxnLst>
                <a:rect l="0" t="0" r="r" b="b"/>
                <a:pathLst>
                  <a:path w="443" h="1436">
                    <a:moveTo>
                      <a:pt x="79" y="40"/>
                    </a:moveTo>
                    <a:cubicBezTo>
                      <a:pt x="124" y="0"/>
                      <a:pt x="237" y="5"/>
                      <a:pt x="271" y="114"/>
                    </a:cubicBezTo>
                    <a:cubicBezTo>
                      <a:pt x="305" y="223"/>
                      <a:pt x="258" y="486"/>
                      <a:pt x="281" y="692"/>
                    </a:cubicBezTo>
                    <a:cubicBezTo>
                      <a:pt x="304" y="898"/>
                      <a:pt x="443" y="1264"/>
                      <a:pt x="408" y="1350"/>
                    </a:cubicBezTo>
                    <a:cubicBezTo>
                      <a:pt x="373" y="1436"/>
                      <a:pt x="136" y="1375"/>
                      <a:pt x="68" y="1209"/>
                    </a:cubicBezTo>
                    <a:cubicBezTo>
                      <a:pt x="0" y="1043"/>
                      <a:pt x="2" y="548"/>
                      <a:pt x="2" y="353"/>
                    </a:cubicBezTo>
                    <a:cubicBezTo>
                      <a:pt x="2" y="158"/>
                      <a:pt x="34" y="80"/>
                      <a:pt x="79" y="40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210" name="209 CuadroTexto"/>
          <p:cNvSpPr txBox="1"/>
          <p:nvPr/>
        </p:nvSpPr>
        <p:spPr>
          <a:xfrm>
            <a:off x="2678052" y="1191877"/>
            <a:ext cx="1143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 smtClean="0">
                <a:latin typeface="Arial" pitchFamily="34" charset="0"/>
                <a:cs typeface="Arial" pitchFamily="34" charset="0"/>
              </a:rPr>
              <a:t>Toalla</a:t>
            </a:r>
            <a:endParaRPr lang="es-E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11" name="210 CuadroTexto"/>
          <p:cNvSpPr txBox="1"/>
          <p:nvPr/>
        </p:nvSpPr>
        <p:spPr>
          <a:xfrm>
            <a:off x="3805426" y="1229125"/>
            <a:ext cx="1143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 smtClean="0">
                <a:latin typeface="Arial" pitchFamily="34" charset="0"/>
                <a:cs typeface="Arial" pitchFamily="34" charset="0"/>
              </a:rPr>
              <a:t>Chanclas</a:t>
            </a:r>
            <a:endParaRPr lang="es-E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12" name="211 CuadroTexto"/>
          <p:cNvSpPr txBox="1"/>
          <p:nvPr/>
        </p:nvSpPr>
        <p:spPr>
          <a:xfrm>
            <a:off x="5065172" y="1239050"/>
            <a:ext cx="1143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 smtClean="0">
                <a:latin typeface="Arial" pitchFamily="34" charset="0"/>
                <a:cs typeface="Arial" pitchFamily="34" charset="0"/>
              </a:rPr>
              <a:t>Agua</a:t>
            </a:r>
            <a:endParaRPr lang="es-ES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170" name="Group 146"/>
          <p:cNvGrpSpPr>
            <a:grpSpLocks/>
          </p:cNvGrpSpPr>
          <p:nvPr/>
        </p:nvGrpSpPr>
        <p:grpSpPr bwMode="auto">
          <a:xfrm>
            <a:off x="6072198" y="3643314"/>
            <a:ext cx="652463" cy="1406525"/>
            <a:chOff x="4670" y="7950"/>
            <a:chExt cx="1027" cy="2216"/>
          </a:xfrm>
        </p:grpSpPr>
        <p:sp>
          <p:nvSpPr>
            <p:cNvPr id="1171" name="Freeform 147"/>
            <p:cNvSpPr>
              <a:spLocks/>
            </p:cNvSpPr>
            <p:nvPr/>
          </p:nvSpPr>
          <p:spPr bwMode="auto">
            <a:xfrm>
              <a:off x="4850" y="8524"/>
              <a:ext cx="838" cy="951"/>
            </a:xfrm>
            <a:custGeom>
              <a:avLst/>
              <a:gdLst/>
              <a:ahLst/>
              <a:cxnLst>
                <a:cxn ang="0">
                  <a:pos x="105" y="836"/>
                </a:cxn>
                <a:cxn ang="0">
                  <a:pos x="261" y="896"/>
                </a:cxn>
                <a:cxn ang="0">
                  <a:pos x="421" y="924"/>
                </a:cxn>
                <a:cxn ang="0">
                  <a:pos x="608" y="915"/>
                </a:cxn>
                <a:cxn ang="0">
                  <a:pos x="792" y="836"/>
                </a:cxn>
                <a:cxn ang="0">
                  <a:pos x="792" y="227"/>
                </a:cxn>
                <a:cxn ang="0">
                  <a:pos x="792" y="79"/>
                </a:cxn>
                <a:cxn ang="0">
                  <a:pos x="514" y="5"/>
                </a:cxn>
                <a:cxn ang="0">
                  <a:pos x="425" y="107"/>
                </a:cxn>
                <a:cxn ang="0">
                  <a:pos x="121" y="107"/>
                </a:cxn>
                <a:cxn ang="0">
                  <a:pos x="30" y="190"/>
                </a:cxn>
                <a:cxn ang="0">
                  <a:pos x="0" y="302"/>
                </a:cxn>
                <a:cxn ang="0">
                  <a:pos x="30" y="506"/>
                </a:cxn>
                <a:cxn ang="0">
                  <a:pos x="68" y="772"/>
                </a:cxn>
                <a:cxn ang="0">
                  <a:pos x="105" y="836"/>
                </a:cxn>
              </a:cxnLst>
              <a:rect l="0" t="0" r="r" b="b"/>
              <a:pathLst>
                <a:path w="838" h="951">
                  <a:moveTo>
                    <a:pt x="105" y="836"/>
                  </a:moveTo>
                  <a:cubicBezTo>
                    <a:pt x="137" y="857"/>
                    <a:pt x="208" y="881"/>
                    <a:pt x="261" y="896"/>
                  </a:cubicBezTo>
                  <a:cubicBezTo>
                    <a:pt x="314" y="911"/>
                    <a:pt x="363" y="921"/>
                    <a:pt x="421" y="924"/>
                  </a:cubicBezTo>
                  <a:cubicBezTo>
                    <a:pt x="479" y="927"/>
                    <a:pt x="546" y="930"/>
                    <a:pt x="608" y="915"/>
                  </a:cubicBezTo>
                  <a:cubicBezTo>
                    <a:pt x="670" y="900"/>
                    <a:pt x="761" y="951"/>
                    <a:pt x="792" y="836"/>
                  </a:cubicBezTo>
                  <a:cubicBezTo>
                    <a:pt x="823" y="721"/>
                    <a:pt x="792" y="353"/>
                    <a:pt x="792" y="227"/>
                  </a:cubicBezTo>
                  <a:cubicBezTo>
                    <a:pt x="792" y="101"/>
                    <a:pt x="838" y="116"/>
                    <a:pt x="792" y="79"/>
                  </a:cubicBezTo>
                  <a:cubicBezTo>
                    <a:pt x="746" y="42"/>
                    <a:pt x="575" y="0"/>
                    <a:pt x="514" y="5"/>
                  </a:cubicBezTo>
                  <a:cubicBezTo>
                    <a:pt x="453" y="10"/>
                    <a:pt x="490" y="90"/>
                    <a:pt x="425" y="107"/>
                  </a:cubicBezTo>
                  <a:cubicBezTo>
                    <a:pt x="360" y="124"/>
                    <a:pt x="187" y="93"/>
                    <a:pt x="121" y="107"/>
                  </a:cubicBezTo>
                  <a:cubicBezTo>
                    <a:pt x="55" y="121"/>
                    <a:pt x="50" y="158"/>
                    <a:pt x="30" y="190"/>
                  </a:cubicBezTo>
                  <a:cubicBezTo>
                    <a:pt x="10" y="222"/>
                    <a:pt x="0" y="249"/>
                    <a:pt x="0" y="302"/>
                  </a:cubicBezTo>
                  <a:cubicBezTo>
                    <a:pt x="0" y="355"/>
                    <a:pt x="19" y="428"/>
                    <a:pt x="30" y="506"/>
                  </a:cubicBezTo>
                  <a:cubicBezTo>
                    <a:pt x="41" y="584"/>
                    <a:pt x="62" y="717"/>
                    <a:pt x="68" y="772"/>
                  </a:cubicBezTo>
                  <a:cubicBezTo>
                    <a:pt x="74" y="827"/>
                    <a:pt x="73" y="815"/>
                    <a:pt x="105" y="836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2" name="Freeform 148"/>
            <p:cNvSpPr>
              <a:spLocks/>
            </p:cNvSpPr>
            <p:nvPr/>
          </p:nvSpPr>
          <p:spPr bwMode="auto">
            <a:xfrm>
              <a:off x="4822" y="9360"/>
              <a:ext cx="820" cy="806"/>
            </a:xfrm>
            <a:custGeom>
              <a:avLst/>
              <a:gdLst/>
              <a:ahLst/>
              <a:cxnLst>
                <a:cxn ang="0">
                  <a:pos x="29" y="581"/>
                </a:cxn>
                <a:cxn ang="0">
                  <a:pos x="232" y="729"/>
                </a:cxn>
                <a:cxn ang="0">
                  <a:pos x="542" y="739"/>
                </a:cxn>
                <a:cxn ang="0">
                  <a:pos x="724" y="711"/>
                </a:cxn>
                <a:cxn ang="0">
                  <a:pos x="780" y="172"/>
                </a:cxn>
                <a:cxn ang="0">
                  <a:pos x="780" y="14"/>
                </a:cxn>
                <a:cxn ang="0">
                  <a:pos x="537" y="88"/>
                </a:cxn>
                <a:cxn ang="0">
                  <a:pos x="300" y="70"/>
                </a:cxn>
                <a:cxn ang="0">
                  <a:pos x="96" y="23"/>
                </a:cxn>
                <a:cxn ang="0">
                  <a:pos x="96" y="181"/>
                </a:cxn>
                <a:cxn ang="0">
                  <a:pos x="55" y="376"/>
                </a:cxn>
                <a:cxn ang="0">
                  <a:pos x="29" y="581"/>
                </a:cxn>
              </a:cxnLst>
              <a:rect l="0" t="0" r="r" b="b"/>
              <a:pathLst>
                <a:path w="820" h="806">
                  <a:moveTo>
                    <a:pt x="29" y="581"/>
                  </a:moveTo>
                  <a:cubicBezTo>
                    <a:pt x="58" y="640"/>
                    <a:pt x="147" y="703"/>
                    <a:pt x="232" y="729"/>
                  </a:cubicBezTo>
                  <a:cubicBezTo>
                    <a:pt x="317" y="755"/>
                    <a:pt x="460" y="742"/>
                    <a:pt x="542" y="739"/>
                  </a:cubicBezTo>
                  <a:cubicBezTo>
                    <a:pt x="624" y="736"/>
                    <a:pt x="684" y="806"/>
                    <a:pt x="724" y="711"/>
                  </a:cubicBezTo>
                  <a:cubicBezTo>
                    <a:pt x="764" y="616"/>
                    <a:pt x="771" y="288"/>
                    <a:pt x="780" y="172"/>
                  </a:cubicBezTo>
                  <a:cubicBezTo>
                    <a:pt x="789" y="56"/>
                    <a:pt x="820" y="28"/>
                    <a:pt x="780" y="14"/>
                  </a:cubicBezTo>
                  <a:cubicBezTo>
                    <a:pt x="740" y="0"/>
                    <a:pt x="617" y="79"/>
                    <a:pt x="537" y="88"/>
                  </a:cubicBezTo>
                  <a:cubicBezTo>
                    <a:pt x="457" y="97"/>
                    <a:pt x="373" y="81"/>
                    <a:pt x="300" y="70"/>
                  </a:cubicBezTo>
                  <a:cubicBezTo>
                    <a:pt x="227" y="59"/>
                    <a:pt x="130" y="4"/>
                    <a:pt x="96" y="23"/>
                  </a:cubicBezTo>
                  <a:cubicBezTo>
                    <a:pt x="62" y="42"/>
                    <a:pt x="103" y="122"/>
                    <a:pt x="96" y="181"/>
                  </a:cubicBezTo>
                  <a:cubicBezTo>
                    <a:pt x="89" y="240"/>
                    <a:pt x="68" y="308"/>
                    <a:pt x="55" y="376"/>
                  </a:cubicBezTo>
                  <a:cubicBezTo>
                    <a:pt x="42" y="444"/>
                    <a:pt x="0" y="522"/>
                    <a:pt x="29" y="581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3" name="Freeform 149"/>
            <p:cNvSpPr>
              <a:spLocks/>
            </p:cNvSpPr>
            <p:nvPr/>
          </p:nvSpPr>
          <p:spPr bwMode="auto">
            <a:xfrm>
              <a:off x="4968" y="9453"/>
              <a:ext cx="163" cy="539"/>
            </a:xfrm>
            <a:custGeom>
              <a:avLst/>
              <a:gdLst/>
              <a:ahLst/>
              <a:cxnLst>
                <a:cxn ang="0">
                  <a:pos x="101" y="516"/>
                </a:cxn>
                <a:cxn ang="0">
                  <a:pos x="20" y="469"/>
                </a:cxn>
                <a:cxn ang="0">
                  <a:pos x="20" y="97"/>
                </a:cxn>
                <a:cxn ang="0">
                  <a:pos x="143" y="22"/>
                </a:cxn>
                <a:cxn ang="0">
                  <a:pos x="143" y="228"/>
                </a:cxn>
                <a:cxn ang="0">
                  <a:pos x="143" y="460"/>
                </a:cxn>
                <a:cxn ang="0">
                  <a:pos x="101" y="516"/>
                </a:cxn>
              </a:cxnLst>
              <a:rect l="0" t="0" r="r" b="b"/>
              <a:pathLst>
                <a:path w="163" h="539">
                  <a:moveTo>
                    <a:pt x="101" y="516"/>
                  </a:moveTo>
                  <a:cubicBezTo>
                    <a:pt x="81" y="517"/>
                    <a:pt x="34" y="539"/>
                    <a:pt x="20" y="469"/>
                  </a:cubicBezTo>
                  <a:cubicBezTo>
                    <a:pt x="6" y="399"/>
                    <a:pt x="0" y="171"/>
                    <a:pt x="20" y="97"/>
                  </a:cubicBezTo>
                  <a:cubicBezTo>
                    <a:pt x="40" y="23"/>
                    <a:pt x="123" y="0"/>
                    <a:pt x="143" y="22"/>
                  </a:cubicBezTo>
                  <a:cubicBezTo>
                    <a:pt x="163" y="44"/>
                    <a:pt x="143" y="155"/>
                    <a:pt x="143" y="228"/>
                  </a:cubicBezTo>
                  <a:cubicBezTo>
                    <a:pt x="143" y="301"/>
                    <a:pt x="150" y="412"/>
                    <a:pt x="143" y="460"/>
                  </a:cubicBezTo>
                  <a:cubicBezTo>
                    <a:pt x="136" y="508"/>
                    <a:pt x="121" y="515"/>
                    <a:pt x="101" y="516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4" name="Freeform 150"/>
            <p:cNvSpPr>
              <a:spLocks/>
            </p:cNvSpPr>
            <p:nvPr/>
          </p:nvSpPr>
          <p:spPr bwMode="auto">
            <a:xfrm>
              <a:off x="5145" y="9424"/>
              <a:ext cx="207" cy="623"/>
            </a:xfrm>
            <a:custGeom>
              <a:avLst/>
              <a:gdLst/>
              <a:ahLst/>
              <a:cxnLst>
                <a:cxn ang="0">
                  <a:pos x="12" y="568"/>
                </a:cxn>
                <a:cxn ang="0">
                  <a:pos x="126" y="568"/>
                </a:cxn>
                <a:cxn ang="0">
                  <a:pos x="192" y="359"/>
                </a:cxn>
                <a:cxn ang="0">
                  <a:pos x="192" y="51"/>
                </a:cxn>
                <a:cxn ang="0">
                  <a:pos x="100" y="51"/>
                </a:cxn>
                <a:cxn ang="0">
                  <a:pos x="56" y="238"/>
                </a:cxn>
                <a:cxn ang="0">
                  <a:pos x="12" y="568"/>
                </a:cxn>
              </a:cxnLst>
              <a:rect l="0" t="0" r="r" b="b"/>
              <a:pathLst>
                <a:path w="207" h="623">
                  <a:moveTo>
                    <a:pt x="12" y="568"/>
                  </a:moveTo>
                  <a:cubicBezTo>
                    <a:pt x="24" y="623"/>
                    <a:pt x="96" y="603"/>
                    <a:pt x="126" y="568"/>
                  </a:cubicBezTo>
                  <a:cubicBezTo>
                    <a:pt x="156" y="533"/>
                    <a:pt x="181" y="445"/>
                    <a:pt x="192" y="359"/>
                  </a:cubicBezTo>
                  <a:cubicBezTo>
                    <a:pt x="203" y="273"/>
                    <a:pt x="207" y="102"/>
                    <a:pt x="192" y="51"/>
                  </a:cubicBezTo>
                  <a:cubicBezTo>
                    <a:pt x="177" y="0"/>
                    <a:pt x="123" y="20"/>
                    <a:pt x="100" y="51"/>
                  </a:cubicBezTo>
                  <a:cubicBezTo>
                    <a:pt x="77" y="82"/>
                    <a:pt x="71" y="152"/>
                    <a:pt x="56" y="238"/>
                  </a:cubicBezTo>
                  <a:cubicBezTo>
                    <a:pt x="41" y="324"/>
                    <a:pt x="0" y="513"/>
                    <a:pt x="12" y="568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5" name="Freeform 151"/>
            <p:cNvSpPr>
              <a:spLocks/>
            </p:cNvSpPr>
            <p:nvPr/>
          </p:nvSpPr>
          <p:spPr bwMode="auto">
            <a:xfrm>
              <a:off x="5364" y="9472"/>
              <a:ext cx="157" cy="594"/>
            </a:xfrm>
            <a:custGeom>
              <a:avLst/>
              <a:gdLst/>
              <a:ahLst/>
              <a:cxnLst>
                <a:cxn ang="0">
                  <a:pos x="27" y="520"/>
                </a:cxn>
                <a:cxn ang="0">
                  <a:pos x="121" y="520"/>
                </a:cxn>
                <a:cxn ang="0">
                  <a:pos x="162" y="357"/>
                </a:cxn>
                <a:cxn ang="0">
                  <a:pos x="162" y="51"/>
                </a:cxn>
                <a:cxn ang="0">
                  <a:pos x="27" y="78"/>
                </a:cxn>
                <a:cxn ang="0">
                  <a:pos x="27" y="520"/>
                </a:cxn>
              </a:cxnLst>
              <a:rect l="0" t="0" r="r" b="b"/>
              <a:pathLst>
                <a:path w="184" h="594">
                  <a:moveTo>
                    <a:pt x="27" y="520"/>
                  </a:moveTo>
                  <a:cubicBezTo>
                    <a:pt x="43" y="594"/>
                    <a:pt x="98" y="547"/>
                    <a:pt x="121" y="520"/>
                  </a:cubicBezTo>
                  <a:cubicBezTo>
                    <a:pt x="144" y="493"/>
                    <a:pt x="155" y="435"/>
                    <a:pt x="162" y="357"/>
                  </a:cubicBezTo>
                  <a:cubicBezTo>
                    <a:pt x="169" y="279"/>
                    <a:pt x="184" y="97"/>
                    <a:pt x="162" y="51"/>
                  </a:cubicBezTo>
                  <a:cubicBezTo>
                    <a:pt x="140" y="5"/>
                    <a:pt x="54" y="0"/>
                    <a:pt x="27" y="78"/>
                  </a:cubicBezTo>
                  <a:cubicBezTo>
                    <a:pt x="0" y="156"/>
                    <a:pt x="11" y="446"/>
                    <a:pt x="27" y="520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6" name="Freeform 152"/>
            <p:cNvSpPr>
              <a:spLocks/>
            </p:cNvSpPr>
            <p:nvPr/>
          </p:nvSpPr>
          <p:spPr bwMode="auto">
            <a:xfrm>
              <a:off x="4965" y="8742"/>
              <a:ext cx="561" cy="615"/>
            </a:xfrm>
            <a:custGeom>
              <a:avLst/>
              <a:gdLst/>
              <a:ahLst/>
              <a:cxnLst>
                <a:cxn ang="0">
                  <a:pos x="69" y="455"/>
                </a:cxn>
                <a:cxn ang="0">
                  <a:pos x="6" y="87"/>
                </a:cxn>
                <a:cxn ang="0">
                  <a:pos x="104" y="13"/>
                </a:cxn>
                <a:cxn ang="0">
                  <a:pos x="180" y="59"/>
                </a:cxn>
                <a:cxn ang="0">
                  <a:pos x="236" y="3"/>
                </a:cxn>
                <a:cxn ang="0">
                  <a:pos x="236" y="78"/>
                </a:cxn>
                <a:cxn ang="0">
                  <a:pos x="372" y="59"/>
                </a:cxn>
                <a:cxn ang="0">
                  <a:pos x="534" y="59"/>
                </a:cxn>
                <a:cxn ang="0">
                  <a:pos x="534" y="133"/>
                </a:cxn>
                <a:cxn ang="0">
                  <a:pos x="505" y="236"/>
                </a:cxn>
                <a:cxn ang="0">
                  <a:pos x="534" y="434"/>
                </a:cxn>
                <a:cxn ang="0">
                  <a:pos x="399" y="455"/>
                </a:cxn>
                <a:cxn ang="0">
                  <a:pos x="69" y="455"/>
                </a:cxn>
              </a:cxnLst>
              <a:rect l="0" t="0" r="r" b="b"/>
              <a:pathLst>
                <a:path w="561" h="516">
                  <a:moveTo>
                    <a:pt x="69" y="455"/>
                  </a:moveTo>
                  <a:cubicBezTo>
                    <a:pt x="3" y="394"/>
                    <a:pt x="0" y="161"/>
                    <a:pt x="6" y="87"/>
                  </a:cubicBezTo>
                  <a:cubicBezTo>
                    <a:pt x="12" y="13"/>
                    <a:pt x="75" y="18"/>
                    <a:pt x="104" y="13"/>
                  </a:cubicBezTo>
                  <a:cubicBezTo>
                    <a:pt x="133" y="8"/>
                    <a:pt x="158" y="61"/>
                    <a:pt x="180" y="59"/>
                  </a:cubicBezTo>
                  <a:cubicBezTo>
                    <a:pt x="202" y="57"/>
                    <a:pt x="227" y="0"/>
                    <a:pt x="236" y="3"/>
                  </a:cubicBezTo>
                  <a:cubicBezTo>
                    <a:pt x="245" y="6"/>
                    <a:pt x="213" y="69"/>
                    <a:pt x="236" y="78"/>
                  </a:cubicBezTo>
                  <a:cubicBezTo>
                    <a:pt x="259" y="87"/>
                    <a:pt x="322" y="62"/>
                    <a:pt x="372" y="59"/>
                  </a:cubicBezTo>
                  <a:cubicBezTo>
                    <a:pt x="422" y="56"/>
                    <a:pt x="507" y="47"/>
                    <a:pt x="534" y="59"/>
                  </a:cubicBezTo>
                  <a:cubicBezTo>
                    <a:pt x="561" y="71"/>
                    <a:pt x="539" y="104"/>
                    <a:pt x="534" y="133"/>
                  </a:cubicBezTo>
                  <a:cubicBezTo>
                    <a:pt x="529" y="162"/>
                    <a:pt x="505" y="186"/>
                    <a:pt x="505" y="236"/>
                  </a:cubicBezTo>
                  <a:cubicBezTo>
                    <a:pt x="505" y="286"/>
                    <a:pt x="552" y="398"/>
                    <a:pt x="534" y="434"/>
                  </a:cubicBezTo>
                  <a:cubicBezTo>
                    <a:pt x="516" y="470"/>
                    <a:pt x="474" y="452"/>
                    <a:pt x="399" y="455"/>
                  </a:cubicBezTo>
                  <a:cubicBezTo>
                    <a:pt x="324" y="458"/>
                    <a:pt x="135" y="516"/>
                    <a:pt x="69" y="455"/>
                  </a:cubicBezTo>
                  <a:close/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7" name="Freeform 153"/>
            <p:cNvSpPr>
              <a:spLocks/>
            </p:cNvSpPr>
            <p:nvPr/>
          </p:nvSpPr>
          <p:spPr bwMode="auto">
            <a:xfrm>
              <a:off x="5006" y="8514"/>
              <a:ext cx="574" cy="128"/>
            </a:xfrm>
            <a:custGeom>
              <a:avLst/>
              <a:gdLst/>
              <a:ahLst/>
              <a:cxnLst>
                <a:cxn ang="0">
                  <a:pos x="28" y="117"/>
                </a:cxn>
                <a:cxn ang="0">
                  <a:pos x="195" y="126"/>
                </a:cxn>
                <a:cxn ang="0">
                  <a:pos x="358" y="107"/>
                </a:cxn>
                <a:cxn ang="0">
                  <a:pos x="464" y="89"/>
                </a:cxn>
                <a:cxn ang="0">
                  <a:pos x="520" y="70"/>
                </a:cxn>
                <a:cxn ang="0">
                  <a:pos x="520" y="10"/>
                </a:cxn>
                <a:cxn ang="0">
                  <a:pos x="195" y="10"/>
                </a:cxn>
                <a:cxn ang="0">
                  <a:pos x="28" y="61"/>
                </a:cxn>
                <a:cxn ang="0">
                  <a:pos x="28" y="117"/>
                </a:cxn>
              </a:cxnLst>
              <a:rect l="0" t="0" r="r" b="b"/>
              <a:pathLst>
                <a:path w="574" h="128">
                  <a:moveTo>
                    <a:pt x="28" y="117"/>
                  </a:moveTo>
                  <a:cubicBezTo>
                    <a:pt x="56" y="128"/>
                    <a:pt x="140" y="128"/>
                    <a:pt x="195" y="126"/>
                  </a:cubicBezTo>
                  <a:cubicBezTo>
                    <a:pt x="250" y="124"/>
                    <a:pt x="313" y="113"/>
                    <a:pt x="358" y="107"/>
                  </a:cubicBezTo>
                  <a:cubicBezTo>
                    <a:pt x="403" y="101"/>
                    <a:pt x="437" y="95"/>
                    <a:pt x="464" y="89"/>
                  </a:cubicBezTo>
                  <a:cubicBezTo>
                    <a:pt x="491" y="83"/>
                    <a:pt x="511" y="83"/>
                    <a:pt x="520" y="70"/>
                  </a:cubicBezTo>
                  <a:cubicBezTo>
                    <a:pt x="529" y="57"/>
                    <a:pt x="574" y="20"/>
                    <a:pt x="520" y="10"/>
                  </a:cubicBezTo>
                  <a:cubicBezTo>
                    <a:pt x="466" y="0"/>
                    <a:pt x="277" y="2"/>
                    <a:pt x="195" y="10"/>
                  </a:cubicBezTo>
                  <a:cubicBezTo>
                    <a:pt x="113" y="18"/>
                    <a:pt x="50" y="40"/>
                    <a:pt x="28" y="61"/>
                  </a:cubicBezTo>
                  <a:cubicBezTo>
                    <a:pt x="6" y="82"/>
                    <a:pt x="0" y="106"/>
                    <a:pt x="28" y="117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8" name="Freeform 154"/>
            <p:cNvSpPr>
              <a:spLocks/>
            </p:cNvSpPr>
            <p:nvPr/>
          </p:nvSpPr>
          <p:spPr bwMode="auto">
            <a:xfrm>
              <a:off x="5016" y="8314"/>
              <a:ext cx="485" cy="270"/>
            </a:xfrm>
            <a:custGeom>
              <a:avLst/>
              <a:gdLst/>
              <a:ahLst/>
              <a:cxnLst>
                <a:cxn ang="0">
                  <a:pos x="442" y="210"/>
                </a:cxn>
                <a:cxn ang="0">
                  <a:pos x="442" y="122"/>
                </a:cxn>
                <a:cxn ang="0">
                  <a:pos x="442" y="19"/>
                </a:cxn>
                <a:cxn ang="0">
                  <a:pos x="185" y="47"/>
                </a:cxn>
                <a:cxn ang="0">
                  <a:pos x="32" y="47"/>
                </a:cxn>
                <a:cxn ang="0">
                  <a:pos x="53" y="328"/>
                </a:cxn>
                <a:cxn ang="0">
                  <a:pos x="348" y="328"/>
                </a:cxn>
                <a:cxn ang="0">
                  <a:pos x="442" y="210"/>
                </a:cxn>
              </a:cxnLst>
              <a:rect l="0" t="0" r="r" b="b"/>
              <a:pathLst>
                <a:path w="485" h="375">
                  <a:moveTo>
                    <a:pt x="442" y="210"/>
                  </a:moveTo>
                  <a:cubicBezTo>
                    <a:pt x="458" y="176"/>
                    <a:pt x="442" y="154"/>
                    <a:pt x="442" y="122"/>
                  </a:cubicBezTo>
                  <a:cubicBezTo>
                    <a:pt x="442" y="90"/>
                    <a:pt x="485" y="31"/>
                    <a:pt x="442" y="19"/>
                  </a:cubicBezTo>
                  <a:cubicBezTo>
                    <a:pt x="399" y="7"/>
                    <a:pt x="253" y="42"/>
                    <a:pt x="185" y="47"/>
                  </a:cubicBezTo>
                  <a:cubicBezTo>
                    <a:pt x="117" y="52"/>
                    <a:pt x="54" y="0"/>
                    <a:pt x="32" y="47"/>
                  </a:cubicBezTo>
                  <a:cubicBezTo>
                    <a:pt x="10" y="94"/>
                    <a:pt x="0" y="281"/>
                    <a:pt x="53" y="328"/>
                  </a:cubicBezTo>
                  <a:cubicBezTo>
                    <a:pt x="106" y="375"/>
                    <a:pt x="281" y="348"/>
                    <a:pt x="348" y="328"/>
                  </a:cubicBezTo>
                  <a:cubicBezTo>
                    <a:pt x="415" y="308"/>
                    <a:pt x="426" y="244"/>
                    <a:pt x="442" y="210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9" name="Oval 155"/>
            <p:cNvSpPr>
              <a:spLocks noChangeArrowheads="1"/>
            </p:cNvSpPr>
            <p:nvPr/>
          </p:nvSpPr>
          <p:spPr bwMode="auto">
            <a:xfrm>
              <a:off x="5034" y="8314"/>
              <a:ext cx="424" cy="143"/>
            </a:xfrm>
            <a:prstGeom prst="ellipse">
              <a:avLst/>
            </a:prstGeom>
            <a:solidFill>
              <a:srgbClr val="548DD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0" name="Freeform 156"/>
            <p:cNvSpPr>
              <a:spLocks/>
            </p:cNvSpPr>
            <p:nvPr/>
          </p:nvSpPr>
          <p:spPr bwMode="auto">
            <a:xfrm>
              <a:off x="5047" y="7950"/>
              <a:ext cx="205" cy="264"/>
            </a:xfrm>
            <a:custGeom>
              <a:avLst/>
              <a:gdLst/>
              <a:ahLst/>
              <a:cxnLst>
                <a:cxn ang="0">
                  <a:pos x="198" y="263"/>
                </a:cxn>
                <a:cxn ang="0">
                  <a:pos x="198" y="156"/>
                </a:cxn>
                <a:cxn ang="0">
                  <a:pos x="154" y="21"/>
                </a:cxn>
                <a:cxn ang="0">
                  <a:pos x="22" y="30"/>
                </a:cxn>
                <a:cxn ang="0">
                  <a:pos x="22" y="95"/>
                </a:cxn>
                <a:cxn ang="0">
                  <a:pos x="154" y="163"/>
                </a:cxn>
                <a:cxn ang="0">
                  <a:pos x="198" y="263"/>
                </a:cxn>
              </a:cxnLst>
              <a:rect l="0" t="0" r="r" b="b"/>
              <a:pathLst>
                <a:path w="205" h="264">
                  <a:moveTo>
                    <a:pt x="198" y="263"/>
                  </a:moveTo>
                  <a:cubicBezTo>
                    <a:pt x="205" y="262"/>
                    <a:pt x="205" y="196"/>
                    <a:pt x="198" y="156"/>
                  </a:cubicBezTo>
                  <a:cubicBezTo>
                    <a:pt x="191" y="116"/>
                    <a:pt x="183" y="42"/>
                    <a:pt x="154" y="21"/>
                  </a:cubicBezTo>
                  <a:cubicBezTo>
                    <a:pt x="125" y="0"/>
                    <a:pt x="44" y="18"/>
                    <a:pt x="22" y="30"/>
                  </a:cubicBezTo>
                  <a:cubicBezTo>
                    <a:pt x="0" y="42"/>
                    <a:pt x="0" y="73"/>
                    <a:pt x="22" y="95"/>
                  </a:cubicBezTo>
                  <a:cubicBezTo>
                    <a:pt x="44" y="117"/>
                    <a:pt x="125" y="140"/>
                    <a:pt x="154" y="163"/>
                  </a:cubicBezTo>
                  <a:cubicBezTo>
                    <a:pt x="183" y="186"/>
                    <a:pt x="191" y="264"/>
                    <a:pt x="198" y="263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1" name="Freeform 157"/>
            <p:cNvSpPr>
              <a:spLocks/>
            </p:cNvSpPr>
            <p:nvPr/>
          </p:nvSpPr>
          <p:spPr bwMode="auto">
            <a:xfrm>
              <a:off x="5360" y="8175"/>
              <a:ext cx="337" cy="93"/>
            </a:xfrm>
            <a:custGeom>
              <a:avLst/>
              <a:gdLst/>
              <a:ahLst/>
              <a:cxnLst>
                <a:cxn ang="0">
                  <a:pos x="4" y="68"/>
                </a:cxn>
                <a:cxn ang="0">
                  <a:pos x="166" y="8"/>
                </a:cxn>
                <a:cxn ang="0">
                  <a:pos x="328" y="116"/>
                </a:cxn>
                <a:cxn ang="0">
                  <a:pos x="220" y="170"/>
                </a:cxn>
                <a:cxn ang="0">
                  <a:pos x="141" y="116"/>
                </a:cxn>
                <a:cxn ang="0">
                  <a:pos x="4" y="68"/>
                </a:cxn>
              </a:cxnLst>
              <a:rect l="0" t="0" r="r" b="b"/>
              <a:pathLst>
                <a:path w="337" h="170">
                  <a:moveTo>
                    <a:pt x="4" y="68"/>
                  </a:moveTo>
                  <a:cubicBezTo>
                    <a:pt x="8" y="50"/>
                    <a:pt x="112" y="0"/>
                    <a:pt x="166" y="8"/>
                  </a:cubicBezTo>
                  <a:cubicBezTo>
                    <a:pt x="220" y="16"/>
                    <a:pt x="319" y="89"/>
                    <a:pt x="328" y="116"/>
                  </a:cubicBezTo>
                  <a:cubicBezTo>
                    <a:pt x="337" y="143"/>
                    <a:pt x="251" y="170"/>
                    <a:pt x="220" y="170"/>
                  </a:cubicBezTo>
                  <a:cubicBezTo>
                    <a:pt x="189" y="170"/>
                    <a:pt x="177" y="125"/>
                    <a:pt x="141" y="116"/>
                  </a:cubicBezTo>
                  <a:cubicBezTo>
                    <a:pt x="105" y="107"/>
                    <a:pt x="0" y="86"/>
                    <a:pt x="4" y="68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2" name="Freeform 158"/>
            <p:cNvSpPr>
              <a:spLocks/>
            </p:cNvSpPr>
            <p:nvPr/>
          </p:nvSpPr>
          <p:spPr bwMode="auto">
            <a:xfrm rot="1249281">
              <a:off x="4670" y="8113"/>
              <a:ext cx="357" cy="230"/>
            </a:xfrm>
            <a:custGeom>
              <a:avLst/>
              <a:gdLst/>
              <a:ahLst/>
              <a:cxnLst>
                <a:cxn ang="0">
                  <a:pos x="355" y="17"/>
                </a:cxn>
                <a:cxn ang="0">
                  <a:pos x="229" y="17"/>
                </a:cxn>
                <a:cxn ang="0">
                  <a:pos x="28" y="120"/>
                </a:cxn>
                <a:cxn ang="0">
                  <a:pos x="60" y="206"/>
                </a:cxn>
                <a:cxn ang="0">
                  <a:pos x="198" y="206"/>
                </a:cxn>
                <a:cxn ang="0">
                  <a:pos x="240" y="63"/>
                </a:cxn>
                <a:cxn ang="0">
                  <a:pos x="355" y="17"/>
                </a:cxn>
              </a:cxnLst>
              <a:rect l="0" t="0" r="r" b="b"/>
              <a:pathLst>
                <a:path w="357" h="230">
                  <a:moveTo>
                    <a:pt x="355" y="17"/>
                  </a:moveTo>
                  <a:cubicBezTo>
                    <a:pt x="353" y="9"/>
                    <a:pt x="283" y="0"/>
                    <a:pt x="229" y="17"/>
                  </a:cubicBezTo>
                  <a:cubicBezTo>
                    <a:pt x="175" y="34"/>
                    <a:pt x="56" y="89"/>
                    <a:pt x="28" y="120"/>
                  </a:cubicBezTo>
                  <a:cubicBezTo>
                    <a:pt x="0" y="151"/>
                    <a:pt x="32" y="192"/>
                    <a:pt x="60" y="206"/>
                  </a:cubicBezTo>
                  <a:cubicBezTo>
                    <a:pt x="88" y="220"/>
                    <a:pt x="168" y="230"/>
                    <a:pt x="198" y="206"/>
                  </a:cubicBezTo>
                  <a:cubicBezTo>
                    <a:pt x="228" y="182"/>
                    <a:pt x="218" y="95"/>
                    <a:pt x="240" y="63"/>
                  </a:cubicBezTo>
                  <a:cubicBezTo>
                    <a:pt x="262" y="31"/>
                    <a:pt x="357" y="25"/>
                    <a:pt x="355" y="17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5361" name="Group 1"/>
          <p:cNvGrpSpPr>
            <a:grpSpLocks/>
          </p:cNvGrpSpPr>
          <p:nvPr/>
        </p:nvGrpSpPr>
        <p:grpSpPr bwMode="auto">
          <a:xfrm>
            <a:off x="2285984" y="2714620"/>
            <a:ext cx="1284291" cy="2243143"/>
            <a:chOff x="6834" y="7004"/>
            <a:chExt cx="1235" cy="2296"/>
          </a:xfrm>
        </p:grpSpPr>
        <p:sp>
          <p:nvSpPr>
            <p:cNvPr id="15362" name="Freeform 2"/>
            <p:cNvSpPr>
              <a:spLocks/>
            </p:cNvSpPr>
            <p:nvPr/>
          </p:nvSpPr>
          <p:spPr bwMode="auto">
            <a:xfrm>
              <a:off x="7262" y="8377"/>
              <a:ext cx="577" cy="384"/>
            </a:xfrm>
            <a:custGeom>
              <a:avLst/>
              <a:gdLst/>
              <a:ahLst/>
              <a:cxnLst>
                <a:cxn ang="0">
                  <a:pos x="369" y="381"/>
                </a:cxn>
                <a:cxn ang="0">
                  <a:pos x="421" y="310"/>
                </a:cxn>
                <a:cxn ang="0">
                  <a:pos x="555" y="324"/>
                </a:cxn>
                <a:cxn ang="0">
                  <a:pos x="584" y="38"/>
                </a:cxn>
                <a:cxn ang="0">
                  <a:pos x="444" y="97"/>
                </a:cxn>
                <a:cxn ang="0">
                  <a:pos x="266" y="111"/>
                </a:cxn>
                <a:cxn ang="0">
                  <a:pos x="38" y="75"/>
                </a:cxn>
                <a:cxn ang="0">
                  <a:pos x="38" y="285"/>
                </a:cxn>
                <a:cxn ang="0">
                  <a:pos x="177" y="295"/>
                </a:cxn>
                <a:cxn ang="0">
                  <a:pos x="291" y="295"/>
                </a:cxn>
                <a:cxn ang="0">
                  <a:pos x="369" y="381"/>
                </a:cxn>
              </a:cxnLst>
              <a:rect l="0" t="0" r="r" b="b"/>
              <a:pathLst>
                <a:path w="602" h="384">
                  <a:moveTo>
                    <a:pt x="369" y="381"/>
                  </a:moveTo>
                  <a:cubicBezTo>
                    <a:pt x="391" y="384"/>
                    <a:pt x="390" y="320"/>
                    <a:pt x="421" y="310"/>
                  </a:cubicBezTo>
                  <a:cubicBezTo>
                    <a:pt x="452" y="300"/>
                    <a:pt x="528" y="369"/>
                    <a:pt x="555" y="324"/>
                  </a:cubicBezTo>
                  <a:cubicBezTo>
                    <a:pt x="582" y="279"/>
                    <a:pt x="602" y="76"/>
                    <a:pt x="584" y="38"/>
                  </a:cubicBezTo>
                  <a:cubicBezTo>
                    <a:pt x="566" y="0"/>
                    <a:pt x="497" y="85"/>
                    <a:pt x="444" y="97"/>
                  </a:cubicBezTo>
                  <a:cubicBezTo>
                    <a:pt x="391" y="109"/>
                    <a:pt x="334" y="115"/>
                    <a:pt x="266" y="111"/>
                  </a:cubicBezTo>
                  <a:cubicBezTo>
                    <a:pt x="198" y="107"/>
                    <a:pt x="76" y="46"/>
                    <a:pt x="38" y="75"/>
                  </a:cubicBezTo>
                  <a:cubicBezTo>
                    <a:pt x="0" y="104"/>
                    <a:pt x="15" y="248"/>
                    <a:pt x="38" y="285"/>
                  </a:cubicBezTo>
                  <a:cubicBezTo>
                    <a:pt x="61" y="322"/>
                    <a:pt x="135" y="293"/>
                    <a:pt x="177" y="295"/>
                  </a:cubicBezTo>
                  <a:cubicBezTo>
                    <a:pt x="219" y="297"/>
                    <a:pt x="263" y="281"/>
                    <a:pt x="291" y="295"/>
                  </a:cubicBezTo>
                  <a:cubicBezTo>
                    <a:pt x="319" y="309"/>
                    <a:pt x="347" y="378"/>
                    <a:pt x="369" y="38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5363" name="Group 3"/>
            <p:cNvGrpSpPr>
              <a:grpSpLocks/>
            </p:cNvGrpSpPr>
            <p:nvPr/>
          </p:nvGrpSpPr>
          <p:grpSpPr bwMode="auto">
            <a:xfrm>
              <a:off x="6834" y="7004"/>
              <a:ext cx="1235" cy="2296"/>
              <a:chOff x="6834" y="7004"/>
              <a:chExt cx="1235" cy="2296"/>
            </a:xfrm>
          </p:grpSpPr>
          <p:sp>
            <p:nvSpPr>
              <p:cNvPr id="15364" name="Freeform 4"/>
              <p:cNvSpPr>
                <a:spLocks/>
              </p:cNvSpPr>
              <p:nvPr/>
            </p:nvSpPr>
            <p:spPr bwMode="auto">
              <a:xfrm rot="-2003015">
                <a:off x="6834" y="7285"/>
                <a:ext cx="535" cy="787"/>
              </a:xfrm>
              <a:custGeom>
                <a:avLst/>
                <a:gdLst/>
                <a:ahLst/>
                <a:cxnLst>
                  <a:cxn ang="0">
                    <a:pos x="528" y="736"/>
                  </a:cxn>
                  <a:cxn ang="0">
                    <a:pos x="356" y="630"/>
                  </a:cxn>
                  <a:cxn ang="0">
                    <a:pos x="181" y="245"/>
                  </a:cxn>
                  <a:cxn ang="0">
                    <a:pos x="181" y="35"/>
                  </a:cxn>
                  <a:cxn ang="0">
                    <a:pos x="113" y="35"/>
                  </a:cxn>
                  <a:cxn ang="0">
                    <a:pos x="113" y="194"/>
                  </a:cxn>
                  <a:cxn ang="0">
                    <a:pos x="113" y="35"/>
                  </a:cxn>
                  <a:cxn ang="0">
                    <a:pos x="55" y="35"/>
                  </a:cxn>
                  <a:cxn ang="0">
                    <a:pos x="62" y="137"/>
                  </a:cxn>
                  <a:cxn ang="0">
                    <a:pos x="62" y="194"/>
                  </a:cxn>
                  <a:cxn ang="0">
                    <a:pos x="55" y="94"/>
                  </a:cxn>
                  <a:cxn ang="0">
                    <a:pos x="26" y="137"/>
                  </a:cxn>
                  <a:cxn ang="0">
                    <a:pos x="26" y="365"/>
                  </a:cxn>
                  <a:cxn ang="0">
                    <a:pos x="181" y="684"/>
                  </a:cxn>
                  <a:cxn ang="0">
                    <a:pos x="398" y="888"/>
                  </a:cxn>
                  <a:cxn ang="0">
                    <a:pos x="528" y="736"/>
                  </a:cxn>
                </a:cxnLst>
                <a:rect l="0" t="0" r="r" b="b"/>
                <a:pathLst>
                  <a:path w="535" h="899">
                    <a:moveTo>
                      <a:pt x="528" y="736"/>
                    </a:moveTo>
                    <a:cubicBezTo>
                      <a:pt x="521" y="693"/>
                      <a:pt x="414" y="712"/>
                      <a:pt x="356" y="630"/>
                    </a:cubicBezTo>
                    <a:cubicBezTo>
                      <a:pt x="298" y="548"/>
                      <a:pt x="210" y="344"/>
                      <a:pt x="181" y="245"/>
                    </a:cubicBezTo>
                    <a:cubicBezTo>
                      <a:pt x="152" y="146"/>
                      <a:pt x="192" y="70"/>
                      <a:pt x="181" y="35"/>
                    </a:cubicBezTo>
                    <a:cubicBezTo>
                      <a:pt x="170" y="0"/>
                      <a:pt x="124" y="8"/>
                      <a:pt x="113" y="35"/>
                    </a:cubicBezTo>
                    <a:cubicBezTo>
                      <a:pt x="102" y="62"/>
                      <a:pt x="113" y="194"/>
                      <a:pt x="113" y="194"/>
                    </a:cubicBezTo>
                    <a:cubicBezTo>
                      <a:pt x="113" y="194"/>
                      <a:pt x="123" y="62"/>
                      <a:pt x="113" y="35"/>
                    </a:cubicBezTo>
                    <a:cubicBezTo>
                      <a:pt x="103" y="8"/>
                      <a:pt x="63" y="18"/>
                      <a:pt x="55" y="35"/>
                    </a:cubicBezTo>
                    <a:cubicBezTo>
                      <a:pt x="47" y="52"/>
                      <a:pt x="61" y="111"/>
                      <a:pt x="62" y="137"/>
                    </a:cubicBezTo>
                    <a:cubicBezTo>
                      <a:pt x="63" y="163"/>
                      <a:pt x="63" y="201"/>
                      <a:pt x="62" y="194"/>
                    </a:cubicBezTo>
                    <a:cubicBezTo>
                      <a:pt x="61" y="187"/>
                      <a:pt x="61" y="103"/>
                      <a:pt x="55" y="94"/>
                    </a:cubicBezTo>
                    <a:cubicBezTo>
                      <a:pt x="49" y="85"/>
                      <a:pt x="31" y="92"/>
                      <a:pt x="26" y="137"/>
                    </a:cubicBezTo>
                    <a:cubicBezTo>
                      <a:pt x="21" y="182"/>
                      <a:pt x="0" y="274"/>
                      <a:pt x="26" y="365"/>
                    </a:cubicBezTo>
                    <a:cubicBezTo>
                      <a:pt x="52" y="456"/>
                      <a:pt x="119" y="597"/>
                      <a:pt x="181" y="684"/>
                    </a:cubicBezTo>
                    <a:cubicBezTo>
                      <a:pt x="243" y="771"/>
                      <a:pt x="340" y="877"/>
                      <a:pt x="398" y="888"/>
                    </a:cubicBezTo>
                    <a:cubicBezTo>
                      <a:pt x="456" y="899"/>
                      <a:pt x="535" y="779"/>
                      <a:pt x="528" y="73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5" name="Freeform 5"/>
              <p:cNvSpPr>
                <a:spLocks/>
              </p:cNvSpPr>
              <p:nvPr/>
            </p:nvSpPr>
            <p:spPr bwMode="auto">
              <a:xfrm>
                <a:off x="7262" y="7630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6" name="Freeform 6"/>
              <p:cNvSpPr>
                <a:spLocks/>
              </p:cNvSpPr>
              <p:nvPr/>
            </p:nvSpPr>
            <p:spPr bwMode="auto">
              <a:xfrm>
                <a:off x="7239" y="7630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7" name="Freeform 7"/>
              <p:cNvSpPr>
                <a:spLocks/>
              </p:cNvSpPr>
              <p:nvPr/>
            </p:nvSpPr>
            <p:spPr bwMode="auto">
              <a:xfrm>
                <a:off x="7581" y="8663"/>
                <a:ext cx="240" cy="460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8" name="Freeform 8"/>
              <p:cNvSpPr>
                <a:spLocks/>
              </p:cNvSpPr>
              <p:nvPr/>
            </p:nvSpPr>
            <p:spPr bwMode="auto">
              <a:xfrm>
                <a:off x="7564" y="9031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9" name="Freeform 9"/>
              <p:cNvSpPr>
                <a:spLocks/>
              </p:cNvSpPr>
              <p:nvPr/>
            </p:nvSpPr>
            <p:spPr bwMode="auto">
              <a:xfrm>
                <a:off x="7275" y="9033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70" name="Freeform 10"/>
              <p:cNvSpPr>
                <a:spLocks/>
              </p:cNvSpPr>
              <p:nvPr/>
            </p:nvSpPr>
            <p:spPr bwMode="auto">
              <a:xfrm>
                <a:off x="7321" y="8624"/>
                <a:ext cx="260" cy="499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5371" name="Group 11"/>
              <p:cNvGrpSpPr>
                <a:grpSpLocks/>
              </p:cNvGrpSpPr>
              <p:nvPr/>
            </p:nvGrpSpPr>
            <p:grpSpPr bwMode="auto">
              <a:xfrm>
                <a:off x="7021" y="7004"/>
                <a:ext cx="1048" cy="747"/>
                <a:chOff x="7062" y="5424"/>
                <a:chExt cx="2041" cy="1336"/>
              </a:xfrm>
            </p:grpSpPr>
            <p:sp>
              <p:nvSpPr>
                <p:cNvPr id="15372" name="Freeform 12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5373" name="Group 13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15374" name="Freeform 14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5375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15376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15377" name="Group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15378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79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0" name="Oval 2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1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2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3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4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5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6" name="Oval 26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7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8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15389" name="Oval 29"/>
              <p:cNvSpPr>
                <a:spLocks noChangeArrowheads="1"/>
              </p:cNvSpPr>
              <p:nvPr/>
            </p:nvSpPr>
            <p:spPr bwMode="auto">
              <a:xfrm>
                <a:off x="7524" y="8377"/>
                <a:ext cx="81" cy="104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90" name="Freeform 30"/>
              <p:cNvSpPr>
                <a:spLocks/>
              </p:cNvSpPr>
              <p:nvPr/>
            </p:nvSpPr>
            <p:spPr bwMode="auto">
              <a:xfrm>
                <a:off x="7338" y="7712"/>
                <a:ext cx="563" cy="656"/>
              </a:xfrm>
              <a:custGeom>
                <a:avLst/>
                <a:gdLst/>
                <a:ahLst/>
                <a:cxnLst>
                  <a:cxn ang="0">
                    <a:pos x="419" y="0"/>
                  </a:cxn>
                  <a:cxn ang="0">
                    <a:pos x="530" y="187"/>
                  </a:cxn>
                  <a:cxn ang="0">
                    <a:pos x="222" y="516"/>
                  </a:cxn>
                  <a:cxn ang="0">
                    <a:pos x="151" y="616"/>
                  </a:cxn>
                  <a:cxn ang="0">
                    <a:pos x="91" y="642"/>
                  </a:cxn>
                  <a:cxn ang="0">
                    <a:pos x="117" y="534"/>
                  </a:cxn>
                  <a:cxn ang="0">
                    <a:pos x="186" y="510"/>
                  </a:cxn>
                  <a:cxn ang="0">
                    <a:pos x="117" y="534"/>
                  </a:cxn>
                  <a:cxn ang="0">
                    <a:pos x="45" y="605"/>
                  </a:cxn>
                  <a:cxn ang="0">
                    <a:pos x="45" y="520"/>
                  </a:cxn>
                  <a:cxn ang="0">
                    <a:pos x="151" y="431"/>
                  </a:cxn>
                  <a:cxn ang="0">
                    <a:pos x="76" y="520"/>
                  </a:cxn>
                  <a:cxn ang="0">
                    <a:pos x="7" y="431"/>
                  </a:cxn>
                  <a:cxn ang="0">
                    <a:pos x="117" y="413"/>
                  </a:cxn>
                  <a:cxn ang="0">
                    <a:pos x="245" y="317"/>
                  </a:cxn>
                  <a:cxn ang="0">
                    <a:pos x="343" y="187"/>
                  </a:cxn>
                  <a:cxn ang="0">
                    <a:pos x="419" y="0"/>
                  </a:cxn>
                </a:cxnLst>
                <a:rect l="0" t="0" r="r" b="b"/>
                <a:pathLst>
                  <a:path w="563" h="656">
                    <a:moveTo>
                      <a:pt x="419" y="0"/>
                    </a:moveTo>
                    <a:cubicBezTo>
                      <a:pt x="450" y="0"/>
                      <a:pt x="563" y="101"/>
                      <a:pt x="530" y="187"/>
                    </a:cubicBezTo>
                    <a:cubicBezTo>
                      <a:pt x="497" y="273"/>
                      <a:pt x="285" y="445"/>
                      <a:pt x="222" y="516"/>
                    </a:cubicBezTo>
                    <a:cubicBezTo>
                      <a:pt x="159" y="587"/>
                      <a:pt x="173" y="595"/>
                      <a:pt x="151" y="616"/>
                    </a:cubicBezTo>
                    <a:cubicBezTo>
                      <a:pt x="129" y="637"/>
                      <a:pt x="97" y="656"/>
                      <a:pt x="91" y="642"/>
                    </a:cubicBezTo>
                    <a:cubicBezTo>
                      <a:pt x="85" y="628"/>
                      <a:pt x="101" y="556"/>
                      <a:pt x="117" y="534"/>
                    </a:cubicBezTo>
                    <a:cubicBezTo>
                      <a:pt x="133" y="512"/>
                      <a:pt x="186" y="510"/>
                      <a:pt x="186" y="510"/>
                    </a:cubicBezTo>
                    <a:cubicBezTo>
                      <a:pt x="186" y="510"/>
                      <a:pt x="140" y="518"/>
                      <a:pt x="117" y="534"/>
                    </a:cubicBezTo>
                    <a:cubicBezTo>
                      <a:pt x="94" y="550"/>
                      <a:pt x="57" y="607"/>
                      <a:pt x="45" y="605"/>
                    </a:cubicBezTo>
                    <a:cubicBezTo>
                      <a:pt x="33" y="603"/>
                      <a:pt x="27" y="549"/>
                      <a:pt x="45" y="520"/>
                    </a:cubicBezTo>
                    <a:cubicBezTo>
                      <a:pt x="63" y="491"/>
                      <a:pt x="146" y="431"/>
                      <a:pt x="151" y="431"/>
                    </a:cubicBezTo>
                    <a:cubicBezTo>
                      <a:pt x="156" y="431"/>
                      <a:pt x="100" y="520"/>
                      <a:pt x="76" y="520"/>
                    </a:cubicBezTo>
                    <a:cubicBezTo>
                      <a:pt x="52" y="520"/>
                      <a:pt x="0" y="449"/>
                      <a:pt x="7" y="431"/>
                    </a:cubicBezTo>
                    <a:cubicBezTo>
                      <a:pt x="14" y="413"/>
                      <a:pt x="77" y="432"/>
                      <a:pt x="117" y="413"/>
                    </a:cubicBezTo>
                    <a:cubicBezTo>
                      <a:pt x="157" y="394"/>
                      <a:pt x="207" y="355"/>
                      <a:pt x="245" y="317"/>
                    </a:cubicBezTo>
                    <a:cubicBezTo>
                      <a:pt x="283" y="279"/>
                      <a:pt x="314" y="240"/>
                      <a:pt x="343" y="187"/>
                    </a:cubicBezTo>
                    <a:cubicBezTo>
                      <a:pt x="372" y="134"/>
                      <a:pt x="388" y="0"/>
                      <a:pt x="419" y="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46" name="Group 10"/>
          <p:cNvGrpSpPr>
            <a:grpSpLocks/>
          </p:cNvGrpSpPr>
          <p:nvPr/>
        </p:nvGrpSpPr>
        <p:grpSpPr bwMode="auto">
          <a:xfrm>
            <a:off x="1629811" y="1561209"/>
            <a:ext cx="1285884" cy="654048"/>
            <a:chOff x="1721" y="4968"/>
            <a:chExt cx="2573" cy="1480"/>
          </a:xfrm>
        </p:grpSpPr>
        <p:sp>
          <p:nvSpPr>
            <p:cNvPr id="247" name="Freeform 11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8" name="Freeform 12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9" name="Oval 13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0" name="Freeform 14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1" name="Freeform 15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2" name="Freeform 16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3" name="Freeform 17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4786314" y="4500570"/>
            <a:ext cx="928694" cy="552449"/>
            <a:chOff x="1665" y="12835"/>
            <a:chExt cx="1991" cy="1376"/>
          </a:xfrm>
        </p:grpSpPr>
        <p:grpSp>
          <p:nvGrpSpPr>
            <p:cNvPr id="6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11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7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02" name="Group 141"/>
          <p:cNvGrpSpPr>
            <a:grpSpLocks/>
          </p:cNvGrpSpPr>
          <p:nvPr/>
        </p:nvGrpSpPr>
        <p:grpSpPr bwMode="auto">
          <a:xfrm>
            <a:off x="348168" y="90321"/>
            <a:ext cx="1468163" cy="1298768"/>
            <a:chOff x="2904" y="8552"/>
            <a:chExt cx="1493" cy="1547"/>
          </a:xfrm>
        </p:grpSpPr>
        <p:sp>
          <p:nvSpPr>
            <p:cNvPr id="303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4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5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sp>
        <p:nvSpPr>
          <p:cNvPr id="295" name="294 CuadroTexto"/>
          <p:cNvSpPr txBox="1"/>
          <p:nvPr/>
        </p:nvSpPr>
        <p:spPr>
          <a:xfrm>
            <a:off x="2669636" y="412953"/>
            <a:ext cx="5287545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endParaRPr lang="es-ES" sz="800" b="1" dirty="0" smtClean="0"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2000" b="1" dirty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  <a:cs typeface="Arial" pitchFamily="34" charset="0"/>
              </a:rPr>
              <a:t>ELEMENTOS DE PROTECCIÓN</a:t>
            </a:r>
          </a:p>
          <a:p>
            <a:endParaRPr lang="es-ES" sz="800" b="1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96" name="Group 139"/>
          <p:cNvGrpSpPr>
            <a:grpSpLocks/>
          </p:cNvGrpSpPr>
          <p:nvPr/>
        </p:nvGrpSpPr>
        <p:grpSpPr bwMode="auto">
          <a:xfrm>
            <a:off x="5928667" y="2112590"/>
            <a:ext cx="1217612" cy="1157288"/>
            <a:chOff x="6857" y="6290"/>
            <a:chExt cx="1917" cy="1823"/>
          </a:xfrm>
        </p:grpSpPr>
        <p:grpSp>
          <p:nvGrpSpPr>
            <p:cNvPr id="297" name="Group 140"/>
            <p:cNvGrpSpPr>
              <a:grpSpLocks/>
            </p:cNvGrpSpPr>
            <p:nvPr/>
          </p:nvGrpSpPr>
          <p:grpSpPr bwMode="auto">
            <a:xfrm>
              <a:off x="6857" y="6290"/>
              <a:ext cx="771" cy="1816"/>
              <a:chOff x="6857" y="6290"/>
              <a:chExt cx="771" cy="1816"/>
            </a:xfrm>
          </p:grpSpPr>
          <p:sp>
            <p:nvSpPr>
              <p:cNvPr id="301" name="Freeform 141"/>
              <p:cNvSpPr>
                <a:spLocks/>
              </p:cNvSpPr>
              <p:nvPr/>
            </p:nvSpPr>
            <p:spPr bwMode="auto">
              <a:xfrm>
                <a:off x="6870" y="6290"/>
                <a:ext cx="758" cy="1816"/>
              </a:xfrm>
              <a:custGeom>
                <a:avLst/>
                <a:gdLst/>
                <a:ahLst/>
                <a:cxnLst>
                  <a:cxn ang="0">
                    <a:pos x="347" y="1790"/>
                  </a:cxn>
                  <a:cxn ang="0">
                    <a:pos x="150" y="1715"/>
                  </a:cxn>
                  <a:cxn ang="0">
                    <a:pos x="87" y="1186"/>
                  </a:cxn>
                  <a:cxn ang="0">
                    <a:pos x="87" y="1056"/>
                  </a:cxn>
                  <a:cxn ang="0">
                    <a:pos x="4" y="721"/>
                  </a:cxn>
                  <a:cxn ang="0">
                    <a:pos x="65" y="285"/>
                  </a:cxn>
                  <a:cxn ang="0">
                    <a:pos x="254" y="80"/>
                  </a:cxn>
                  <a:cxn ang="0">
                    <a:pos x="554" y="34"/>
                  </a:cxn>
                  <a:cxn ang="0">
                    <a:pos x="729" y="285"/>
                  </a:cxn>
                  <a:cxn ang="0">
                    <a:pos x="729" y="574"/>
                  </a:cxn>
                  <a:cxn ang="0">
                    <a:pos x="634" y="889"/>
                  </a:cxn>
                  <a:cxn ang="0">
                    <a:pos x="606" y="1279"/>
                  </a:cxn>
                  <a:cxn ang="0">
                    <a:pos x="634" y="1567"/>
                  </a:cxn>
                  <a:cxn ang="0">
                    <a:pos x="554" y="1762"/>
                  </a:cxn>
                  <a:cxn ang="0">
                    <a:pos x="347" y="1790"/>
                  </a:cxn>
                </a:cxnLst>
                <a:rect l="0" t="0" r="r" b="b"/>
                <a:pathLst>
                  <a:path w="758" h="1816">
                    <a:moveTo>
                      <a:pt x="347" y="1790"/>
                    </a:moveTo>
                    <a:cubicBezTo>
                      <a:pt x="280" y="1782"/>
                      <a:pt x="193" y="1816"/>
                      <a:pt x="150" y="1715"/>
                    </a:cubicBezTo>
                    <a:cubicBezTo>
                      <a:pt x="107" y="1614"/>
                      <a:pt x="97" y="1296"/>
                      <a:pt x="87" y="1186"/>
                    </a:cubicBezTo>
                    <a:cubicBezTo>
                      <a:pt x="77" y="1076"/>
                      <a:pt x="101" y="1133"/>
                      <a:pt x="87" y="1056"/>
                    </a:cubicBezTo>
                    <a:cubicBezTo>
                      <a:pt x="73" y="979"/>
                      <a:pt x="8" y="849"/>
                      <a:pt x="4" y="721"/>
                    </a:cubicBezTo>
                    <a:cubicBezTo>
                      <a:pt x="0" y="593"/>
                      <a:pt x="23" y="392"/>
                      <a:pt x="65" y="285"/>
                    </a:cubicBezTo>
                    <a:cubicBezTo>
                      <a:pt x="107" y="178"/>
                      <a:pt x="173" y="122"/>
                      <a:pt x="254" y="80"/>
                    </a:cubicBezTo>
                    <a:cubicBezTo>
                      <a:pt x="335" y="38"/>
                      <a:pt x="475" y="0"/>
                      <a:pt x="554" y="34"/>
                    </a:cubicBezTo>
                    <a:cubicBezTo>
                      <a:pt x="633" y="68"/>
                      <a:pt x="700" y="195"/>
                      <a:pt x="729" y="285"/>
                    </a:cubicBezTo>
                    <a:cubicBezTo>
                      <a:pt x="758" y="375"/>
                      <a:pt x="745" y="473"/>
                      <a:pt x="729" y="574"/>
                    </a:cubicBezTo>
                    <a:cubicBezTo>
                      <a:pt x="713" y="675"/>
                      <a:pt x="654" y="772"/>
                      <a:pt x="634" y="889"/>
                    </a:cubicBezTo>
                    <a:cubicBezTo>
                      <a:pt x="614" y="1006"/>
                      <a:pt x="606" y="1166"/>
                      <a:pt x="606" y="1279"/>
                    </a:cubicBezTo>
                    <a:cubicBezTo>
                      <a:pt x="606" y="1392"/>
                      <a:pt x="643" y="1487"/>
                      <a:pt x="634" y="1567"/>
                    </a:cubicBezTo>
                    <a:cubicBezTo>
                      <a:pt x="625" y="1647"/>
                      <a:pt x="602" y="1717"/>
                      <a:pt x="554" y="1762"/>
                    </a:cubicBezTo>
                    <a:cubicBezTo>
                      <a:pt x="506" y="1807"/>
                      <a:pt x="414" y="1798"/>
                      <a:pt x="347" y="179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0" name="Freeform 142"/>
              <p:cNvSpPr>
                <a:spLocks/>
              </p:cNvSpPr>
              <p:nvPr/>
            </p:nvSpPr>
            <p:spPr bwMode="auto">
              <a:xfrm>
                <a:off x="6857" y="6503"/>
                <a:ext cx="715" cy="963"/>
              </a:xfrm>
              <a:custGeom>
                <a:avLst/>
                <a:gdLst/>
                <a:ahLst/>
                <a:cxnLst>
                  <a:cxn ang="0">
                    <a:pos x="509" y="98"/>
                  </a:cxn>
                  <a:cxn ang="0">
                    <a:pos x="509" y="5"/>
                  </a:cxn>
                  <a:cxn ang="0">
                    <a:pos x="349" y="70"/>
                  </a:cxn>
                  <a:cxn ang="0">
                    <a:pos x="119" y="294"/>
                  </a:cxn>
                  <a:cxn ang="0">
                    <a:pos x="24" y="488"/>
                  </a:cxn>
                  <a:cxn ang="0">
                    <a:pos x="24" y="646"/>
                  </a:cxn>
                  <a:cxn ang="0">
                    <a:pos x="165" y="841"/>
                  </a:cxn>
                  <a:cxn ang="0">
                    <a:pos x="165" y="952"/>
                  </a:cxn>
                  <a:cxn ang="0">
                    <a:pos x="226" y="776"/>
                  </a:cxn>
                  <a:cxn ang="0">
                    <a:pos x="100" y="636"/>
                  </a:cxn>
                  <a:cxn ang="0">
                    <a:pos x="226" y="376"/>
                  </a:cxn>
                  <a:cxn ang="0">
                    <a:pos x="406" y="172"/>
                  </a:cxn>
                  <a:cxn ang="0">
                    <a:pos x="583" y="451"/>
                  </a:cxn>
                  <a:cxn ang="0">
                    <a:pos x="583" y="674"/>
                  </a:cxn>
                  <a:cxn ang="0">
                    <a:pos x="509" y="822"/>
                  </a:cxn>
                  <a:cxn ang="0">
                    <a:pos x="565" y="897"/>
                  </a:cxn>
                  <a:cxn ang="0">
                    <a:pos x="602" y="776"/>
                  </a:cxn>
                  <a:cxn ang="0">
                    <a:pos x="699" y="636"/>
                  </a:cxn>
                  <a:cxn ang="0">
                    <a:pos x="699" y="460"/>
                  </a:cxn>
                  <a:cxn ang="0">
                    <a:pos x="654" y="219"/>
                  </a:cxn>
                  <a:cxn ang="0">
                    <a:pos x="509" y="98"/>
                  </a:cxn>
                </a:cxnLst>
                <a:rect l="0" t="0" r="r" b="b"/>
                <a:pathLst>
                  <a:path w="715" h="963">
                    <a:moveTo>
                      <a:pt x="509" y="98"/>
                    </a:moveTo>
                    <a:cubicBezTo>
                      <a:pt x="485" y="62"/>
                      <a:pt x="536" y="10"/>
                      <a:pt x="509" y="5"/>
                    </a:cubicBezTo>
                    <a:cubicBezTo>
                      <a:pt x="482" y="0"/>
                      <a:pt x="414" y="22"/>
                      <a:pt x="349" y="70"/>
                    </a:cubicBezTo>
                    <a:cubicBezTo>
                      <a:pt x="284" y="118"/>
                      <a:pt x="173" y="224"/>
                      <a:pt x="119" y="294"/>
                    </a:cubicBezTo>
                    <a:cubicBezTo>
                      <a:pt x="65" y="364"/>
                      <a:pt x="40" y="430"/>
                      <a:pt x="24" y="488"/>
                    </a:cubicBezTo>
                    <a:cubicBezTo>
                      <a:pt x="8" y="546"/>
                      <a:pt x="0" y="587"/>
                      <a:pt x="24" y="646"/>
                    </a:cubicBezTo>
                    <a:cubicBezTo>
                      <a:pt x="48" y="705"/>
                      <a:pt x="142" y="790"/>
                      <a:pt x="165" y="841"/>
                    </a:cubicBezTo>
                    <a:cubicBezTo>
                      <a:pt x="188" y="892"/>
                      <a:pt x="155" y="963"/>
                      <a:pt x="165" y="952"/>
                    </a:cubicBezTo>
                    <a:cubicBezTo>
                      <a:pt x="175" y="941"/>
                      <a:pt x="237" y="829"/>
                      <a:pt x="226" y="776"/>
                    </a:cubicBezTo>
                    <a:cubicBezTo>
                      <a:pt x="215" y="723"/>
                      <a:pt x="100" y="703"/>
                      <a:pt x="100" y="636"/>
                    </a:cubicBezTo>
                    <a:cubicBezTo>
                      <a:pt x="100" y="569"/>
                      <a:pt x="175" y="453"/>
                      <a:pt x="226" y="376"/>
                    </a:cubicBezTo>
                    <a:cubicBezTo>
                      <a:pt x="277" y="299"/>
                      <a:pt x="347" y="160"/>
                      <a:pt x="406" y="172"/>
                    </a:cubicBezTo>
                    <a:cubicBezTo>
                      <a:pt x="465" y="184"/>
                      <a:pt x="554" y="368"/>
                      <a:pt x="583" y="451"/>
                    </a:cubicBezTo>
                    <a:cubicBezTo>
                      <a:pt x="612" y="534"/>
                      <a:pt x="595" y="612"/>
                      <a:pt x="583" y="674"/>
                    </a:cubicBezTo>
                    <a:cubicBezTo>
                      <a:pt x="571" y="736"/>
                      <a:pt x="512" y="785"/>
                      <a:pt x="509" y="822"/>
                    </a:cubicBezTo>
                    <a:cubicBezTo>
                      <a:pt x="506" y="859"/>
                      <a:pt x="550" y="905"/>
                      <a:pt x="565" y="897"/>
                    </a:cubicBezTo>
                    <a:cubicBezTo>
                      <a:pt x="580" y="889"/>
                      <a:pt x="580" y="819"/>
                      <a:pt x="602" y="776"/>
                    </a:cubicBezTo>
                    <a:cubicBezTo>
                      <a:pt x="624" y="733"/>
                      <a:pt x="683" y="689"/>
                      <a:pt x="699" y="636"/>
                    </a:cubicBezTo>
                    <a:cubicBezTo>
                      <a:pt x="715" y="583"/>
                      <a:pt x="706" y="529"/>
                      <a:pt x="699" y="460"/>
                    </a:cubicBezTo>
                    <a:cubicBezTo>
                      <a:pt x="692" y="391"/>
                      <a:pt x="686" y="275"/>
                      <a:pt x="654" y="219"/>
                    </a:cubicBezTo>
                    <a:cubicBezTo>
                      <a:pt x="622" y="163"/>
                      <a:pt x="533" y="134"/>
                      <a:pt x="509" y="98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298" name="Group 143"/>
            <p:cNvGrpSpPr>
              <a:grpSpLocks/>
            </p:cNvGrpSpPr>
            <p:nvPr/>
          </p:nvGrpSpPr>
          <p:grpSpPr bwMode="auto">
            <a:xfrm>
              <a:off x="7999" y="6290"/>
              <a:ext cx="775" cy="1823"/>
              <a:chOff x="7999" y="6290"/>
              <a:chExt cx="775" cy="1823"/>
            </a:xfrm>
          </p:grpSpPr>
          <p:sp>
            <p:nvSpPr>
              <p:cNvPr id="299" name="Freeform 144"/>
              <p:cNvSpPr>
                <a:spLocks/>
              </p:cNvSpPr>
              <p:nvPr/>
            </p:nvSpPr>
            <p:spPr bwMode="auto">
              <a:xfrm>
                <a:off x="7999" y="6290"/>
                <a:ext cx="749" cy="1823"/>
              </a:xfrm>
              <a:custGeom>
                <a:avLst/>
                <a:gdLst/>
                <a:ahLst/>
                <a:cxnLst>
                  <a:cxn ang="0">
                    <a:pos x="602" y="1332"/>
                  </a:cxn>
                  <a:cxn ang="0">
                    <a:pos x="611" y="1592"/>
                  </a:cxn>
                  <a:cxn ang="0">
                    <a:pos x="499" y="1778"/>
                  </a:cxn>
                  <a:cxn ang="0">
                    <a:pos x="315" y="1797"/>
                  </a:cxn>
                  <a:cxn ang="0">
                    <a:pos x="166" y="1750"/>
                  </a:cxn>
                  <a:cxn ang="0">
                    <a:pos x="85" y="1360"/>
                  </a:cxn>
                  <a:cxn ang="0">
                    <a:pos x="141" y="1016"/>
                  </a:cxn>
                  <a:cxn ang="0">
                    <a:pos x="46" y="654"/>
                  </a:cxn>
                  <a:cxn ang="0">
                    <a:pos x="31" y="292"/>
                  </a:cxn>
                  <a:cxn ang="0">
                    <a:pos x="232" y="32"/>
                  </a:cxn>
                  <a:cxn ang="0">
                    <a:pos x="547" y="97"/>
                  </a:cxn>
                  <a:cxn ang="0">
                    <a:pos x="695" y="403"/>
                  </a:cxn>
                  <a:cxn ang="0">
                    <a:pos x="741" y="756"/>
                  </a:cxn>
                  <a:cxn ang="0">
                    <a:pos x="648" y="1063"/>
                  </a:cxn>
                  <a:cxn ang="0">
                    <a:pos x="602" y="1472"/>
                  </a:cxn>
                </a:cxnLst>
                <a:rect l="0" t="0" r="r" b="b"/>
                <a:pathLst>
                  <a:path w="749" h="1823">
                    <a:moveTo>
                      <a:pt x="602" y="1332"/>
                    </a:moveTo>
                    <a:cubicBezTo>
                      <a:pt x="615" y="1425"/>
                      <a:pt x="628" y="1518"/>
                      <a:pt x="611" y="1592"/>
                    </a:cubicBezTo>
                    <a:cubicBezTo>
                      <a:pt x="594" y="1666"/>
                      <a:pt x="548" y="1744"/>
                      <a:pt x="499" y="1778"/>
                    </a:cubicBezTo>
                    <a:cubicBezTo>
                      <a:pt x="450" y="1812"/>
                      <a:pt x="370" y="1802"/>
                      <a:pt x="315" y="1797"/>
                    </a:cubicBezTo>
                    <a:cubicBezTo>
                      <a:pt x="260" y="1792"/>
                      <a:pt x="204" y="1823"/>
                      <a:pt x="166" y="1750"/>
                    </a:cubicBezTo>
                    <a:cubicBezTo>
                      <a:pt x="128" y="1677"/>
                      <a:pt x="89" y="1482"/>
                      <a:pt x="85" y="1360"/>
                    </a:cubicBezTo>
                    <a:cubicBezTo>
                      <a:pt x="81" y="1238"/>
                      <a:pt x="147" y="1134"/>
                      <a:pt x="141" y="1016"/>
                    </a:cubicBezTo>
                    <a:cubicBezTo>
                      <a:pt x="135" y="898"/>
                      <a:pt x="64" y="775"/>
                      <a:pt x="46" y="654"/>
                    </a:cubicBezTo>
                    <a:cubicBezTo>
                      <a:pt x="28" y="533"/>
                      <a:pt x="0" y="396"/>
                      <a:pt x="31" y="292"/>
                    </a:cubicBezTo>
                    <a:cubicBezTo>
                      <a:pt x="62" y="188"/>
                      <a:pt x="146" y="64"/>
                      <a:pt x="232" y="32"/>
                    </a:cubicBezTo>
                    <a:cubicBezTo>
                      <a:pt x="318" y="0"/>
                      <a:pt x="470" y="35"/>
                      <a:pt x="547" y="97"/>
                    </a:cubicBezTo>
                    <a:cubicBezTo>
                      <a:pt x="624" y="159"/>
                      <a:pt x="663" y="293"/>
                      <a:pt x="695" y="403"/>
                    </a:cubicBezTo>
                    <a:cubicBezTo>
                      <a:pt x="727" y="513"/>
                      <a:pt x="749" y="646"/>
                      <a:pt x="741" y="756"/>
                    </a:cubicBezTo>
                    <a:cubicBezTo>
                      <a:pt x="733" y="866"/>
                      <a:pt x="671" y="944"/>
                      <a:pt x="648" y="1063"/>
                    </a:cubicBezTo>
                    <a:cubicBezTo>
                      <a:pt x="625" y="1182"/>
                      <a:pt x="613" y="1327"/>
                      <a:pt x="602" y="1472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0" name="Freeform 145"/>
              <p:cNvSpPr>
                <a:spLocks/>
              </p:cNvSpPr>
              <p:nvPr/>
            </p:nvSpPr>
            <p:spPr bwMode="auto">
              <a:xfrm>
                <a:off x="8076" y="6481"/>
                <a:ext cx="698" cy="985"/>
              </a:xfrm>
              <a:custGeom>
                <a:avLst/>
                <a:gdLst/>
                <a:ahLst/>
                <a:cxnLst>
                  <a:cxn ang="0">
                    <a:pos x="513" y="971"/>
                  </a:cxn>
                  <a:cxn ang="0">
                    <a:pos x="513" y="826"/>
                  </a:cxn>
                  <a:cxn ang="0">
                    <a:pos x="605" y="686"/>
                  </a:cxn>
                  <a:cxn ang="0">
                    <a:pos x="414" y="344"/>
                  </a:cxn>
                  <a:cxn ang="0">
                    <a:pos x="281" y="269"/>
                  </a:cxn>
                  <a:cxn ang="0">
                    <a:pos x="161" y="463"/>
                  </a:cxn>
                  <a:cxn ang="0">
                    <a:pos x="82" y="649"/>
                  </a:cxn>
                  <a:cxn ang="0">
                    <a:pos x="199" y="909"/>
                  </a:cxn>
                  <a:cxn ang="0">
                    <a:pos x="161" y="971"/>
                  </a:cxn>
                  <a:cxn ang="0">
                    <a:pos x="124" y="826"/>
                  </a:cxn>
                  <a:cxn ang="0">
                    <a:pos x="12" y="621"/>
                  </a:cxn>
                  <a:cxn ang="0">
                    <a:pos x="51" y="344"/>
                  </a:cxn>
                  <a:cxn ang="0">
                    <a:pos x="199" y="166"/>
                  </a:cxn>
                  <a:cxn ang="0">
                    <a:pos x="199" y="8"/>
                  </a:cxn>
                  <a:cxn ang="0">
                    <a:pos x="317" y="120"/>
                  </a:cxn>
                  <a:cxn ang="0">
                    <a:pos x="642" y="408"/>
                  </a:cxn>
                  <a:cxn ang="0">
                    <a:pos x="651" y="686"/>
                  </a:cxn>
                  <a:cxn ang="0">
                    <a:pos x="633" y="826"/>
                  </a:cxn>
                  <a:cxn ang="0">
                    <a:pos x="513" y="971"/>
                  </a:cxn>
                </a:cxnLst>
                <a:rect l="0" t="0" r="r" b="b"/>
                <a:pathLst>
                  <a:path w="698" h="985">
                    <a:moveTo>
                      <a:pt x="513" y="971"/>
                    </a:moveTo>
                    <a:cubicBezTo>
                      <a:pt x="493" y="971"/>
                      <a:pt x="498" y="873"/>
                      <a:pt x="513" y="826"/>
                    </a:cubicBezTo>
                    <a:cubicBezTo>
                      <a:pt x="528" y="779"/>
                      <a:pt x="622" y="766"/>
                      <a:pt x="605" y="686"/>
                    </a:cubicBezTo>
                    <a:cubicBezTo>
                      <a:pt x="588" y="606"/>
                      <a:pt x="468" y="414"/>
                      <a:pt x="414" y="344"/>
                    </a:cubicBezTo>
                    <a:cubicBezTo>
                      <a:pt x="360" y="274"/>
                      <a:pt x="323" y="249"/>
                      <a:pt x="281" y="269"/>
                    </a:cubicBezTo>
                    <a:cubicBezTo>
                      <a:pt x="239" y="289"/>
                      <a:pt x="194" y="400"/>
                      <a:pt x="161" y="463"/>
                    </a:cubicBezTo>
                    <a:cubicBezTo>
                      <a:pt x="128" y="526"/>
                      <a:pt x="76" y="575"/>
                      <a:pt x="82" y="649"/>
                    </a:cubicBezTo>
                    <a:cubicBezTo>
                      <a:pt x="88" y="723"/>
                      <a:pt x="186" y="856"/>
                      <a:pt x="199" y="909"/>
                    </a:cubicBezTo>
                    <a:cubicBezTo>
                      <a:pt x="212" y="962"/>
                      <a:pt x="173" y="985"/>
                      <a:pt x="161" y="971"/>
                    </a:cubicBezTo>
                    <a:cubicBezTo>
                      <a:pt x="149" y="957"/>
                      <a:pt x="149" y="884"/>
                      <a:pt x="124" y="826"/>
                    </a:cubicBezTo>
                    <a:cubicBezTo>
                      <a:pt x="99" y="768"/>
                      <a:pt x="24" y="701"/>
                      <a:pt x="12" y="621"/>
                    </a:cubicBezTo>
                    <a:cubicBezTo>
                      <a:pt x="0" y="541"/>
                      <a:pt x="20" y="420"/>
                      <a:pt x="51" y="344"/>
                    </a:cubicBezTo>
                    <a:cubicBezTo>
                      <a:pt x="82" y="268"/>
                      <a:pt x="174" y="222"/>
                      <a:pt x="199" y="166"/>
                    </a:cubicBezTo>
                    <a:cubicBezTo>
                      <a:pt x="224" y="110"/>
                      <a:pt x="179" y="16"/>
                      <a:pt x="199" y="8"/>
                    </a:cubicBezTo>
                    <a:cubicBezTo>
                      <a:pt x="219" y="0"/>
                      <a:pt x="243" y="53"/>
                      <a:pt x="317" y="120"/>
                    </a:cubicBezTo>
                    <a:cubicBezTo>
                      <a:pt x="391" y="187"/>
                      <a:pt x="586" y="314"/>
                      <a:pt x="642" y="408"/>
                    </a:cubicBezTo>
                    <a:cubicBezTo>
                      <a:pt x="698" y="502"/>
                      <a:pt x="652" y="616"/>
                      <a:pt x="651" y="686"/>
                    </a:cubicBezTo>
                    <a:cubicBezTo>
                      <a:pt x="650" y="756"/>
                      <a:pt x="656" y="779"/>
                      <a:pt x="633" y="826"/>
                    </a:cubicBezTo>
                    <a:cubicBezTo>
                      <a:pt x="610" y="873"/>
                      <a:pt x="533" y="971"/>
                      <a:pt x="513" y="971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26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27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38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9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40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41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2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3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4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5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4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5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6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7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2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6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77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28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29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0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1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2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3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4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5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6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7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30757627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5" name="Group 131"/>
          <p:cNvGrpSpPr>
            <a:grpSpLocks/>
          </p:cNvGrpSpPr>
          <p:nvPr/>
        </p:nvGrpSpPr>
        <p:grpSpPr bwMode="auto">
          <a:xfrm>
            <a:off x="7394575" y="1785926"/>
            <a:ext cx="1749425" cy="2319337"/>
            <a:chOff x="942" y="5642"/>
            <a:chExt cx="2757" cy="3654"/>
          </a:xfrm>
        </p:grpSpPr>
        <p:sp>
          <p:nvSpPr>
            <p:cNvPr id="1156" name="Freeform 132"/>
            <p:cNvSpPr>
              <a:spLocks/>
            </p:cNvSpPr>
            <p:nvPr/>
          </p:nvSpPr>
          <p:spPr bwMode="auto">
            <a:xfrm>
              <a:off x="942" y="5642"/>
              <a:ext cx="2757" cy="3654"/>
            </a:xfrm>
            <a:custGeom>
              <a:avLst/>
              <a:gdLst/>
              <a:ahLst/>
              <a:cxnLst>
                <a:cxn ang="0">
                  <a:pos x="665" y="16"/>
                </a:cxn>
                <a:cxn ang="0">
                  <a:pos x="916" y="90"/>
                </a:cxn>
                <a:cxn ang="0">
                  <a:pos x="1604" y="62"/>
                </a:cxn>
                <a:cxn ang="0">
                  <a:pos x="1896" y="220"/>
                </a:cxn>
                <a:cxn ang="0">
                  <a:pos x="2313" y="127"/>
                </a:cxn>
                <a:cxn ang="0">
                  <a:pos x="2733" y="164"/>
                </a:cxn>
                <a:cxn ang="0">
                  <a:pos x="2458" y="917"/>
                </a:cxn>
                <a:cxn ang="0">
                  <a:pos x="2477" y="1876"/>
                </a:cxn>
                <a:cxn ang="0">
                  <a:pos x="2070" y="2536"/>
                </a:cxn>
                <a:cxn ang="0">
                  <a:pos x="2050" y="3455"/>
                </a:cxn>
                <a:cxn ang="0">
                  <a:pos x="786" y="3494"/>
                </a:cxn>
                <a:cxn ang="0">
                  <a:pos x="80" y="3527"/>
                </a:cxn>
                <a:cxn ang="0">
                  <a:pos x="303" y="2732"/>
                </a:cxn>
                <a:cxn ang="0">
                  <a:pos x="340" y="2259"/>
                </a:cxn>
                <a:cxn ang="0">
                  <a:pos x="517" y="1682"/>
                </a:cxn>
                <a:cxn ang="0">
                  <a:pos x="461" y="1052"/>
                </a:cxn>
                <a:cxn ang="0">
                  <a:pos x="294" y="555"/>
                </a:cxn>
                <a:cxn ang="0">
                  <a:pos x="414" y="90"/>
                </a:cxn>
                <a:cxn ang="0">
                  <a:pos x="665" y="16"/>
                </a:cxn>
              </a:cxnLst>
              <a:rect l="0" t="0" r="r" b="b"/>
              <a:pathLst>
                <a:path w="2757" h="3654">
                  <a:moveTo>
                    <a:pt x="665" y="16"/>
                  </a:moveTo>
                  <a:cubicBezTo>
                    <a:pt x="749" y="16"/>
                    <a:pt x="760" y="82"/>
                    <a:pt x="916" y="90"/>
                  </a:cubicBezTo>
                  <a:cubicBezTo>
                    <a:pt x="1072" y="98"/>
                    <a:pt x="1441" y="40"/>
                    <a:pt x="1604" y="62"/>
                  </a:cubicBezTo>
                  <a:cubicBezTo>
                    <a:pt x="1767" y="84"/>
                    <a:pt x="1778" y="209"/>
                    <a:pt x="1896" y="220"/>
                  </a:cubicBezTo>
                  <a:cubicBezTo>
                    <a:pt x="2014" y="231"/>
                    <a:pt x="2174" y="136"/>
                    <a:pt x="2313" y="127"/>
                  </a:cubicBezTo>
                  <a:cubicBezTo>
                    <a:pt x="2452" y="118"/>
                    <a:pt x="2709" y="32"/>
                    <a:pt x="2733" y="164"/>
                  </a:cubicBezTo>
                  <a:cubicBezTo>
                    <a:pt x="2757" y="296"/>
                    <a:pt x="2501" y="632"/>
                    <a:pt x="2458" y="917"/>
                  </a:cubicBezTo>
                  <a:cubicBezTo>
                    <a:pt x="2415" y="1202"/>
                    <a:pt x="2542" y="1606"/>
                    <a:pt x="2477" y="1876"/>
                  </a:cubicBezTo>
                  <a:cubicBezTo>
                    <a:pt x="2412" y="2146"/>
                    <a:pt x="2141" y="2273"/>
                    <a:pt x="2070" y="2536"/>
                  </a:cubicBezTo>
                  <a:cubicBezTo>
                    <a:pt x="1999" y="2799"/>
                    <a:pt x="2264" y="3295"/>
                    <a:pt x="2050" y="3455"/>
                  </a:cubicBezTo>
                  <a:cubicBezTo>
                    <a:pt x="1836" y="3615"/>
                    <a:pt x="1114" y="3482"/>
                    <a:pt x="786" y="3494"/>
                  </a:cubicBezTo>
                  <a:cubicBezTo>
                    <a:pt x="458" y="3506"/>
                    <a:pt x="160" y="3654"/>
                    <a:pt x="80" y="3527"/>
                  </a:cubicBezTo>
                  <a:cubicBezTo>
                    <a:pt x="0" y="3400"/>
                    <a:pt x="260" y="2943"/>
                    <a:pt x="303" y="2732"/>
                  </a:cubicBezTo>
                  <a:cubicBezTo>
                    <a:pt x="346" y="2521"/>
                    <a:pt x="304" y="2434"/>
                    <a:pt x="340" y="2259"/>
                  </a:cubicBezTo>
                  <a:cubicBezTo>
                    <a:pt x="376" y="2084"/>
                    <a:pt x="497" y="1883"/>
                    <a:pt x="517" y="1682"/>
                  </a:cubicBezTo>
                  <a:cubicBezTo>
                    <a:pt x="537" y="1481"/>
                    <a:pt x="498" y="1240"/>
                    <a:pt x="461" y="1052"/>
                  </a:cubicBezTo>
                  <a:cubicBezTo>
                    <a:pt x="424" y="864"/>
                    <a:pt x="302" y="715"/>
                    <a:pt x="294" y="555"/>
                  </a:cubicBezTo>
                  <a:cubicBezTo>
                    <a:pt x="286" y="395"/>
                    <a:pt x="350" y="180"/>
                    <a:pt x="414" y="90"/>
                  </a:cubicBezTo>
                  <a:cubicBezTo>
                    <a:pt x="478" y="0"/>
                    <a:pt x="581" y="16"/>
                    <a:pt x="665" y="16"/>
                  </a:cubicBezTo>
                  <a:close/>
                </a:path>
              </a:pathLst>
            </a:custGeom>
            <a:solidFill>
              <a:srgbClr val="B2A1C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7" name="Freeform 133"/>
            <p:cNvSpPr>
              <a:spLocks/>
            </p:cNvSpPr>
            <p:nvPr/>
          </p:nvSpPr>
          <p:spPr bwMode="auto">
            <a:xfrm>
              <a:off x="1326" y="5665"/>
              <a:ext cx="823" cy="3610"/>
            </a:xfrm>
            <a:custGeom>
              <a:avLst/>
              <a:gdLst/>
              <a:ahLst/>
              <a:cxnLst>
                <a:cxn ang="0">
                  <a:pos x="439" y="67"/>
                </a:cxn>
                <a:cxn ang="0">
                  <a:pos x="616" y="67"/>
                </a:cxn>
                <a:cxn ang="0">
                  <a:pos x="792" y="67"/>
                </a:cxn>
                <a:cxn ang="0">
                  <a:pos x="712" y="467"/>
                </a:cxn>
                <a:cxn ang="0">
                  <a:pos x="644" y="1021"/>
                </a:cxn>
                <a:cxn ang="0">
                  <a:pos x="820" y="1652"/>
                </a:cxn>
                <a:cxn ang="0">
                  <a:pos x="625" y="2310"/>
                </a:cxn>
                <a:cxn ang="0">
                  <a:pos x="504" y="2880"/>
                </a:cxn>
                <a:cxn ang="0">
                  <a:pos x="374" y="3455"/>
                </a:cxn>
                <a:cxn ang="0">
                  <a:pos x="207" y="3480"/>
                </a:cxn>
                <a:cxn ang="0">
                  <a:pos x="3" y="3522"/>
                </a:cxn>
                <a:cxn ang="0">
                  <a:pos x="225" y="2951"/>
                </a:cxn>
                <a:cxn ang="0">
                  <a:pos x="337" y="2236"/>
                </a:cxn>
                <a:cxn ang="0">
                  <a:pos x="551" y="1652"/>
                </a:cxn>
                <a:cxn ang="0">
                  <a:pos x="346" y="1021"/>
                </a:cxn>
                <a:cxn ang="0">
                  <a:pos x="448" y="550"/>
                </a:cxn>
                <a:cxn ang="0">
                  <a:pos x="495" y="58"/>
                </a:cxn>
              </a:cxnLst>
              <a:rect l="0" t="0" r="r" b="b"/>
              <a:pathLst>
                <a:path w="823" h="3610">
                  <a:moveTo>
                    <a:pt x="439" y="67"/>
                  </a:moveTo>
                  <a:cubicBezTo>
                    <a:pt x="498" y="67"/>
                    <a:pt x="557" y="67"/>
                    <a:pt x="616" y="67"/>
                  </a:cubicBezTo>
                  <a:cubicBezTo>
                    <a:pt x="675" y="67"/>
                    <a:pt x="776" y="0"/>
                    <a:pt x="792" y="67"/>
                  </a:cubicBezTo>
                  <a:cubicBezTo>
                    <a:pt x="808" y="134"/>
                    <a:pt x="737" y="308"/>
                    <a:pt x="712" y="467"/>
                  </a:cubicBezTo>
                  <a:cubicBezTo>
                    <a:pt x="687" y="626"/>
                    <a:pt x="626" y="824"/>
                    <a:pt x="644" y="1021"/>
                  </a:cubicBezTo>
                  <a:cubicBezTo>
                    <a:pt x="662" y="1218"/>
                    <a:pt x="823" y="1437"/>
                    <a:pt x="820" y="1652"/>
                  </a:cubicBezTo>
                  <a:cubicBezTo>
                    <a:pt x="817" y="1867"/>
                    <a:pt x="678" y="2105"/>
                    <a:pt x="625" y="2310"/>
                  </a:cubicBezTo>
                  <a:cubicBezTo>
                    <a:pt x="572" y="2515"/>
                    <a:pt x="546" y="2689"/>
                    <a:pt x="504" y="2880"/>
                  </a:cubicBezTo>
                  <a:cubicBezTo>
                    <a:pt x="462" y="3071"/>
                    <a:pt x="423" y="3355"/>
                    <a:pt x="374" y="3455"/>
                  </a:cubicBezTo>
                  <a:cubicBezTo>
                    <a:pt x="325" y="3555"/>
                    <a:pt x="269" y="3469"/>
                    <a:pt x="207" y="3480"/>
                  </a:cubicBezTo>
                  <a:cubicBezTo>
                    <a:pt x="145" y="3491"/>
                    <a:pt x="0" y="3610"/>
                    <a:pt x="3" y="3522"/>
                  </a:cubicBezTo>
                  <a:cubicBezTo>
                    <a:pt x="6" y="3434"/>
                    <a:pt x="169" y="3165"/>
                    <a:pt x="225" y="2951"/>
                  </a:cubicBezTo>
                  <a:cubicBezTo>
                    <a:pt x="281" y="2737"/>
                    <a:pt x="283" y="2452"/>
                    <a:pt x="337" y="2236"/>
                  </a:cubicBezTo>
                  <a:cubicBezTo>
                    <a:pt x="391" y="2020"/>
                    <a:pt x="550" y="1854"/>
                    <a:pt x="551" y="1652"/>
                  </a:cubicBezTo>
                  <a:cubicBezTo>
                    <a:pt x="552" y="1450"/>
                    <a:pt x="363" y="1205"/>
                    <a:pt x="346" y="1021"/>
                  </a:cubicBezTo>
                  <a:cubicBezTo>
                    <a:pt x="329" y="837"/>
                    <a:pt x="423" y="710"/>
                    <a:pt x="448" y="550"/>
                  </a:cubicBezTo>
                  <a:cubicBezTo>
                    <a:pt x="473" y="390"/>
                    <a:pt x="484" y="224"/>
                    <a:pt x="495" y="58"/>
                  </a:cubicBezTo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8" name="Freeform 134"/>
            <p:cNvSpPr>
              <a:spLocks/>
            </p:cNvSpPr>
            <p:nvPr/>
          </p:nvSpPr>
          <p:spPr bwMode="auto">
            <a:xfrm>
              <a:off x="2149" y="5717"/>
              <a:ext cx="977" cy="3555"/>
            </a:xfrm>
            <a:custGeom>
              <a:avLst/>
              <a:gdLst/>
              <a:ahLst/>
              <a:cxnLst>
                <a:cxn ang="0">
                  <a:pos x="475" y="43"/>
                </a:cxn>
                <a:cxn ang="0">
                  <a:pos x="618" y="136"/>
                </a:cxn>
                <a:cxn ang="0">
                  <a:pos x="659" y="173"/>
                </a:cxn>
                <a:cxn ang="0">
                  <a:pos x="843" y="127"/>
                </a:cxn>
                <a:cxn ang="0">
                  <a:pos x="951" y="127"/>
                </a:cxn>
                <a:cxn ang="0">
                  <a:pos x="689" y="888"/>
                </a:cxn>
                <a:cxn ang="0">
                  <a:pos x="807" y="1464"/>
                </a:cxn>
                <a:cxn ang="0">
                  <a:pos x="619" y="2027"/>
                </a:cxn>
                <a:cxn ang="0">
                  <a:pos x="475" y="2286"/>
                </a:cxn>
                <a:cxn ang="0">
                  <a:pos x="397" y="2778"/>
                </a:cxn>
                <a:cxn ang="0">
                  <a:pos x="397" y="3397"/>
                </a:cxn>
                <a:cxn ang="0">
                  <a:pos x="124" y="3457"/>
                </a:cxn>
                <a:cxn ang="0">
                  <a:pos x="0" y="3457"/>
                </a:cxn>
                <a:cxn ang="0">
                  <a:pos x="124" y="2868"/>
                </a:cxn>
                <a:cxn ang="0">
                  <a:pos x="124" y="2286"/>
                </a:cxn>
                <a:cxn ang="0">
                  <a:pos x="397" y="1829"/>
                </a:cxn>
                <a:cxn ang="0">
                  <a:pos x="421" y="1335"/>
                </a:cxn>
                <a:cxn ang="0">
                  <a:pos x="397" y="997"/>
                </a:cxn>
                <a:cxn ang="0">
                  <a:pos x="397" y="675"/>
                </a:cxn>
                <a:cxn ang="0">
                  <a:pos x="475" y="294"/>
                </a:cxn>
                <a:cxn ang="0">
                  <a:pos x="475" y="43"/>
                </a:cxn>
              </a:cxnLst>
              <a:rect l="0" t="0" r="r" b="b"/>
              <a:pathLst>
                <a:path w="977" h="3555">
                  <a:moveTo>
                    <a:pt x="475" y="43"/>
                  </a:moveTo>
                  <a:cubicBezTo>
                    <a:pt x="499" y="17"/>
                    <a:pt x="587" y="114"/>
                    <a:pt x="618" y="136"/>
                  </a:cubicBezTo>
                  <a:cubicBezTo>
                    <a:pt x="649" y="158"/>
                    <a:pt x="622" y="174"/>
                    <a:pt x="659" y="173"/>
                  </a:cubicBezTo>
                  <a:cubicBezTo>
                    <a:pt x="696" y="172"/>
                    <a:pt x="794" y="135"/>
                    <a:pt x="843" y="127"/>
                  </a:cubicBezTo>
                  <a:cubicBezTo>
                    <a:pt x="892" y="119"/>
                    <a:pt x="977" y="0"/>
                    <a:pt x="951" y="127"/>
                  </a:cubicBezTo>
                  <a:cubicBezTo>
                    <a:pt x="925" y="254"/>
                    <a:pt x="713" y="665"/>
                    <a:pt x="689" y="888"/>
                  </a:cubicBezTo>
                  <a:cubicBezTo>
                    <a:pt x="665" y="1111"/>
                    <a:pt x="819" y="1274"/>
                    <a:pt x="807" y="1464"/>
                  </a:cubicBezTo>
                  <a:cubicBezTo>
                    <a:pt x="795" y="1654"/>
                    <a:pt x="674" y="1890"/>
                    <a:pt x="619" y="2027"/>
                  </a:cubicBezTo>
                  <a:cubicBezTo>
                    <a:pt x="564" y="2164"/>
                    <a:pt x="512" y="2161"/>
                    <a:pt x="475" y="2286"/>
                  </a:cubicBezTo>
                  <a:cubicBezTo>
                    <a:pt x="438" y="2411"/>
                    <a:pt x="410" y="2593"/>
                    <a:pt x="397" y="2778"/>
                  </a:cubicBezTo>
                  <a:cubicBezTo>
                    <a:pt x="384" y="2963"/>
                    <a:pt x="442" y="3284"/>
                    <a:pt x="397" y="3397"/>
                  </a:cubicBezTo>
                  <a:cubicBezTo>
                    <a:pt x="352" y="3510"/>
                    <a:pt x="190" y="3447"/>
                    <a:pt x="124" y="3457"/>
                  </a:cubicBezTo>
                  <a:cubicBezTo>
                    <a:pt x="58" y="3467"/>
                    <a:pt x="0" y="3555"/>
                    <a:pt x="0" y="3457"/>
                  </a:cubicBezTo>
                  <a:cubicBezTo>
                    <a:pt x="0" y="3359"/>
                    <a:pt x="103" y="3063"/>
                    <a:pt x="124" y="2868"/>
                  </a:cubicBezTo>
                  <a:cubicBezTo>
                    <a:pt x="145" y="2673"/>
                    <a:pt x="79" y="2459"/>
                    <a:pt x="124" y="2286"/>
                  </a:cubicBezTo>
                  <a:cubicBezTo>
                    <a:pt x="169" y="2113"/>
                    <a:pt x="347" y="1988"/>
                    <a:pt x="397" y="1829"/>
                  </a:cubicBezTo>
                  <a:cubicBezTo>
                    <a:pt x="447" y="1670"/>
                    <a:pt x="421" y="1474"/>
                    <a:pt x="421" y="1335"/>
                  </a:cubicBezTo>
                  <a:cubicBezTo>
                    <a:pt x="421" y="1196"/>
                    <a:pt x="401" y="1107"/>
                    <a:pt x="397" y="997"/>
                  </a:cubicBezTo>
                  <a:cubicBezTo>
                    <a:pt x="393" y="887"/>
                    <a:pt x="384" y="792"/>
                    <a:pt x="397" y="675"/>
                  </a:cubicBezTo>
                  <a:cubicBezTo>
                    <a:pt x="410" y="558"/>
                    <a:pt x="458" y="396"/>
                    <a:pt x="475" y="294"/>
                  </a:cubicBezTo>
                  <a:cubicBezTo>
                    <a:pt x="492" y="192"/>
                    <a:pt x="451" y="69"/>
                    <a:pt x="475" y="43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58" name="Group 5"/>
          <p:cNvGrpSpPr>
            <a:grpSpLocks/>
          </p:cNvGrpSpPr>
          <p:nvPr/>
        </p:nvGrpSpPr>
        <p:grpSpPr bwMode="auto">
          <a:xfrm>
            <a:off x="3721616" y="1643050"/>
            <a:ext cx="1714480" cy="3429024"/>
            <a:chOff x="1739" y="7975"/>
            <a:chExt cx="2267" cy="4175"/>
          </a:xfrm>
        </p:grpSpPr>
        <p:sp>
          <p:nvSpPr>
            <p:cNvPr id="259" name="Freeform 6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0" name="Freeform 7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1" name="Freeform 8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2" name="Freeform 9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3" name="Freeform 10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4" name="Freeform 11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5" name="Freeform 12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6" name="Freeform 13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7" name="Freeform 14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8" name="Freeform 15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9" name="Oval 16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0" name="Oval 17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1" name="Oval 18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3" name="Freeform 19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4" name="Freeform 20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5" name="Freeform 21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214282" y="1928802"/>
            <a:ext cx="1500198" cy="4000528"/>
            <a:chOff x="6085" y="1187"/>
            <a:chExt cx="1471" cy="4350"/>
          </a:xfrm>
        </p:grpSpPr>
        <p:sp>
          <p:nvSpPr>
            <p:cNvPr id="1027" name="Freeform 3"/>
            <p:cNvSpPr>
              <a:spLocks/>
            </p:cNvSpPr>
            <p:nvPr/>
          </p:nvSpPr>
          <p:spPr bwMode="auto">
            <a:xfrm>
              <a:off x="6297" y="4046"/>
              <a:ext cx="664" cy="1491"/>
            </a:xfrm>
            <a:custGeom>
              <a:avLst/>
              <a:gdLst/>
              <a:ahLst/>
              <a:cxnLst>
                <a:cxn ang="0">
                  <a:pos x="94" y="258"/>
                </a:cxn>
                <a:cxn ang="0">
                  <a:pos x="108" y="666"/>
                </a:cxn>
                <a:cxn ang="0">
                  <a:pos x="108" y="1482"/>
                </a:cxn>
                <a:cxn ang="0">
                  <a:pos x="163" y="1755"/>
                </a:cxn>
                <a:cxn ang="0">
                  <a:pos x="1084" y="1986"/>
                </a:cxn>
                <a:cxn ang="0">
                  <a:pos x="1225" y="1666"/>
                </a:cxn>
                <a:cxn ang="0">
                  <a:pos x="1084" y="1322"/>
                </a:cxn>
                <a:cxn ang="0">
                  <a:pos x="877" y="258"/>
                </a:cxn>
                <a:cxn ang="0">
                  <a:pos x="780" y="25"/>
                </a:cxn>
                <a:cxn ang="0">
                  <a:pos x="374" y="108"/>
                </a:cxn>
                <a:cxn ang="0">
                  <a:pos x="94" y="258"/>
                </a:cxn>
              </a:cxnLst>
              <a:rect l="0" t="0" r="r" b="b"/>
              <a:pathLst>
                <a:path w="1261" h="2001">
                  <a:moveTo>
                    <a:pt x="94" y="258"/>
                  </a:moveTo>
                  <a:cubicBezTo>
                    <a:pt x="50" y="351"/>
                    <a:pt x="106" y="462"/>
                    <a:pt x="108" y="666"/>
                  </a:cubicBezTo>
                  <a:cubicBezTo>
                    <a:pt x="110" y="870"/>
                    <a:pt x="99" y="1301"/>
                    <a:pt x="108" y="1482"/>
                  </a:cubicBezTo>
                  <a:cubicBezTo>
                    <a:pt x="117" y="1663"/>
                    <a:pt x="0" y="1671"/>
                    <a:pt x="163" y="1755"/>
                  </a:cubicBezTo>
                  <a:cubicBezTo>
                    <a:pt x="326" y="1839"/>
                    <a:pt x="907" y="2001"/>
                    <a:pt x="1084" y="1986"/>
                  </a:cubicBezTo>
                  <a:cubicBezTo>
                    <a:pt x="1261" y="1971"/>
                    <a:pt x="1225" y="1777"/>
                    <a:pt x="1225" y="1666"/>
                  </a:cubicBezTo>
                  <a:cubicBezTo>
                    <a:pt x="1225" y="1555"/>
                    <a:pt x="1142" y="1557"/>
                    <a:pt x="1084" y="1322"/>
                  </a:cubicBezTo>
                  <a:cubicBezTo>
                    <a:pt x="1026" y="1087"/>
                    <a:pt x="928" y="474"/>
                    <a:pt x="877" y="258"/>
                  </a:cubicBezTo>
                  <a:cubicBezTo>
                    <a:pt x="826" y="42"/>
                    <a:pt x="864" y="50"/>
                    <a:pt x="780" y="25"/>
                  </a:cubicBezTo>
                  <a:cubicBezTo>
                    <a:pt x="696" y="0"/>
                    <a:pt x="481" y="69"/>
                    <a:pt x="374" y="108"/>
                  </a:cubicBezTo>
                  <a:cubicBezTo>
                    <a:pt x="267" y="147"/>
                    <a:pt x="138" y="165"/>
                    <a:pt x="94" y="258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" name="Freeform 4"/>
            <p:cNvSpPr>
              <a:spLocks/>
            </p:cNvSpPr>
            <p:nvPr/>
          </p:nvSpPr>
          <p:spPr bwMode="auto">
            <a:xfrm>
              <a:off x="6085" y="3491"/>
              <a:ext cx="946" cy="1173"/>
            </a:xfrm>
            <a:custGeom>
              <a:avLst/>
              <a:gdLst/>
              <a:ahLst/>
              <a:cxnLst>
                <a:cxn ang="0">
                  <a:pos x="194" y="107"/>
                </a:cxn>
                <a:cxn ang="0">
                  <a:pos x="138" y="750"/>
                </a:cxn>
                <a:cxn ang="0">
                  <a:pos x="1019" y="957"/>
                </a:cxn>
                <a:cxn ang="0">
                  <a:pos x="1077" y="379"/>
                </a:cxn>
                <a:cxn ang="0">
                  <a:pos x="956" y="280"/>
                </a:cxn>
                <a:cxn ang="0">
                  <a:pos x="445" y="107"/>
                </a:cxn>
                <a:cxn ang="0">
                  <a:pos x="194" y="107"/>
                </a:cxn>
              </a:cxnLst>
              <a:rect l="0" t="0" r="r" b="b"/>
              <a:pathLst>
                <a:path w="1175" h="1019">
                  <a:moveTo>
                    <a:pt x="194" y="107"/>
                  </a:moveTo>
                  <a:cubicBezTo>
                    <a:pt x="143" y="214"/>
                    <a:pt x="0" y="608"/>
                    <a:pt x="138" y="750"/>
                  </a:cubicBezTo>
                  <a:cubicBezTo>
                    <a:pt x="276" y="892"/>
                    <a:pt x="863" y="1019"/>
                    <a:pt x="1019" y="957"/>
                  </a:cubicBezTo>
                  <a:cubicBezTo>
                    <a:pt x="1175" y="895"/>
                    <a:pt x="1087" y="492"/>
                    <a:pt x="1077" y="379"/>
                  </a:cubicBezTo>
                  <a:cubicBezTo>
                    <a:pt x="1067" y="266"/>
                    <a:pt x="1061" y="325"/>
                    <a:pt x="956" y="280"/>
                  </a:cubicBezTo>
                  <a:cubicBezTo>
                    <a:pt x="851" y="235"/>
                    <a:pt x="572" y="136"/>
                    <a:pt x="445" y="107"/>
                  </a:cubicBezTo>
                  <a:cubicBezTo>
                    <a:pt x="318" y="78"/>
                    <a:pt x="245" y="0"/>
                    <a:pt x="194" y="107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" name="Freeform 5"/>
            <p:cNvSpPr>
              <a:spLocks/>
            </p:cNvSpPr>
            <p:nvPr/>
          </p:nvSpPr>
          <p:spPr bwMode="auto">
            <a:xfrm>
              <a:off x="6085" y="2334"/>
              <a:ext cx="1049" cy="1536"/>
            </a:xfrm>
            <a:custGeom>
              <a:avLst/>
              <a:gdLst/>
              <a:ahLst/>
              <a:cxnLst>
                <a:cxn ang="0">
                  <a:pos x="372" y="1"/>
                </a:cxn>
                <a:cxn ang="0">
                  <a:pos x="297" y="55"/>
                </a:cxn>
                <a:cxn ang="0">
                  <a:pos x="65" y="330"/>
                </a:cxn>
                <a:cxn ang="0">
                  <a:pos x="84" y="985"/>
                </a:cxn>
                <a:cxn ang="0">
                  <a:pos x="65" y="1188"/>
                </a:cxn>
                <a:cxn ang="0">
                  <a:pos x="474" y="1294"/>
                </a:cxn>
                <a:cxn ang="0">
                  <a:pos x="849" y="1490"/>
                </a:cxn>
                <a:cxn ang="0">
                  <a:pos x="1171" y="1471"/>
                </a:cxn>
                <a:cxn ang="0">
                  <a:pos x="1049" y="1101"/>
                </a:cxn>
                <a:cxn ang="0">
                  <a:pos x="1049" y="735"/>
                </a:cxn>
                <a:cxn ang="0">
                  <a:pos x="982" y="152"/>
                </a:cxn>
                <a:cxn ang="0">
                  <a:pos x="523" y="55"/>
                </a:cxn>
                <a:cxn ang="0">
                  <a:pos x="372" y="1"/>
                </a:cxn>
              </a:cxnLst>
              <a:rect l="0" t="0" r="r" b="b"/>
              <a:pathLst>
                <a:path w="1204" h="1536">
                  <a:moveTo>
                    <a:pt x="372" y="1"/>
                  </a:moveTo>
                  <a:cubicBezTo>
                    <a:pt x="334" y="1"/>
                    <a:pt x="348" y="0"/>
                    <a:pt x="297" y="55"/>
                  </a:cubicBezTo>
                  <a:cubicBezTo>
                    <a:pt x="246" y="110"/>
                    <a:pt x="101" y="175"/>
                    <a:pt x="65" y="330"/>
                  </a:cubicBezTo>
                  <a:cubicBezTo>
                    <a:pt x="29" y="485"/>
                    <a:pt x="84" y="842"/>
                    <a:pt x="84" y="985"/>
                  </a:cubicBezTo>
                  <a:cubicBezTo>
                    <a:pt x="84" y="1128"/>
                    <a:pt x="0" y="1137"/>
                    <a:pt x="65" y="1188"/>
                  </a:cubicBezTo>
                  <a:cubicBezTo>
                    <a:pt x="130" y="1239"/>
                    <a:pt x="343" y="1244"/>
                    <a:pt x="474" y="1294"/>
                  </a:cubicBezTo>
                  <a:cubicBezTo>
                    <a:pt x="605" y="1344"/>
                    <a:pt x="733" y="1460"/>
                    <a:pt x="849" y="1490"/>
                  </a:cubicBezTo>
                  <a:cubicBezTo>
                    <a:pt x="965" y="1520"/>
                    <a:pt x="1138" y="1536"/>
                    <a:pt x="1171" y="1471"/>
                  </a:cubicBezTo>
                  <a:cubicBezTo>
                    <a:pt x="1204" y="1406"/>
                    <a:pt x="1069" y="1224"/>
                    <a:pt x="1049" y="1101"/>
                  </a:cubicBezTo>
                  <a:cubicBezTo>
                    <a:pt x="1029" y="978"/>
                    <a:pt x="1060" y="893"/>
                    <a:pt x="1049" y="735"/>
                  </a:cubicBezTo>
                  <a:cubicBezTo>
                    <a:pt x="1038" y="577"/>
                    <a:pt x="1070" y="265"/>
                    <a:pt x="982" y="152"/>
                  </a:cubicBezTo>
                  <a:cubicBezTo>
                    <a:pt x="894" y="39"/>
                    <a:pt x="625" y="77"/>
                    <a:pt x="523" y="55"/>
                  </a:cubicBezTo>
                  <a:cubicBezTo>
                    <a:pt x="421" y="33"/>
                    <a:pt x="410" y="1"/>
                    <a:pt x="372" y="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6813" y="2914"/>
              <a:ext cx="591" cy="294"/>
            </a:xfrm>
            <a:custGeom>
              <a:avLst/>
              <a:gdLst/>
              <a:ahLst/>
              <a:cxnLst>
                <a:cxn ang="0">
                  <a:pos x="136" y="0"/>
                </a:cxn>
                <a:cxn ang="0">
                  <a:pos x="526" y="59"/>
                </a:cxn>
                <a:cxn ang="0">
                  <a:pos x="526" y="312"/>
                </a:cxn>
                <a:cxn ang="0">
                  <a:pos x="156" y="307"/>
                </a:cxn>
                <a:cxn ang="0">
                  <a:pos x="15" y="256"/>
                </a:cxn>
                <a:cxn ang="0">
                  <a:pos x="67" y="53"/>
                </a:cxn>
              </a:cxnLst>
              <a:rect l="0" t="0" r="r" b="b"/>
              <a:pathLst>
                <a:path w="591" h="353">
                  <a:moveTo>
                    <a:pt x="136" y="0"/>
                  </a:moveTo>
                  <a:cubicBezTo>
                    <a:pt x="298" y="3"/>
                    <a:pt x="461" y="7"/>
                    <a:pt x="526" y="59"/>
                  </a:cubicBezTo>
                  <a:cubicBezTo>
                    <a:pt x="591" y="111"/>
                    <a:pt x="588" y="271"/>
                    <a:pt x="526" y="312"/>
                  </a:cubicBezTo>
                  <a:cubicBezTo>
                    <a:pt x="464" y="353"/>
                    <a:pt x="241" y="316"/>
                    <a:pt x="156" y="307"/>
                  </a:cubicBezTo>
                  <a:cubicBezTo>
                    <a:pt x="71" y="298"/>
                    <a:pt x="30" y="298"/>
                    <a:pt x="15" y="256"/>
                  </a:cubicBezTo>
                  <a:cubicBezTo>
                    <a:pt x="0" y="214"/>
                    <a:pt x="33" y="133"/>
                    <a:pt x="67" y="53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1" name="Oval 7"/>
            <p:cNvSpPr>
              <a:spLocks noChangeArrowheads="1"/>
            </p:cNvSpPr>
            <p:nvPr/>
          </p:nvSpPr>
          <p:spPr bwMode="auto">
            <a:xfrm>
              <a:off x="6382" y="1365"/>
              <a:ext cx="852" cy="988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6457" y="1187"/>
              <a:ext cx="695" cy="434"/>
            </a:xfrm>
            <a:custGeom>
              <a:avLst/>
              <a:gdLst/>
              <a:ahLst/>
              <a:cxnLst>
                <a:cxn ang="0">
                  <a:pos x="416" y="390"/>
                </a:cxn>
                <a:cxn ang="0">
                  <a:pos x="82" y="390"/>
                </a:cxn>
                <a:cxn ang="0">
                  <a:pos x="63" y="83"/>
                </a:cxn>
                <a:cxn ang="0">
                  <a:pos x="463" y="51"/>
                </a:cxn>
                <a:cxn ang="0">
                  <a:pos x="537" y="390"/>
                </a:cxn>
                <a:cxn ang="0">
                  <a:pos x="416" y="390"/>
                </a:cxn>
              </a:cxnLst>
              <a:rect l="0" t="0" r="r" b="b"/>
              <a:pathLst>
                <a:path w="545" h="446">
                  <a:moveTo>
                    <a:pt x="416" y="390"/>
                  </a:moveTo>
                  <a:cubicBezTo>
                    <a:pt x="340" y="390"/>
                    <a:pt x="141" y="441"/>
                    <a:pt x="82" y="390"/>
                  </a:cubicBezTo>
                  <a:cubicBezTo>
                    <a:pt x="23" y="339"/>
                    <a:pt x="0" y="139"/>
                    <a:pt x="63" y="83"/>
                  </a:cubicBezTo>
                  <a:cubicBezTo>
                    <a:pt x="126" y="27"/>
                    <a:pt x="384" y="0"/>
                    <a:pt x="463" y="51"/>
                  </a:cubicBezTo>
                  <a:cubicBezTo>
                    <a:pt x="542" y="102"/>
                    <a:pt x="545" y="334"/>
                    <a:pt x="537" y="390"/>
                  </a:cubicBezTo>
                  <a:cubicBezTo>
                    <a:pt x="529" y="446"/>
                    <a:pt x="492" y="390"/>
                    <a:pt x="416" y="39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6717" y="1509"/>
              <a:ext cx="839" cy="110"/>
            </a:xfrm>
            <a:custGeom>
              <a:avLst/>
              <a:gdLst/>
              <a:ahLst/>
              <a:cxnLst>
                <a:cxn ang="0">
                  <a:pos x="121" y="17"/>
                </a:cxn>
                <a:cxn ang="0">
                  <a:pos x="435" y="17"/>
                </a:cxn>
                <a:cxn ang="0">
                  <a:pos x="687" y="17"/>
                </a:cxn>
                <a:cxn ang="0">
                  <a:pos x="725" y="118"/>
                </a:cxn>
                <a:cxn ang="0">
                  <a:pos x="0" y="71"/>
                </a:cxn>
              </a:cxnLst>
              <a:rect l="0" t="0" r="r" b="b"/>
              <a:pathLst>
                <a:path w="839" h="127">
                  <a:moveTo>
                    <a:pt x="121" y="17"/>
                  </a:moveTo>
                  <a:cubicBezTo>
                    <a:pt x="231" y="17"/>
                    <a:pt x="341" y="17"/>
                    <a:pt x="435" y="17"/>
                  </a:cubicBezTo>
                  <a:cubicBezTo>
                    <a:pt x="529" y="17"/>
                    <a:pt x="639" y="0"/>
                    <a:pt x="687" y="17"/>
                  </a:cubicBezTo>
                  <a:cubicBezTo>
                    <a:pt x="735" y="34"/>
                    <a:pt x="839" y="109"/>
                    <a:pt x="725" y="118"/>
                  </a:cubicBezTo>
                  <a:cubicBezTo>
                    <a:pt x="611" y="127"/>
                    <a:pt x="305" y="99"/>
                    <a:pt x="0" y="71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6608" y="1597"/>
              <a:ext cx="220" cy="280"/>
            </a:xfrm>
            <a:custGeom>
              <a:avLst/>
              <a:gdLst/>
              <a:ahLst/>
              <a:cxnLst>
                <a:cxn ang="0">
                  <a:pos x="220" y="152"/>
                </a:cxn>
                <a:cxn ang="0">
                  <a:pos x="174" y="22"/>
                </a:cxn>
                <a:cxn ang="0">
                  <a:pos x="25" y="22"/>
                </a:cxn>
                <a:cxn ang="0">
                  <a:pos x="25" y="152"/>
                </a:cxn>
                <a:cxn ang="0">
                  <a:pos x="25" y="263"/>
                </a:cxn>
                <a:cxn ang="0">
                  <a:pos x="127" y="256"/>
                </a:cxn>
                <a:cxn ang="0">
                  <a:pos x="211" y="225"/>
                </a:cxn>
              </a:cxnLst>
              <a:rect l="0" t="0" r="r" b="b"/>
              <a:pathLst>
                <a:path w="220" h="280">
                  <a:moveTo>
                    <a:pt x="220" y="152"/>
                  </a:moveTo>
                  <a:cubicBezTo>
                    <a:pt x="213" y="98"/>
                    <a:pt x="206" y="44"/>
                    <a:pt x="174" y="22"/>
                  </a:cubicBezTo>
                  <a:cubicBezTo>
                    <a:pt x="142" y="0"/>
                    <a:pt x="50" y="0"/>
                    <a:pt x="25" y="22"/>
                  </a:cubicBezTo>
                  <a:cubicBezTo>
                    <a:pt x="0" y="44"/>
                    <a:pt x="25" y="112"/>
                    <a:pt x="25" y="152"/>
                  </a:cubicBezTo>
                  <a:cubicBezTo>
                    <a:pt x="25" y="192"/>
                    <a:pt x="8" y="246"/>
                    <a:pt x="25" y="263"/>
                  </a:cubicBezTo>
                  <a:cubicBezTo>
                    <a:pt x="42" y="280"/>
                    <a:pt x="96" y="262"/>
                    <a:pt x="127" y="256"/>
                  </a:cubicBezTo>
                  <a:cubicBezTo>
                    <a:pt x="158" y="250"/>
                    <a:pt x="184" y="237"/>
                    <a:pt x="211" y="225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6662" y="1697"/>
              <a:ext cx="55" cy="156"/>
            </a:xfrm>
            <a:custGeom>
              <a:avLst/>
              <a:gdLst/>
              <a:ahLst/>
              <a:cxnLst>
                <a:cxn ang="0">
                  <a:pos x="55" y="83"/>
                </a:cxn>
                <a:cxn ang="0">
                  <a:pos x="18" y="0"/>
                </a:cxn>
                <a:cxn ang="0">
                  <a:pos x="0" y="83"/>
                </a:cxn>
                <a:cxn ang="0">
                  <a:pos x="18" y="156"/>
                </a:cxn>
                <a:cxn ang="0">
                  <a:pos x="55" y="83"/>
                </a:cxn>
              </a:cxnLst>
              <a:rect l="0" t="0" r="r" b="b"/>
              <a:pathLst>
                <a:path w="55" h="156">
                  <a:moveTo>
                    <a:pt x="55" y="83"/>
                  </a:moveTo>
                  <a:cubicBezTo>
                    <a:pt x="55" y="57"/>
                    <a:pt x="27" y="0"/>
                    <a:pt x="18" y="0"/>
                  </a:cubicBezTo>
                  <a:cubicBezTo>
                    <a:pt x="9" y="0"/>
                    <a:pt x="0" y="57"/>
                    <a:pt x="0" y="83"/>
                  </a:cubicBezTo>
                  <a:cubicBezTo>
                    <a:pt x="0" y="109"/>
                    <a:pt x="3" y="156"/>
                    <a:pt x="18" y="156"/>
                  </a:cubicBezTo>
                  <a:cubicBezTo>
                    <a:pt x="33" y="156"/>
                    <a:pt x="55" y="109"/>
                    <a:pt x="55" y="83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6" name="Oval 12"/>
            <p:cNvSpPr>
              <a:spLocks noChangeArrowheads="1"/>
            </p:cNvSpPr>
            <p:nvPr/>
          </p:nvSpPr>
          <p:spPr bwMode="auto">
            <a:xfrm rot="848060">
              <a:off x="7031" y="1822"/>
              <a:ext cx="225" cy="366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7" name="Oval 13"/>
            <p:cNvSpPr>
              <a:spLocks noChangeArrowheads="1"/>
            </p:cNvSpPr>
            <p:nvPr/>
          </p:nvSpPr>
          <p:spPr bwMode="auto">
            <a:xfrm>
              <a:off x="7113" y="1877"/>
              <a:ext cx="143" cy="143"/>
            </a:xfrm>
            <a:prstGeom prst="ellipse">
              <a:avLst/>
            </a:pr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7113" y="2076"/>
              <a:ext cx="121" cy="87"/>
            </a:xfrm>
            <a:custGeom>
              <a:avLst/>
              <a:gdLst/>
              <a:ahLst/>
              <a:cxnLst>
                <a:cxn ang="0">
                  <a:pos x="118" y="12"/>
                </a:cxn>
                <a:cxn ang="0">
                  <a:pos x="14" y="12"/>
                </a:cxn>
                <a:cxn ang="0">
                  <a:pos x="33" y="85"/>
                </a:cxn>
                <a:cxn ang="0">
                  <a:pos x="118" y="12"/>
                </a:cxn>
              </a:cxnLst>
              <a:rect l="0" t="0" r="r" b="b"/>
              <a:pathLst>
                <a:path w="121" h="87">
                  <a:moveTo>
                    <a:pt x="118" y="12"/>
                  </a:moveTo>
                  <a:cubicBezTo>
                    <a:pt x="115" y="0"/>
                    <a:pt x="28" y="0"/>
                    <a:pt x="14" y="12"/>
                  </a:cubicBezTo>
                  <a:cubicBezTo>
                    <a:pt x="0" y="24"/>
                    <a:pt x="16" y="83"/>
                    <a:pt x="33" y="85"/>
                  </a:cubicBezTo>
                  <a:cubicBezTo>
                    <a:pt x="50" y="87"/>
                    <a:pt x="121" y="24"/>
                    <a:pt x="118" y="12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6953" y="1621"/>
              <a:ext cx="160" cy="216"/>
            </a:xfrm>
            <a:custGeom>
              <a:avLst/>
              <a:gdLst/>
              <a:ahLst/>
              <a:cxnLst>
                <a:cxn ang="0">
                  <a:pos x="146" y="26"/>
                </a:cxn>
                <a:cxn ang="0">
                  <a:pos x="97" y="189"/>
                </a:cxn>
                <a:cxn ang="0">
                  <a:pos x="14" y="189"/>
                </a:cxn>
                <a:cxn ang="0">
                  <a:pos x="14" y="33"/>
                </a:cxn>
                <a:cxn ang="0">
                  <a:pos x="146" y="26"/>
                </a:cxn>
              </a:cxnLst>
              <a:rect l="0" t="0" r="r" b="b"/>
              <a:pathLst>
                <a:path w="160" h="216">
                  <a:moveTo>
                    <a:pt x="146" y="26"/>
                  </a:moveTo>
                  <a:cubicBezTo>
                    <a:pt x="160" y="52"/>
                    <a:pt x="119" y="162"/>
                    <a:pt x="97" y="189"/>
                  </a:cubicBezTo>
                  <a:cubicBezTo>
                    <a:pt x="75" y="216"/>
                    <a:pt x="28" y="215"/>
                    <a:pt x="14" y="189"/>
                  </a:cubicBezTo>
                  <a:cubicBezTo>
                    <a:pt x="0" y="163"/>
                    <a:pt x="0" y="59"/>
                    <a:pt x="14" y="33"/>
                  </a:cubicBezTo>
                  <a:cubicBezTo>
                    <a:pt x="28" y="7"/>
                    <a:pt x="132" y="0"/>
                    <a:pt x="146" y="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0" name="Oval 16"/>
            <p:cNvSpPr>
              <a:spLocks noChangeArrowheads="1"/>
            </p:cNvSpPr>
            <p:nvPr/>
          </p:nvSpPr>
          <p:spPr bwMode="auto">
            <a:xfrm>
              <a:off x="6996" y="1733"/>
              <a:ext cx="93" cy="8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6382" y="2180"/>
              <a:ext cx="764" cy="349"/>
            </a:xfrm>
            <a:custGeom>
              <a:avLst/>
              <a:gdLst/>
              <a:ahLst/>
              <a:cxnLst>
                <a:cxn ang="0">
                  <a:pos x="37" y="8"/>
                </a:cxn>
                <a:cxn ang="0">
                  <a:pos x="260" y="125"/>
                </a:cxn>
                <a:cxn ang="0">
                  <a:pos x="549" y="154"/>
                </a:cxn>
                <a:cxn ang="0">
                  <a:pos x="549" y="290"/>
                </a:cxn>
                <a:cxn ang="0">
                  <a:pos x="632" y="340"/>
                </a:cxn>
                <a:cxn ang="0">
                  <a:pos x="205" y="237"/>
                </a:cxn>
                <a:cxn ang="0">
                  <a:pos x="37" y="173"/>
                </a:cxn>
                <a:cxn ang="0">
                  <a:pos x="37" y="8"/>
                </a:cxn>
              </a:cxnLst>
              <a:rect l="0" t="0" r="r" b="b"/>
              <a:pathLst>
                <a:path w="689" h="349">
                  <a:moveTo>
                    <a:pt x="37" y="8"/>
                  </a:moveTo>
                  <a:cubicBezTo>
                    <a:pt x="74" y="0"/>
                    <a:pt x="175" y="101"/>
                    <a:pt x="260" y="125"/>
                  </a:cubicBezTo>
                  <a:cubicBezTo>
                    <a:pt x="345" y="149"/>
                    <a:pt x="501" y="127"/>
                    <a:pt x="549" y="154"/>
                  </a:cubicBezTo>
                  <a:cubicBezTo>
                    <a:pt x="597" y="181"/>
                    <a:pt x="535" y="259"/>
                    <a:pt x="549" y="290"/>
                  </a:cubicBezTo>
                  <a:cubicBezTo>
                    <a:pt x="563" y="321"/>
                    <a:pt x="689" y="349"/>
                    <a:pt x="632" y="340"/>
                  </a:cubicBezTo>
                  <a:cubicBezTo>
                    <a:pt x="575" y="331"/>
                    <a:pt x="304" y="265"/>
                    <a:pt x="205" y="237"/>
                  </a:cubicBezTo>
                  <a:cubicBezTo>
                    <a:pt x="106" y="209"/>
                    <a:pt x="65" y="215"/>
                    <a:pt x="37" y="173"/>
                  </a:cubicBezTo>
                  <a:cubicBezTo>
                    <a:pt x="9" y="131"/>
                    <a:pt x="0" y="16"/>
                    <a:pt x="37" y="8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042" name="Group 18"/>
            <p:cNvGrpSpPr>
              <a:grpSpLocks/>
            </p:cNvGrpSpPr>
            <p:nvPr/>
          </p:nvGrpSpPr>
          <p:grpSpPr bwMode="auto">
            <a:xfrm>
              <a:off x="6717" y="1205"/>
              <a:ext cx="429" cy="328"/>
              <a:chOff x="2752" y="836"/>
              <a:chExt cx="1126" cy="892"/>
            </a:xfrm>
          </p:grpSpPr>
          <p:grpSp>
            <p:nvGrpSpPr>
              <p:cNvPr id="1043" name="Group 19"/>
              <p:cNvGrpSpPr>
                <a:grpSpLocks/>
              </p:cNvGrpSpPr>
              <p:nvPr/>
            </p:nvGrpSpPr>
            <p:grpSpPr bwMode="auto">
              <a:xfrm>
                <a:off x="3067" y="836"/>
                <a:ext cx="811" cy="892"/>
                <a:chOff x="9425" y="7692"/>
                <a:chExt cx="1859" cy="2188"/>
              </a:xfrm>
            </p:grpSpPr>
            <p:sp>
              <p:nvSpPr>
                <p:cNvPr id="1044" name="Oval 20"/>
                <p:cNvSpPr>
                  <a:spLocks noChangeArrowheads="1"/>
                </p:cNvSpPr>
                <p:nvPr/>
              </p:nvSpPr>
              <p:spPr bwMode="auto">
                <a:xfrm>
                  <a:off x="9425" y="8252"/>
                  <a:ext cx="1386" cy="13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5" name="Oval 21"/>
                <p:cNvSpPr>
                  <a:spLocks noChangeArrowheads="1"/>
                </p:cNvSpPr>
                <p:nvPr/>
              </p:nvSpPr>
              <p:spPr bwMode="auto">
                <a:xfrm>
                  <a:off x="9707" y="8510"/>
                  <a:ext cx="838" cy="864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6" name="Oval 22"/>
                <p:cNvSpPr>
                  <a:spLocks noChangeArrowheads="1"/>
                </p:cNvSpPr>
                <p:nvPr/>
              </p:nvSpPr>
              <p:spPr bwMode="auto">
                <a:xfrm>
                  <a:off x="10006" y="8743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7" name="Oval 23"/>
                <p:cNvSpPr>
                  <a:spLocks noChangeArrowheads="1"/>
                </p:cNvSpPr>
                <p:nvPr/>
              </p:nvSpPr>
              <p:spPr bwMode="auto">
                <a:xfrm>
                  <a:off x="10077" y="8933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8" name="Freeform 24"/>
                <p:cNvSpPr>
                  <a:spLocks/>
                </p:cNvSpPr>
                <p:nvPr/>
              </p:nvSpPr>
              <p:spPr bwMode="auto">
                <a:xfrm>
                  <a:off x="10172" y="8755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9" name="Freeform 25"/>
                <p:cNvSpPr>
                  <a:spLocks/>
                </p:cNvSpPr>
                <p:nvPr/>
              </p:nvSpPr>
              <p:spPr bwMode="auto">
                <a:xfrm>
                  <a:off x="9682" y="8578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0" name="Freeform 26"/>
                <p:cNvSpPr>
                  <a:spLocks/>
                </p:cNvSpPr>
                <p:nvPr/>
              </p:nvSpPr>
              <p:spPr bwMode="auto">
                <a:xfrm>
                  <a:off x="9692" y="8933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1" name="Freeform 27"/>
                <p:cNvSpPr>
                  <a:spLocks/>
                </p:cNvSpPr>
                <p:nvPr/>
              </p:nvSpPr>
              <p:spPr bwMode="auto">
                <a:xfrm>
                  <a:off x="9760" y="9211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2" name="Rectangle 28"/>
                <p:cNvSpPr>
                  <a:spLocks noChangeArrowheads="1"/>
                </p:cNvSpPr>
                <p:nvPr/>
              </p:nvSpPr>
              <p:spPr bwMode="auto">
                <a:xfrm>
                  <a:off x="9425" y="878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3" name="Rectangle 29"/>
                <p:cNvSpPr>
                  <a:spLocks noChangeArrowheads="1"/>
                </p:cNvSpPr>
                <p:nvPr/>
              </p:nvSpPr>
              <p:spPr bwMode="auto">
                <a:xfrm>
                  <a:off x="10514" y="8782"/>
                  <a:ext cx="297" cy="13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4" name="Rectangle 30"/>
                <p:cNvSpPr>
                  <a:spLocks noChangeArrowheads="1"/>
                </p:cNvSpPr>
                <p:nvPr/>
              </p:nvSpPr>
              <p:spPr bwMode="auto">
                <a:xfrm>
                  <a:off x="9425" y="9011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5" name="Rectangle 31"/>
                <p:cNvSpPr>
                  <a:spLocks noChangeArrowheads="1"/>
                </p:cNvSpPr>
                <p:nvPr/>
              </p:nvSpPr>
              <p:spPr bwMode="auto">
                <a:xfrm>
                  <a:off x="10514" y="902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6" name="Rectangle 32"/>
                <p:cNvSpPr>
                  <a:spLocks noChangeArrowheads="1"/>
                </p:cNvSpPr>
                <p:nvPr/>
              </p:nvSpPr>
              <p:spPr bwMode="auto">
                <a:xfrm>
                  <a:off x="9425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7" name="Rectangle 33"/>
                <p:cNvSpPr>
                  <a:spLocks noChangeArrowheads="1"/>
                </p:cNvSpPr>
                <p:nvPr/>
              </p:nvSpPr>
              <p:spPr bwMode="auto">
                <a:xfrm>
                  <a:off x="10514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8" name="Rectangle 34"/>
                <p:cNvSpPr>
                  <a:spLocks noChangeArrowheads="1"/>
                </p:cNvSpPr>
                <p:nvPr/>
              </p:nvSpPr>
              <p:spPr bwMode="auto">
                <a:xfrm>
                  <a:off x="9900" y="8131"/>
                  <a:ext cx="443" cy="71"/>
                </a:xfrm>
                <a:prstGeom prst="rect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9" name="Oval 35"/>
                <p:cNvSpPr>
                  <a:spLocks noChangeArrowheads="1"/>
                </p:cNvSpPr>
                <p:nvPr/>
              </p:nvSpPr>
              <p:spPr bwMode="auto">
                <a:xfrm>
                  <a:off x="10077" y="7692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0" name="Freeform 36"/>
                <p:cNvSpPr>
                  <a:spLocks/>
                </p:cNvSpPr>
                <p:nvPr/>
              </p:nvSpPr>
              <p:spPr bwMode="auto">
                <a:xfrm>
                  <a:off x="9835" y="7830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1" name="Freeform 37"/>
                <p:cNvSpPr>
                  <a:spLocks/>
                </p:cNvSpPr>
                <p:nvPr/>
              </p:nvSpPr>
              <p:spPr bwMode="auto">
                <a:xfrm>
                  <a:off x="9900" y="7853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2" name="Freeform 38"/>
                <p:cNvSpPr>
                  <a:spLocks/>
                </p:cNvSpPr>
                <p:nvPr/>
              </p:nvSpPr>
              <p:spPr bwMode="auto">
                <a:xfrm>
                  <a:off x="10065" y="7853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3" name="Freeform 39"/>
                <p:cNvSpPr>
                  <a:spLocks/>
                </p:cNvSpPr>
                <p:nvPr/>
              </p:nvSpPr>
              <p:spPr bwMode="auto">
                <a:xfrm>
                  <a:off x="10196" y="7853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4" name="WordArt 40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9722" y="8436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065" name="Rectangle 41"/>
                <p:cNvSpPr>
                  <a:spLocks noChangeArrowheads="1"/>
                </p:cNvSpPr>
                <p:nvPr/>
              </p:nvSpPr>
              <p:spPr bwMode="auto">
                <a:xfrm>
                  <a:off x="10021" y="8252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6" name="Rectangle 42"/>
                <p:cNvSpPr>
                  <a:spLocks noChangeArrowheads="1"/>
                </p:cNvSpPr>
                <p:nvPr/>
              </p:nvSpPr>
              <p:spPr bwMode="auto">
                <a:xfrm>
                  <a:off x="10021" y="8439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7" name="Rectangle 43"/>
                <p:cNvSpPr>
                  <a:spLocks noChangeArrowheads="1"/>
                </p:cNvSpPr>
                <p:nvPr/>
              </p:nvSpPr>
              <p:spPr bwMode="auto">
                <a:xfrm>
                  <a:off x="10026" y="8317"/>
                  <a:ext cx="193" cy="119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2752" y="1076"/>
                <a:ext cx="327" cy="193"/>
              </a:xfrm>
              <a:custGeom>
                <a:avLst/>
                <a:gdLst/>
                <a:ahLst/>
                <a:cxnLst>
                  <a:cxn ang="0">
                    <a:pos x="315" y="114"/>
                  </a:cxn>
                  <a:cxn ang="0">
                    <a:pos x="242" y="16"/>
                  </a:cxn>
                  <a:cxn ang="0">
                    <a:pos x="20" y="16"/>
                  </a:cxn>
                  <a:cxn ang="0">
                    <a:pos x="119" y="59"/>
                  </a:cxn>
                  <a:cxn ang="0">
                    <a:pos x="242" y="114"/>
                  </a:cxn>
                  <a:cxn ang="0">
                    <a:pos x="315" y="177"/>
                  </a:cxn>
                  <a:cxn ang="0">
                    <a:pos x="315" y="114"/>
                  </a:cxn>
                </a:cxnLst>
                <a:rect l="0" t="0" r="r" b="b"/>
                <a:pathLst>
                  <a:path w="327" h="181">
                    <a:moveTo>
                      <a:pt x="315" y="114"/>
                    </a:moveTo>
                    <a:cubicBezTo>
                      <a:pt x="303" y="87"/>
                      <a:pt x="291" y="32"/>
                      <a:pt x="242" y="16"/>
                    </a:cubicBezTo>
                    <a:cubicBezTo>
                      <a:pt x="193" y="0"/>
                      <a:pt x="40" y="9"/>
                      <a:pt x="20" y="16"/>
                    </a:cubicBezTo>
                    <a:cubicBezTo>
                      <a:pt x="0" y="23"/>
                      <a:pt x="82" y="43"/>
                      <a:pt x="119" y="59"/>
                    </a:cubicBezTo>
                    <a:cubicBezTo>
                      <a:pt x="156" y="75"/>
                      <a:pt x="209" y="94"/>
                      <a:pt x="242" y="114"/>
                    </a:cubicBezTo>
                    <a:cubicBezTo>
                      <a:pt x="275" y="134"/>
                      <a:pt x="303" y="181"/>
                      <a:pt x="315" y="177"/>
                    </a:cubicBezTo>
                    <a:cubicBezTo>
                      <a:pt x="327" y="173"/>
                      <a:pt x="327" y="141"/>
                      <a:pt x="315" y="11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831" y="1158"/>
                <a:ext cx="236" cy="195"/>
              </a:xfrm>
              <a:custGeom>
                <a:avLst/>
                <a:gdLst/>
                <a:ahLst/>
                <a:cxnLst>
                  <a:cxn ang="0">
                    <a:pos x="236" y="166"/>
                  </a:cxn>
                  <a:cxn ang="0">
                    <a:pos x="163" y="114"/>
                  </a:cxn>
                  <a:cxn ang="0">
                    <a:pos x="58" y="37"/>
                  </a:cxn>
                  <a:cxn ang="0">
                    <a:pos x="3" y="11"/>
                  </a:cxn>
                  <a:cxn ang="0">
                    <a:pos x="40" y="104"/>
                  </a:cxn>
                  <a:cxn ang="0">
                    <a:pos x="163" y="172"/>
                  </a:cxn>
                  <a:cxn ang="0">
                    <a:pos x="236" y="166"/>
                  </a:cxn>
                </a:cxnLst>
                <a:rect l="0" t="0" r="r" b="b"/>
                <a:pathLst>
                  <a:path w="236" h="183">
                    <a:moveTo>
                      <a:pt x="236" y="166"/>
                    </a:moveTo>
                    <a:cubicBezTo>
                      <a:pt x="236" y="156"/>
                      <a:pt x="193" y="135"/>
                      <a:pt x="163" y="114"/>
                    </a:cubicBezTo>
                    <a:cubicBezTo>
                      <a:pt x="133" y="93"/>
                      <a:pt x="85" y="54"/>
                      <a:pt x="58" y="37"/>
                    </a:cubicBezTo>
                    <a:cubicBezTo>
                      <a:pt x="31" y="20"/>
                      <a:pt x="6" y="0"/>
                      <a:pt x="3" y="11"/>
                    </a:cubicBezTo>
                    <a:cubicBezTo>
                      <a:pt x="0" y="22"/>
                      <a:pt x="13" y="77"/>
                      <a:pt x="40" y="104"/>
                    </a:cubicBezTo>
                    <a:cubicBezTo>
                      <a:pt x="67" y="131"/>
                      <a:pt x="130" y="161"/>
                      <a:pt x="163" y="172"/>
                    </a:cubicBezTo>
                    <a:cubicBezTo>
                      <a:pt x="196" y="183"/>
                      <a:pt x="236" y="176"/>
                      <a:pt x="236" y="166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6401" y="2516"/>
              <a:ext cx="630" cy="633"/>
            </a:xfrm>
            <a:custGeom>
              <a:avLst/>
              <a:gdLst/>
              <a:ahLst/>
              <a:cxnLst>
                <a:cxn ang="0">
                  <a:pos x="346" y="73"/>
                </a:cxn>
                <a:cxn ang="0">
                  <a:pos x="102" y="58"/>
                </a:cxn>
                <a:cxn ang="0">
                  <a:pos x="56" y="424"/>
                </a:cxn>
                <a:cxn ang="0">
                  <a:pos x="436" y="633"/>
                </a:cxn>
                <a:cxn ang="0">
                  <a:pos x="533" y="424"/>
                </a:cxn>
                <a:cxn ang="0">
                  <a:pos x="346" y="329"/>
                </a:cxn>
                <a:cxn ang="0">
                  <a:pos x="479" y="135"/>
                </a:cxn>
                <a:cxn ang="0">
                  <a:pos x="346" y="73"/>
                </a:cxn>
              </a:cxnLst>
              <a:rect l="0" t="0" r="r" b="b"/>
              <a:pathLst>
                <a:path w="548" h="633">
                  <a:moveTo>
                    <a:pt x="346" y="73"/>
                  </a:moveTo>
                  <a:cubicBezTo>
                    <a:pt x="283" y="60"/>
                    <a:pt x="150" y="0"/>
                    <a:pt x="102" y="58"/>
                  </a:cubicBezTo>
                  <a:cubicBezTo>
                    <a:pt x="54" y="116"/>
                    <a:pt x="0" y="328"/>
                    <a:pt x="56" y="424"/>
                  </a:cubicBezTo>
                  <a:cubicBezTo>
                    <a:pt x="112" y="520"/>
                    <a:pt x="357" y="633"/>
                    <a:pt x="436" y="633"/>
                  </a:cubicBezTo>
                  <a:cubicBezTo>
                    <a:pt x="515" y="633"/>
                    <a:pt x="548" y="475"/>
                    <a:pt x="533" y="424"/>
                  </a:cubicBezTo>
                  <a:cubicBezTo>
                    <a:pt x="518" y="373"/>
                    <a:pt x="355" y="377"/>
                    <a:pt x="346" y="329"/>
                  </a:cubicBezTo>
                  <a:cubicBezTo>
                    <a:pt x="337" y="281"/>
                    <a:pt x="479" y="171"/>
                    <a:pt x="479" y="135"/>
                  </a:cubicBezTo>
                  <a:cubicBezTo>
                    <a:pt x="479" y="99"/>
                    <a:pt x="409" y="86"/>
                    <a:pt x="346" y="73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7256" y="2999"/>
              <a:ext cx="148" cy="58"/>
            </a:xfrm>
            <a:custGeom>
              <a:avLst/>
              <a:gdLst/>
              <a:ahLst/>
              <a:cxnLst>
                <a:cxn ang="0">
                  <a:pos x="148" y="58"/>
                </a:cxn>
                <a:cxn ang="0">
                  <a:pos x="0" y="0"/>
                </a:cxn>
              </a:cxnLst>
              <a:rect l="0" t="0" r="r" b="b"/>
              <a:pathLst>
                <a:path w="148" h="58">
                  <a:moveTo>
                    <a:pt x="148" y="58"/>
                  </a:moveTo>
                  <a:cubicBezTo>
                    <a:pt x="88" y="34"/>
                    <a:pt x="28" y="10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7234" y="3095"/>
              <a:ext cx="115" cy="54"/>
            </a:xfrm>
            <a:custGeom>
              <a:avLst/>
              <a:gdLst/>
              <a:ahLst/>
              <a:cxnLst>
                <a:cxn ang="0">
                  <a:pos x="115" y="54"/>
                </a:cxn>
                <a:cxn ang="0">
                  <a:pos x="55" y="8"/>
                </a:cxn>
                <a:cxn ang="0">
                  <a:pos x="0" y="8"/>
                </a:cxn>
              </a:cxnLst>
              <a:rect l="0" t="0" r="r" b="b"/>
              <a:pathLst>
                <a:path w="115" h="54">
                  <a:moveTo>
                    <a:pt x="115" y="54"/>
                  </a:moveTo>
                  <a:cubicBezTo>
                    <a:pt x="94" y="35"/>
                    <a:pt x="74" y="16"/>
                    <a:pt x="55" y="8"/>
                  </a:cubicBezTo>
                  <a:cubicBezTo>
                    <a:pt x="36" y="0"/>
                    <a:pt x="18" y="4"/>
                    <a:pt x="0" y="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3" name="WordArt 49"/>
            <p:cNvSpPr>
              <a:spLocks noChangeArrowheads="1" noChangeShapeType="1" noTextEdit="1"/>
            </p:cNvSpPr>
            <p:nvPr/>
          </p:nvSpPr>
          <p:spPr bwMode="auto">
            <a:xfrm rot="5400000">
              <a:off x="6485" y="4102"/>
              <a:ext cx="664" cy="199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rPr>
                <a:t>RFESS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endParaRPr>
            </a:p>
          </p:txBody>
        </p:sp>
      </p:grpSp>
      <p:sp>
        <p:nvSpPr>
          <p:cNvPr id="1074" name="Freeform 50"/>
          <p:cNvSpPr>
            <a:spLocks/>
          </p:cNvSpPr>
          <p:nvPr/>
        </p:nvSpPr>
        <p:spPr bwMode="auto">
          <a:xfrm>
            <a:off x="928662" y="4572008"/>
            <a:ext cx="8001056" cy="625475"/>
          </a:xfrm>
          <a:custGeom>
            <a:avLst/>
            <a:gdLst/>
            <a:ahLst/>
            <a:cxnLst>
              <a:cxn ang="0">
                <a:pos x="300" y="316"/>
              </a:cxn>
              <a:cxn ang="0">
                <a:pos x="467" y="223"/>
              </a:cxn>
              <a:cxn ang="0">
                <a:pos x="1300" y="28"/>
              </a:cxn>
              <a:cxn ang="0">
                <a:pos x="1917" y="390"/>
              </a:cxn>
              <a:cxn ang="0">
                <a:pos x="2790" y="93"/>
              </a:cxn>
              <a:cxn ang="0">
                <a:pos x="3502" y="539"/>
              </a:cxn>
              <a:cxn ang="0">
                <a:pos x="4695" y="214"/>
              </a:cxn>
              <a:cxn ang="0">
                <a:pos x="5271" y="437"/>
              </a:cxn>
              <a:cxn ang="0">
                <a:pos x="6190" y="400"/>
              </a:cxn>
              <a:cxn ang="0">
                <a:pos x="6580" y="270"/>
              </a:cxn>
              <a:cxn ang="0">
                <a:pos x="7114" y="400"/>
              </a:cxn>
              <a:cxn ang="0">
                <a:pos x="7344" y="539"/>
              </a:cxn>
              <a:cxn ang="0">
                <a:pos x="8079" y="400"/>
              </a:cxn>
              <a:cxn ang="0">
                <a:pos x="8705" y="242"/>
              </a:cxn>
              <a:cxn ang="0">
                <a:pos x="9116" y="270"/>
              </a:cxn>
              <a:cxn ang="0">
                <a:pos x="9367" y="465"/>
              </a:cxn>
              <a:cxn ang="0">
                <a:pos x="9376" y="901"/>
              </a:cxn>
              <a:cxn ang="0">
                <a:pos x="5664" y="966"/>
              </a:cxn>
              <a:cxn ang="0">
                <a:pos x="2192" y="818"/>
              </a:cxn>
              <a:cxn ang="0">
                <a:pos x="318" y="744"/>
              </a:cxn>
              <a:cxn ang="0">
                <a:pos x="300" y="316"/>
              </a:cxn>
            </a:cxnLst>
            <a:rect l="0" t="0" r="r" b="b"/>
            <a:pathLst>
              <a:path w="9993" h="984">
                <a:moveTo>
                  <a:pt x="300" y="316"/>
                </a:moveTo>
                <a:cubicBezTo>
                  <a:pt x="325" y="229"/>
                  <a:pt x="300" y="271"/>
                  <a:pt x="467" y="223"/>
                </a:cubicBezTo>
                <a:cubicBezTo>
                  <a:pt x="634" y="175"/>
                  <a:pt x="1058" y="0"/>
                  <a:pt x="1300" y="28"/>
                </a:cubicBezTo>
                <a:cubicBezTo>
                  <a:pt x="1542" y="56"/>
                  <a:pt x="1669" y="379"/>
                  <a:pt x="1917" y="390"/>
                </a:cubicBezTo>
                <a:cubicBezTo>
                  <a:pt x="2165" y="401"/>
                  <a:pt x="2526" y="68"/>
                  <a:pt x="2790" y="93"/>
                </a:cubicBezTo>
                <a:cubicBezTo>
                  <a:pt x="3054" y="118"/>
                  <a:pt x="3185" y="519"/>
                  <a:pt x="3502" y="539"/>
                </a:cubicBezTo>
                <a:cubicBezTo>
                  <a:pt x="3819" y="559"/>
                  <a:pt x="4400" y="231"/>
                  <a:pt x="4695" y="214"/>
                </a:cubicBezTo>
                <a:cubicBezTo>
                  <a:pt x="4990" y="197"/>
                  <a:pt x="5022" y="406"/>
                  <a:pt x="5271" y="437"/>
                </a:cubicBezTo>
                <a:cubicBezTo>
                  <a:pt x="5520" y="468"/>
                  <a:pt x="5972" y="428"/>
                  <a:pt x="6190" y="400"/>
                </a:cubicBezTo>
                <a:cubicBezTo>
                  <a:pt x="6408" y="372"/>
                  <a:pt x="6426" y="270"/>
                  <a:pt x="6580" y="270"/>
                </a:cubicBezTo>
                <a:cubicBezTo>
                  <a:pt x="6734" y="270"/>
                  <a:pt x="6987" y="355"/>
                  <a:pt x="7114" y="400"/>
                </a:cubicBezTo>
                <a:cubicBezTo>
                  <a:pt x="7241" y="445"/>
                  <a:pt x="7183" y="539"/>
                  <a:pt x="7344" y="539"/>
                </a:cubicBezTo>
                <a:cubicBezTo>
                  <a:pt x="7505" y="539"/>
                  <a:pt x="7852" y="449"/>
                  <a:pt x="8079" y="400"/>
                </a:cubicBezTo>
                <a:cubicBezTo>
                  <a:pt x="8306" y="351"/>
                  <a:pt x="8532" y="264"/>
                  <a:pt x="8705" y="242"/>
                </a:cubicBezTo>
                <a:cubicBezTo>
                  <a:pt x="8878" y="220"/>
                  <a:pt x="9006" y="233"/>
                  <a:pt x="9116" y="270"/>
                </a:cubicBezTo>
                <a:cubicBezTo>
                  <a:pt x="9226" y="307"/>
                  <a:pt x="9324" y="360"/>
                  <a:pt x="9367" y="465"/>
                </a:cubicBezTo>
                <a:cubicBezTo>
                  <a:pt x="9410" y="570"/>
                  <a:pt x="9993" y="818"/>
                  <a:pt x="9376" y="901"/>
                </a:cubicBezTo>
                <a:cubicBezTo>
                  <a:pt x="8759" y="984"/>
                  <a:pt x="6861" y="980"/>
                  <a:pt x="5664" y="966"/>
                </a:cubicBezTo>
                <a:cubicBezTo>
                  <a:pt x="4467" y="952"/>
                  <a:pt x="3083" y="855"/>
                  <a:pt x="2192" y="818"/>
                </a:cubicBezTo>
                <a:cubicBezTo>
                  <a:pt x="1301" y="781"/>
                  <a:pt x="636" y="824"/>
                  <a:pt x="318" y="744"/>
                </a:cubicBezTo>
                <a:cubicBezTo>
                  <a:pt x="0" y="664"/>
                  <a:pt x="275" y="403"/>
                  <a:pt x="300" y="316"/>
                </a:cubicBezTo>
                <a:close/>
              </a:path>
            </a:pathLst>
          </a:custGeom>
          <a:solidFill>
            <a:srgbClr val="F9B277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1116" name="Group 92"/>
          <p:cNvGrpSpPr>
            <a:grpSpLocks/>
          </p:cNvGrpSpPr>
          <p:nvPr/>
        </p:nvGrpSpPr>
        <p:grpSpPr bwMode="auto">
          <a:xfrm>
            <a:off x="1285852" y="3714752"/>
            <a:ext cx="1214446" cy="1255711"/>
            <a:chOff x="3124" y="6073"/>
            <a:chExt cx="2984" cy="2996"/>
          </a:xfrm>
        </p:grpSpPr>
        <p:sp>
          <p:nvSpPr>
            <p:cNvPr id="1117" name="Freeform 93"/>
            <p:cNvSpPr>
              <a:spLocks/>
            </p:cNvSpPr>
            <p:nvPr/>
          </p:nvSpPr>
          <p:spPr bwMode="auto">
            <a:xfrm>
              <a:off x="3760" y="6373"/>
              <a:ext cx="1962" cy="1025"/>
            </a:xfrm>
            <a:custGeom>
              <a:avLst/>
              <a:gdLst/>
              <a:ahLst/>
              <a:cxnLst>
                <a:cxn ang="0">
                  <a:pos x="106" y="555"/>
                </a:cxn>
                <a:cxn ang="0">
                  <a:pos x="421" y="648"/>
                </a:cxn>
                <a:cxn ang="0">
                  <a:pos x="576" y="1093"/>
                </a:cxn>
                <a:cxn ang="0">
                  <a:pos x="1090" y="1168"/>
                </a:cxn>
                <a:cxn ang="0">
                  <a:pos x="1515" y="1066"/>
                </a:cxn>
                <a:cxn ang="0">
                  <a:pos x="1842" y="880"/>
                </a:cxn>
                <a:cxn ang="0">
                  <a:pos x="1954" y="787"/>
                </a:cxn>
                <a:cxn ang="0">
                  <a:pos x="1796" y="127"/>
                </a:cxn>
                <a:cxn ang="0">
                  <a:pos x="1698" y="25"/>
                </a:cxn>
                <a:cxn ang="0">
                  <a:pos x="1211" y="62"/>
                </a:cxn>
                <a:cxn ang="0">
                  <a:pos x="495" y="183"/>
                </a:cxn>
                <a:cxn ang="0">
                  <a:pos x="71" y="267"/>
                </a:cxn>
                <a:cxn ang="0">
                  <a:pos x="106" y="555"/>
                </a:cxn>
              </a:cxnLst>
              <a:rect l="0" t="0" r="r" b="b"/>
              <a:pathLst>
                <a:path w="1962" h="1180">
                  <a:moveTo>
                    <a:pt x="106" y="555"/>
                  </a:moveTo>
                  <a:cubicBezTo>
                    <a:pt x="164" y="618"/>
                    <a:pt x="343" y="558"/>
                    <a:pt x="421" y="648"/>
                  </a:cubicBezTo>
                  <a:cubicBezTo>
                    <a:pt x="499" y="738"/>
                    <a:pt x="465" y="1006"/>
                    <a:pt x="576" y="1093"/>
                  </a:cubicBezTo>
                  <a:cubicBezTo>
                    <a:pt x="687" y="1180"/>
                    <a:pt x="934" y="1172"/>
                    <a:pt x="1090" y="1168"/>
                  </a:cubicBezTo>
                  <a:cubicBezTo>
                    <a:pt x="1246" y="1164"/>
                    <a:pt x="1390" y="1114"/>
                    <a:pt x="1515" y="1066"/>
                  </a:cubicBezTo>
                  <a:cubicBezTo>
                    <a:pt x="1640" y="1018"/>
                    <a:pt x="1769" y="927"/>
                    <a:pt x="1842" y="880"/>
                  </a:cubicBezTo>
                  <a:cubicBezTo>
                    <a:pt x="1915" y="833"/>
                    <a:pt x="1962" y="912"/>
                    <a:pt x="1954" y="787"/>
                  </a:cubicBezTo>
                  <a:cubicBezTo>
                    <a:pt x="1946" y="662"/>
                    <a:pt x="1839" y="254"/>
                    <a:pt x="1796" y="127"/>
                  </a:cubicBezTo>
                  <a:cubicBezTo>
                    <a:pt x="1753" y="0"/>
                    <a:pt x="1795" y="36"/>
                    <a:pt x="1698" y="25"/>
                  </a:cubicBezTo>
                  <a:cubicBezTo>
                    <a:pt x="1601" y="14"/>
                    <a:pt x="1411" y="36"/>
                    <a:pt x="1211" y="62"/>
                  </a:cubicBezTo>
                  <a:cubicBezTo>
                    <a:pt x="1011" y="88"/>
                    <a:pt x="685" y="149"/>
                    <a:pt x="495" y="183"/>
                  </a:cubicBezTo>
                  <a:cubicBezTo>
                    <a:pt x="305" y="217"/>
                    <a:pt x="142" y="207"/>
                    <a:pt x="71" y="267"/>
                  </a:cubicBezTo>
                  <a:cubicBezTo>
                    <a:pt x="0" y="327"/>
                    <a:pt x="48" y="492"/>
                    <a:pt x="106" y="555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118" name="Group 94"/>
            <p:cNvGrpSpPr>
              <a:grpSpLocks/>
            </p:cNvGrpSpPr>
            <p:nvPr/>
          </p:nvGrpSpPr>
          <p:grpSpPr bwMode="auto">
            <a:xfrm>
              <a:off x="3124" y="6073"/>
              <a:ext cx="2984" cy="2996"/>
              <a:chOff x="3124" y="6073"/>
              <a:chExt cx="2984" cy="2996"/>
            </a:xfrm>
          </p:grpSpPr>
          <p:sp>
            <p:nvSpPr>
              <p:cNvPr id="1119" name="Freeform 95"/>
              <p:cNvSpPr>
                <a:spLocks/>
              </p:cNvSpPr>
              <p:nvPr/>
            </p:nvSpPr>
            <p:spPr bwMode="auto">
              <a:xfrm>
                <a:off x="3915" y="6073"/>
                <a:ext cx="1474" cy="2502"/>
              </a:xfrm>
              <a:custGeom>
                <a:avLst/>
                <a:gdLst/>
                <a:ahLst/>
                <a:cxnLst>
                  <a:cxn ang="0">
                    <a:pos x="1474" y="318"/>
                  </a:cxn>
                  <a:cxn ang="0">
                    <a:pos x="1256" y="150"/>
                  </a:cxn>
                  <a:cxn ang="0">
                    <a:pos x="800" y="20"/>
                  </a:cxn>
                  <a:cxn ang="0">
                    <a:pos x="441" y="271"/>
                  </a:cxn>
                  <a:cxn ang="0">
                    <a:pos x="80" y="652"/>
                  </a:cxn>
                  <a:cxn ang="0">
                    <a:pos x="0" y="1389"/>
                  </a:cxn>
                  <a:cxn ang="0">
                    <a:pos x="80" y="2015"/>
                  </a:cxn>
                  <a:cxn ang="0">
                    <a:pos x="169" y="2445"/>
                  </a:cxn>
                  <a:cxn ang="0">
                    <a:pos x="218" y="2358"/>
                  </a:cxn>
                  <a:cxn ang="0">
                    <a:pos x="218" y="2231"/>
                  </a:cxn>
                  <a:cxn ang="0">
                    <a:pos x="124" y="1571"/>
                  </a:cxn>
                  <a:cxn ang="0">
                    <a:pos x="124" y="959"/>
                  </a:cxn>
                  <a:cxn ang="0">
                    <a:pos x="169" y="652"/>
                  </a:cxn>
                  <a:cxn ang="0">
                    <a:pos x="432" y="411"/>
                  </a:cxn>
                  <a:cxn ang="0">
                    <a:pos x="741" y="271"/>
                  </a:cxn>
                  <a:cxn ang="0">
                    <a:pos x="1025" y="240"/>
                  </a:cxn>
                  <a:cxn ang="0">
                    <a:pos x="1256" y="345"/>
                  </a:cxn>
                  <a:cxn ang="0">
                    <a:pos x="1393" y="327"/>
                  </a:cxn>
                </a:cxnLst>
                <a:rect l="0" t="0" r="r" b="b"/>
                <a:pathLst>
                  <a:path w="1474" h="2502">
                    <a:moveTo>
                      <a:pt x="1474" y="318"/>
                    </a:moveTo>
                    <a:cubicBezTo>
                      <a:pt x="1421" y="259"/>
                      <a:pt x="1368" y="200"/>
                      <a:pt x="1256" y="150"/>
                    </a:cubicBezTo>
                    <a:cubicBezTo>
                      <a:pt x="1144" y="100"/>
                      <a:pt x="936" y="0"/>
                      <a:pt x="800" y="20"/>
                    </a:cubicBezTo>
                    <a:cubicBezTo>
                      <a:pt x="664" y="40"/>
                      <a:pt x="561" y="166"/>
                      <a:pt x="441" y="271"/>
                    </a:cubicBezTo>
                    <a:cubicBezTo>
                      <a:pt x="321" y="376"/>
                      <a:pt x="153" y="466"/>
                      <a:pt x="80" y="652"/>
                    </a:cubicBezTo>
                    <a:cubicBezTo>
                      <a:pt x="7" y="838"/>
                      <a:pt x="0" y="1162"/>
                      <a:pt x="0" y="1389"/>
                    </a:cubicBezTo>
                    <a:cubicBezTo>
                      <a:pt x="0" y="1616"/>
                      <a:pt x="52" y="1839"/>
                      <a:pt x="80" y="2015"/>
                    </a:cubicBezTo>
                    <a:cubicBezTo>
                      <a:pt x="108" y="2191"/>
                      <a:pt x="146" y="2388"/>
                      <a:pt x="169" y="2445"/>
                    </a:cubicBezTo>
                    <a:cubicBezTo>
                      <a:pt x="192" y="2502"/>
                      <a:pt x="210" y="2394"/>
                      <a:pt x="218" y="2358"/>
                    </a:cubicBezTo>
                    <a:cubicBezTo>
                      <a:pt x="226" y="2322"/>
                      <a:pt x="234" y="2362"/>
                      <a:pt x="218" y="2231"/>
                    </a:cubicBezTo>
                    <a:cubicBezTo>
                      <a:pt x="202" y="2100"/>
                      <a:pt x="140" y="1783"/>
                      <a:pt x="124" y="1571"/>
                    </a:cubicBezTo>
                    <a:cubicBezTo>
                      <a:pt x="108" y="1359"/>
                      <a:pt x="117" y="1112"/>
                      <a:pt x="124" y="959"/>
                    </a:cubicBezTo>
                    <a:cubicBezTo>
                      <a:pt x="131" y="806"/>
                      <a:pt x="118" y="743"/>
                      <a:pt x="169" y="652"/>
                    </a:cubicBezTo>
                    <a:cubicBezTo>
                      <a:pt x="220" y="561"/>
                      <a:pt x="337" y="474"/>
                      <a:pt x="432" y="411"/>
                    </a:cubicBezTo>
                    <a:cubicBezTo>
                      <a:pt x="527" y="348"/>
                      <a:pt x="642" y="299"/>
                      <a:pt x="741" y="271"/>
                    </a:cubicBezTo>
                    <a:cubicBezTo>
                      <a:pt x="840" y="243"/>
                      <a:pt x="939" y="228"/>
                      <a:pt x="1025" y="240"/>
                    </a:cubicBezTo>
                    <a:cubicBezTo>
                      <a:pt x="1111" y="252"/>
                      <a:pt x="1195" y="330"/>
                      <a:pt x="1256" y="345"/>
                    </a:cubicBezTo>
                    <a:cubicBezTo>
                      <a:pt x="1317" y="360"/>
                      <a:pt x="1355" y="343"/>
                      <a:pt x="1393" y="327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0" name="Freeform 96"/>
              <p:cNvSpPr>
                <a:spLocks/>
              </p:cNvSpPr>
              <p:nvPr/>
            </p:nvSpPr>
            <p:spPr bwMode="auto">
              <a:xfrm>
                <a:off x="4181" y="7010"/>
                <a:ext cx="1927" cy="2059"/>
              </a:xfrm>
              <a:custGeom>
                <a:avLst/>
                <a:gdLst/>
                <a:ahLst/>
                <a:cxnLst>
                  <a:cxn ang="0">
                    <a:pos x="0" y="283"/>
                  </a:cxn>
                  <a:cxn ang="0">
                    <a:pos x="362" y="388"/>
                  </a:cxn>
                  <a:cxn ang="0">
                    <a:pos x="604" y="388"/>
                  </a:cxn>
                  <a:cxn ang="0">
                    <a:pos x="680" y="580"/>
                  </a:cxn>
                  <a:cxn ang="0">
                    <a:pos x="893" y="571"/>
                  </a:cxn>
                  <a:cxn ang="0">
                    <a:pos x="963" y="292"/>
                  </a:cxn>
                  <a:cxn ang="0">
                    <a:pos x="1191" y="134"/>
                  </a:cxn>
                  <a:cxn ang="0">
                    <a:pos x="1414" y="79"/>
                  </a:cxn>
                  <a:cxn ang="0">
                    <a:pos x="1582" y="608"/>
                  </a:cxn>
                  <a:cxn ang="0">
                    <a:pos x="1768" y="1110"/>
                  </a:cxn>
                  <a:cxn ang="0">
                    <a:pos x="1777" y="1377"/>
                  </a:cxn>
                  <a:cxn ang="0">
                    <a:pos x="1684" y="1627"/>
                  </a:cxn>
                  <a:cxn ang="0">
                    <a:pos x="1368" y="1816"/>
                  </a:cxn>
                  <a:cxn ang="0">
                    <a:pos x="680" y="2032"/>
                  </a:cxn>
                  <a:cxn ang="0">
                    <a:pos x="162" y="1980"/>
                  </a:cxn>
                </a:cxnLst>
                <a:rect l="0" t="0" r="r" b="b"/>
                <a:pathLst>
                  <a:path w="1800" h="2059">
                    <a:moveTo>
                      <a:pt x="0" y="283"/>
                    </a:moveTo>
                    <a:cubicBezTo>
                      <a:pt x="130" y="327"/>
                      <a:pt x="261" y="371"/>
                      <a:pt x="362" y="388"/>
                    </a:cubicBezTo>
                    <a:cubicBezTo>
                      <a:pt x="463" y="405"/>
                      <a:pt x="551" y="356"/>
                      <a:pt x="604" y="388"/>
                    </a:cubicBezTo>
                    <a:cubicBezTo>
                      <a:pt x="657" y="420"/>
                      <a:pt x="632" y="550"/>
                      <a:pt x="680" y="580"/>
                    </a:cubicBezTo>
                    <a:cubicBezTo>
                      <a:pt x="728" y="610"/>
                      <a:pt x="846" y="619"/>
                      <a:pt x="893" y="571"/>
                    </a:cubicBezTo>
                    <a:cubicBezTo>
                      <a:pt x="940" y="523"/>
                      <a:pt x="913" y="365"/>
                      <a:pt x="963" y="292"/>
                    </a:cubicBezTo>
                    <a:cubicBezTo>
                      <a:pt x="1013" y="219"/>
                      <a:pt x="1116" y="169"/>
                      <a:pt x="1191" y="134"/>
                    </a:cubicBezTo>
                    <a:cubicBezTo>
                      <a:pt x="1266" y="99"/>
                      <a:pt x="1349" y="0"/>
                      <a:pt x="1414" y="79"/>
                    </a:cubicBezTo>
                    <a:cubicBezTo>
                      <a:pt x="1479" y="158"/>
                      <a:pt x="1523" y="436"/>
                      <a:pt x="1582" y="608"/>
                    </a:cubicBezTo>
                    <a:cubicBezTo>
                      <a:pt x="1641" y="780"/>
                      <a:pt x="1736" y="982"/>
                      <a:pt x="1768" y="1110"/>
                    </a:cubicBezTo>
                    <a:cubicBezTo>
                      <a:pt x="1800" y="1238"/>
                      <a:pt x="1791" y="1291"/>
                      <a:pt x="1777" y="1377"/>
                    </a:cubicBezTo>
                    <a:cubicBezTo>
                      <a:pt x="1763" y="1463"/>
                      <a:pt x="1752" y="1554"/>
                      <a:pt x="1684" y="1627"/>
                    </a:cubicBezTo>
                    <a:cubicBezTo>
                      <a:pt x="1616" y="1700"/>
                      <a:pt x="1535" y="1749"/>
                      <a:pt x="1368" y="1816"/>
                    </a:cubicBezTo>
                    <a:cubicBezTo>
                      <a:pt x="1201" y="1883"/>
                      <a:pt x="881" y="2005"/>
                      <a:pt x="680" y="2032"/>
                    </a:cubicBezTo>
                    <a:cubicBezTo>
                      <a:pt x="479" y="2059"/>
                      <a:pt x="320" y="2019"/>
                      <a:pt x="162" y="198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1" name="Freeform 97"/>
              <p:cNvSpPr>
                <a:spLocks/>
              </p:cNvSpPr>
              <p:nvPr/>
            </p:nvSpPr>
            <p:spPr bwMode="auto">
              <a:xfrm>
                <a:off x="3764" y="6754"/>
                <a:ext cx="764" cy="2229"/>
              </a:xfrm>
              <a:custGeom>
                <a:avLst/>
                <a:gdLst/>
                <a:ahLst/>
                <a:cxnLst>
                  <a:cxn ang="0">
                    <a:pos x="102" y="65"/>
                  </a:cxn>
                  <a:cxn ang="0">
                    <a:pos x="67" y="818"/>
                  </a:cxn>
                  <a:cxn ang="0">
                    <a:pos x="61" y="1562"/>
                  </a:cxn>
                  <a:cxn ang="0">
                    <a:pos x="102" y="1887"/>
                  </a:cxn>
                  <a:cxn ang="0">
                    <a:pos x="673" y="2217"/>
                  </a:cxn>
                  <a:cxn ang="0">
                    <a:pos x="649" y="1814"/>
                  </a:cxn>
                  <a:cxn ang="0">
                    <a:pos x="572" y="1019"/>
                  </a:cxn>
                  <a:cxn ang="0">
                    <a:pos x="544" y="557"/>
                  </a:cxn>
                  <a:cxn ang="0">
                    <a:pos x="491" y="242"/>
                  </a:cxn>
                  <a:cxn ang="0">
                    <a:pos x="352" y="93"/>
                  </a:cxn>
                  <a:cxn ang="0">
                    <a:pos x="102" y="0"/>
                  </a:cxn>
                </a:cxnLst>
                <a:rect l="0" t="0" r="r" b="b"/>
                <a:pathLst>
                  <a:path w="764" h="2229">
                    <a:moveTo>
                      <a:pt x="102" y="65"/>
                    </a:moveTo>
                    <a:cubicBezTo>
                      <a:pt x="88" y="317"/>
                      <a:pt x="74" y="569"/>
                      <a:pt x="67" y="818"/>
                    </a:cubicBezTo>
                    <a:cubicBezTo>
                      <a:pt x="60" y="1067"/>
                      <a:pt x="55" y="1384"/>
                      <a:pt x="61" y="1562"/>
                    </a:cubicBezTo>
                    <a:cubicBezTo>
                      <a:pt x="67" y="1740"/>
                      <a:pt x="0" y="1778"/>
                      <a:pt x="102" y="1887"/>
                    </a:cubicBezTo>
                    <a:cubicBezTo>
                      <a:pt x="204" y="1996"/>
                      <a:pt x="582" y="2229"/>
                      <a:pt x="673" y="2217"/>
                    </a:cubicBezTo>
                    <a:cubicBezTo>
                      <a:pt x="764" y="2205"/>
                      <a:pt x="666" y="2014"/>
                      <a:pt x="649" y="1814"/>
                    </a:cubicBezTo>
                    <a:cubicBezTo>
                      <a:pt x="632" y="1614"/>
                      <a:pt x="589" y="1228"/>
                      <a:pt x="572" y="1019"/>
                    </a:cubicBezTo>
                    <a:cubicBezTo>
                      <a:pt x="555" y="810"/>
                      <a:pt x="557" y="686"/>
                      <a:pt x="544" y="557"/>
                    </a:cubicBezTo>
                    <a:cubicBezTo>
                      <a:pt x="531" y="428"/>
                      <a:pt x="523" y="319"/>
                      <a:pt x="491" y="242"/>
                    </a:cubicBezTo>
                    <a:cubicBezTo>
                      <a:pt x="459" y="165"/>
                      <a:pt x="417" y="133"/>
                      <a:pt x="352" y="93"/>
                    </a:cubicBezTo>
                    <a:cubicBezTo>
                      <a:pt x="287" y="53"/>
                      <a:pt x="194" y="26"/>
                      <a:pt x="102" y="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2" name="Freeform 98"/>
              <p:cNvSpPr>
                <a:spLocks/>
              </p:cNvSpPr>
              <p:nvPr/>
            </p:nvSpPr>
            <p:spPr bwMode="auto">
              <a:xfrm>
                <a:off x="4554" y="7472"/>
                <a:ext cx="1298" cy="1319"/>
              </a:xfrm>
              <a:custGeom>
                <a:avLst/>
                <a:gdLst/>
                <a:ahLst/>
                <a:cxnLst>
                  <a:cxn ang="0">
                    <a:pos x="1085" y="127"/>
                  </a:cxn>
                  <a:cxn ang="0">
                    <a:pos x="721" y="258"/>
                  </a:cxn>
                  <a:cxn ang="0">
                    <a:pos x="101" y="397"/>
                  </a:cxn>
                  <a:cxn ang="0">
                    <a:pos x="116" y="1103"/>
                  </a:cxn>
                  <a:cxn ang="0">
                    <a:pos x="101" y="1278"/>
                  </a:cxn>
                  <a:cxn ang="0">
                    <a:pos x="568" y="1286"/>
                  </a:cxn>
                  <a:cxn ang="0">
                    <a:pos x="1168" y="1081"/>
                  </a:cxn>
                  <a:cxn ang="0">
                    <a:pos x="1290" y="1019"/>
                  </a:cxn>
                  <a:cxn ang="0">
                    <a:pos x="1085" y="127"/>
                  </a:cxn>
                </a:cxnLst>
                <a:rect l="0" t="0" r="r" b="b"/>
                <a:pathLst>
                  <a:path w="1298" h="1319">
                    <a:moveTo>
                      <a:pt x="1085" y="127"/>
                    </a:moveTo>
                    <a:cubicBezTo>
                      <a:pt x="990" y="0"/>
                      <a:pt x="885" y="213"/>
                      <a:pt x="721" y="258"/>
                    </a:cubicBezTo>
                    <a:cubicBezTo>
                      <a:pt x="557" y="303"/>
                      <a:pt x="202" y="256"/>
                      <a:pt x="101" y="397"/>
                    </a:cubicBezTo>
                    <a:cubicBezTo>
                      <a:pt x="0" y="538"/>
                      <a:pt x="116" y="956"/>
                      <a:pt x="116" y="1103"/>
                    </a:cubicBezTo>
                    <a:cubicBezTo>
                      <a:pt x="116" y="1250"/>
                      <a:pt x="26" y="1248"/>
                      <a:pt x="101" y="1278"/>
                    </a:cubicBezTo>
                    <a:cubicBezTo>
                      <a:pt x="176" y="1308"/>
                      <a:pt x="390" y="1319"/>
                      <a:pt x="568" y="1286"/>
                    </a:cubicBezTo>
                    <a:cubicBezTo>
                      <a:pt x="746" y="1253"/>
                      <a:pt x="1048" y="1125"/>
                      <a:pt x="1168" y="1081"/>
                    </a:cubicBezTo>
                    <a:cubicBezTo>
                      <a:pt x="1288" y="1037"/>
                      <a:pt x="1298" y="1179"/>
                      <a:pt x="1290" y="1019"/>
                    </a:cubicBezTo>
                    <a:cubicBezTo>
                      <a:pt x="1282" y="859"/>
                      <a:pt x="1180" y="254"/>
                      <a:pt x="1085" y="12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3" name="Freeform 99"/>
              <p:cNvSpPr>
                <a:spLocks/>
              </p:cNvSpPr>
              <p:nvPr/>
            </p:nvSpPr>
            <p:spPr bwMode="auto">
              <a:xfrm>
                <a:off x="3813" y="6342"/>
                <a:ext cx="1781" cy="412"/>
              </a:xfrm>
              <a:custGeom>
                <a:avLst/>
                <a:gdLst/>
                <a:ahLst/>
                <a:cxnLst>
                  <a:cxn ang="0">
                    <a:pos x="102" y="412"/>
                  </a:cxn>
                  <a:cxn ang="0">
                    <a:pos x="842" y="328"/>
                  </a:cxn>
                  <a:cxn ang="0">
                    <a:pos x="1458" y="245"/>
                  </a:cxn>
                  <a:cxn ang="0">
                    <a:pos x="1743" y="217"/>
                  </a:cxn>
                  <a:cxn ang="0">
                    <a:pos x="1686" y="31"/>
                  </a:cxn>
                  <a:cxn ang="0">
                    <a:pos x="1524" y="31"/>
                  </a:cxn>
                  <a:cxn ang="0">
                    <a:pos x="657" y="143"/>
                  </a:cxn>
                  <a:cxn ang="0">
                    <a:pos x="303" y="198"/>
                  </a:cxn>
                  <a:cxn ang="0">
                    <a:pos x="89" y="236"/>
                  </a:cxn>
                  <a:cxn ang="0">
                    <a:pos x="12" y="319"/>
                  </a:cxn>
                  <a:cxn ang="0">
                    <a:pos x="18" y="412"/>
                  </a:cxn>
                </a:cxnLst>
                <a:rect l="0" t="0" r="r" b="b"/>
                <a:pathLst>
                  <a:path w="1781" h="412">
                    <a:moveTo>
                      <a:pt x="102" y="412"/>
                    </a:moveTo>
                    <a:cubicBezTo>
                      <a:pt x="359" y="384"/>
                      <a:pt x="616" y="356"/>
                      <a:pt x="842" y="328"/>
                    </a:cubicBezTo>
                    <a:cubicBezTo>
                      <a:pt x="1068" y="300"/>
                      <a:pt x="1308" y="264"/>
                      <a:pt x="1458" y="245"/>
                    </a:cubicBezTo>
                    <a:cubicBezTo>
                      <a:pt x="1608" y="226"/>
                      <a:pt x="1705" y="253"/>
                      <a:pt x="1743" y="217"/>
                    </a:cubicBezTo>
                    <a:cubicBezTo>
                      <a:pt x="1781" y="181"/>
                      <a:pt x="1722" y="62"/>
                      <a:pt x="1686" y="31"/>
                    </a:cubicBezTo>
                    <a:cubicBezTo>
                      <a:pt x="1650" y="0"/>
                      <a:pt x="1695" y="12"/>
                      <a:pt x="1524" y="31"/>
                    </a:cubicBezTo>
                    <a:cubicBezTo>
                      <a:pt x="1353" y="50"/>
                      <a:pt x="860" y="115"/>
                      <a:pt x="657" y="143"/>
                    </a:cubicBezTo>
                    <a:cubicBezTo>
                      <a:pt x="454" y="171"/>
                      <a:pt x="398" y="183"/>
                      <a:pt x="303" y="198"/>
                    </a:cubicBezTo>
                    <a:cubicBezTo>
                      <a:pt x="208" y="213"/>
                      <a:pt x="137" y="216"/>
                      <a:pt x="89" y="236"/>
                    </a:cubicBezTo>
                    <a:cubicBezTo>
                      <a:pt x="41" y="256"/>
                      <a:pt x="24" y="290"/>
                      <a:pt x="12" y="319"/>
                    </a:cubicBezTo>
                    <a:cubicBezTo>
                      <a:pt x="0" y="348"/>
                      <a:pt x="9" y="380"/>
                      <a:pt x="18" y="412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4" name="Freeform 100"/>
              <p:cNvSpPr>
                <a:spLocks/>
              </p:cNvSpPr>
              <p:nvPr/>
            </p:nvSpPr>
            <p:spPr bwMode="auto">
              <a:xfrm>
                <a:off x="3124" y="6300"/>
                <a:ext cx="1271" cy="2333"/>
              </a:xfrm>
              <a:custGeom>
                <a:avLst/>
                <a:gdLst/>
                <a:ahLst/>
                <a:cxnLst>
                  <a:cxn ang="0">
                    <a:pos x="1271" y="203"/>
                  </a:cxn>
                  <a:cxn ang="0">
                    <a:pos x="791" y="42"/>
                  </a:cxn>
                  <a:cxn ang="0">
                    <a:pos x="640" y="42"/>
                  </a:cxn>
                  <a:cxn ang="0">
                    <a:pos x="267" y="296"/>
                  </a:cxn>
                  <a:cxn ang="0">
                    <a:pos x="41" y="710"/>
                  </a:cxn>
                  <a:cxn ang="0">
                    <a:pos x="41" y="1354"/>
                  </a:cxn>
                  <a:cxn ang="0">
                    <a:pos x="286" y="1822"/>
                  </a:cxn>
                  <a:cxn ang="0">
                    <a:pos x="551" y="2243"/>
                  </a:cxn>
                  <a:cxn ang="0">
                    <a:pos x="689" y="2243"/>
                  </a:cxn>
                  <a:cxn ang="0">
                    <a:pos x="418" y="1700"/>
                  </a:cxn>
                  <a:cxn ang="0">
                    <a:pos x="204" y="956"/>
                  </a:cxn>
                  <a:cxn ang="0">
                    <a:pos x="369" y="584"/>
                  </a:cxn>
                  <a:cxn ang="0">
                    <a:pos x="471" y="315"/>
                  </a:cxn>
                  <a:cxn ang="0">
                    <a:pos x="707" y="240"/>
                  </a:cxn>
                  <a:cxn ang="0">
                    <a:pos x="992" y="250"/>
                  </a:cxn>
                  <a:cxn ang="0">
                    <a:pos x="1184" y="222"/>
                  </a:cxn>
                </a:cxnLst>
                <a:rect l="0" t="0" r="r" b="b"/>
                <a:pathLst>
                  <a:path w="1271" h="2333">
                    <a:moveTo>
                      <a:pt x="1271" y="203"/>
                    </a:moveTo>
                    <a:cubicBezTo>
                      <a:pt x="1083" y="136"/>
                      <a:pt x="896" y="69"/>
                      <a:pt x="791" y="42"/>
                    </a:cubicBezTo>
                    <a:cubicBezTo>
                      <a:pt x="686" y="15"/>
                      <a:pt x="727" y="0"/>
                      <a:pt x="640" y="42"/>
                    </a:cubicBezTo>
                    <a:cubicBezTo>
                      <a:pt x="553" y="84"/>
                      <a:pt x="367" y="185"/>
                      <a:pt x="267" y="296"/>
                    </a:cubicBezTo>
                    <a:cubicBezTo>
                      <a:pt x="167" y="407"/>
                      <a:pt x="79" y="534"/>
                      <a:pt x="41" y="710"/>
                    </a:cubicBezTo>
                    <a:cubicBezTo>
                      <a:pt x="3" y="886"/>
                      <a:pt x="0" y="1169"/>
                      <a:pt x="41" y="1354"/>
                    </a:cubicBezTo>
                    <a:cubicBezTo>
                      <a:pt x="82" y="1539"/>
                      <a:pt x="201" y="1674"/>
                      <a:pt x="286" y="1822"/>
                    </a:cubicBezTo>
                    <a:cubicBezTo>
                      <a:pt x="371" y="1970"/>
                      <a:pt x="484" y="2173"/>
                      <a:pt x="551" y="2243"/>
                    </a:cubicBezTo>
                    <a:cubicBezTo>
                      <a:pt x="618" y="2313"/>
                      <a:pt x="711" y="2333"/>
                      <a:pt x="689" y="2243"/>
                    </a:cubicBezTo>
                    <a:cubicBezTo>
                      <a:pt x="667" y="2153"/>
                      <a:pt x="499" y="1914"/>
                      <a:pt x="418" y="1700"/>
                    </a:cubicBezTo>
                    <a:cubicBezTo>
                      <a:pt x="337" y="1486"/>
                      <a:pt x="212" y="1142"/>
                      <a:pt x="204" y="956"/>
                    </a:cubicBezTo>
                    <a:cubicBezTo>
                      <a:pt x="196" y="770"/>
                      <a:pt x="325" y="691"/>
                      <a:pt x="369" y="584"/>
                    </a:cubicBezTo>
                    <a:cubicBezTo>
                      <a:pt x="413" y="477"/>
                      <a:pt x="415" y="372"/>
                      <a:pt x="471" y="315"/>
                    </a:cubicBezTo>
                    <a:cubicBezTo>
                      <a:pt x="527" y="258"/>
                      <a:pt x="620" y="251"/>
                      <a:pt x="707" y="240"/>
                    </a:cubicBezTo>
                    <a:cubicBezTo>
                      <a:pt x="794" y="229"/>
                      <a:pt x="913" y="253"/>
                      <a:pt x="992" y="250"/>
                    </a:cubicBezTo>
                    <a:cubicBezTo>
                      <a:pt x="1071" y="247"/>
                      <a:pt x="1127" y="234"/>
                      <a:pt x="1184" y="222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125" name="Group 101"/>
              <p:cNvGrpSpPr>
                <a:grpSpLocks/>
              </p:cNvGrpSpPr>
              <p:nvPr/>
            </p:nvGrpSpPr>
            <p:grpSpPr bwMode="auto">
              <a:xfrm>
                <a:off x="4744" y="7850"/>
                <a:ext cx="850" cy="783"/>
                <a:chOff x="2752" y="836"/>
                <a:chExt cx="1126" cy="892"/>
              </a:xfrm>
            </p:grpSpPr>
            <p:grpSp>
              <p:nvGrpSpPr>
                <p:cNvPr id="1126" name="Group 102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127" name="Oval 10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8" name="Oval 104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9" name="Oval 105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0" name="Oval 10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1" name="Freeform 107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2" name="Freeform 108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3" name="Freeform 109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4" name="Freeform 110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5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2" name="Oval 11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3" name="Freeform 119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4" name="Freeform 120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5" name="Freeform 121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6" name="Freeform 122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7" name="WordArt 123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148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9" name="Rectangle 125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50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51" name="Freeform 127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52" name="Freeform 128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53" name="WordArt 129"/>
              <p:cNvSpPr>
                <a:spLocks noChangeArrowheads="1" noChangeShapeType="1" noTextEdit="1"/>
              </p:cNvSpPr>
              <p:nvPr/>
            </p:nvSpPr>
            <p:spPr bwMode="auto">
              <a:xfrm rot="-478228">
                <a:off x="4418" y="6840"/>
                <a:ext cx="1019" cy="331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sp>
            <p:nvSpPr>
              <p:cNvPr id="1154" name="Freeform 130"/>
              <p:cNvSpPr>
                <a:spLocks/>
              </p:cNvSpPr>
              <p:nvPr/>
            </p:nvSpPr>
            <p:spPr bwMode="auto">
              <a:xfrm>
                <a:off x="3900" y="7358"/>
                <a:ext cx="443" cy="1436"/>
              </a:xfrm>
              <a:custGeom>
                <a:avLst/>
                <a:gdLst/>
                <a:ahLst/>
                <a:cxnLst>
                  <a:cxn ang="0">
                    <a:pos x="79" y="40"/>
                  </a:cxn>
                  <a:cxn ang="0">
                    <a:pos x="271" y="114"/>
                  </a:cxn>
                  <a:cxn ang="0">
                    <a:pos x="281" y="692"/>
                  </a:cxn>
                  <a:cxn ang="0">
                    <a:pos x="408" y="1350"/>
                  </a:cxn>
                  <a:cxn ang="0">
                    <a:pos x="68" y="1209"/>
                  </a:cxn>
                  <a:cxn ang="0">
                    <a:pos x="2" y="353"/>
                  </a:cxn>
                  <a:cxn ang="0">
                    <a:pos x="79" y="40"/>
                  </a:cxn>
                </a:cxnLst>
                <a:rect l="0" t="0" r="r" b="b"/>
                <a:pathLst>
                  <a:path w="443" h="1436">
                    <a:moveTo>
                      <a:pt x="79" y="40"/>
                    </a:moveTo>
                    <a:cubicBezTo>
                      <a:pt x="124" y="0"/>
                      <a:pt x="237" y="5"/>
                      <a:pt x="271" y="114"/>
                    </a:cubicBezTo>
                    <a:cubicBezTo>
                      <a:pt x="305" y="223"/>
                      <a:pt x="258" y="486"/>
                      <a:pt x="281" y="692"/>
                    </a:cubicBezTo>
                    <a:cubicBezTo>
                      <a:pt x="304" y="898"/>
                      <a:pt x="443" y="1264"/>
                      <a:pt x="408" y="1350"/>
                    </a:cubicBezTo>
                    <a:cubicBezTo>
                      <a:pt x="373" y="1436"/>
                      <a:pt x="136" y="1375"/>
                      <a:pt x="68" y="1209"/>
                    </a:cubicBezTo>
                    <a:cubicBezTo>
                      <a:pt x="0" y="1043"/>
                      <a:pt x="2" y="548"/>
                      <a:pt x="2" y="353"/>
                    </a:cubicBezTo>
                    <a:cubicBezTo>
                      <a:pt x="2" y="158"/>
                      <a:pt x="34" y="80"/>
                      <a:pt x="79" y="40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210" name="209 CuadroTexto"/>
          <p:cNvSpPr txBox="1"/>
          <p:nvPr/>
        </p:nvSpPr>
        <p:spPr>
          <a:xfrm>
            <a:off x="2678052" y="1191877"/>
            <a:ext cx="1143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 smtClean="0">
                <a:latin typeface="Arial" pitchFamily="34" charset="0"/>
                <a:cs typeface="Arial" pitchFamily="34" charset="0"/>
              </a:rPr>
              <a:t>Toalla</a:t>
            </a:r>
            <a:endParaRPr lang="es-E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11" name="210 CuadroTexto"/>
          <p:cNvSpPr txBox="1"/>
          <p:nvPr/>
        </p:nvSpPr>
        <p:spPr>
          <a:xfrm>
            <a:off x="3805426" y="1229125"/>
            <a:ext cx="1143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 smtClean="0">
                <a:latin typeface="Arial" pitchFamily="34" charset="0"/>
                <a:cs typeface="Arial" pitchFamily="34" charset="0"/>
              </a:rPr>
              <a:t>Chanclas</a:t>
            </a:r>
            <a:endParaRPr lang="es-E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12" name="211 CuadroTexto"/>
          <p:cNvSpPr txBox="1"/>
          <p:nvPr/>
        </p:nvSpPr>
        <p:spPr>
          <a:xfrm>
            <a:off x="5065172" y="1239050"/>
            <a:ext cx="1143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 smtClean="0">
                <a:latin typeface="Arial" pitchFamily="34" charset="0"/>
                <a:cs typeface="Arial" pitchFamily="34" charset="0"/>
              </a:rPr>
              <a:t>Agua</a:t>
            </a:r>
            <a:endParaRPr lang="es-E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13" name="212 CuadroTexto"/>
          <p:cNvSpPr txBox="1"/>
          <p:nvPr/>
        </p:nvSpPr>
        <p:spPr>
          <a:xfrm>
            <a:off x="6023226" y="1229125"/>
            <a:ext cx="1143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 smtClean="0">
                <a:latin typeface="Arial" pitchFamily="34" charset="0"/>
                <a:cs typeface="Arial" pitchFamily="34" charset="0"/>
              </a:rPr>
              <a:t>Crema</a:t>
            </a:r>
            <a:endParaRPr lang="es-ES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170" name="Group 146"/>
          <p:cNvGrpSpPr>
            <a:grpSpLocks/>
          </p:cNvGrpSpPr>
          <p:nvPr/>
        </p:nvGrpSpPr>
        <p:grpSpPr bwMode="auto">
          <a:xfrm>
            <a:off x="6072198" y="3643314"/>
            <a:ext cx="652463" cy="1406525"/>
            <a:chOff x="4670" y="7950"/>
            <a:chExt cx="1027" cy="2216"/>
          </a:xfrm>
        </p:grpSpPr>
        <p:sp>
          <p:nvSpPr>
            <p:cNvPr id="1171" name="Freeform 147"/>
            <p:cNvSpPr>
              <a:spLocks/>
            </p:cNvSpPr>
            <p:nvPr/>
          </p:nvSpPr>
          <p:spPr bwMode="auto">
            <a:xfrm>
              <a:off x="4850" y="8524"/>
              <a:ext cx="838" cy="951"/>
            </a:xfrm>
            <a:custGeom>
              <a:avLst/>
              <a:gdLst/>
              <a:ahLst/>
              <a:cxnLst>
                <a:cxn ang="0">
                  <a:pos x="105" y="836"/>
                </a:cxn>
                <a:cxn ang="0">
                  <a:pos x="261" y="896"/>
                </a:cxn>
                <a:cxn ang="0">
                  <a:pos x="421" y="924"/>
                </a:cxn>
                <a:cxn ang="0">
                  <a:pos x="608" y="915"/>
                </a:cxn>
                <a:cxn ang="0">
                  <a:pos x="792" y="836"/>
                </a:cxn>
                <a:cxn ang="0">
                  <a:pos x="792" y="227"/>
                </a:cxn>
                <a:cxn ang="0">
                  <a:pos x="792" y="79"/>
                </a:cxn>
                <a:cxn ang="0">
                  <a:pos x="514" y="5"/>
                </a:cxn>
                <a:cxn ang="0">
                  <a:pos x="425" y="107"/>
                </a:cxn>
                <a:cxn ang="0">
                  <a:pos x="121" y="107"/>
                </a:cxn>
                <a:cxn ang="0">
                  <a:pos x="30" y="190"/>
                </a:cxn>
                <a:cxn ang="0">
                  <a:pos x="0" y="302"/>
                </a:cxn>
                <a:cxn ang="0">
                  <a:pos x="30" y="506"/>
                </a:cxn>
                <a:cxn ang="0">
                  <a:pos x="68" y="772"/>
                </a:cxn>
                <a:cxn ang="0">
                  <a:pos x="105" y="836"/>
                </a:cxn>
              </a:cxnLst>
              <a:rect l="0" t="0" r="r" b="b"/>
              <a:pathLst>
                <a:path w="838" h="951">
                  <a:moveTo>
                    <a:pt x="105" y="836"/>
                  </a:moveTo>
                  <a:cubicBezTo>
                    <a:pt x="137" y="857"/>
                    <a:pt x="208" y="881"/>
                    <a:pt x="261" y="896"/>
                  </a:cubicBezTo>
                  <a:cubicBezTo>
                    <a:pt x="314" y="911"/>
                    <a:pt x="363" y="921"/>
                    <a:pt x="421" y="924"/>
                  </a:cubicBezTo>
                  <a:cubicBezTo>
                    <a:pt x="479" y="927"/>
                    <a:pt x="546" y="930"/>
                    <a:pt x="608" y="915"/>
                  </a:cubicBezTo>
                  <a:cubicBezTo>
                    <a:pt x="670" y="900"/>
                    <a:pt x="761" y="951"/>
                    <a:pt x="792" y="836"/>
                  </a:cubicBezTo>
                  <a:cubicBezTo>
                    <a:pt x="823" y="721"/>
                    <a:pt x="792" y="353"/>
                    <a:pt x="792" y="227"/>
                  </a:cubicBezTo>
                  <a:cubicBezTo>
                    <a:pt x="792" y="101"/>
                    <a:pt x="838" y="116"/>
                    <a:pt x="792" y="79"/>
                  </a:cubicBezTo>
                  <a:cubicBezTo>
                    <a:pt x="746" y="42"/>
                    <a:pt x="575" y="0"/>
                    <a:pt x="514" y="5"/>
                  </a:cubicBezTo>
                  <a:cubicBezTo>
                    <a:pt x="453" y="10"/>
                    <a:pt x="490" y="90"/>
                    <a:pt x="425" y="107"/>
                  </a:cubicBezTo>
                  <a:cubicBezTo>
                    <a:pt x="360" y="124"/>
                    <a:pt x="187" y="93"/>
                    <a:pt x="121" y="107"/>
                  </a:cubicBezTo>
                  <a:cubicBezTo>
                    <a:pt x="55" y="121"/>
                    <a:pt x="50" y="158"/>
                    <a:pt x="30" y="190"/>
                  </a:cubicBezTo>
                  <a:cubicBezTo>
                    <a:pt x="10" y="222"/>
                    <a:pt x="0" y="249"/>
                    <a:pt x="0" y="302"/>
                  </a:cubicBezTo>
                  <a:cubicBezTo>
                    <a:pt x="0" y="355"/>
                    <a:pt x="19" y="428"/>
                    <a:pt x="30" y="506"/>
                  </a:cubicBezTo>
                  <a:cubicBezTo>
                    <a:pt x="41" y="584"/>
                    <a:pt x="62" y="717"/>
                    <a:pt x="68" y="772"/>
                  </a:cubicBezTo>
                  <a:cubicBezTo>
                    <a:pt x="74" y="827"/>
                    <a:pt x="73" y="815"/>
                    <a:pt x="105" y="836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2" name="Freeform 148"/>
            <p:cNvSpPr>
              <a:spLocks/>
            </p:cNvSpPr>
            <p:nvPr/>
          </p:nvSpPr>
          <p:spPr bwMode="auto">
            <a:xfrm>
              <a:off x="4822" y="9360"/>
              <a:ext cx="820" cy="806"/>
            </a:xfrm>
            <a:custGeom>
              <a:avLst/>
              <a:gdLst/>
              <a:ahLst/>
              <a:cxnLst>
                <a:cxn ang="0">
                  <a:pos x="29" y="581"/>
                </a:cxn>
                <a:cxn ang="0">
                  <a:pos x="232" y="729"/>
                </a:cxn>
                <a:cxn ang="0">
                  <a:pos x="542" y="739"/>
                </a:cxn>
                <a:cxn ang="0">
                  <a:pos x="724" y="711"/>
                </a:cxn>
                <a:cxn ang="0">
                  <a:pos x="780" y="172"/>
                </a:cxn>
                <a:cxn ang="0">
                  <a:pos x="780" y="14"/>
                </a:cxn>
                <a:cxn ang="0">
                  <a:pos x="537" y="88"/>
                </a:cxn>
                <a:cxn ang="0">
                  <a:pos x="300" y="70"/>
                </a:cxn>
                <a:cxn ang="0">
                  <a:pos x="96" y="23"/>
                </a:cxn>
                <a:cxn ang="0">
                  <a:pos x="96" y="181"/>
                </a:cxn>
                <a:cxn ang="0">
                  <a:pos x="55" y="376"/>
                </a:cxn>
                <a:cxn ang="0">
                  <a:pos x="29" y="581"/>
                </a:cxn>
              </a:cxnLst>
              <a:rect l="0" t="0" r="r" b="b"/>
              <a:pathLst>
                <a:path w="820" h="806">
                  <a:moveTo>
                    <a:pt x="29" y="581"/>
                  </a:moveTo>
                  <a:cubicBezTo>
                    <a:pt x="58" y="640"/>
                    <a:pt x="147" y="703"/>
                    <a:pt x="232" y="729"/>
                  </a:cubicBezTo>
                  <a:cubicBezTo>
                    <a:pt x="317" y="755"/>
                    <a:pt x="460" y="742"/>
                    <a:pt x="542" y="739"/>
                  </a:cubicBezTo>
                  <a:cubicBezTo>
                    <a:pt x="624" y="736"/>
                    <a:pt x="684" y="806"/>
                    <a:pt x="724" y="711"/>
                  </a:cubicBezTo>
                  <a:cubicBezTo>
                    <a:pt x="764" y="616"/>
                    <a:pt x="771" y="288"/>
                    <a:pt x="780" y="172"/>
                  </a:cubicBezTo>
                  <a:cubicBezTo>
                    <a:pt x="789" y="56"/>
                    <a:pt x="820" y="28"/>
                    <a:pt x="780" y="14"/>
                  </a:cubicBezTo>
                  <a:cubicBezTo>
                    <a:pt x="740" y="0"/>
                    <a:pt x="617" y="79"/>
                    <a:pt x="537" y="88"/>
                  </a:cubicBezTo>
                  <a:cubicBezTo>
                    <a:pt x="457" y="97"/>
                    <a:pt x="373" y="81"/>
                    <a:pt x="300" y="70"/>
                  </a:cubicBezTo>
                  <a:cubicBezTo>
                    <a:pt x="227" y="59"/>
                    <a:pt x="130" y="4"/>
                    <a:pt x="96" y="23"/>
                  </a:cubicBezTo>
                  <a:cubicBezTo>
                    <a:pt x="62" y="42"/>
                    <a:pt x="103" y="122"/>
                    <a:pt x="96" y="181"/>
                  </a:cubicBezTo>
                  <a:cubicBezTo>
                    <a:pt x="89" y="240"/>
                    <a:pt x="68" y="308"/>
                    <a:pt x="55" y="376"/>
                  </a:cubicBezTo>
                  <a:cubicBezTo>
                    <a:pt x="42" y="444"/>
                    <a:pt x="0" y="522"/>
                    <a:pt x="29" y="581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3" name="Freeform 149"/>
            <p:cNvSpPr>
              <a:spLocks/>
            </p:cNvSpPr>
            <p:nvPr/>
          </p:nvSpPr>
          <p:spPr bwMode="auto">
            <a:xfrm>
              <a:off x="4968" y="9453"/>
              <a:ext cx="163" cy="539"/>
            </a:xfrm>
            <a:custGeom>
              <a:avLst/>
              <a:gdLst/>
              <a:ahLst/>
              <a:cxnLst>
                <a:cxn ang="0">
                  <a:pos x="101" y="516"/>
                </a:cxn>
                <a:cxn ang="0">
                  <a:pos x="20" y="469"/>
                </a:cxn>
                <a:cxn ang="0">
                  <a:pos x="20" y="97"/>
                </a:cxn>
                <a:cxn ang="0">
                  <a:pos x="143" y="22"/>
                </a:cxn>
                <a:cxn ang="0">
                  <a:pos x="143" y="228"/>
                </a:cxn>
                <a:cxn ang="0">
                  <a:pos x="143" y="460"/>
                </a:cxn>
                <a:cxn ang="0">
                  <a:pos x="101" y="516"/>
                </a:cxn>
              </a:cxnLst>
              <a:rect l="0" t="0" r="r" b="b"/>
              <a:pathLst>
                <a:path w="163" h="539">
                  <a:moveTo>
                    <a:pt x="101" y="516"/>
                  </a:moveTo>
                  <a:cubicBezTo>
                    <a:pt x="81" y="517"/>
                    <a:pt x="34" y="539"/>
                    <a:pt x="20" y="469"/>
                  </a:cubicBezTo>
                  <a:cubicBezTo>
                    <a:pt x="6" y="399"/>
                    <a:pt x="0" y="171"/>
                    <a:pt x="20" y="97"/>
                  </a:cubicBezTo>
                  <a:cubicBezTo>
                    <a:pt x="40" y="23"/>
                    <a:pt x="123" y="0"/>
                    <a:pt x="143" y="22"/>
                  </a:cubicBezTo>
                  <a:cubicBezTo>
                    <a:pt x="163" y="44"/>
                    <a:pt x="143" y="155"/>
                    <a:pt x="143" y="228"/>
                  </a:cubicBezTo>
                  <a:cubicBezTo>
                    <a:pt x="143" y="301"/>
                    <a:pt x="150" y="412"/>
                    <a:pt x="143" y="460"/>
                  </a:cubicBezTo>
                  <a:cubicBezTo>
                    <a:pt x="136" y="508"/>
                    <a:pt x="121" y="515"/>
                    <a:pt x="101" y="516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4" name="Freeform 150"/>
            <p:cNvSpPr>
              <a:spLocks/>
            </p:cNvSpPr>
            <p:nvPr/>
          </p:nvSpPr>
          <p:spPr bwMode="auto">
            <a:xfrm>
              <a:off x="5145" y="9424"/>
              <a:ext cx="207" cy="623"/>
            </a:xfrm>
            <a:custGeom>
              <a:avLst/>
              <a:gdLst/>
              <a:ahLst/>
              <a:cxnLst>
                <a:cxn ang="0">
                  <a:pos x="12" y="568"/>
                </a:cxn>
                <a:cxn ang="0">
                  <a:pos x="126" y="568"/>
                </a:cxn>
                <a:cxn ang="0">
                  <a:pos x="192" y="359"/>
                </a:cxn>
                <a:cxn ang="0">
                  <a:pos x="192" y="51"/>
                </a:cxn>
                <a:cxn ang="0">
                  <a:pos x="100" y="51"/>
                </a:cxn>
                <a:cxn ang="0">
                  <a:pos x="56" y="238"/>
                </a:cxn>
                <a:cxn ang="0">
                  <a:pos x="12" y="568"/>
                </a:cxn>
              </a:cxnLst>
              <a:rect l="0" t="0" r="r" b="b"/>
              <a:pathLst>
                <a:path w="207" h="623">
                  <a:moveTo>
                    <a:pt x="12" y="568"/>
                  </a:moveTo>
                  <a:cubicBezTo>
                    <a:pt x="24" y="623"/>
                    <a:pt x="96" y="603"/>
                    <a:pt x="126" y="568"/>
                  </a:cubicBezTo>
                  <a:cubicBezTo>
                    <a:pt x="156" y="533"/>
                    <a:pt x="181" y="445"/>
                    <a:pt x="192" y="359"/>
                  </a:cubicBezTo>
                  <a:cubicBezTo>
                    <a:pt x="203" y="273"/>
                    <a:pt x="207" y="102"/>
                    <a:pt x="192" y="51"/>
                  </a:cubicBezTo>
                  <a:cubicBezTo>
                    <a:pt x="177" y="0"/>
                    <a:pt x="123" y="20"/>
                    <a:pt x="100" y="51"/>
                  </a:cubicBezTo>
                  <a:cubicBezTo>
                    <a:pt x="77" y="82"/>
                    <a:pt x="71" y="152"/>
                    <a:pt x="56" y="238"/>
                  </a:cubicBezTo>
                  <a:cubicBezTo>
                    <a:pt x="41" y="324"/>
                    <a:pt x="0" y="513"/>
                    <a:pt x="12" y="568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5" name="Freeform 151"/>
            <p:cNvSpPr>
              <a:spLocks/>
            </p:cNvSpPr>
            <p:nvPr/>
          </p:nvSpPr>
          <p:spPr bwMode="auto">
            <a:xfrm>
              <a:off x="5364" y="9472"/>
              <a:ext cx="157" cy="594"/>
            </a:xfrm>
            <a:custGeom>
              <a:avLst/>
              <a:gdLst/>
              <a:ahLst/>
              <a:cxnLst>
                <a:cxn ang="0">
                  <a:pos x="27" y="520"/>
                </a:cxn>
                <a:cxn ang="0">
                  <a:pos x="121" y="520"/>
                </a:cxn>
                <a:cxn ang="0">
                  <a:pos x="162" y="357"/>
                </a:cxn>
                <a:cxn ang="0">
                  <a:pos x="162" y="51"/>
                </a:cxn>
                <a:cxn ang="0">
                  <a:pos x="27" y="78"/>
                </a:cxn>
                <a:cxn ang="0">
                  <a:pos x="27" y="520"/>
                </a:cxn>
              </a:cxnLst>
              <a:rect l="0" t="0" r="r" b="b"/>
              <a:pathLst>
                <a:path w="184" h="594">
                  <a:moveTo>
                    <a:pt x="27" y="520"/>
                  </a:moveTo>
                  <a:cubicBezTo>
                    <a:pt x="43" y="594"/>
                    <a:pt x="98" y="547"/>
                    <a:pt x="121" y="520"/>
                  </a:cubicBezTo>
                  <a:cubicBezTo>
                    <a:pt x="144" y="493"/>
                    <a:pt x="155" y="435"/>
                    <a:pt x="162" y="357"/>
                  </a:cubicBezTo>
                  <a:cubicBezTo>
                    <a:pt x="169" y="279"/>
                    <a:pt x="184" y="97"/>
                    <a:pt x="162" y="51"/>
                  </a:cubicBezTo>
                  <a:cubicBezTo>
                    <a:pt x="140" y="5"/>
                    <a:pt x="54" y="0"/>
                    <a:pt x="27" y="78"/>
                  </a:cubicBezTo>
                  <a:cubicBezTo>
                    <a:pt x="0" y="156"/>
                    <a:pt x="11" y="446"/>
                    <a:pt x="27" y="520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6" name="Freeform 152"/>
            <p:cNvSpPr>
              <a:spLocks/>
            </p:cNvSpPr>
            <p:nvPr/>
          </p:nvSpPr>
          <p:spPr bwMode="auto">
            <a:xfrm>
              <a:off x="4965" y="8742"/>
              <a:ext cx="561" cy="615"/>
            </a:xfrm>
            <a:custGeom>
              <a:avLst/>
              <a:gdLst/>
              <a:ahLst/>
              <a:cxnLst>
                <a:cxn ang="0">
                  <a:pos x="69" y="455"/>
                </a:cxn>
                <a:cxn ang="0">
                  <a:pos x="6" y="87"/>
                </a:cxn>
                <a:cxn ang="0">
                  <a:pos x="104" y="13"/>
                </a:cxn>
                <a:cxn ang="0">
                  <a:pos x="180" y="59"/>
                </a:cxn>
                <a:cxn ang="0">
                  <a:pos x="236" y="3"/>
                </a:cxn>
                <a:cxn ang="0">
                  <a:pos x="236" y="78"/>
                </a:cxn>
                <a:cxn ang="0">
                  <a:pos x="372" y="59"/>
                </a:cxn>
                <a:cxn ang="0">
                  <a:pos x="534" y="59"/>
                </a:cxn>
                <a:cxn ang="0">
                  <a:pos x="534" y="133"/>
                </a:cxn>
                <a:cxn ang="0">
                  <a:pos x="505" y="236"/>
                </a:cxn>
                <a:cxn ang="0">
                  <a:pos x="534" y="434"/>
                </a:cxn>
                <a:cxn ang="0">
                  <a:pos x="399" y="455"/>
                </a:cxn>
                <a:cxn ang="0">
                  <a:pos x="69" y="455"/>
                </a:cxn>
              </a:cxnLst>
              <a:rect l="0" t="0" r="r" b="b"/>
              <a:pathLst>
                <a:path w="561" h="516">
                  <a:moveTo>
                    <a:pt x="69" y="455"/>
                  </a:moveTo>
                  <a:cubicBezTo>
                    <a:pt x="3" y="394"/>
                    <a:pt x="0" y="161"/>
                    <a:pt x="6" y="87"/>
                  </a:cubicBezTo>
                  <a:cubicBezTo>
                    <a:pt x="12" y="13"/>
                    <a:pt x="75" y="18"/>
                    <a:pt x="104" y="13"/>
                  </a:cubicBezTo>
                  <a:cubicBezTo>
                    <a:pt x="133" y="8"/>
                    <a:pt x="158" y="61"/>
                    <a:pt x="180" y="59"/>
                  </a:cubicBezTo>
                  <a:cubicBezTo>
                    <a:pt x="202" y="57"/>
                    <a:pt x="227" y="0"/>
                    <a:pt x="236" y="3"/>
                  </a:cubicBezTo>
                  <a:cubicBezTo>
                    <a:pt x="245" y="6"/>
                    <a:pt x="213" y="69"/>
                    <a:pt x="236" y="78"/>
                  </a:cubicBezTo>
                  <a:cubicBezTo>
                    <a:pt x="259" y="87"/>
                    <a:pt x="322" y="62"/>
                    <a:pt x="372" y="59"/>
                  </a:cubicBezTo>
                  <a:cubicBezTo>
                    <a:pt x="422" y="56"/>
                    <a:pt x="507" y="47"/>
                    <a:pt x="534" y="59"/>
                  </a:cubicBezTo>
                  <a:cubicBezTo>
                    <a:pt x="561" y="71"/>
                    <a:pt x="539" y="104"/>
                    <a:pt x="534" y="133"/>
                  </a:cubicBezTo>
                  <a:cubicBezTo>
                    <a:pt x="529" y="162"/>
                    <a:pt x="505" y="186"/>
                    <a:pt x="505" y="236"/>
                  </a:cubicBezTo>
                  <a:cubicBezTo>
                    <a:pt x="505" y="286"/>
                    <a:pt x="552" y="398"/>
                    <a:pt x="534" y="434"/>
                  </a:cubicBezTo>
                  <a:cubicBezTo>
                    <a:pt x="516" y="470"/>
                    <a:pt x="474" y="452"/>
                    <a:pt x="399" y="455"/>
                  </a:cubicBezTo>
                  <a:cubicBezTo>
                    <a:pt x="324" y="458"/>
                    <a:pt x="135" y="516"/>
                    <a:pt x="69" y="455"/>
                  </a:cubicBezTo>
                  <a:close/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7" name="Freeform 153"/>
            <p:cNvSpPr>
              <a:spLocks/>
            </p:cNvSpPr>
            <p:nvPr/>
          </p:nvSpPr>
          <p:spPr bwMode="auto">
            <a:xfrm>
              <a:off x="5006" y="8514"/>
              <a:ext cx="574" cy="128"/>
            </a:xfrm>
            <a:custGeom>
              <a:avLst/>
              <a:gdLst/>
              <a:ahLst/>
              <a:cxnLst>
                <a:cxn ang="0">
                  <a:pos x="28" y="117"/>
                </a:cxn>
                <a:cxn ang="0">
                  <a:pos x="195" y="126"/>
                </a:cxn>
                <a:cxn ang="0">
                  <a:pos x="358" y="107"/>
                </a:cxn>
                <a:cxn ang="0">
                  <a:pos x="464" y="89"/>
                </a:cxn>
                <a:cxn ang="0">
                  <a:pos x="520" y="70"/>
                </a:cxn>
                <a:cxn ang="0">
                  <a:pos x="520" y="10"/>
                </a:cxn>
                <a:cxn ang="0">
                  <a:pos x="195" y="10"/>
                </a:cxn>
                <a:cxn ang="0">
                  <a:pos x="28" y="61"/>
                </a:cxn>
                <a:cxn ang="0">
                  <a:pos x="28" y="117"/>
                </a:cxn>
              </a:cxnLst>
              <a:rect l="0" t="0" r="r" b="b"/>
              <a:pathLst>
                <a:path w="574" h="128">
                  <a:moveTo>
                    <a:pt x="28" y="117"/>
                  </a:moveTo>
                  <a:cubicBezTo>
                    <a:pt x="56" y="128"/>
                    <a:pt x="140" y="128"/>
                    <a:pt x="195" y="126"/>
                  </a:cubicBezTo>
                  <a:cubicBezTo>
                    <a:pt x="250" y="124"/>
                    <a:pt x="313" y="113"/>
                    <a:pt x="358" y="107"/>
                  </a:cubicBezTo>
                  <a:cubicBezTo>
                    <a:pt x="403" y="101"/>
                    <a:pt x="437" y="95"/>
                    <a:pt x="464" y="89"/>
                  </a:cubicBezTo>
                  <a:cubicBezTo>
                    <a:pt x="491" y="83"/>
                    <a:pt x="511" y="83"/>
                    <a:pt x="520" y="70"/>
                  </a:cubicBezTo>
                  <a:cubicBezTo>
                    <a:pt x="529" y="57"/>
                    <a:pt x="574" y="20"/>
                    <a:pt x="520" y="10"/>
                  </a:cubicBezTo>
                  <a:cubicBezTo>
                    <a:pt x="466" y="0"/>
                    <a:pt x="277" y="2"/>
                    <a:pt x="195" y="10"/>
                  </a:cubicBezTo>
                  <a:cubicBezTo>
                    <a:pt x="113" y="18"/>
                    <a:pt x="50" y="40"/>
                    <a:pt x="28" y="61"/>
                  </a:cubicBezTo>
                  <a:cubicBezTo>
                    <a:pt x="6" y="82"/>
                    <a:pt x="0" y="106"/>
                    <a:pt x="28" y="117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8" name="Freeform 154"/>
            <p:cNvSpPr>
              <a:spLocks/>
            </p:cNvSpPr>
            <p:nvPr/>
          </p:nvSpPr>
          <p:spPr bwMode="auto">
            <a:xfrm>
              <a:off x="5016" y="8314"/>
              <a:ext cx="485" cy="270"/>
            </a:xfrm>
            <a:custGeom>
              <a:avLst/>
              <a:gdLst/>
              <a:ahLst/>
              <a:cxnLst>
                <a:cxn ang="0">
                  <a:pos x="442" y="210"/>
                </a:cxn>
                <a:cxn ang="0">
                  <a:pos x="442" y="122"/>
                </a:cxn>
                <a:cxn ang="0">
                  <a:pos x="442" y="19"/>
                </a:cxn>
                <a:cxn ang="0">
                  <a:pos x="185" y="47"/>
                </a:cxn>
                <a:cxn ang="0">
                  <a:pos x="32" y="47"/>
                </a:cxn>
                <a:cxn ang="0">
                  <a:pos x="53" y="328"/>
                </a:cxn>
                <a:cxn ang="0">
                  <a:pos x="348" y="328"/>
                </a:cxn>
                <a:cxn ang="0">
                  <a:pos x="442" y="210"/>
                </a:cxn>
              </a:cxnLst>
              <a:rect l="0" t="0" r="r" b="b"/>
              <a:pathLst>
                <a:path w="485" h="375">
                  <a:moveTo>
                    <a:pt x="442" y="210"/>
                  </a:moveTo>
                  <a:cubicBezTo>
                    <a:pt x="458" y="176"/>
                    <a:pt x="442" y="154"/>
                    <a:pt x="442" y="122"/>
                  </a:cubicBezTo>
                  <a:cubicBezTo>
                    <a:pt x="442" y="90"/>
                    <a:pt x="485" y="31"/>
                    <a:pt x="442" y="19"/>
                  </a:cubicBezTo>
                  <a:cubicBezTo>
                    <a:pt x="399" y="7"/>
                    <a:pt x="253" y="42"/>
                    <a:pt x="185" y="47"/>
                  </a:cubicBezTo>
                  <a:cubicBezTo>
                    <a:pt x="117" y="52"/>
                    <a:pt x="54" y="0"/>
                    <a:pt x="32" y="47"/>
                  </a:cubicBezTo>
                  <a:cubicBezTo>
                    <a:pt x="10" y="94"/>
                    <a:pt x="0" y="281"/>
                    <a:pt x="53" y="328"/>
                  </a:cubicBezTo>
                  <a:cubicBezTo>
                    <a:pt x="106" y="375"/>
                    <a:pt x="281" y="348"/>
                    <a:pt x="348" y="328"/>
                  </a:cubicBezTo>
                  <a:cubicBezTo>
                    <a:pt x="415" y="308"/>
                    <a:pt x="426" y="244"/>
                    <a:pt x="442" y="210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9" name="Oval 155"/>
            <p:cNvSpPr>
              <a:spLocks noChangeArrowheads="1"/>
            </p:cNvSpPr>
            <p:nvPr/>
          </p:nvSpPr>
          <p:spPr bwMode="auto">
            <a:xfrm>
              <a:off x="5034" y="8314"/>
              <a:ext cx="424" cy="143"/>
            </a:xfrm>
            <a:prstGeom prst="ellipse">
              <a:avLst/>
            </a:prstGeom>
            <a:solidFill>
              <a:srgbClr val="548DD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0" name="Freeform 156"/>
            <p:cNvSpPr>
              <a:spLocks/>
            </p:cNvSpPr>
            <p:nvPr/>
          </p:nvSpPr>
          <p:spPr bwMode="auto">
            <a:xfrm>
              <a:off x="5047" y="7950"/>
              <a:ext cx="205" cy="264"/>
            </a:xfrm>
            <a:custGeom>
              <a:avLst/>
              <a:gdLst/>
              <a:ahLst/>
              <a:cxnLst>
                <a:cxn ang="0">
                  <a:pos x="198" y="263"/>
                </a:cxn>
                <a:cxn ang="0">
                  <a:pos x="198" y="156"/>
                </a:cxn>
                <a:cxn ang="0">
                  <a:pos x="154" y="21"/>
                </a:cxn>
                <a:cxn ang="0">
                  <a:pos x="22" y="30"/>
                </a:cxn>
                <a:cxn ang="0">
                  <a:pos x="22" y="95"/>
                </a:cxn>
                <a:cxn ang="0">
                  <a:pos x="154" y="163"/>
                </a:cxn>
                <a:cxn ang="0">
                  <a:pos x="198" y="263"/>
                </a:cxn>
              </a:cxnLst>
              <a:rect l="0" t="0" r="r" b="b"/>
              <a:pathLst>
                <a:path w="205" h="264">
                  <a:moveTo>
                    <a:pt x="198" y="263"/>
                  </a:moveTo>
                  <a:cubicBezTo>
                    <a:pt x="205" y="262"/>
                    <a:pt x="205" y="196"/>
                    <a:pt x="198" y="156"/>
                  </a:cubicBezTo>
                  <a:cubicBezTo>
                    <a:pt x="191" y="116"/>
                    <a:pt x="183" y="42"/>
                    <a:pt x="154" y="21"/>
                  </a:cubicBezTo>
                  <a:cubicBezTo>
                    <a:pt x="125" y="0"/>
                    <a:pt x="44" y="18"/>
                    <a:pt x="22" y="30"/>
                  </a:cubicBezTo>
                  <a:cubicBezTo>
                    <a:pt x="0" y="42"/>
                    <a:pt x="0" y="73"/>
                    <a:pt x="22" y="95"/>
                  </a:cubicBezTo>
                  <a:cubicBezTo>
                    <a:pt x="44" y="117"/>
                    <a:pt x="125" y="140"/>
                    <a:pt x="154" y="163"/>
                  </a:cubicBezTo>
                  <a:cubicBezTo>
                    <a:pt x="183" y="186"/>
                    <a:pt x="191" y="264"/>
                    <a:pt x="198" y="263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1" name="Freeform 157"/>
            <p:cNvSpPr>
              <a:spLocks/>
            </p:cNvSpPr>
            <p:nvPr/>
          </p:nvSpPr>
          <p:spPr bwMode="auto">
            <a:xfrm>
              <a:off x="5360" y="8175"/>
              <a:ext cx="337" cy="93"/>
            </a:xfrm>
            <a:custGeom>
              <a:avLst/>
              <a:gdLst/>
              <a:ahLst/>
              <a:cxnLst>
                <a:cxn ang="0">
                  <a:pos x="4" y="68"/>
                </a:cxn>
                <a:cxn ang="0">
                  <a:pos x="166" y="8"/>
                </a:cxn>
                <a:cxn ang="0">
                  <a:pos x="328" y="116"/>
                </a:cxn>
                <a:cxn ang="0">
                  <a:pos x="220" y="170"/>
                </a:cxn>
                <a:cxn ang="0">
                  <a:pos x="141" y="116"/>
                </a:cxn>
                <a:cxn ang="0">
                  <a:pos x="4" y="68"/>
                </a:cxn>
              </a:cxnLst>
              <a:rect l="0" t="0" r="r" b="b"/>
              <a:pathLst>
                <a:path w="337" h="170">
                  <a:moveTo>
                    <a:pt x="4" y="68"/>
                  </a:moveTo>
                  <a:cubicBezTo>
                    <a:pt x="8" y="50"/>
                    <a:pt x="112" y="0"/>
                    <a:pt x="166" y="8"/>
                  </a:cubicBezTo>
                  <a:cubicBezTo>
                    <a:pt x="220" y="16"/>
                    <a:pt x="319" y="89"/>
                    <a:pt x="328" y="116"/>
                  </a:cubicBezTo>
                  <a:cubicBezTo>
                    <a:pt x="337" y="143"/>
                    <a:pt x="251" y="170"/>
                    <a:pt x="220" y="170"/>
                  </a:cubicBezTo>
                  <a:cubicBezTo>
                    <a:pt x="189" y="170"/>
                    <a:pt x="177" y="125"/>
                    <a:pt x="141" y="116"/>
                  </a:cubicBezTo>
                  <a:cubicBezTo>
                    <a:pt x="105" y="107"/>
                    <a:pt x="0" y="86"/>
                    <a:pt x="4" y="68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2" name="Freeform 158"/>
            <p:cNvSpPr>
              <a:spLocks/>
            </p:cNvSpPr>
            <p:nvPr/>
          </p:nvSpPr>
          <p:spPr bwMode="auto">
            <a:xfrm rot="1249281">
              <a:off x="4670" y="8113"/>
              <a:ext cx="357" cy="230"/>
            </a:xfrm>
            <a:custGeom>
              <a:avLst/>
              <a:gdLst/>
              <a:ahLst/>
              <a:cxnLst>
                <a:cxn ang="0">
                  <a:pos x="355" y="17"/>
                </a:cxn>
                <a:cxn ang="0">
                  <a:pos x="229" y="17"/>
                </a:cxn>
                <a:cxn ang="0">
                  <a:pos x="28" y="120"/>
                </a:cxn>
                <a:cxn ang="0">
                  <a:pos x="60" y="206"/>
                </a:cxn>
                <a:cxn ang="0">
                  <a:pos x="198" y="206"/>
                </a:cxn>
                <a:cxn ang="0">
                  <a:pos x="240" y="63"/>
                </a:cxn>
                <a:cxn ang="0">
                  <a:pos x="355" y="17"/>
                </a:cxn>
              </a:cxnLst>
              <a:rect l="0" t="0" r="r" b="b"/>
              <a:pathLst>
                <a:path w="357" h="230">
                  <a:moveTo>
                    <a:pt x="355" y="17"/>
                  </a:moveTo>
                  <a:cubicBezTo>
                    <a:pt x="353" y="9"/>
                    <a:pt x="283" y="0"/>
                    <a:pt x="229" y="17"/>
                  </a:cubicBezTo>
                  <a:cubicBezTo>
                    <a:pt x="175" y="34"/>
                    <a:pt x="56" y="89"/>
                    <a:pt x="28" y="120"/>
                  </a:cubicBezTo>
                  <a:cubicBezTo>
                    <a:pt x="0" y="151"/>
                    <a:pt x="32" y="192"/>
                    <a:pt x="60" y="206"/>
                  </a:cubicBezTo>
                  <a:cubicBezTo>
                    <a:pt x="88" y="220"/>
                    <a:pt x="168" y="230"/>
                    <a:pt x="198" y="206"/>
                  </a:cubicBezTo>
                  <a:cubicBezTo>
                    <a:pt x="228" y="182"/>
                    <a:pt x="218" y="95"/>
                    <a:pt x="240" y="63"/>
                  </a:cubicBezTo>
                  <a:cubicBezTo>
                    <a:pt x="262" y="31"/>
                    <a:pt x="357" y="25"/>
                    <a:pt x="355" y="17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183" name="Group 159"/>
          <p:cNvGrpSpPr>
            <a:grpSpLocks/>
          </p:cNvGrpSpPr>
          <p:nvPr/>
        </p:nvGrpSpPr>
        <p:grpSpPr bwMode="auto">
          <a:xfrm>
            <a:off x="7643834" y="4071942"/>
            <a:ext cx="785819" cy="1233482"/>
            <a:chOff x="5488" y="8478"/>
            <a:chExt cx="2084" cy="3642"/>
          </a:xfrm>
        </p:grpSpPr>
        <p:sp>
          <p:nvSpPr>
            <p:cNvPr id="1184" name="Freeform 160"/>
            <p:cNvSpPr>
              <a:spLocks/>
            </p:cNvSpPr>
            <p:nvPr/>
          </p:nvSpPr>
          <p:spPr bwMode="auto">
            <a:xfrm>
              <a:off x="5488" y="9210"/>
              <a:ext cx="1701" cy="2910"/>
            </a:xfrm>
            <a:custGeom>
              <a:avLst/>
              <a:gdLst/>
              <a:ahLst/>
              <a:cxnLst>
                <a:cxn ang="0">
                  <a:pos x="309" y="2756"/>
                </a:cxn>
                <a:cxn ang="0">
                  <a:pos x="671" y="2895"/>
                </a:cxn>
                <a:cxn ang="0">
                  <a:pos x="1220" y="2849"/>
                </a:cxn>
                <a:cxn ang="0">
                  <a:pos x="1619" y="2663"/>
                </a:cxn>
                <a:cxn ang="0">
                  <a:pos x="1693" y="1474"/>
                </a:cxn>
                <a:cxn ang="0">
                  <a:pos x="1573" y="526"/>
                </a:cxn>
                <a:cxn ang="0">
                  <a:pos x="1442" y="90"/>
                </a:cxn>
                <a:cxn ang="0">
                  <a:pos x="987" y="6"/>
                </a:cxn>
                <a:cxn ang="0">
                  <a:pos x="430" y="52"/>
                </a:cxn>
                <a:cxn ang="0">
                  <a:pos x="244" y="108"/>
                </a:cxn>
                <a:cxn ang="0">
                  <a:pos x="83" y="582"/>
                </a:cxn>
                <a:cxn ang="0">
                  <a:pos x="21" y="1335"/>
                </a:cxn>
                <a:cxn ang="0">
                  <a:pos x="207" y="2310"/>
                </a:cxn>
                <a:cxn ang="0">
                  <a:pos x="383" y="2821"/>
                </a:cxn>
              </a:cxnLst>
              <a:rect l="0" t="0" r="r" b="b"/>
              <a:pathLst>
                <a:path w="1701" h="2910">
                  <a:moveTo>
                    <a:pt x="309" y="2756"/>
                  </a:moveTo>
                  <a:cubicBezTo>
                    <a:pt x="414" y="2818"/>
                    <a:pt x="519" y="2880"/>
                    <a:pt x="671" y="2895"/>
                  </a:cubicBezTo>
                  <a:cubicBezTo>
                    <a:pt x="823" y="2910"/>
                    <a:pt x="1062" y="2888"/>
                    <a:pt x="1220" y="2849"/>
                  </a:cubicBezTo>
                  <a:cubicBezTo>
                    <a:pt x="1378" y="2810"/>
                    <a:pt x="1540" y="2892"/>
                    <a:pt x="1619" y="2663"/>
                  </a:cubicBezTo>
                  <a:cubicBezTo>
                    <a:pt x="1698" y="2434"/>
                    <a:pt x="1701" y="1830"/>
                    <a:pt x="1693" y="1474"/>
                  </a:cubicBezTo>
                  <a:cubicBezTo>
                    <a:pt x="1685" y="1118"/>
                    <a:pt x="1615" y="756"/>
                    <a:pt x="1573" y="526"/>
                  </a:cubicBezTo>
                  <a:cubicBezTo>
                    <a:pt x="1531" y="296"/>
                    <a:pt x="1540" y="177"/>
                    <a:pt x="1442" y="90"/>
                  </a:cubicBezTo>
                  <a:cubicBezTo>
                    <a:pt x="1344" y="3"/>
                    <a:pt x="1156" y="12"/>
                    <a:pt x="987" y="6"/>
                  </a:cubicBezTo>
                  <a:cubicBezTo>
                    <a:pt x="818" y="0"/>
                    <a:pt x="554" y="35"/>
                    <a:pt x="430" y="52"/>
                  </a:cubicBezTo>
                  <a:cubicBezTo>
                    <a:pt x="306" y="69"/>
                    <a:pt x="302" y="20"/>
                    <a:pt x="244" y="108"/>
                  </a:cubicBezTo>
                  <a:cubicBezTo>
                    <a:pt x="186" y="196"/>
                    <a:pt x="120" y="378"/>
                    <a:pt x="83" y="582"/>
                  </a:cubicBezTo>
                  <a:cubicBezTo>
                    <a:pt x="46" y="786"/>
                    <a:pt x="0" y="1047"/>
                    <a:pt x="21" y="1335"/>
                  </a:cubicBezTo>
                  <a:cubicBezTo>
                    <a:pt x="42" y="1623"/>
                    <a:pt x="147" y="2062"/>
                    <a:pt x="207" y="2310"/>
                  </a:cubicBezTo>
                  <a:cubicBezTo>
                    <a:pt x="267" y="2558"/>
                    <a:pt x="325" y="2689"/>
                    <a:pt x="383" y="2821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5" name="Freeform 161"/>
            <p:cNvSpPr>
              <a:spLocks/>
            </p:cNvSpPr>
            <p:nvPr/>
          </p:nvSpPr>
          <p:spPr bwMode="auto">
            <a:xfrm>
              <a:off x="5907" y="8478"/>
              <a:ext cx="912" cy="841"/>
            </a:xfrm>
            <a:custGeom>
              <a:avLst/>
              <a:gdLst/>
              <a:ahLst/>
              <a:cxnLst>
                <a:cxn ang="0">
                  <a:pos x="76" y="738"/>
                </a:cxn>
                <a:cxn ang="0">
                  <a:pos x="457" y="732"/>
                </a:cxn>
                <a:cxn ang="0">
                  <a:pos x="875" y="738"/>
                </a:cxn>
                <a:cxn ang="0">
                  <a:pos x="680" y="125"/>
                </a:cxn>
                <a:cxn ang="0">
                  <a:pos x="401" y="41"/>
                </a:cxn>
                <a:cxn ang="0">
                  <a:pos x="252" y="116"/>
                </a:cxn>
                <a:cxn ang="0">
                  <a:pos x="2" y="738"/>
                </a:cxn>
                <a:cxn ang="0">
                  <a:pos x="265" y="732"/>
                </a:cxn>
              </a:cxnLst>
              <a:rect l="0" t="0" r="r" b="b"/>
              <a:pathLst>
                <a:path w="912" h="841">
                  <a:moveTo>
                    <a:pt x="76" y="738"/>
                  </a:moveTo>
                  <a:cubicBezTo>
                    <a:pt x="200" y="735"/>
                    <a:pt x="324" y="732"/>
                    <a:pt x="457" y="732"/>
                  </a:cubicBezTo>
                  <a:cubicBezTo>
                    <a:pt x="590" y="732"/>
                    <a:pt x="838" y="839"/>
                    <a:pt x="875" y="738"/>
                  </a:cubicBezTo>
                  <a:cubicBezTo>
                    <a:pt x="912" y="637"/>
                    <a:pt x="759" y="241"/>
                    <a:pt x="680" y="125"/>
                  </a:cubicBezTo>
                  <a:cubicBezTo>
                    <a:pt x="601" y="9"/>
                    <a:pt x="472" y="42"/>
                    <a:pt x="401" y="41"/>
                  </a:cubicBezTo>
                  <a:cubicBezTo>
                    <a:pt x="330" y="40"/>
                    <a:pt x="319" y="0"/>
                    <a:pt x="252" y="116"/>
                  </a:cubicBezTo>
                  <a:cubicBezTo>
                    <a:pt x="185" y="232"/>
                    <a:pt x="0" y="635"/>
                    <a:pt x="2" y="738"/>
                  </a:cubicBezTo>
                  <a:cubicBezTo>
                    <a:pt x="4" y="841"/>
                    <a:pt x="134" y="786"/>
                    <a:pt x="265" y="732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6" name="Freeform 162"/>
            <p:cNvSpPr>
              <a:spLocks/>
            </p:cNvSpPr>
            <p:nvPr/>
          </p:nvSpPr>
          <p:spPr bwMode="auto">
            <a:xfrm>
              <a:off x="5764" y="9652"/>
              <a:ext cx="1175" cy="2037"/>
            </a:xfrm>
            <a:custGeom>
              <a:avLst/>
              <a:gdLst/>
              <a:ahLst/>
              <a:cxnLst>
                <a:cxn ang="0">
                  <a:pos x="210" y="1887"/>
                </a:cxn>
                <a:cxn ang="0">
                  <a:pos x="33" y="1060"/>
                </a:cxn>
                <a:cxn ang="0">
                  <a:pos x="42" y="196"/>
                </a:cxn>
                <a:cxn ang="0">
                  <a:pos x="284" y="19"/>
                </a:cxn>
                <a:cxn ang="0">
                  <a:pos x="916" y="84"/>
                </a:cxn>
                <a:cxn ang="0">
                  <a:pos x="1018" y="400"/>
                </a:cxn>
                <a:cxn ang="0">
                  <a:pos x="1098" y="1691"/>
                </a:cxn>
                <a:cxn ang="0">
                  <a:pos x="553" y="1961"/>
                </a:cxn>
                <a:cxn ang="0">
                  <a:pos x="210" y="1887"/>
                </a:cxn>
              </a:cxnLst>
              <a:rect l="0" t="0" r="r" b="b"/>
              <a:pathLst>
                <a:path w="1175" h="2037">
                  <a:moveTo>
                    <a:pt x="210" y="1887"/>
                  </a:moveTo>
                  <a:cubicBezTo>
                    <a:pt x="123" y="1737"/>
                    <a:pt x="61" y="1342"/>
                    <a:pt x="33" y="1060"/>
                  </a:cubicBezTo>
                  <a:cubicBezTo>
                    <a:pt x="5" y="778"/>
                    <a:pt x="0" y="369"/>
                    <a:pt x="42" y="196"/>
                  </a:cubicBezTo>
                  <a:cubicBezTo>
                    <a:pt x="84" y="23"/>
                    <a:pt x="138" y="38"/>
                    <a:pt x="284" y="19"/>
                  </a:cubicBezTo>
                  <a:cubicBezTo>
                    <a:pt x="430" y="0"/>
                    <a:pt x="794" y="21"/>
                    <a:pt x="916" y="84"/>
                  </a:cubicBezTo>
                  <a:cubicBezTo>
                    <a:pt x="1038" y="147"/>
                    <a:pt x="988" y="132"/>
                    <a:pt x="1018" y="400"/>
                  </a:cubicBezTo>
                  <a:cubicBezTo>
                    <a:pt x="1048" y="668"/>
                    <a:pt x="1175" y="1431"/>
                    <a:pt x="1098" y="1691"/>
                  </a:cubicBezTo>
                  <a:cubicBezTo>
                    <a:pt x="1021" y="1951"/>
                    <a:pt x="698" y="1925"/>
                    <a:pt x="553" y="1961"/>
                  </a:cubicBezTo>
                  <a:cubicBezTo>
                    <a:pt x="408" y="1997"/>
                    <a:pt x="297" y="2037"/>
                    <a:pt x="210" y="1887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7" name="Freeform 163"/>
            <p:cNvSpPr>
              <a:spLocks/>
            </p:cNvSpPr>
            <p:nvPr/>
          </p:nvSpPr>
          <p:spPr bwMode="auto">
            <a:xfrm>
              <a:off x="6862" y="9216"/>
              <a:ext cx="575" cy="2852"/>
            </a:xfrm>
            <a:custGeom>
              <a:avLst/>
              <a:gdLst/>
              <a:ahLst/>
              <a:cxnLst>
                <a:cxn ang="0">
                  <a:pos x="161" y="2824"/>
                </a:cxn>
                <a:cxn ang="0">
                  <a:pos x="516" y="2601"/>
                </a:cxn>
                <a:cxn ang="0">
                  <a:pos x="516" y="1849"/>
                </a:cxn>
                <a:cxn ang="0">
                  <a:pos x="439" y="818"/>
                </a:cxn>
                <a:cxn ang="0">
                  <a:pos x="327" y="334"/>
                </a:cxn>
                <a:cxn ang="0">
                  <a:pos x="217" y="102"/>
                </a:cxn>
                <a:cxn ang="0">
                  <a:pos x="12" y="46"/>
                </a:cxn>
                <a:cxn ang="0">
                  <a:pos x="143" y="381"/>
                </a:cxn>
                <a:cxn ang="0">
                  <a:pos x="264" y="1812"/>
                </a:cxn>
                <a:cxn ang="0">
                  <a:pos x="171" y="2685"/>
                </a:cxn>
                <a:cxn ang="0">
                  <a:pos x="161" y="2824"/>
                </a:cxn>
              </a:cxnLst>
              <a:rect l="0" t="0" r="r" b="b"/>
              <a:pathLst>
                <a:path w="575" h="2852">
                  <a:moveTo>
                    <a:pt x="161" y="2824"/>
                  </a:moveTo>
                  <a:cubicBezTo>
                    <a:pt x="218" y="2810"/>
                    <a:pt x="457" y="2764"/>
                    <a:pt x="516" y="2601"/>
                  </a:cubicBezTo>
                  <a:cubicBezTo>
                    <a:pt x="575" y="2438"/>
                    <a:pt x="529" y="2146"/>
                    <a:pt x="516" y="1849"/>
                  </a:cubicBezTo>
                  <a:cubicBezTo>
                    <a:pt x="503" y="1552"/>
                    <a:pt x="470" y="1070"/>
                    <a:pt x="439" y="818"/>
                  </a:cubicBezTo>
                  <a:cubicBezTo>
                    <a:pt x="408" y="566"/>
                    <a:pt x="364" y="453"/>
                    <a:pt x="327" y="334"/>
                  </a:cubicBezTo>
                  <a:cubicBezTo>
                    <a:pt x="290" y="215"/>
                    <a:pt x="269" y="150"/>
                    <a:pt x="217" y="102"/>
                  </a:cubicBezTo>
                  <a:cubicBezTo>
                    <a:pt x="165" y="54"/>
                    <a:pt x="24" y="0"/>
                    <a:pt x="12" y="46"/>
                  </a:cubicBezTo>
                  <a:cubicBezTo>
                    <a:pt x="0" y="92"/>
                    <a:pt x="101" y="87"/>
                    <a:pt x="143" y="381"/>
                  </a:cubicBezTo>
                  <a:cubicBezTo>
                    <a:pt x="185" y="675"/>
                    <a:pt x="259" y="1428"/>
                    <a:pt x="264" y="1812"/>
                  </a:cubicBezTo>
                  <a:cubicBezTo>
                    <a:pt x="269" y="2196"/>
                    <a:pt x="186" y="2518"/>
                    <a:pt x="171" y="2685"/>
                  </a:cubicBezTo>
                  <a:cubicBezTo>
                    <a:pt x="156" y="2852"/>
                    <a:pt x="104" y="2838"/>
                    <a:pt x="161" y="282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8" name="WordArt 164"/>
            <p:cNvSpPr>
              <a:spLocks noChangeArrowheads="1" noChangeShapeType="1" noTextEdit="1"/>
            </p:cNvSpPr>
            <p:nvPr/>
          </p:nvSpPr>
          <p:spPr bwMode="auto">
            <a:xfrm rot="-295820">
              <a:off x="5952" y="10226"/>
              <a:ext cx="734" cy="7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effectLst/>
                  <a:latin typeface="Arial Black"/>
                </a:rPr>
                <a:t>50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endParaRPr>
            </a:p>
          </p:txBody>
        </p:sp>
        <p:sp>
          <p:nvSpPr>
            <p:cNvPr id="1189" name="Freeform 165"/>
            <p:cNvSpPr>
              <a:spLocks/>
            </p:cNvSpPr>
            <p:nvPr/>
          </p:nvSpPr>
          <p:spPr bwMode="auto">
            <a:xfrm rot="8071966">
              <a:off x="6823" y="8645"/>
              <a:ext cx="375" cy="105"/>
            </a:xfrm>
            <a:custGeom>
              <a:avLst/>
              <a:gdLst/>
              <a:ahLst/>
              <a:cxnLst>
                <a:cxn ang="0">
                  <a:pos x="11" y="91"/>
                </a:cxn>
                <a:cxn ang="0">
                  <a:pos x="86" y="9"/>
                </a:cxn>
                <a:cxn ang="0">
                  <a:pos x="161" y="37"/>
                </a:cxn>
                <a:cxn ang="0">
                  <a:pos x="373" y="91"/>
                </a:cxn>
                <a:cxn ang="0">
                  <a:pos x="151" y="91"/>
                </a:cxn>
                <a:cxn ang="0">
                  <a:pos x="11" y="91"/>
                </a:cxn>
              </a:cxnLst>
              <a:rect l="0" t="0" r="r" b="b"/>
              <a:pathLst>
                <a:path w="375" h="105">
                  <a:moveTo>
                    <a:pt x="11" y="91"/>
                  </a:moveTo>
                  <a:cubicBezTo>
                    <a:pt x="0" y="77"/>
                    <a:pt x="61" y="18"/>
                    <a:pt x="86" y="9"/>
                  </a:cubicBezTo>
                  <a:cubicBezTo>
                    <a:pt x="111" y="0"/>
                    <a:pt x="113" y="23"/>
                    <a:pt x="161" y="37"/>
                  </a:cubicBezTo>
                  <a:cubicBezTo>
                    <a:pt x="209" y="51"/>
                    <a:pt x="375" y="82"/>
                    <a:pt x="373" y="91"/>
                  </a:cubicBezTo>
                  <a:cubicBezTo>
                    <a:pt x="371" y="100"/>
                    <a:pt x="211" y="91"/>
                    <a:pt x="151" y="91"/>
                  </a:cubicBezTo>
                  <a:cubicBezTo>
                    <a:pt x="91" y="91"/>
                    <a:pt x="22" y="105"/>
                    <a:pt x="11" y="91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" name="Freeform 166"/>
            <p:cNvSpPr>
              <a:spLocks/>
            </p:cNvSpPr>
            <p:nvPr/>
          </p:nvSpPr>
          <p:spPr bwMode="auto">
            <a:xfrm rot="-127155">
              <a:off x="6819" y="8861"/>
              <a:ext cx="683" cy="113"/>
            </a:xfrm>
            <a:custGeom>
              <a:avLst/>
              <a:gdLst/>
              <a:ahLst/>
              <a:cxnLst>
                <a:cxn ang="0">
                  <a:pos x="32" y="15"/>
                </a:cxn>
                <a:cxn ang="0">
                  <a:pos x="358" y="15"/>
                </a:cxn>
                <a:cxn ang="0">
                  <a:pos x="570" y="15"/>
                </a:cxn>
                <a:cxn ang="0">
                  <a:pos x="655" y="104"/>
                </a:cxn>
                <a:cxn ang="0">
                  <a:pos x="403" y="67"/>
                </a:cxn>
                <a:cxn ang="0">
                  <a:pos x="165" y="15"/>
                </a:cxn>
                <a:cxn ang="0">
                  <a:pos x="32" y="15"/>
                </a:cxn>
              </a:cxnLst>
              <a:rect l="0" t="0" r="r" b="b"/>
              <a:pathLst>
                <a:path w="683" h="113">
                  <a:moveTo>
                    <a:pt x="32" y="15"/>
                  </a:moveTo>
                  <a:cubicBezTo>
                    <a:pt x="64" y="15"/>
                    <a:pt x="268" y="15"/>
                    <a:pt x="358" y="15"/>
                  </a:cubicBezTo>
                  <a:cubicBezTo>
                    <a:pt x="448" y="15"/>
                    <a:pt x="521" y="0"/>
                    <a:pt x="570" y="15"/>
                  </a:cubicBezTo>
                  <a:cubicBezTo>
                    <a:pt x="619" y="30"/>
                    <a:pt x="683" y="95"/>
                    <a:pt x="655" y="104"/>
                  </a:cubicBezTo>
                  <a:cubicBezTo>
                    <a:pt x="627" y="113"/>
                    <a:pt x="485" y="82"/>
                    <a:pt x="403" y="67"/>
                  </a:cubicBezTo>
                  <a:cubicBezTo>
                    <a:pt x="321" y="52"/>
                    <a:pt x="227" y="24"/>
                    <a:pt x="165" y="15"/>
                  </a:cubicBezTo>
                  <a:cubicBezTo>
                    <a:pt x="103" y="6"/>
                    <a:pt x="0" y="15"/>
                    <a:pt x="32" y="15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1" name="Freeform 167"/>
            <p:cNvSpPr>
              <a:spLocks/>
            </p:cNvSpPr>
            <p:nvPr/>
          </p:nvSpPr>
          <p:spPr bwMode="auto">
            <a:xfrm>
              <a:off x="6874" y="8937"/>
              <a:ext cx="369" cy="2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02"/>
                </a:cxn>
                <a:cxn ang="0">
                  <a:pos x="364" y="186"/>
                </a:cxn>
                <a:cxn ang="0">
                  <a:pos x="279" y="186"/>
                </a:cxn>
                <a:cxn ang="0">
                  <a:pos x="67" y="19"/>
                </a:cxn>
              </a:cxnLst>
              <a:rect l="0" t="0" r="r" b="b"/>
              <a:pathLst>
                <a:path w="369" h="214">
                  <a:moveTo>
                    <a:pt x="0" y="0"/>
                  </a:moveTo>
                  <a:cubicBezTo>
                    <a:pt x="93" y="35"/>
                    <a:pt x="187" y="71"/>
                    <a:pt x="248" y="102"/>
                  </a:cubicBezTo>
                  <a:cubicBezTo>
                    <a:pt x="309" y="133"/>
                    <a:pt x="359" y="172"/>
                    <a:pt x="364" y="186"/>
                  </a:cubicBezTo>
                  <a:cubicBezTo>
                    <a:pt x="369" y="200"/>
                    <a:pt x="328" y="214"/>
                    <a:pt x="279" y="186"/>
                  </a:cubicBezTo>
                  <a:cubicBezTo>
                    <a:pt x="230" y="158"/>
                    <a:pt x="148" y="88"/>
                    <a:pt x="67" y="19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2" name="Freeform 168"/>
            <p:cNvSpPr>
              <a:spLocks/>
            </p:cNvSpPr>
            <p:nvPr/>
          </p:nvSpPr>
          <p:spPr bwMode="auto">
            <a:xfrm>
              <a:off x="7243" y="8603"/>
              <a:ext cx="320" cy="83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194" y="9"/>
                </a:cxn>
                <a:cxn ang="0">
                  <a:pos x="310" y="28"/>
                </a:cxn>
                <a:cxn ang="0">
                  <a:pos x="135" y="74"/>
                </a:cxn>
                <a:cxn ang="0">
                  <a:pos x="58" y="74"/>
                </a:cxn>
              </a:cxnLst>
              <a:rect l="0" t="0" r="r" b="b"/>
              <a:pathLst>
                <a:path w="320" h="83">
                  <a:moveTo>
                    <a:pt x="0" y="83"/>
                  </a:moveTo>
                  <a:cubicBezTo>
                    <a:pt x="71" y="50"/>
                    <a:pt x="142" y="18"/>
                    <a:pt x="194" y="9"/>
                  </a:cubicBezTo>
                  <a:cubicBezTo>
                    <a:pt x="246" y="0"/>
                    <a:pt x="320" y="17"/>
                    <a:pt x="310" y="28"/>
                  </a:cubicBezTo>
                  <a:cubicBezTo>
                    <a:pt x="300" y="39"/>
                    <a:pt x="177" y="66"/>
                    <a:pt x="135" y="74"/>
                  </a:cubicBezTo>
                  <a:cubicBezTo>
                    <a:pt x="93" y="82"/>
                    <a:pt x="75" y="78"/>
                    <a:pt x="58" y="74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3" name="Freeform 169"/>
            <p:cNvSpPr>
              <a:spLocks/>
            </p:cNvSpPr>
            <p:nvPr/>
          </p:nvSpPr>
          <p:spPr bwMode="auto">
            <a:xfrm>
              <a:off x="7271" y="9002"/>
              <a:ext cx="301" cy="84"/>
            </a:xfrm>
            <a:custGeom>
              <a:avLst/>
              <a:gdLst/>
              <a:ahLst/>
              <a:cxnLst>
                <a:cxn ang="0">
                  <a:pos x="18" y="11"/>
                </a:cxn>
                <a:cxn ang="0">
                  <a:pos x="264" y="76"/>
                </a:cxn>
                <a:cxn ang="0">
                  <a:pos x="414" y="76"/>
                </a:cxn>
                <a:cxn ang="0">
                  <a:pos x="153" y="141"/>
                </a:cxn>
                <a:cxn ang="0">
                  <a:pos x="18" y="11"/>
                </a:cxn>
              </a:cxnLst>
              <a:rect l="0" t="0" r="r" b="b"/>
              <a:pathLst>
                <a:path w="432" h="160">
                  <a:moveTo>
                    <a:pt x="18" y="11"/>
                  </a:moveTo>
                  <a:cubicBezTo>
                    <a:pt x="36" y="0"/>
                    <a:pt x="198" y="65"/>
                    <a:pt x="264" y="76"/>
                  </a:cubicBezTo>
                  <a:cubicBezTo>
                    <a:pt x="330" y="87"/>
                    <a:pt x="432" y="65"/>
                    <a:pt x="414" y="76"/>
                  </a:cubicBezTo>
                  <a:cubicBezTo>
                    <a:pt x="396" y="87"/>
                    <a:pt x="219" y="160"/>
                    <a:pt x="153" y="141"/>
                  </a:cubicBezTo>
                  <a:cubicBezTo>
                    <a:pt x="87" y="122"/>
                    <a:pt x="0" y="22"/>
                    <a:pt x="18" y="11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4" name="Oval 170"/>
            <p:cNvSpPr>
              <a:spLocks noChangeArrowheads="1"/>
            </p:cNvSpPr>
            <p:nvPr/>
          </p:nvSpPr>
          <p:spPr bwMode="auto">
            <a:xfrm>
              <a:off x="6596" y="8779"/>
              <a:ext cx="90" cy="2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5" name="Rectangle 171"/>
            <p:cNvSpPr>
              <a:spLocks noChangeArrowheads="1"/>
            </p:cNvSpPr>
            <p:nvPr/>
          </p:nvSpPr>
          <p:spPr bwMode="auto">
            <a:xfrm>
              <a:off x="6172" y="8520"/>
              <a:ext cx="424" cy="83"/>
            </a:xfrm>
            <a:prstGeom prst="rect">
              <a:avLst/>
            </a:prstGeom>
            <a:solidFill>
              <a:srgbClr val="7F7F7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5361" name="Group 1"/>
          <p:cNvGrpSpPr>
            <a:grpSpLocks/>
          </p:cNvGrpSpPr>
          <p:nvPr/>
        </p:nvGrpSpPr>
        <p:grpSpPr bwMode="auto">
          <a:xfrm>
            <a:off x="2285984" y="2714620"/>
            <a:ext cx="1284291" cy="2243143"/>
            <a:chOff x="6834" y="7004"/>
            <a:chExt cx="1235" cy="2296"/>
          </a:xfrm>
        </p:grpSpPr>
        <p:sp>
          <p:nvSpPr>
            <p:cNvPr id="15362" name="Freeform 2"/>
            <p:cNvSpPr>
              <a:spLocks/>
            </p:cNvSpPr>
            <p:nvPr/>
          </p:nvSpPr>
          <p:spPr bwMode="auto">
            <a:xfrm>
              <a:off x="7262" y="8377"/>
              <a:ext cx="577" cy="384"/>
            </a:xfrm>
            <a:custGeom>
              <a:avLst/>
              <a:gdLst/>
              <a:ahLst/>
              <a:cxnLst>
                <a:cxn ang="0">
                  <a:pos x="369" y="381"/>
                </a:cxn>
                <a:cxn ang="0">
                  <a:pos x="421" y="310"/>
                </a:cxn>
                <a:cxn ang="0">
                  <a:pos x="555" y="324"/>
                </a:cxn>
                <a:cxn ang="0">
                  <a:pos x="584" y="38"/>
                </a:cxn>
                <a:cxn ang="0">
                  <a:pos x="444" y="97"/>
                </a:cxn>
                <a:cxn ang="0">
                  <a:pos x="266" y="111"/>
                </a:cxn>
                <a:cxn ang="0">
                  <a:pos x="38" y="75"/>
                </a:cxn>
                <a:cxn ang="0">
                  <a:pos x="38" y="285"/>
                </a:cxn>
                <a:cxn ang="0">
                  <a:pos x="177" y="295"/>
                </a:cxn>
                <a:cxn ang="0">
                  <a:pos x="291" y="295"/>
                </a:cxn>
                <a:cxn ang="0">
                  <a:pos x="369" y="381"/>
                </a:cxn>
              </a:cxnLst>
              <a:rect l="0" t="0" r="r" b="b"/>
              <a:pathLst>
                <a:path w="602" h="384">
                  <a:moveTo>
                    <a:pt x="369" y="381"/>
                  </a:moveTo>
                  <a:cubicBezTo>
                    <a:pt x="391" y="384"/>
                    <a:pt x="390" y="320"/>
                    <a:pt x="421" y="310"/>
                  </a:cubicBezTo>
                  <a:cubicBezTo>
                    <a:pt x="452" y="300"/>
                    <a:pt x="528" y="369"/>
                    <a:pt x="555" y="324"/>
                  </a:cubicBezTo>
                  <a:cubicBezTo>
                    <a:pt x="582" y="279"/>
                    <a:pt x="602" y="76"/>
                    <a:pt x="584" y="38"/>
                  </a:cubicBezTo>
                  <a:cubicBezTo>
                    <a:pt x="566" y="0"/>
                    <a:pt x="497" y="85"/>
                    <a:pt x="444" y="97"/>
                  </a:cubicBezTo>
                  <a:cubicBezTo>
                    <a:pt x="391" y="109"/>
                    <a:pt x="334" y="115"/>
                    <a:pt x="266" y="111"/>
                  </a:cubicBezTo>
                  <a:cubicBezTo>
                    <a:pt x="198" y="107"/>
                    <a:pt x="76" y="46"/>
                    <a:pt x="38" y="75"/>
                  </a:cubicBezTo>
                  <a:cubicBezTo>
                    <a:pt x="0" y="104"/>
                    <a:pt x="15" y="248"/>
                    <a:pt x="38" y="285"/>
                  </a:cubicBezTo>
                  <a:cubicBezTo>
                    <a:pt x="61" y="322"/>
                    <a:pt x="135" y="293"/>
                    <a:pt x="177" y="295"/>
                  </a:cubicBezTo>
                  <a:cubicBezTo>
                    <a:pt x="219" y="297"/>
                    <a:pt x="263" y="281"/>
                    <a:pt x="291" y="295"/>
                  </a:cubicBezTo>
                  <a:cubicBezTo>
                    <a:pt x="319" y="309"/>
                    <a:pt x="347" y="378"/>
                    <a:pt x="369" y="38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5363" name="Group 3"/>
            <p:cNvGrpSpPr>
              <a:grpSpLocks/>
            </p:cNvGrpSpPr>
            <p:nvPr/>
          </p:nvGrpSpPr>
          <p:grpSpPr bwMode="auto">
            <a:xfrm>
              <a:off x="6834" y="7004"/>
              <a:ext cx="1235" cy="2296"/>
              <a:chOff x="6834" y="7004"/>
              <a:chExt cx="1235" cy="2296"/>
            </a:xfrm>
          </p:grpSpPr>
          <p:sp>
            <p:nvSpPr>
              <p:cNvPr id="15364" name="Freeform 4"/>
              <p:cNvSpPr>
                <a:spLocks/>
              </p:cNvSpPr>
              <p:nvPr/>
            </p:nvSpPr>
            <p:spPr bwMode="auto">
              <a:xfrm rot="-2003015">
                <a:off x="6834" y="7285"/>
                <a:ext cx="535" cy="787"/>
              </a:xfrm>
              <a:custGeom>
                <a:avLst/>
                <a:gdLst/>
                <a:ahLst/>
                <a:cxnLst>
                  <a:cxn ang="0">
                    <a:pos x="528" y="736"/>
                  </a:cxn>
                  <a:cxn ang="0">
                    <a:pos x="356" y="630"/>
                  </a:cxn>
                  <a:cxn ang="0">
                    <a:pos x="181" y="245"/>
                  </a:cxn>
                  <a:cxn ang="0">
                    <a:pos x="181" y="35"/>
                  </a:cxn>
                  <a:cxn ang="0">
                    <a:pos x="113" y="35"/>
                  </a:cxn>
                  <a:cxn ang="0">
                    <a:pos x="113" y="194"/>
                  </a:cxn>
                  <a:cxn ang="0">
                    <a:pos x="113" y="35"/>
                  </a:cxn>
                  <a:cxn ang="0">
                    <a:pos x="55" y="35"/>
                  </a:cxn>
                  <a:cxn ang="0">
                    <a:pos x="62" y="137"/>
                  </a:cxn>
                  <a:cxn ang="0">
                    <a:pos x="62" y="194"/>
                  </a:cxn>
                  <a:cxn ang="0">
                    <a:pos x="55" y="94"/>
                  </a:cxn>
                  <a:cxn ang="0">
                    <a:pos x="26" y="137"/>
                  </a:cxn>
                  <a:cxn ang="0">
                    <a:pos x="26" y="365"/>
                  </a:cxn>
                  <a:cxn ang="0">
                    <a:pos x="181" y="684"/>
                  </a:cxn>
                  <a:cxn ang="0">
                    <a:pos x="398" y="888"/>
                  </a:cxn>
                  <a:cxn ang="0">
                    <a:pos x="528" y="736"/>
                  </a:cxn>
                </a:cxnLst>
                <a:rect l="0" t="0" r="r" b="b"/>
                <a:pathLst>
                  <a:path w="535" h="899">
                    <a:moveTo>
                      <a:pt x="528" y="736"/>
                    </a:moveTo>
                    <a:cubicBezTo>
                      <a:pt x="521" y="693"/>
                      <a:pt x="414" y="712"/>
                      <a:pt x="356" y="630"/>
                    </a:cubicBezTo>
                    <a:cubicBezTo>
                      <a:pt x="298" y="548"/>
                      <a:pt x="210" y="344"/>
                      <a:pt x="181" y="245"/>
                    </a:cubicBezTo>
                    <a:cubicBezTo>
                      <a:pt x="152" y="146"/>
                      <a:pt x="192" y="70"/>
                      <a:pt x="181" y="35"/>
                    </a:cubicBezTo>
                    <a:cubicBezTo>
                      <a:pt x="170" y="0"/>
                      <a:pt x="124" y="8"/>
                      <a:pt x="113" y="35"/>
                    </a:cubicBezTo>
                    <a:cubicBezTo>
                      <a:pt x="102" y="62"/>
                      <a:pt x="113" y="194"/>
                      <a:pt x="113" y="194"/>
                    </a:cubicBezTo>
                    <a:cubicBezTo>
                      <a:pt x="113" y="194"/>
                      <a:pt x="123" y="62"/>
                      <a:pt x="113" y="35"/>
                    </a:cubicBezTo>
                    <a:cubicBezTo>
                      <a:pt x="103" y="8"/>
                      <a:pt x="63" y="18"/>
                      <a:pt x="55" y="35"/>
                    </a:cubicBezTo>
                    <a:cubicBezTo>
                      <a:pt x="47" y="52"/>
                      <a:pt x="61" y="111"/>
                      <a:pt x="62" y="137"/>
                    </a:cubicBezTo>
                    <a:cubicBezTo>
                      <a:pt x="63" y="163"/>
                      <a:pt x="63" y="201"/>
                      <a:pt x="62" y="194"/>
                    </a:cubicBezTo>
                    <a:cubicBezTo>
                      <a:pt x="61" y="187"/>
                      <a:pt x="61" y="103"/>
                      <a:pt x="55" y="94"/>
                    </a:cubicBezTo>
                    <a:cubicBezTo>
                      <a:pt x="49" y="85"/>
                      <a:pt x="31" y="92"/>
                      <a:pt x="26" y="137"/>
                    </a:cubicBezTo>
                    <a:cubicBezTo>
                      <a:pt x="21" y="182"/>
                      <a:pt x="0" y="274"/>
                      <a:pt x="26" y="365"/>
                    </a:cubicBezTo>
                    <a:cubicBezTo>
                      <a:pt x="52" y="456"/>
                      <a:pt x="119" y="597"/>
                      <a:pt x="181" y="684"/>
                    </a:cubicBezTo>
                    <a:cubicBezTo>
                      <a:pt x="243" y="771"/>
                      <a:pt x="340" y="877"/>
                      <a:pt x="398" y="888"/>
                    </a:cubicBezTo>
                    <a:cubicBezTo>
                      <a:pt x="456" y="899"/>
                      <a:pt x="535" y="779"/>
                      <a:pt x="528" y="73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5" name="Freeform 5"/>
              <p:cNvSpPr>
                <a:spLocks/>
              </p:cNvSpPr>
              <p:nvPr/>
            </p:nvSpPr>
            <p:spPr bwMode="auto">
              <a:xfrm>
                <a:off x="7262" y="7630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6" name="Freeform 6"/>
              <p:cNvSpPr>
                <a:spLocks/>
              </p:cNvSpPr>
              <p:nvPr/>
            </p:nvSpPr>
            <p:spPr bwMode="auto">
              <a:xfrm>
                <a:off x="7239" y="7630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7" name="Freeform 7"/>
              <p:cNvSpPr>
                <a:spLocks/>
              </p:cNvSpPr>
              <p:nvPr/>
            </p:nvSpPr>
            <p:spPr bwMode="auto">
              <a:xfrm>
                <a:off x="7581" y="8663"/>
                <a:ext cx="240" cy="460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8" name="Freeform 8"/>
              <p:cNvSpPr>
                <a:spLocks/>
              </p:cNvSpPr>
              <p:nvPr/>
            </p:nvSpPr>
            <p:spPr bwMode="auto">
              <a:xfrm>
                <a:off x="7564" y="9031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9" name="Freeform 9"/>
              <p:cNvSpPr>
                <a:spLocks/>
              </p:cNvSpPr>
              <p:nvPr/>
            </p:nvSpPr>
            <p:spPr bwMode="auto">
              <a:xfrm>
                <a:off x="7275" y="9033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70" name="Freeform 10"/>
              <p:cNvSpPr>
                <a:spLocks/>
              </p:cNvSpPr>
              <p:nvPr/>
            </p:nvSpPr>
            <p:spPr bwMode="auto">
              <a:xfrm>
                <a:off x="7321" y="8624"/>
                <a:ext cx="260" cy="499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5371" name="Group 11"/>
              <p:cNvGrpSpPr>
                <a:grpSpLocks/>
              </p:cNvGrpSpPr>
              <p:nvPr/>
            </p:nvGrpSpPr>
            <p:grpSpPr bwMode="auto">
              <a:xfrm>
                <a:off x="7021" y="7004"/>
                <a:ext cx="1048" cy="747"/>
                <a:chOff x="7062" y="5424"/>
                <a:chExt cx="2041" cy="1336"/>
              </a:xfrm>
            </p:grpSpPr>
            <p:sp>
              <p:nvSpPr>
                <p:cNvPr id="15372" name="Freeform 12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5373" name="Group 13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15374" name="Freeform 14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5375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15376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15377" name="Group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15378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79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0" name="Oval 2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1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2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3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4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5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6" name="Oval 26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7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8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15389" name="Oval 29"/>
              <p:cNvSpPr>
                <a:spLocks noChangeArrowheads="1"/>
              </p:cNvSpPr>
              <p:nvPr/>
            </p:nvSpPr>
            <p:spPr bwMode="auto">
              <a:xfrm>
                <a:off x="7524" y="8377"/>
                <a:ext cx="81" cy="104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90" name="Freeform 30"/>
              <p:cNvSpPr>
                <a:spLocks/>
              </p:cNvSpPr>
              <p:nvPr/>
            </p:nvSpPr>
            <p:spPr bwMode="auto">
              <a:xfrm>
                <a:off x="7338" y="7712"/>
                <a:ext cx="563" cy="656"/>
              </a:xfrm>
              <a:custGeom>
                <a:avLst/>
                <a:gdLst/>
                <a:ahLst/>
                <a:cxnLst>
                  <a:cxn ang="0">
                    <a:pos x="419" y="0"/>
                  </a:cxn>
                  <a:cxn ang="0">
                    <a:pos x="530" y="187"/>
                  </a:cxn>
                  <a:cxn ang="0">
                    <a:pos x="222" y="516"/>
                  </a:cxn>
                  <a:cxn ang="0">
                    <a:pos x="151" y="616"/>
                  </a:cxn>
                  <a:cxn ang="0">
                    <a:pos x="91" y="642"/>
                  </a:cxn>
                  <a:cxn ang="0">
                    <a:pos x="117" y="534"/>
                  </a:cxn>
                  <a:cxn ang="0">
                    <a:pos x="186" y="510"/>
                  </a:cxn>
                  <a:cxn ang="0">
                    <a:pos x="117" y="534"/>
                  </a:cxn>
                  <a:cxn ang="0">
                    <a:pos x="45" y="605"/>
                  </a:cxn>
                  <a:cxn ang="0">
                    <a:pos x="45" y="520"/>
                  </a:cxn>
                  <a:cxn ang="0">
                    <a:pos x="151" y="431"/>
                  </a:cxn>
                  <a:cxn ang="0">
                    <a:pos x="76" y="520"/>
                  </a:cxn>
                  <a:cxn ang="0">
                    <a:pos x="7" y="431"/>
                  </a:cxn>
                  <a:cxn ang="0">
                    <a:pos x="117" y="413"/>
                  </a:cxn>
                  <a:cxn ang="0">
                    <a:pos x="245" y="317"/>
                  </a:cxn>
                  <a:cxn ang="0">
                    <a:pos x="343" y="187"/>
                  </a:cxn>
                  <a:cxn ang="0">
                    <a:pos x="419" y="0"/>
                  </a:cxn>
                </a:cxnLst>
                <a:rect l="0" t="0" r="r" b="b"/>
                <a:pathLst>
                  <a:path w="563" h="656">
                    <a:moveTo>
                      <a:pt x="419" y="0"/>
                    </a:moveTo>
                    <a:cubicBezTo>
                      <a:pt x="450" y="0"/>
                      <a:pt x="563" y="101"/>
                      <a:pt x="530" y="187"/>
                    </a:cubicBezTo>
                    <a:cubicBezTo>
                      <a:pt x="497" y="273"/>
                      <a:pt x="285" y="445"/>
                      <a:pt x="222" y="516"/>
                    </a:cubicBezTo>
                    <a:cubicBezTo>
                      <a:pt x="159" y="587"/>
                      <a:pt x="173" y="595"/>
                      <a:pt x="151" y="616"/>
                    </a:cubicBezTo>
                    <a:cubicBezTo>
                      <a:pt x="129" y="637"/>
                      <a:pt x="97" y="656"/>
                      <a:pt x="91" y="642"/>
                    </a:cubicBezTo>
                    <a:cubicBezTo>
                      <a:pt x="85" y="628"/>
                      <a:pt x="101" y="556"/>
                      <a:pt x="117" y="534"/>
                    </a:cubicBezTo>
                    <a:cubicBezTo>
                      <a:pt x="133" y="512"/>
                      <a:pt x="186" y="510"/>
                      <a:pt x="186" y="510"/>
                    </a:cubicBezTo>
                    <a:cubicBezTo>
                      <a:pt x="186" y="510"/>
                      <a:pt x="140" y="518"/>
                      <a:pt x="117" y="534"/>
                    </a:cubicBezTo>
                    <a:cubicBezTo>
                      <a:pt x="94" y="550"/>
                      <a:pt x="57" y="607"/>
                      <a:pt x="45" y="605"/>
                    </a:cubicBezTo>
                    <a:cubicBezTo>
                      <a:pt x="33" y="603"/>
                      <a:pt x="27" y="549"/>
                      <a:pt x="45" y="520"/>
                    </a:cubicBezTo>
                    <a:cubicBezTo>
                      <a:pt x="63" y="491"/>
                      <a:pt x="146" y="431"/>
                      <a:pt x="151" y="431"/>
                    </a:cubicBezTo>
                    <a:cubicBezTo>
                      <a:pt x="156" y="431"/>
                      <a:pt x="100" y="520"/>
                      <a:pt x="76" y="520"/>
                    </a:cubicBezTo>
                    <a:cubicBezTo>
                      <a:pt x="52" y="520"/>
                      <a:pt x="0" y="449"/>
                      <a:pt x="7" y="431"/>
                    </a:cubicBezTo>
                    <a:cubicBezTo>
                      <a:pt x="14" y="413"/>
                      <a:pt x="77" y="432"/>
                      <a:pt x="117" y="413"/>
                    </a:cubicBezTo>
                    <a:cubicBezTo>
                      <a:pt x="157" y="394"/>
                      <a:pt x="207" y="355"/>
                      <a:pt x="245" y="317"/>
                    </a:cubicBezTo>
                    <a:cubicBezTo>
                      <a:pt x="283" y="279"/>
                      <a:pt x="314" y="240"/>
                      <a:pt x="343" y="187"/>
                    </a:cubicBezTo>
                    <a:cubicBezTo>
                      <a:pt x="372" y="134"/>
                      <a:pt x="388" y="0"/>
                      <a:pt x="419" y="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46" name="Group 10"/>
          <p:cNvGrpSpPr>
            <a:grpSpLocks/>
          </p:cNvGrpSpPr>
          <p:nvPr/>
        </p:nvGrpSpPr>
        <p:grpSpPr bwMode="auto">
          <a:xfrm>
            <a:off x="1629811" y="1561209"/>
            <a:ext cx="1285884" cy="654048"/>
            <a:chOff x="1721" y="4968"/>
            <a:chExt cx="2573" cy="1480"/>
          </a:xfrm>
        </p:grpSpPr>
        <p:sp>
          <p:nvSpPr>
            <p:cNvPr id="247" name="Freeform 11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8" name="Freeform 12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9" name="Oval 13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0" name="Freeform 14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1" name="Freeform 15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2" name="Freeform 16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3" name="Freeform 17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4786314" y="4500570"/>
            <a:ext cx="928694" cy="552449"/>
            <a:chOff x="1665" y="12835"/>
            <a:chExt cx="1991" cy="1376"/>
          </a:xfrm>
        </p:grpSpPr>
        <p:grpSp>
          <p:nvGrpSpPr>
            <p:cNvPr id="6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11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7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02" name="Group 141"/>
          <p:cNvGrpSpPr>
            <a:grpSpLocks/>
          </p:cNvGrpSpPr>
          <p:nvPr/>
        </p:nvGrpSpPr>
        <p:grpSpPr bwMode="auto">
          <a:xfrm>
            <a:off x="348168" y="90321"/>
            <a:ext cx="1468163" cy="1298768"/>
            <a:chOff x="2904" y="8552"/>
            <a:chExt cx="1493" cy="1547"/>
          </a:xfrm>
        </p:grpSpPr>
        <p:sp>
          <p:nvSpPr>
            <p:cNvPr id="303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4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5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sp>
        <p:nvSpPr>
          <p:cNvPr id="295" name="294 CuadroTexto"/>
          <p:cNvSpPr txBox="1"/>
          <p:nvPr/>
        </p:nvSpPr>
        <p:spPr>
          <a:xfrm>
            <a:off x="2669636" y="412953"/>
            <a:ext cx="5287545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endParaRPr lang="es-ES" sz="800" b="1" dirty="0" smtClean="0"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2000" b="1" dirty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  <a:cs typeface="Arial" pitchFamily="34" charset="0"/>
              </a:rPr>
              <a:t>ELEMENTOS DE PROTECCIÓN</a:t>
            </a:r>
          </a:p>
          <a:p>
            <a:endParaRPr lang="es-ES" sz="800" b="1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96" name="Group 139"/>
          <p:cNvGrpSpPr>
            <a:grpSpLocks/>
          </p:cNvGrpSpPr>
          <p:nvPr/>
        </p:nvGrpSpPr>
        <p:grpSpPr bwMode="auto">
          <a:xfrm>
            <a:off x="5928667" y="2112590"/>
            <a:ext cx="1217612" cy="1157288"/>
            <a:chOff x="6857" y="6290"/>
            <a:chExt cx="1917" cy="1823"/>
          </a:xfrm>
        </p:grpSpPr>
        <p:grpSp>
          <p:nvGrpSpPr>
            <p:cNvPr id="297" name="Group 140"/>
            <p:cNvGrpSpPr>
              <a:grpSpLocks/>
            </p:cNvGrpSpPr>
            <p:nvPr/>
          </p:nvGrpSpPr>
          <p:grpSpPr bwMode="auto">
            <a:xfrm>
              <a:off x="6857" y="6290"/>
              <a:ext cx="771" cy="1816"/>
              <a:chOff x="6857" y="6290"/>
              <a:chExt cx="771" cy="1816"/>
            </a:xfrm>
          </p:grpSpPr>
          <p:sp>
            <p:nvSpPr>
              <p:cNvPr id="301" name="Freeform 141"/>
              <p:cNvSpPr>
                <a:spLocks/>
              </p:cNvSpPr>
              <p:nvPr/>
            </p:nvSpPr>
            <p:spPr bwMode="auto">
              <a:xfrm>
                <a:off x="6870" y="6290"/>
                <a:ext cx="758" cy="1816"/>
              </a:xfrm>
              <a:custGeom>
                <a:avLst/>
                <a:gdLst/>
                <a:ahLst/>
                <a:cxnLst>
                  <a:cxn ang="0">
                    <a:pos x="347" y="1790"/>
                  </a:cxn>
                  <a:cxn ang="0">
                    <a:pos x="150" y="1715"/>
                  </a:cxn>
                  <a:cxn ang="0">
                    <a:pos x="87" y="1186"/>
                  </a:cxn>
                  <a:cxn ang="0">
                    <a:pos x="87" y="1056"/>
                  </a:cxn>
                  <a:cxn ang="0">
                    <a:pos x="4" y="721"/>
                  </a:cxn>
                  <a:cxn ang="0">
                    <a:pos x="65" y="285"/>
                  </a:cxn>
                  <a:cxn ang="0">
                    <a:pos x="254" y="80"/>
                  </a:cxn>
                  <a:cxn ang="0">
                    <a:pos x="554" y="34"/>
                  </a:cxn>
                  <a:cxn ang="0">
                    <a:pos x="729" y="285"/>
                  </a:cxn>
                  <a:cxn ang="0">
                    <a:pos x="729" y="574"/>
                  </a:cxn>
                  <a:cxn ang="0">
                    <a:pos x="634" y="889"/>
                  </a:cxn>
                  <a:cxn ang="0">
                    <a:pos x="606" y="1279"/>
                  </a:cxn>
                  <a:cxn ang="0">
                    <a:pos x="634" y="1567"/>
                  </a:cxn>
                  <a:cxn ang="0">
                    <a:pos x="554" y="1762"/>
                  </a:cxn>
                  <a:cxn ang="0">
                    <a:pos x="347" y="1790"/>
                  </a:cxn>
                </a:cxnLst>
                <a:rect l="0" t="0" r="r" b="b"/>
                <a:pathLst>
                  <a:path w="758" h="1816">
                    <a:moveTo>
                      <a:pt x="347" y="1790"/>
                    </a:moveTo>
                    <a:cubicBezTo>
                      <a:pt x="280" y="1782"/>
                      <a:pt x="193" y="1816"/>
                      <a:pt x="150" y="1715"/>
                    </a:cubicBezTo>
                    <a:cubicBezTo>
                      <a:pt x="107" y="1614"/>
                      <a:pt x="97" y="1296"/>
                      <a:pt x="87" y="1186"/>
                    </a:cubicBezTo>
                    <a:cubicBezTo>
                      <a:pt x="77" y="1076"/>
                      <a:pt x="101" y="1133"/>
                      <a:pt x="87" y="1056"/>
                    </a:cubicBezTo>
                    <a:cubicBezTo>
                      <a:pt x="73" y="979"/>
                      <a:pt x="8" y="849"/>
                      <a:pt x="4" y="721"/>
                    </a:cubicBezTo>
                    <a:cubicBezTo>
                      <a:pt x="0" y="593"/>
                      <a:pt x="23" y="392"/>
                      <a:pt x="65" y="285"/>
                    </a:cubicBezTo>
                    <a:cubicBezTo>
                      <a:pt x="107" y="178"/>
                      <a:pt x="173" y="122"/>
                      <a:pt x="254" y="80"/>
                    </a:cubicBezTo>
                    <a:cubicBezTo>
                      <a:pt x="335" y="38"/>
                      <a:pt x="475" y="0"/>
                      <a:pt x="554" y="34"/>
                    </a:cubicBezTo>
                    <a:cubicBezTo>
                      <a:pt x="633" y="68"/>
                      <a:pt x="700" y="195"/>
                      <a:pt x="729" y="285"/>
                    </a:cubicBezTo>
                    <a:cubicBezTo>
                      <a:pt x="758" y="375"/>
                      <a:pt x="745" y="473"/>
                      <a:pt x="729" y="574"/>
                    </a:cubicBezTo>
                    <a:cubicBezTo>
                      <a:pt x="713" y="675"/>
                      <a:pt x="654" y="772"/>
                      <a:pt x="634" y="889"/>
                    </a:cubicBezTo>
                    <a:cubicBezTo>
                      <a:pt x="614" y="1006"/>
                      <a:pt x="606" y="1166"/>
                      <a:pt x="606" y="1279"/>
                    </a:cubicBezTo>
                    <a:cubicBezTo>
                      <a:pt x="606" y="1392"/>
                      <a:pt x="643" y="1487"/>
                      <a:pt x="634" y="1567"/>
                    </a:cubicBezTo>
                    <a:cubicBezTo>
                      <a:pt x="625" y="1647"/>
                      <a:pt x="602" y="1717"/>
                      <a:pt x="554" y="1762"/>
                    </a:cubicBezTo>
                    <a:cubicBezTo>
                      <a:pt x="506" y="1807"/>
                      <a:pt x="414" y="1798"/>
                      <a:pt x="347" y="179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0" name="Freeform 142"/>
              <p:cNvSpPr>
                <a:spLocks/>
              </p:cNvSpPr>
              <p:nvPr/>
            </p:nvSpPr>
            <p:spPr bwMode="auto">
              <a:xfrm>
                <a:off x="6857" y="6503"/>
                <a:ext cx="715" cy="963"/>
              </a:xfrm>
              <a:custGeom>
                <a:avLst/>
                <a:gdLst/>
                <a:ahLst/>
                <a:cxnLst>
                  <a:cxn ang="0">
                    <a:pos x="509" y="98"/>
                  </a:cxn>
                  <a:cxn ang="0">
                    <a:pos x="509" y="5"/>
                  </a:cxn>
                  <a:cxn ang="0">
                    <a:pos x="349" y="70"/>
                  </a:cxn>
                  <a:cxn ang="0">
                    <a:pos x="119" y="294"/>
                  </a:cxn>
                  <a:cxn ang="0">
                    <a:pos x="24" y="488"/>
                  </a:cxn>
                  <a:cxn ang="0">
                    <a:pos x="24" y="646"/>
                  </a:cxn>
                  <a:cxn ang="0">
                    <a:pos x="165" y="841"/>
                  </a:cxn>
                  <a:cxn ang="0">
                    <a:pos x="165" y="952"/>
                  </a:cxn>
                  <a:cxn ang="0">
                    <a:pos x="226" y="776"/>
                  </a:cxn>
                  <a:cxn ang="0">
                    <a:pos x="100" y="636"/>
                  </a:cxn>
                  <a:cxn ang="0">
                    <a:pos x="226" y="376"/>
                  </a:cxn>
                  <a:cxn ang="0">
                    <a:pos x="406" y="172"/>
                  </a:cxn>
                  <a:cxn ang="0">
                    <a:pos x="583" y="451"/>
                  </a:cxn>
                  <a:cxn ang="0">
                    <a:pos x="583" y="674"/>
                  </a:cxn>
                  <a:cxn ang="0">
                    <a:pos x="509" y="822"/>
                  </a:cxn>
                  <a:cxn ang="0">
                    <a:pos x="565" y="897"/>
                  </a:cxn>
                  <a:cxn ang="0">
                    <a:pos x="602" y="776"/>
                  </a:cxn>
                  <a:cxn ang="0">
                    <a:pos x="699" y="636"/>
                  </a:cxn>
                  <a:cxn ang="0">
                    <a:pos x="699" y="460"/>
                  </a:cxn>
                  <a:cxn ang="0">
                    <a:pos x="654" y="219"/>
                  </a:cxn>
                  <a:cxn ang="0">
                    <a:pos x="509" y="98"/>
                  </a:cxn>
                </a:cxnLst>
                <a:rect l="0" t="0" r="r" b="b"/>
                <a:pathLst>
                  <a:path w="715" h="963">
                    <a:moveTo>
                      <a:pt x="509" y="98"/>
                    </a:moveTo>
                    <a:cubicBezTo>
                      <a:pt x="485" y="62"/>
                      <a:pt x="536" y="10"/>
                      <a:pt x="509" y="5"/>
                    </a:cubicBezTo>
                    <a:cubicBezTo>
                      <a:pt x="482" y="0"/>
                      <a:pt x="414" y="22"/>
                      <a:pt x="349" y="70"/>
                    </a:cubicBezTo>
                    <a:cubicBezTo>
                      <a:pt x="284" y="118"/>
                      <a:pt x="173" y="224"/>
                      <a:pt x="119" y="294"/>
                    </a:cubicBezTo>
                    <a:cubicBezTo>
                      <a:pt x="65" y="364"/>
                      <a:pt x="40" y="430"/>
                      <a:pt x="24" y="488"/>
                    </a:cubicBezTo>
                    <a:cubicBezTo>
                      <a:pt x="8" y="546"/>
                      <a:pt x="0" y="587"/>
                      <a:pt x="24" y="646"/>
                    </a:cubicBezTo>
                    <a:cubicBezTo>
                      <a:pt x="48" y="705"/>
                      <a:pt x="142" y="790"/>
                      <a:pt x="165" y="841"/>
                    </a:cubicBezTo>
                    <a:cubicBezTo>
                      <a:pt x="188" y="892"/>
                      <a:pt x="155" y="963"/>
                      <a:pt x="165" y="952"/>
                    </a:cubicBezTo>
                    <a:cubicBezTo>
                      <a:pt x="175" y="941"/>
                      <a:pt x="237" y="829"/>
                      <a:pt x="226" y="776"/>
                    </a:cubicBezTo>
                    <a:cubicBezTo>
                      <a:pt x="215" y="723"/>
                      <a:pt x="100" y="703"/>
                      <a:pt x="100" y="636"/>
                    </a:cubicBezTo>
                    <a:cubicBezTo>
                      <a:pt x="100" y="569"/>
                      <a:pt x="175" y="453"/>
                      <a:pt x="226" y="376"/>
                    </a:cubicBezTo>
                    <a:cubicBezTo>
                      <a:pt x="277" y="299"/>
                      <a:pt x="347" y="160"/>
                      <a:pt x="406" y="172"/>
                    </a:cubicBezTo>
                    <a:cubicBezTo>
                      <a:pt x="465" y="184"/>
                      <a:pt x="554" y="368"/>
                      <a:pt x="583" y="451"/>
                    </a:cubicBezTo>
                    <a:cubicBezTo>
                      <a:pt x="612" y="534"/>
                      <a:pt x="595" y="612"/>
                      <a:pt x="583" y="674"/>
                    </a:cubicBezTo>
                    <a:cubicBezTo>
                      <a:pt x="571" y="736"/>
                      <a:pt x="512" y="785"/>
                      <a:pt x="509" y="822"/>
                    </a:cubicBezTo>
                    <a:cubicBezTo>
                      <a:pt x="506" y="859"/>
                      <a:pt x="550" y="905"/>
                      <a:pt x="565" y="897"/>
                    </a:cubicBezTo>
                    <a:cubicBezTo>
                      <a:pt x="580" y="889"/>
                      <a:pt x="580" y="819"/>
                      <a:pt x="602" y="776"/>
                    </a:cubicBezTo>
                    <a:cubicBezTo>
                      <a:pt x="624" y="733"/>
                      <a:pt x="683" y="689"/>
                      <a:pt x="699" y="636"/>
                    </a:cubicBezTo>
                    <a:cubicBezTo>
                      <a:pt x="715" y="583"/>
                      <a:pt x="706" y="529"/>
                      <a:pt x="699" y="460"/>
                    </a:cubicBezTo>
                    <a:cubicBezTo>
                      <a:pt x="692" y="391"/>
                      <a:pt x="686" y="275"/>
                      <a:pt x="654" y="219"/>
                    </a:cubicBezTo>
                    <a:cubicBezTo>
                      <a:pt x="622" y="163"/>
                      <a:pt x="533" y="134"/>
                      <a:pt x="509" y="98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298" name="Group 143"/>
            <p:cNvGrpSpPr>
              <a:grpSpLocks/>
            </p:cNvGrpSpPr>
            <p:nvPr/>
          </p:nvGrpSpPr>
          <p:grpSpPr bwMode="auto">
            <a:xfrm>
              <a:off x="7999" y="6290"/>
              <a:ext cx="775" cy="1823"/>
              <a:chOff x="7999" y="6290"/>
              <a:chExt cx="775" cy="1823"/>
            </a:xfrm>
          </p:grpSpPr>
          <p:sp>
            <p:nvSpPr>
              <p:cNvPr id="299" name="Freeform 144"/>
              <p:cNvSpPr>
                <a:spLocks/>
              </p:cNvSpPr>
              <p:nvPr/>
            </p:nvSpPr>
            <p:spPr bwMode="auto">
              <a:xfrm>
                <a:off x="7999" y="6290"/>
                <a:ext cx="749" cy="1823"/>
              </a:xfrm>
              <a:custGeom>
                <a:avLst/>
                <a:gdLst/>
                <a:ahLst/>
                <a:cxnLst>
                  <a:cxn ang="0">
                    <a:pos x="602" y="1332"/>
                  </a:cxn>
                  <a:cxn ang="0">
                    <a:pos x="611" y="1592"/>
                  </a:cxn>
                  <a:cxn ang="0">
                    <a:pos x="499" y="1778"/>
                  </a:cxn>
                  <a:cxn ang="0">
                    <a:pos x="315" y="1797"/>
                  </a:cxn>
                  <a:cxn ang="0">
                    <a:pos x="166" y="1750"/>
                  </a:cxn>
                  <a:cxn ang="0">
                    <a:pos x="85" y="1360"/>
                  </a:cxn>
                  <a:cxn ang="0">
                    <a:pos x="141" y="1016"/>
                  </a:cxn>
                  <a:cxn ang="0">
                    <a:pos x="46" y="654"/>
                  </a:cxn>
                  <a:cxn ang="0">
                    <a:pos x="31" y="292"/>
                  </a:cxn>
                  <a:cxn ang="0">
                    <a:pos x="232" y="32"/>
                  </a:cxn>
                  <a:cxn ang="0">
                    <a:pos x="547" y="97"/>
                  </a:cxn>
                  <a:cxn ang="0">
                    <a:pos x="695" y="403"/>
                  </a:cxn>
                  <a:cxn ang="0">
                    <a:pos x="741" y="756"/>
                  </a:cxn>
                  <a:cxn ang="0">
                    <a:pos x="648" y="1063"/>
                  </a:cxn>
                  <a:cxn ang="0">
                    <a:pos x="602" y="1472"/>
                  </a:cxn>
                </a:cxnLst>
                <a:rect l="0" t="0" r="r" b="b"/>
                <a:pathLst>
                  <a:path w="749" h="1823">
                    <a:moveTo>
                      <a:pt x="602" y="1332"/>
                    </a:moveTo>
                    <a:cubicBezTo>
                      <a:pt x="615" y="1425"/>
                      <a:pt x="628" y="1518"/>
                      <a:pt x="611" y="1592"/>
                    </a:cubicBezTo>
                    <a:cubicBezTo>
                      <a:pt x="594" y="1666"/>
                      <a:pt x="548" y="1744"/>
                      <a:pt x="499" y="1778"/>
                    </a:cubicBezTo>
                    <a:cubicBezTo>
                      <a:pt x="450" y="1812"/>
                      <a:pt x="370" y="1802"/>
                      <a:pt x="315" y="1797"/>
                    </a:cubicBezTo>
                    <a:cubicBezTo>
                      <a:pt x="260" y="1792"/>
                      <a:pt x="204" y="1823"/>
                      <a:pt x="166" y="1750"/>
                    </a:cubicBezTo>
                    <a:cubicBezTo>
                      <a:pt x="128" y="1677"/>
                      <a:pt x="89" y="1482"/>
                      <a:pt x="85" y="1360"/>
                    </a:cubicBezTo>
                    <a:cubicBezTo>
                      <a:pt x="81" y="1238"/>
                      <a:pt x="147" y="1134"/>
                      <a:pt x="141" y="1016"/>
                    </a:cubicBezTo>
                    <a:cubicBezTo>
                      <a:pt x="135" y="898"/>
                      <a:pt x="64" y="775"/>
                      <a:pt x="46" y="654"/>
                    </a:cubicBezTo>
                    <a:cubicBezTo>
                      <a:pt x="28" y="533"/>
                      <a:pt x="0" y="396"/>
                      <a:pt x="31" y="292"/>
                    </a:cubicBezTo>
                    <a:cubicBezTo>
                      <a:pt x="62" y="188"/>
                      <a:pt x="146" y="64"/>
                      <a:pt x="232" y="32"/>
                    </a:cubicBezTo>
                    <a:cubicBezTo>
                      <a:pt x="318" y="0"/>
                      <a:pt x="470" y="35"/>
                      <a:pt x="547" y="97"/>
                    </a:cubicBezTo>
                    <a:cubicBezTo>
                      <a:pt x="624" y="159"/>
                      <a:pt x="663" y="293"/>
                      <a:pt x="695" y="403"/>
                    </a:cubicBezTo>
                    <a:cubicBezTo>
                      <a:pt x="727" y="513"/>
                      <a:pt x="749" y="646"/>
                      <a:pt x="741" y="756"/>
                    </a:cubicBezTo>
                    <a:cubicBezTo>
                      <a:pt x="733" y="866"/>
                      <a:pt x="671" y="944"/>
                      <a:pt x="648" y="1063"/>
                    </a:cubicBezTo>
                    <a:cubicBezTo>
                      <a:pt x="625" y="1182"/>
                      <a:pt x="613" y="1327"/>
                      <a:pt x="602" y="1472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0" name="Freeform 145"/>
              <p:cNvSpPr>
                <a:spLocks/>
              </p:cNvSpPr>
              <p:nvPr/>
            </p:nvSpPr>
            <p:spPr bwMode="auto">
              <a:xfrm>
                <a:off x="8076" y="6481"/>
                <a:ext cx="698" cy="985"/>
              </a:xfrm>
              <a:custGeom>
                <a:avLst/>
                <a:gdLst/>
                <a:ahLst/>
                <a:cxnLst>
                  <a:cxn ang="0">
                    <a:pos x="513" y="971"/>
                  </a:cxn>
                  <a:cxn ang="0">
                    <a:pos x="513" y="826"/>
                  </a:cxn>
                  <a:cxn ang="0">
                    <a:pos x="605" y="686"/>
                  </a:cxn>
                  <a:cxn ang="0">
                    <a:pos x="414" y="344"/>
                  </a:cxn>
                  <a:cxn ang="0">
                    <a:pos x="281" y="269"/>
                  </a:cxn>
                  <a:cxn ang="0">
                    <a:pos x="161" y="463"/>
                  </a:cxn>
                  <a:cxn ang="0">
                    <a:pos x="82" y="649"/>
                  </a:cxn>
                  <a:cxn ang="0">
                    <a:pos x="199" y="909"/>
                  </a:cxn>
                  <a:cxn ang="0">
                    <a:pos x="161" y="971"/>
                  </a:cxn>
                  <a:cxn ang="0">
                    <a:pos x="124" y="826"/>
                  </a:cxn>
                  <a:cxn ang="0">
                    <a:pos x="12" y="621"/>
                  </a:cxn>
                  <a:cxn ang="0">
                    <a:pos x="51" y="344"/>
                  </a:cxn>
                  <a:cxn ang="0">
                    <a:pos x="199" y="166"/>
                  </a:cxn>
                  <a:cxn ang="0">
                    <a:pos x="199" y="8"/>
                  </a:cxn>
                  <a:cxn ang="0">
                    <a:pos x="317" y="120"/>
                  </a:cxn>
                  <a:cxn ang="0">
                    <a:pos x="642" y="408"/>
                  </a:cxn>
                  <a:cxn ang="0">
                    <a:pos x="651" y="686"/>
                  </a:cxn>
                  <a:cxn ang="0">
                    <a:pos x="633" y="826"/>
                  </a:cxn>
                  <a:cxn ang="0">
                    <a:pos x="513" y="971"/>
                  </a:cxn>
                </a:cxnLst>
                <a:rect l="0" t="0" r="r" b="b"/>
                <a:pathLst>
                  <a:path w="698" h="985">
                    <a:moveTo>
                      <a:pt x="513" y="971"/>
                    </a:moveTo>
                    <a:cubicBezTo>
                      <a:pt x="493" y="971"/>
                      <a:pt x="498" y="873"/>
                      <a:pt x="513" y="826"/>
                    </a:cubicBezTo>
                    <a:cubicBezTo>
                      <a:pt x="528" y="779"/>
                      <a:pt x="622" y="766"/>
                      <a:pt x="605" y="686"/>
                    </a:cubicBezTo>
                    <a:cubicBezTo>
                      <a:pt x="588" y="606"/>
                      <a:pt x="468" y="414"/>
                      <a:pt x="414" y="344"/>
                    </a:cubicBezTo>
                    <a:cubicBezTo>
                      <a:pt x="360" y="274"/>
                      <a:pt x="323" y="249"/>
                      <a:pt x="281" y="269"/>
                    </a:cubicBezTo>
                    <a:cubicBezTo>
                      <a:pt x="239" y="289"/>
                      <a:pt x="194" y="400"/>
                      <a:pt x="161" y="463"/>
                    </a:cubicBezTo>
                    <a:cubicBezTo>
                      <a:pt x="128" y="526"/>
                      <a:pt x="76" y="575"/>
                      <a:pt x="82" y="649"/>
                    </a:cubicBezTo>
                    <a:cubicBezTo>
                      <a:pt x="88" y="723"/>
                      <a:pt x="186" y="856"/>
                      <a:pt x="199" y="909"/>
                    </a:cubicBezTo>
                    <a:cubicBezTo>
                      <a:pt x="212" y="962"/>
                      <a:pt x="173" y="985"/>
                      <a:pt x="161" y="971"/>
                    </a:cubicBezTo>
                    <a:cubicBezTo>
                      <a:pt x="149" y="957"/>
                      <a:pt x="149" y="884"/>
                      <a:pt x="124" y="826"/>
                    </a:cubicBezTo>
                    <a:cubicBezTo>
                      <a:pt x="99" y="768"/>
                      <a:pt x="24" y="701"/>
                      <a:pt x="12" y="621"/>
                    </a:cubicBezTo>
                    <a:cubicBezTo>
                      <a:pt x="0" y="541"/>
                      <a:pt x="20" y="420"/>
                      <a:pt x="51" y="344"/>
                    </a:cubicBezTo>
                    <a:cubicBezTo>
                      <a:pt x="82" y="268"/>
                      <a:pt x="174" y="222"/>
                      <a:pt x="199" y="166"/>
                    </a:cubicBezTo>
                    <a:cubicBezTo>
                      <a:pt x="224" y="110"/>
                      <a:pt x="179" y="16"/>
                      <a:pt x="199" y="8"/>
                    </a:cubicBezTo>
                    <a:cubicBezTo>
                      <a:pt x="219" y="0"/>
                      <a:pt x="243" y="53"/>
                      <a:pt x="317" y="120"/>
                    </a:cubicBezTo>
                    <a:cubicBezTo>
                      <a:pt x="391" y="187"/>
                      <a:pt x="586" y="314"/>
                      <a:pt x="642" y="408"/>
                    </a:cubicBezTo>
                    <a:cubicBezTo>
                      <a:pt x="698" y="502"/>
                      <a:pt x="652" y="616"/>
                      <a:pt x="651" y="686"/>
                    </a:cubicBezTo>
                    <a:cubicBezTo>
                      <a:pt x="650" y="756"/>
                      <a:pt x="656" y="779"/>
                      <a:pt x="633" y="826"/>
                    </a:cubicBezTo>
                    <a:cubicBezTo>
                      <a:pt x="610" y="873"/>
                      <a:pt x="533" y="971"/>
                      <a:pt x="513" y="971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40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41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77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78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79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80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81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82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83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84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85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86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87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88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89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0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91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42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43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4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5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4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5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6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7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72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76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30757627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5" name="Group 131"/>
          <p:cNvGrpSpPr>
            <a:grpSpLocks/>
          </p:cNvGrpSpPr>
          <p:nvPr/>
        </p:nvGrpSpPr>
        <p:grpSpPr bwMode="auto">
          <a:xfrm>
            <a:off x="7394575" y="1785926"/>
            <a:ext cx="1749425" cy="2319337"/>
            <a:chOff x="942" y="5642"/>
            <a:chExt cx="2757" cy="3654"/>
          </a:xfrm>
        </p:grpSpPr>
        <p:sp>
          <p:nvSpPr>
            <p:cNvPr id="1156" name="Freeform 132"/>
            <p:cNvSpPr>
              <a:spLocks/>
            </p:cNvSpPr>
            <p:nvPr/>
          </p:nvSpPr>
          <p:spPr bwMode="auto">
            <a:xfrm>
              <a:off x="942" y="5642"/>
              <a:ext cx="2757" cy="3654"/>
            </a:xfrm>
            <a:custGeom>
              <a:avLst/>
              <a:gdLst/>
              <a:ahLst/>
              <a:cxnLst>
                <a:cxn ang="0">
                  <a:pos x="665" y="16"/>
                </a:cxn>
                <a:cxn ang="0">
                  <a:pos x="916" y="90"/>
                </a:cxn>
                <a:cxn ang="0">
                  <a:pos x="1604" y="62"/>
                </a:cxn>
                <a:cxn ang="0">
                  <a:pos x="1896" y="220"/>
                </a:cxn>
                <a:cxn ang="0">
                  <a:pos x="2313" y="127"/>
                </a:cxn>
                <a:cxn ang="0">
                  <a:pos x="2733" y="164"/>
                </a:cxn>
                <a:cxn ang="0">
                  <a:pos x="2458" y="917"/>
                </a:cxn>
                <a:cxn ang="0">
                  <a:pos x="2477" y="1876"/>
                </a:cxn>
                <a:cxn ang="0">
                  <a:pos x="2070" y="2536"/>
                </a:cxn>
                <a:cxn ang="0">
                  <a:pos x="2050" y="3455"/>
                </a:cxn>
                <a:cxn ang="0">
                  <a:pos x="786" y="3494"/>
                </a:cxn>
                <a:cxn ang="0">
                  <a:pos x="80" y="3527"/>
                </a:cxn>
                <a:cxn ang="0">
                  <a:pos x="303" y="2732"/>
                </a:cxn>
                <a:cxn ang="0">
                  <a:pos x="340" y="2259"/>
                </a:cxn>
                <a:cxn ang="0">
                  <a:pos x="517" y="1682"/>
                </a:cxn>
                <a:cxn ang="0">
                  <a:pos x="461" y="1052"/>
                </a:cxn>
                <a:cxn ang="0">
                  <a:pos x="294" y="555"/>
                </a:cxn>
                <a:cxn ang="0">
                  <a:pos x="414" y="90"/>
                </a:cxn>
                <a:cxn ang="0">
                  <a:pos x="665" y="16"/>
                </a:cxn>
              </a:cxnLst>
              <a:rect l="0" t="0" r="r" b="b"/>
              <a:pathLst>
                <a:path w="2757" h="3654">
                  <a:moveTo>
                    <a:pt x="665" y="16"/>
                  </a:moveTo>
                  <a:cubicBezTo>
                    <a:pt x="749" y="16"/>
                    <a:pt x="760" y="82"/>
                    <a:pt x="916" y="90"/>
                  </a:cubicBezTo>
                  <a:cubicBezTo>
                    <a:pt x="1072" y="98"/>
                    <a:pt x="1441" y="40"/>
                    <a:pt x="1604" y="62"/>
                  </a:cubicBezTo>
                  <a:cubicBezTo>
                    <a:pt x="1767" y="84"/>
                    <a:pt x="1778" y="209"/>
                    <a:pt x="1896" y="220"/>
                  </a:cubicBezTo>
                  <a:cubicBezTo>
                    <a:pt x="2014" y="231"/>
                    <a:pt x="2174" y="136"/>
                    <a:pt x="2313" y="127"/>
                  </a:cubicBezTo>
                  <a:cubicBezTo>
                    <a:pt x="2452" y="118"/>
                    <a:pt x="2709" y="32"/>
                    <a:pt x="2733" y="164"/>
                  </a:cubicBezTo>
                  <a:cubicBezTo>
                    <a:pt x="2757" y="296"/>
                    <a:pt x="2501" y="632"/>
                    <a:pt x="2458" y="917"/>
                  </a:cubicBezTo>
                  <a:cubicBezTo>
                    <a:pt x="2415" y="1202"/>
                    <a:pt x="2542" y="1606"/>
                    <a:pt x="2477" y="1876"/>
                  </a:cubicBezTo>
                  <a:cubicBezTo>
                    <a:pt x="2412" y="2146"/>
                    <a:pt x="2141" y="2273"/>
                    <a:pt x="2070" y="2536"/>
                  </a:cubicBezTo>
                  <a:cubicBezTo>
                    <a:pt x="1999" y="2799"/>
                    <a:pt x="2264" y="3295"/>
                    <a:pt x="2050" y="3455"/>
                  </a:cubicBezTo>
                  <a:cubicBezTo>
                    <a:pt x="1836" y="3615"/>
                    <a:pt x="1114" y="3482"/>
                    <a:pt x="786" y="3494"/>
                  </a:cubicBezTo>
                  <a:cubicBezTo>
                    <a:pt x="458" y="3506"/>
                    <a:pt x="160" y="3654"/>
                    <a:pt x="80" y="3527"/>
                  </a:cubicBezTo>
                  <a:cubicBezTo>
                    <a:pt x="0" y="3400"/>
                    <a:pt x="260" y="2943"/>
                    <a:pt x="303" y="2732"/>
                  </a:cubicBezTo>
                  <a:cubicBezTo>
                    <a:pt x="346" y="2521"/>
                    <a:pt x="304" y="2434"/>
                    <a:pt x="340" y="2259"/>
                  </a:cubicBezTo>
                  <a:cubicBezTo>
                    <a:pt x="376" y="2084"/>
                    <a:pt x="497" y="1883"/>
                    <a:pt x="517" y="1682"/>
                  </a:cubicBezTo>
                  <a:cubicBezTo>
                    <a:pt x="537" y="1481"/>
                    <a:pt x="498" y="1240"/>
                    <a:pt x="461" y="1052"/>
                  </a:cubicBezTo>
                  <a:cubicBezTo>
                    <a:pt x="424" y="864"/>
                    <a:pt x="302" y="715"/>
                    <a:pt x="294" y="555"/>
                  </a:cubicBezTo>
                  <a:cubicBezTo>
                    <a:pt x="286" y="395"/>
                    <a:pt x="350" y="180"/>
                    <a:pt x="414" y="90"/>
                  </a:cubicBezTo>
                  <a:cubicBezTo>
                    <a:pt x="478" y="0"/>
                    <a:pt x="581" y="16"/>
                    <a:pt x="665" y="16"/>
                  </a:cubicBezTo>
                  <a:close/>
                </a:path>
              </a:pathLst>
            </a:custGeom>
            <a:solidFill>
              <a:srgbClr val="B2A1C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7" name="Freeform 133"/>
            <p:cNvSpPr>
              <a:spLocks/>
            </p:cNvSpPr>
            <p:nvPr/>
          </p:nvSpPr>
          <p:spPr bwMode="auto">
            <a:xfrm>
              <a:off x="1326" y="5665"/>
              <a:ext cx="823" cy="3610"/>
            </a:xfrm>
            <a:custGeom>
              <a:avLst/>
              <a:gdLst/>
              <a:ahLst/>
              <a:cxnLst>
                <a:cxn ang="0">
                  <a:pos x="439" y="67"/>
                </a:cxn>
                <a:cxn ang="0">
                  <a:pos x="616" y="67"/>
                </a:cxn>
                <a:cxn ang="0">
                  <a:pos x="792" y="67"/>
                </a:cxn>
                <a:cxn ang="0">
                  <a:pos x="712" y="467"/>
                </a:cxn>
                <a:cxn ang="0">
                  <a:pos x="644" y="1021"/>
                </a:cxn>
                <a:cxn ang="0">
                  <a:pos x="820" y="1652"/>
                </a:cxn>
                <a:cxn ang="0">
                  <a:pos x="625" y="2310"/>
                </a:cxn>
                <a:cxn ang="0">
                  <a:pos x="504" y="2880"/>
                </a:cxn>
                <a:cxn ang="0">
                  <a:pos x="374" y="3455"/>
                </a:cxn>
                <a:cxn ang="0">
                  <a:pos x="207" y="3480"/>
                </a:cxn>
                <a:cxn ang="0">
                  <a:pos x="3" y="3522"/>
                </a:cxn>
                <a:cxn ang="0">
                  <a:pos x="225" y="2951"/>
                </a:cxn>
                <a:cxn ang="0">
                  <a:pos x="337" y="2236"/>
                </a:cxn>
                <a:cxn ang="0">
                  <a:pos x="551" y="1652"/>
                </a:cxn>
                <a:cxn ang="0">
                  <a:pos x="346" y="1021"/>
                </a:cxn>
                <a:cxn ang="0">
                  <a:pos x="448" y="550"/>
                </a:cxn>
                <a:cxn ang="0">
                  <a:pos x="495" y="58"/>
                </a:cxn>
              </a:cxnLst>
              <a:rect l="0" t="0" r="r" b="b"/>
              <a:pathLst>
                <a:path w="823" h="3610">
                  <a:moveTo>
                    <a:pt x="439" y="67"/>
                  </a:moveTo>
                  <a:cubicBezTo>
                    <a:pt x="498" y="67"/>
                    <a:pt x="557" y="67"/>
                    <a:pt x="616" y="67"/>
                  </a:cubicBezTo>
                  <a:cubicBezTo>
                    <a:pt x="675" y="67"/>
                    <a:pt x="776" y="0"/>
                    <a:pt x="792" y="67"/>
                  </a:cubicBezTo>
                  <a:cubicBezTo>
                    <a:pt x="808" y="134"/>
                    <a:pt x="737" y="308"/>
                    <a:pt x="712" y="467"/>
                  </a:cubicBezTo>
                  <a:cubicBezTo>
                    <a:pt x="687" y="626"/>
                    <a:pt x="626" y="824"/>
                    <a:pt x="644" y="1021"/>
                  </a:cubicBezTo>
                  <a:cubicBezTo>
                    <a:pt x="662" y="1218"/>
                    <a:pt x="823" y="1437"/>
                    <a:pt x="820" y="1652"/>
                  </a:cubicBezTo>
                  <a:cubicBezTo>
                    <a:pt x="817" y="1867"/>
                    <a:pt x="678" y="2105"/>
                    <a:pt x="625" y="2310"/>
                  </a:cubicBezTo>
                  <a:cubicBezTo>
                    <a:pt x="572" y="2515"/>
                    <a:pt x="546" y="2689"/>
                    <a:pt x="504" y="2880"/>
                  </a:cubicBezTo>
                  <a:cubicBezTo>
                    <a:pt x="462" y="3071"/>
                    <a:pt x="423" y="3355"/>
                    <a:pt x="374" y="3455"/>
                  </a:cubicBezTo>
                  <a:cubicBezTo>
                    <a:pt x="325" y="3555"/>
                    <a:pt x="269" y="3469"/>
                    <a:pt x="207" y="3480"/>
                  </a:cubicBezTo>
                  <a:cubicBezTo>
                    <a:pt x="145" y="3491"/>
                    <a:pt x="0" y="3610"/>
                    <a:pt x="3" y="3522"/>
                  </a:cubicBezTo>
                  <a:cubicBezTo>
                    <a:pt x="6" y="3434"/>
                    <a:pt x="169" y="3165"/>
                    <a:pt x="225" y="2951"/>
                  </a:cubicBezTo>
                  <a:cubicBezTo>
                    <a:pt x="281" y="2737"/>
                    <a:pt x="283" y="2452"/>
                    <a:pt x="337" y="2236"/>
                  </a:cubicBezTo>
                  <a:cubicBezTo>
                    <a:pt x="391" y="2020"/>
                    <a:pt x="550" y="1854"/>
                    <a:pt x="551" y="1652"/>
                  </a:cubicBezTo>
                  <a:cubicBezTo>
                    <a:pt x="552" y="1450"/>
                    <a:pt x="363" y="1205"/>
                    <a:pt x="346" y="1021"/>
                  </a:cubicBezTo>
                  <a:cubicBezTo>
                    <a:pt x="329" y="837"/>
                    <a:pt x="423" y="710"/>
                    <a:pt x="448" y="550"/>
                  </a:cubicBezTo>
                  <a:cubicBezTo>
                    <a:pt x="473" y="390"/>
                    <a:pt x="484" y="224"/>
                    <a:pt x="495" y="58"/>
                  </a:cubicBezTo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8" name="Freeform 134"/>
            <p:cNvSpPr>
              <a:spLocks/>
            </p:cNvSpPr>
            <p:nvPr/>
          </p:nvSpPr>
          <p:spPr bwMode="auto">
            <a:xfrm>
              <a:off x="2149" y="5717"/>
              <a:ext cx="977" cy="3555"/>
            </a:xfrm>
            <a:custGeom>
              <a:avLst/>
              <a:gdLst/>
              <a:ahLst/>
              <a:cxnLst>
                <a:cxn ang="0">
                  <a:pos x="475" y="43"/>
                </a:cxn>
                <a:cxn ang="0">
                  <a:pos x="618" y="136"/>
                </a:cxn>
                <a:cxn ang="0">
                  <a:pos x="659" y="173"/>
                </a:cxn>
                <a:cxn ang="0">
                  <a:pos x="843" y="127"/>
                </a:cxn>
                <a:cxn ang="0">
                  <a:pos x="951" y="127"/>
                </a:cxn>
                <a:cxn ang="0">
                  <a:pos x="689" y="888"/>
                </a:cxn>
                <a:cxn ang="0">
                  <a:pos x="807" y="1464"/>
                </a:cxn>
                <a:cxn ang="0">
                  <a:pos x="619" y="2027"/>
                </a:cxn>
                <a:cxn ang="0">
                  <a:pos x="475" y="2286"/>
                </a:cxn>
                <a:cxn ang="0">
                  <a:pos x="397" y="2778"/>
                </a:cxn>
                <a:cxn ang="0">
                  <a:pos x="397" y="3397"/>
                </a:cxn>
                <a:cxn ang="0">
                  <a:pos x="124" y="3457"/>
                </a:cxn>
                <a:cxn ang="0">
                  <a:pos x="0" y="3457"/>
                </a:cxn>
                <a:cxn ang="0">
                  <a:pos x="124" y="2868"/>
                </a:cxn>
                <a:cxn ang="0">
                  <a:pos x="124" y="2286"/>
                </a:cxn>
                <a:cxn ang="0">
                  <a:pos x="397" y="1829"/>
                </a:cxn>
                <a:cxn ang="0">
                  <a:pos x="421" y="1335"/>
                </a:cxn>
                <a:cxn ang="0">
                  <a:pos x="397" y="997"/>
                </a:cxn>
                <a:cxn ang="0">
                  <a:pos x="397" y="675"/>
                </a:cxn>
                <a:cxn ang="0">
                  <a:pos x="475" y="294"/>
                </a:cxn>
                <a:cxn ang="0">
                  <a:pos x="475" y="43"/>
                </a:cxn>
              </a:cxnLst>
              <a:rect l="0" t="0" r="r" b="b"/>
              <a:pathLst>
                <a:path w="977" h="3555">
                  <a:moveTo>
                    <a:pt x="475" y="43"/>
                  </a:moveTo>
                  <a:cubicBezTo>
                    <a:pt x="499" y="17"/>
                    <a:pt x="587" y="114"/>
                    <a:pt x="618" y="136"/>
                  </a:cubicBezTo>
                  <a:cubicBezTo>
                    <a:pt x="649" y="158"/>
                    <a:pt x="622" y="174"/>
                    <a:pt x="659" y="173"/>
                  </a:cubicBezTo>
                  <a:cubicBezTo>
                    <a:pt x="696" y="172"/>
                    <a:pt x="794" y="135"/>
                    <a:pt x="843" y="127"/>
                  </a:cubicBezTo>
                  <a:cubicBezTo>
                    <a:pt x="892" y="119"/>
                    <a:pt x="977" y="0"/>
                    <a:pt x="951" y="127"/>
                  </a:cubicBezTo>
                  <a:cubicBezTo>
                    <a:pt x="925" y="254"/>
                    <a:pt x="713" y="665"/>
                    <a:pt x="689" y="888"/>
                  </a:cubicBezTo>
                  <a:cubicBezTo>
                    <a:pt x="665" y="1111"/>
                    <a:pt x="819" y="1274"/>
                    <a:pt x="807" y="1464"/>
                  </a:cubicBezTo>
                  <a:cubicBezTo>
                    <a:pt x="795" y="1654"/>
                    <a:pt x="674" y="1890"/>
                    <a:pt x="619" y="2027"/>
                  </a:cubicBezTo>
                  <a:cubicBezTo>
                    <a:pt x="564" y="2164"/>
                    <a:pt x="512" y="2161"/>
                    <a:pt x="475" y="2286"/>
                  </a:cubicBezTo>
                  <a:cubicBezTo>
                    <a:pt x="438" y="2411"/>
                    <a:pt x="410" y="2593"/>
                    <a:pt x="397" y="2778"/>
                  </a:cubicBezTo>
                  <a:cubicBezTo>
                    <a:pt x="384" y="2963"/>
                    <a:pt x="442" y="3284"/>
                    <a:pt x="397" y="3397"/>
                  </a:cubicBezTo>
                  <a:cubicBezTo>
                    <a:pt x="352" y="3510"/>
                    <a:pt x="190" y="3447"/>
                    <a:pt x="124" y="3457"/>
                  </a:cubicBezTo>
                  <a:cubicBezTo>
                    <a:pt x="58" y="3467"/>
                    <a:pt x="0" y="3555"/>
                    <a:pt x="0" y="3457"/>
                  </a:cubicBezTo>
                  <a:cubicBezTo>
                    <a:pt x="0" y="3359"/>
                    <a:pt x="103" y="3063"/>
                    <a:pt x="124" y="2868"/>
                  </a:cubicBezTo>
                  <a:cubicBezTo>
                    <a:pt x="145" y="2673"/>
                    <a:pt x="79" y="2459"/>
                    <a:pt x="124" y="2286"/>
                  </a:cubicBezTo>
                  <a:cubicBezTo>
                    <a:pt x="169" y="2113"/>
                    <a:pt x="347" y="1988"/>
                    <a:pt x="397" y="1829"/>
                  </a:cubicBezTo>
                  <a:cubicBezTo>
                    <a:pt x="447" y="1670"/>
                    <a:pt x="421" y="1474"/>
                    <a:pt x="421" y="1335"/>
                  </a:cubicBezTo>
                  <a:cubicBezTo>
                    <a:pt x="421" y="1196"/>
                    <a:pt x="401" y="1107"/>
                    <a:pt x="397" y="997"/>
                  </a:cubicBezTo>
                  <a:cubicBezTo>
                    <a:pt x="393" y="887"/>
                    <a:pt x="384" y="792"/>
                    <a:pt x="397" y="675"/>
                  </a:cubicBezTo>
                  <a:cubicBezTo>
                    <a:pt x="410" y="558"/>
                    <a:pt x="458" y="396"/>
                    <a:pt x="475" y="294"/>
                  </a:cubicBezTo>
                  <a:cubicBezTo>
                    <a:pt x="492" y="192"/>
                    <a:pt x="451" y="69"/>
                    <a:pt x="475" y="43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58" name="Group 5"/>
          <p:cNvGrpSpPr>
            <a:grpSpLocks/>
          </p:cNvGrpSpPr>
          <p:nvPr/>
        </p:nvGrpSpPr>
        <p:grpSpPr bwMode="auto">
          <a:xfrm>
            <a:off x="3721616" y="1643050"/>
            <a:ext cx="1714480" cy="3429024"/>
            <a:chOff x="1739" y="7975"/>
            <a:chExt cx="2267" cy="4175"/>
          </a:xfrm>
        </p:grpSpPr>
        <p:sp>
          <p:nvSpPr>
            <p:cNvPr id="259" name="Freeform 6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0" name="Freeform 7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1" name="Freeform 8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2" name="Freeform 9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3" name="Freeform 10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4" name="Freeform 11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5" name="Freeform 12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6" name="Freeform 13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7" name="Freeform 14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8" name="Freeform 15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9" name="Oval 16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0" name="Oval 17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1" name="Oval 18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3" name="Freeform 19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4" name="Freeform 20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5" name="Freeform 21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214282" y="1928802"/>
            <a:ext cx="1500198" cy="4000528"/>
            <a:chOff x="6085" y="1187"/>
            <a:chExt cx="1471" cy="4350"/>
          </a:xfrm>
        </p:grpSpPr>
        <p:sp>
          <p:nvSpPr>
            <p:cNvPr id="1027" name="Freeform 3"/>
            <p:cNvSpPr>
              <a:spLocks/>
            </p:cNvSpPr>
            <p:nvPr/>
          </p:nvSpPr>
          <p:spPr bwMode="auto">
            <a:xfrm>
              <a:off x="6297" y="4046"/>
              <a:ext cx="664" cy="1491"/>
            </a:xfrm>
            <a:custGeom>
              <a:avLst/>
              <a:gdLst/>
              <a:ahLst/>
              <a:cxnLst>
                <a:cxn ang="0">
                  <a:pos x="94" y="258"/>
                </a:cxn>
                <a:cxn ang="0">
                  <a:pos x="108" y="666"/>
                </a:cxn>
                <a:cxn ang="0">
                  <a:pos x="108" y="1482"/>
                </a:cxn>
                <a:cxn ang="0">
                  <a:pos x="163" y="1755"/>
                </a:cxn>
                <a:cxn ang="0">
                  <a:pos x="1084" y="1986"/>
                </a:cxn>
                <a:cxn ang="0">
                  <a:pos x="1225" y="1666"/>
                </a:cxn>
                <a:cxn ang="0">
                  <a:pos x="1084" y="1322"/>
                </a:cxn>
                <a:cxn ang="0">
                  <a:pos x="877" y="258"/>
                </a:cxn>
                <a:cxn ang="0">
                  <a:pos x="780" y="25"/>
                </a:cxn>
                <a:cxn ang="0">
                  <a:pos x="374" y="108"/>
                </a:cxn>
                <a:cxn ang="0">
                  <a:pos x="94" y="258"/>
                </a:cxn>
              </a:cxnLst>
              <a:rect l="0" t="0" r="r" b="b"/>
              <a:pathLst>
                <a:path w="1261" h="2001">
                  <a:moveTo>
                    <a:pt x="94" y="258"/>
                  </a:moveTo>
                  <a:cubicBezTo>
                    <a:pt x="50" y="351"/>
                    <a:pt x="106" y="462"/>
                    <a:pt x="108" y="666"/>
                  </a:cubicBezTo>
                  <a:cubicBezTo>
                    <a:pt x="110" y="870"/>
                    <a:pt x="99" y="1301"/>
                    <a:pt x="108" y="1482"/>
                  </a:cubicBezTo>
                  <a:cubicBezTo>
                    <a:pt x="117" y="1663"/>
                    <a:pt x="0" y="1671"/>
                    <a:pt x="163" y="1755"/>
                  </a:cubicBezTo>
                  <a:cubicBezTo>
                    <a:pt x="326" y="1839"/>
                    <a:pt x="907" y="2001"/>
                    <a:pt x="1084" y="1986"/>
                  </a:cubicBezTo>
                  <a:cubicBezTo>
                    <a:pt x="1261" y="1971"/>
                    <a:pt x="1225" y="1777"/>
                    <a:pt x="1225" y="1666"/>
                  </a:cubicBezTo>
                  <a:cubicBezTo>
                    <a:pt x="1225" y="1555"/>
                    <a:pt x="1142" y="1557"/>
                    <a:pt x="1084" y="1322"/>
                  </a:cubicBezTo>
                  <a:cubicBezTo>
                    <a:pt x="1026" y="1087"/>
                    <a:pt x="928" y="474"/>
                    <a:pt x="877" y="258"/>
                  </a:cubicBezTo>
                  <a:cubicBezTo>
                    <a:pt x="826" y="42"/>
                    <a:pt x="864" y="50"/>
                    <a:pt x="780" y="25"/>
                  </a:cubicBezTo>
                  <a:cubicBezTo>
                    <a:pt x="696" y="0"/>
                    <a:pt x="481" y="69"/>
                    <a:pt x="374" y="108"/>
                  </a:cubicBezTo>
                  <a:cubicBezTo>
                    <a:pt x="267" y="147"/>
                    <a:pt x="138" y="165"/>
                    <a:pt x="94" y="258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" name="Freeform 4"/>
            <p:cNvSpPr>
              <a:spLocks/>
            </p:cNvSpPr>
            <p:nvPr/>
          </p:nvSpPr>
          <p:spPr bwMode="auto">
            <a:xfrm>
              <a:off x="6085" y="3491"/>
              <a:ext cx="946" cy="1173"/>
            </a:xfrm>
            <a:custGeom>
              <a:avLst/>
              <a:gdLst/>
              <a:ahLst/>
              <a:cxnLst>
                <a:cxn ang="0">
                  <a:pos x="194" y="107"/>
                </a:cxn>
                <a:cxn ang="0">
                  <a:pos x="138" y="750"/>
                </a:cxn>
                <a:cxn ang="0">
                  <a:pos x="1019" y="957"/>
                </a:cxn>
                <a:cxn ang="0">
                  <a:pos x="1077" y="379"/>
                </a:cxn>
                <a:cxn ang="0">
                  <a:pos x="956" y="280"/>
                </a:cxn>
                <a:cxn ang="0">
                  <a:pos x="445" y="107"/>
                </a:cxn>
                <a:cxn ang="0">
                  <a:pos x="194" y="107"/>
                </a:cxn>
              </a:cxnLst>
              <a:rect l="0" t="0" r="r" b="b"/>
              <a:pathLst>
                <a:path w="1175" h="1019">
                  <a:moveTo>
                    <a:pt x="194" y="107"/>
                  </a:moveTo>
                  <a:cubicBezTo>
                    <a:pt x="143" y="214"/>
                    <a:pt x="0" y="608"/>
                    <a:pt x="138" y="750"/>
                  </a:cubicBezTo>
                  <a:cubicBezTo>
                    <a:pt x="276" y="892"/>
                    <a:pt x="863" y="1019"/>
                    <a:pt x="1019" y="957"/>
                  </a:cubicBezTo>
                  <a:cubicBezTo>
                    <a:pt x="1175" y="895"/>
                    <a:pt x="1087" y="492"/>
                    <a:pt x="1077" y="379"/>
                  </a:cubicBezTo>
                  <a:cubicBezTo>
                    <a:pt x="1067" y="266"/>
                    <a:pt x="1061" y="325"/>
                    <a:pt x="956" y="280"/>
                  </a:cubicBezTo>
                  <a:cubicBezTo>
                    <a:pt x="851" y="235"/>
                    <a:pt x="572" y="136"/>
                    <a:pt x="445" y="107"/>
                  </a:cubicBezTo>
                  <a:cubicBezTo>
                    <a:pt x="318" y="78"/>
                    <a:pt x="245" y="0"/>
                    <a:pt x="194" y="107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" name="Freeform 5"/>
            <p:cNvSpPr>
              <a:spLocks/>
            </p:cNvSpPr>
            <p:nvPr/>
          </p:nvSpPr>
          <p:spPr bwMode="auto">
            <a:xfrm>
              <a:off x="6085" y="2334"/>
              <a:ext cx="1049" cy="1536"/>
            </a:xfrm>
            <a:custGeom>
              <a:avLst/>
              <a:gdLst/>
              <a:ahLst/>
              <a:cxnLst>
                <a:cxn ang="0">
                  <a:pos x="372" y="1"/>
                </a:cxn>
                <a:cxn ang="0">
                  <a:pos x="297" y="55"/>
                </a:cxn>
                <a:cxn ang="0">
                  <a:pos x="65" y="330"/>
                </a:cxn>
                <a:cxn ang="0">
                  <a:pos x="84" y="985"/>
                </a:cxn>
                <a:cxn ang="0">
                  <a:pos x="65" y="1188"/>
                </a:cxn>
                <a:cxn ang="0">
                  <a:pos x="474" y="1294"/>
                </a:cxn>
                <a:cxn ang="0">
                  <a:pos x="849" y="1490"/>
                </a:cxn>
                <a:cxn ang="0">
                  <a:pos x="1171" y="1471"/>
                </a:cxn>
                <a:cxn ang="0">
                  <a:pos x="1049" y="1101"/>
                </a:cxn>
                <a:cxn ang="0">
                  <a:pos x="1049" y="735"/>
                </a:cxn>
                <a:cxn ang="0">
                  <a:pos x="982" y="152"/>
                </a:cxn>
                <a:cxn ang="0">
                  <a:pos x="523" y="55"/>
                </a:cxn>
                <a:cxn ang="0">
                  <a:pos x="372" y="1"/>
                </a:cxn>
              </a:cxnLst>
              <a:rect l="0" t="0" r="r" b="b"/>
              <a:pathLst>
                <a:path w="1204" h="1536">
                  <a:moveTo>
                    <a:pt x="372" y="1"/>
                  </a:moveTo>
                  <a:cubicBezTo>
                    <a:pt x="334" y="1"/>
                    <a:pt x="348" y="0"/>
                    <a:pt x="297" y="55"/>
                  </a:cubicBezTo>
                  <a:cubicBezTo>
                    <a:pt x="246" y="110"/>
                    <a:pt x="101" y="175"/>
                    <a:pt x="65" y="330"/>
                  </a:cubicBezTo>
                  <a:cubicBezTo>
                    <a:pt x="29" y="485"/>
                    <a:pt x="84" y="842"/>
                    <a:pt x="84" y="985"/>
                  </a:cubicBezTo>
                  <a:cubicBezTo>
                    <a:pt x="84" y="1128"/>
                    <a:pt x="0" y="1137"/>
                    <a:pt x="65" y="1188"/>
                  </a:cubicBezTo>
                  <a:cubicBezTo>
                    <a:pt x="130" y="1239"/>
                    <a:pt x="343" y="1244"/>
                    <a:pt x="474" y="1294"/>
                  </a:cubicBezTo>
                  <a:cubicBezTo>
                    <a:pt x="605" y="1344"/>
                    <a:pt x="733" y="1460"/>
                    <a:pt x="849" y="1490"/>
                  </a:cubicBezTo>
                  <a:cubicBezTo>
                    <a:pt x="965" y="1520"/>
                    <a:pt x="1138" y="1536"/>
                    <a:pt x="1171" y="1471"/>
                  </a:cubicBezTo>
                  <a:cubicBezTo>
                    <a:pt x="1204" y="1406"/>
                    <a:pt x="1069" y="1224"/>
                    <a:pt x="1049" y="1101"/>
                  </a:cubicBezTo>
                  <a:cubicBezTo>
                    <a:pt x="1029" y="978"/>
                    <a:pt x="1060" y="893"/>
                    <a:pt x="1049" y="735"/>
                  </a:cubicBezTo>
                  <a:cubicBezTo>
                    <a:pt x="1038" y="577"/>
                    <a:pt x="1070" y="265"/>
                    <a:pt x="982" y="152"/>
                  </a:cubicBezTo>
                  <a:cubicBezTo>
                    <a:pt x="894" y="39"/>
                    <a:pt x="625" y="77"/>
                    <a:pt x="523" y="55"/>
                  </a:cubicBezTo>
                  <a:cubicBezTo>
                    <a:pt x="421" y="33"/>
                    <a:pt x="410" y="1"/>
                    <a:pt x="372" y="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6813" y="2914"/>
              <a:ext cx="591" cy="294"/>
            </a:xfrm>
            <a:custGeom>
              <a:avLst/>
              <a:gdLst/>
              <a:ahLst/>
              <a:cxnLst>
                <a:cxn ang="0">
                  <a:pos x="136" y="0"/>
                </a:cxn>
                <a:cxn ang="0">
                  <a:pos x="526" y="59"/>
                </a:cxn>
                <a:cxn ang="0">
                  <a:pos x="526" y="312"/>
                </a:cxn>
                <a:cxn ang="0">
                  <a:pos x="156" y="307"/>
                </a:cxn>
                <a:cxn ang="0">
                  <a:pos x="15" y="256"/>
                </a:cxn>
                <a:cxn ang="0">
                  <a:pos x="67" y="53"/>
                </a:cxn>
              </a:cxnLst>
              <a:rect l="0" t="0" r="r" b="b"/>
              <a:pathLst>
                <a:path w="591" h="353">
                  <a:moveTo>
                    <a:pt x="136" y="0"/>
                  </a:moveTo>
                  <a:cubicBezTo>
                    <a:pt x="298" y="3"/>
                    <a:pt x="461" y="7"/>
                    <a:pt x="526" y="59"/>
                  </a:cubicBezTo>
                  <a:cubicBezTo>
                    <a:pt x="591" y="111"/>
                    <a:pt x="588" y="271"/>
                    <a:pt x="526" y="312"/>
                  </a:cubicBezTo>
                  <a:cubicBezTo>
                    <a:pt x="464" y="353"/>
                    <a:pt x="241" y="316"/>
                    <a:pt x="156" y="307"/>
                  </a:cubicBezTo>
                  <a:cubicBezTo>
                    <a:pt x="71" y="298"/>
                    <a:pt x="30" y="298"/>
                    <a:pt x="15" y="256"/>
                  </a:cubicBezTo>
                  <a:cubicBezTo>
                    <a:pt x="0" y="214"/>
                    <a:pt x="33" y="133"/>
                    <a:pt x="67" y="53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1" name="Oval 7"/>
            <p:cNvSpPr>
              <a:spLocks noChangeArrowheads="1"/>
            </p:cNvSpPr>
            <p:nvPr/>
          </p:nvSpPr>
          <p:spPr bwMode="auto">
            <a:xfrm>
              <a:off x="6382" y="1365"/>
              <a:ext cx="852" cy="988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6457" y="1187"/>
              <a:ext cx="695" cy="434"/>
            </a:xfrm>
            <a:custGeom>
              <a:avLst/>
              <a:gdLst/>
              <a:ahLst/>
              <a:cxnLst>
                <a:cxn ang="0">
                  <a:pos x="416" y="390"/>
                </a:cxn>
                <a:cxn ang="0">
                  <a:pos x="82" y="390"/>
                </a:cxn>
                <a:cxn ang="0">
                  <a:pos x="63" y="83"/>
                </a:cxn>
                <a:cxn ang="0">
                  <a:pos x="463" y="51"/>
                </a:cxn>
                <a:cxn ang="0">
                  <a:pos x="537" y="390"/>
                </a:cxn>
                <a:cxn ang="0">
                  <a:pos x="416" y="390"/>
                </a:cxn>
              </a:cxnLst>
              <a:rect l="0" t="0" r="r" b="b"/>
              <a:pathLst>
                <a:path w="545" h="446">
                  <a:moveTo>
                    <a:pt x="416" y="390"/>
                  </a:moveTo>
                  <a:cubicBezTo>
                    <a:pt x="340" y="390"/>
                    <a:pt x="141" y="441"/>
                    <a:pt x="82" y="390"/>
                  </a:cubicBezTo>
                  <a:cubicBezTo>
                    <a:pt x="23" y="339"/>
                    <a:pt x="0" y="139"/>
                    <a:pt x="63" y="83"/>
                  </a:cubicBezTo>
                  <a:cubicBezTo>
                    <a:pt x="126" y="27"/>
                    <a:pt x="384" y="0"/>
                    <a:pt x="463" y="51"/>
                  </a:cubicBezTo>
                  <a:cubicBezTo>
                    <a:pt x="542" y="102"/>
                    <a:pt x="545" y="334"/>
                    <a:pt x="537" y="390"/>
                  </a:cubicBezTo>
                  <a:cubicBezTo>
                    <a:pt x="529" y="446"/>
                    <a:pt x="492" y="390"/>
                    <a:pt x="416" y="39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6717" y="1509"/>
              <a:ext cx="839" cy="110"/>
            </a:xfrm>
            <a:custGeom>
              <a:avLst/>
              <a:gdLst/>
              <a:ahLst/>
              <a:cxnLst>
                <a:cxn ang="0">
                  <a:pos x="121" y="17"/>
                </a:cxn>
                <a:cxn ang="0">
                  <a:pos x="435" y="17"/>
                </a:cxn>
                <a:cxn ang="0">
                  <a:pos x="687" y="17"/>
                </a:cxn>
                <a:cxn ang="0">
                  <a:pos x="725" y="118"/>
                </a:cxn>
                <a:cxn ang="0">
                  <a:pos x="0" y="71"/>
                </a:cxn>
              </a:cxnLst>
              <a:rect l="0" t="0" r="r" b="b"/>
              <a:pathLst>
                <a:path w="839" h="127">
                  <a:moveTo>
                    <a:pt x="121" y="17"/>
                  </a:moveTo>
                  <a:cubicBezTo>
                    <a:pt x="231" y="17"/>
                    <a:pt x="341" y="17"/>
                    <a:pt x="435" y="17"/>
                  </a:cubicBezTo>
                  <a:cubicBezTo>
                    <a:pt x="529" y="17"/>
                    <a:pt x="639" y="0"/>
                    <a:pt x="687" y="17"/>
                  </a:cubicBezTo>
                  <a:cubicBezTo>
                    <a:pt x="735" y="34"/>
                    <a:pt x="839" y="109"/>
                    <a:pt x="725" y="118"/>
                  </a:cubicBezTo>
                  <a:cubicBezTo>
                    <a:pt x="611" y="127"/>
                    <a:pt x="305" y="99"/>
                    <a:pt x="0" y="71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6608" y="1597"/>
              <a:ext cx="220" cy="280"/>
            </a:xfrm>
            <a:custGeom>
              <a:avLst/>
              <a:gdLst/>
              <a:ahLst/>
              <a:cxnLst>
                <a:cxn ang="0">
                  <a:pos x="220" y="152"/>
                </a:cxn>
                <a:cxn ang="0">
                  <a:pos x="174" y="22"/>
                </a:cxn>
                <a:cxn ang="0">
                  <a:pos x="25" y="22"/>
                </a:cxn>
                <a:cxn ang="0">
                  <a:pos x="25" y="152"/>
                </a:cxn>
                <a:cxn ang="0">
                  <a:pos x="25" y="263"/>
                </a:cxn>
                <a:cxn ang="0">
                  <a:pos x="127" y="256"/>
                </a:cxn>
                <a:cxn ang="0">
                  <a:pos x="211" y="225"/>
                </a:cxn>
              </a:cxnLst>
              <a:rect l="0" t="0" r="r" b="b"/>
              <a:pathLst>
                <a:path w="220" h="280">
                  <a:moveTo>
                    <a:pt x="220" y="152"/>
                  </a:moveTo>
                  <a:cubicBezTo>
                    <a:pt x="213" y="98"/>
                    <a:pt x="206" y="44"/>
                    <a:pt x="174" y="22"/>
                  </a:cubicBezTo>
                  <a:cubicBezTo>
                    <a:pt x="142" y="0"/>
                    <a:pt x="50" y="0"/>
                    <a:pt x="25" y="22"/>
                  </a:cubicBezTo>
                  <a:cubicBezTo>
                    <a:pt x="0" y="44"/>
                    <a:pt x="25" y="112"/>
                    <a:pt x="25" y="152"/>
                  </a:cubicBezTo>
                  <a:cubicBezTo>
                    <a:pt x="25" y="192"/>
                    <a:pt x="8" y="246"/>
                    <a:pt x="25" y="263"/>
                  </a:cubicBezTo>
                  <a:cubicBezTo>
                    <a:pt x="42" y="280"/>
                    <a:pt x="96" y="262"/>
                    <a:pt x="127" y="256"/>
                  </a:cubicBezTo>
                  <a:cubicBezTo>
                    <a:pt x="158" y="250"/>
                    <a:pt x="184" y="237"/>
                    <a:pt x="211" y="225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6662" y="1697"/>
              <a:ext cx="55" cy="156"/>
            </a:xfrm>
            <a:custGeom>
              <a:avLst/>
              <a:gdLst/>
              <a:ahLst/>
              <a:cxnLst>
                <a:cxn ang="0">
                  <a:pos x="55" y="83"/>
                </a:cxn>
                <a:cxn ang="0">
                  <a:pos x="18" y="0"/>
                </a:cxn>
                <a:cxn ang="0">
                  <a:pos x="0" y="83"/>
                </a:cxn>
                <a:cxn ang="0">
                  <a:pos x="18" y="156"/>
                </a:cxn>
                <a:cxn ang="0">
                  <a:pos x="55" y="83"/>
                </a:cxn>
              </a:cxnLst>
              <a:rect l="0" t="0" r="r" b="b"/>
              <a:pathLst>
                <a:path w="55" h="156">
                  <a:moveTo>
                    <a:pt x="55" y="83"/>
                  </a:moveTo>
                  <a:cubicBezTo>
                    <a:pt x="55" y="57"/>
                    <a:pt x="27" y="0"/>
                    <a:pt x="18" y="0"/>
                  </a:cubicBezTo>
                  <a:cubicBezTo>
                    <a:pt x="9" y="0"/>
                    <a:pt x="0" y="57"/>
                    <a:pt x="0" y="83"/>
                  </a:cubicBezTo>
                  <a:cubicBezTo>
                    <a:pt x="0" y="109"/>
                    <a:pt x="3" y="156"/>
                    <a:pt x="18" y="156"/>
                  </a:cubicBezTo>
                  <a:cubicBezTo>
                    <a:pt x="33" y="156"/>
                    <a:pt x="55" y="109"/>
                    <a:pt x="55" y="83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6" name="Oval 12"/>
            <p:cNvSpPr>
              <a:spLocks noChangeArrowheads="1"/>
            </p:cNvSpPr>
            <p:nvPr/>
          </p:nvSpPr>
          <p:spPr bwMode="auto">
            <a:xfrm rot="848060">
              <a:off x="7031" y="1822"/>
              <a:ext cx="225" cy="366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7" name="Oval 13"/>
            <p:cNvSpPr>
              <a:spLocks noChangeArrowheads="1"/>
            </p:cNvSpPr>
            <p:nvPr/>
          </p:nvSpPr>
          <p:spPr bwMode="auto">
            <a:xfrm>
              <a:off x="7113" y="1877"/>
              <a:ext cx="143" cy="143"/>
            </a:xfrm>
            <a:prstGeom prst="ellipse">
              <a:avLst/>
            </a:pr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7113" y="2076"/>
              <a:ext cx="121" cy="87"/>
            </a:xfrm>
            <a:custGeom>
              <a:avLst/>
              <a:gdLst/>
              <a:ahLst/>
              <a:cxnLst>
                <a:cxn ang="0">
                  <a:pos x="118" y="12"/>
                </a:cxn>
                <a:cxn ang="0">
                  <a:pos x="14" y="12"/>
                </a:cxn>
                <a:cxn ang="0">
                  <a:pos x="33" y="85"/>
                </a:cxn>
                <a:cxn ang="0">
                  <a:pos x="118" y="12"/>
                </a:cxn>
              </a:cxnLst>
              <a:rect l="0" t="0" r="r" b="b"/>
              <a:pathLst>
                <a:path w="121" h="87">
                  <a:moveTo>
                    <a:pt x="118" y="12"/>
                  </a:moveTo>
                  <a:cubicBezTo>
                    <a:pt x="115" y="0"/>
                    <a:pt x="28" y="0"/>
                    <a:pt x="14" y="12"/>
                  </a:cubicBezTo>
                  <a:cubicBezTo>
                    <a:pt x="0" y="24"/>
                    <a:pt x="16" y="83"/>
                    <a:pt x="33" y="85"/>
                  </a:cubicBezTo>
                  <a:cubicBezTo>
                    <a:pt x="50" y="87"/>
                    <a:pt x="121" y="24"/>
                    <a:pt x="118" y="12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6953" y="1621"/>
              <a:ext cx="160" cy="216"/>
            </a:xfrm>
            <a:custGeom>
              <a:avLst/>
              <a:gdLst/>
              <a:ahLst/>
              <a:cxnLst>
                <a:cxn ang="0">
                  <a:pos x="146" y="26"/>
                </a:cxn>
                <a:cxn ang="0">
                  <a:pos x="97" y="189"/>
                </a:cxn>
                <a:cxn ang="0">
                  <a:pos x="14" y="189"/>
                </a:cxn>
                <a:cxn ang="0">
                  <a:pos x="14" y="33"/>
                </a:cxn>
                <a:cxn ang="0">
                  <a:pos x="146" y="26"/>
                </a:cxn>
              </a:cxnLst>
              <a:rect l="0" t="0" r="r" b="b"/>
              <a:pathLst>
                <a:path w="160" h="216">
                  <a:moveTo>
                    <a:pt x="146" y="26"/>
                  </a:moveTo>
                  <a:cubicBezTo>
                    <a:pt x="160" y="52"/>
                    <a:pt x="119" y="162"/>
                    <a:pt x="97" y="189"/>
                  </a:cubicBezTo>
                  <a:cubicBezTo>
                    <a:pt x="75" y="216"/>
                    <a:pt x="28" y="215"/>
                    <a:pt x="14" y="189"/>
                  </a:cubicBezTo>
                  <a:cubicBezTo>
                    <a:pt x="0" y="163"/>
                    <a:pt x="0" y="59"/>
                    <a:pt x="14" y="33"/>
                  </a:cubicBezTo>
                  <a:cubicBezTo>
                    <a:pt x="28" y="7"/>
                    <a:pt x="132" y="0"/>
                    <a:pt x="146" y="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0" name="Oval 16"/>
            <p:cNvSpPr>
              <a:spLocks noChangeArrowheads="1"/>
            </p:cNvSpPr>
            <p:nvPr/>
          </p:nvSpPr>
          <p:spPr bwMode="auto">
            <a:xfrm>
              <a:off x="6996" y="1733"/>
              <a:ext cx="93" cy="8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6382" y="2180"/>
              <a:ext cx="764" cy="349"/>
            </a:xfrm>
            <a:custGeom>
              <a:avLst/>
              <a:gdLst/>
              <a:ahLst/>
              <a:cxnLst>
                <a:cxn ang="0">
                  <a:pos x="37" y="8"/>
                </a:cxn>
                <a:cxn ang="0">
                  <a:pos x="260" y="125"/>
                </a:cxn>
                <a:cxn ang="0">
                  <a:pos x="549" y="154"/>
                </a:cxn>
                <a:cxn ang="0">
                  <a:pos x="549" y="290"/>
                </a:cxn>
                <a:cxn ang="0">
                  <a:pos x="632" y="340"/>
                </a:cxn>
                <a:cxn ang="0">
                  <a:pos x="205" y="237"/>
                </a:cxn>
                <a:cxn ang="0">
                  <a:pos x="37" y="173"/>
                </a:cxn>
                <a:cxn ang="0">
                  <a:pos x="37" y="8"/>
                </a:cxn>
              </a:cxnLst>
              <a:rect l="0" t="0" r="r" b="b"/>
              <a:pathLst>
                <a:path w="689" h="349">
                  <a:moveTo>
                    <a:pt x="37" y="8"/>
                  </a:moveTo>
                  <a:cubicBezTo>
                    <a:pt x="74" y="0"/>
                    <a:pt x="175" y="101"/>
                    <a:pt x="260" y="125"/>
                  </a:cubicBezTo>
                  <a:cubicBezTo>
                    <a:pt x="345" y="149"/>
                    <a:pt x="501" y="127"/>
                    <a:pt x="549" y="154"/>
                  </a:cubicBezTo>
                  <a:cubicBezTo>
                    <a:pt x="597" y="181"/>
                    <a:pt x="535" y="259"/>
                    <a:pt x="549" y="290"/>
                  </a:cubicBezTo>
                  <a:cubicBezTo>
                    <a:pt x="563" y="321"/>
                    <a:pt x="689" y="349"/>
                    <a:pt x="632" y="340"/>
                  </a:cubicBezTo>
                  <a:cubicBezTo>
                    <a:pt x="575" y="331"/>
                    <a:pt x="304" y="265"/>
                    <a:pt x="205" y="237"/>
                  </a:cubicBezTo>
                  <a:cubicBezTo>
                    <a:pt x="106" y="209"/>
                    <a:pt x="65" y="215"/>
                    <a:pt x="37" y="173"/>
                  </a:cubicBezTo>
                  <a:cubicBezTo>
                    <a:pt x="9" y="131"/>
                    <a:pt x="0" y="16"/>
                    <a:pt x="37" y="8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042" name="Group 18"/>
            <p:cNvGrpSpPr>
              <a:grpSpLocks/>
            </p:cNvGrpSpPr>
            <p:nvPr/>
          </p:nvGrpSpPr>
          <p:grpSpPr bwMode="auto">
            <a:xfrm>
              <a:off x="6717" y="1205"/>
              <a:ext cx="429" cy="328"/>
              <a:chOff x="2752" y="836"/>
              <a:chExt cx="1126" cy="892"/>
            </a:xfrm>
          </p:grpSpPr>
          <p:grpSp>
            <p:nvGrpSpPr>
              <p:cNvPr id="1043" name="Group 19"/>
              <p:cNvGrpSpPr>
                <a:grpSpLocks/>
              </p:cNvGrpSpPr>
              <p:nvPr/>
            </p:nvGrpSpPr>
            <p:grpSpPr bwMode="auto">
              <a:xfrm>
                <a:off x="3067" y="836"/>
                <a:ext cx="811" cy="892"/>
                <a:chOff x="9425" y="7692"/>
                <a:chExt cx="1859" cy="2188"/>
              </a:xfrm>
            </p:grpSpPr>
            <p:sp>
              <p:nvSpPr>
                <p:cNvPr id="1044" name="Oval 20"/>
                <p:cNvSpPr>
                  <a:spLocks noChangeArrowheads="1"/>
                </p:cNvSpPr>
                <p:nvPr/>
              </p:nvSpPr>
              <p:spPr bwMode="auto">
                <a:xfrm>
                  <a:off x="9425" y="8252"/>
                  <a:ext cx="1386" cy="13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5" name="Oval 21"/>
                <p:cNvSpPr>
                  <a:spLocks noChangeArrowheads="1"/>
                </p:cNvSpPr>
                <p:nvPr/>
              </p:nvSpPr>
              <p:spPr bwMode="auto">
                <a:xfrm>
                  <a:off x="9707" y="8510"/>
                  <a:ext cx="838" cy="864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6" name="Oval 22"/>
                <p:cNvSpPr>
                  <a:spLocks noChangeArrowheads="1"/>
                </p:cNvSpPr>
                <p:nvPr/>
              </p:nvSpPr>
              <p:spPr bwMode="auto">
                <a:xfrm>
                  <a:off x="10006" y="8743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7" name="Oval 23"/>
                <p:cNvSpPr>
                  <a:spLocks noChangeArrowheads="1"/>
                </p:cNvSpPr>
                <p:nvPr/>
              </p:nvSpPr>
              <p:spPr bwMode="auto">
                <a:xfrm>
                  <a:off x="10077" y="8933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8" name="Freeform 24"/>
                <p:cNvSpPr>
                  <a:spLocks/>
                </p:cNvSpPr>
                <p:nvPr/>
              </p:nvSpPr>
              <p:spPr bwMode="auto">
                <a:xfrm>
                  <a:off x="10172" y="8755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9" name="Freeform 25"/>
                <p:cNvSpPr>
                  <a:spLocks/>
                </p:cNvSpPr>
                <p:nvPr/>
              </p:nvSpPr>
              <p:spPr bwMode="auto">
                <a:xfrm>
                  <a:off x="9682" y="8578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0" name="Freeform 26"/>
                <p:cNvSpPr>
                  <a:spLocks/>
                </p:cNvSpPr>
                <p:nvPr/>
              </p:nvSpPr>
              <p:spPr bwMode="auto">
                <a:xfrm>
                  <a:off x="9692" y="8933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1" name="Freeform 27"/>
                <p:cNvSpPr>
                  <a:spLocks/>
                </p:cNvSpPr>
                <p:nvPr/>
              </p:nvSpPr>
              <p:spPr bwMode="auto">
                <a:xfrm>
                  <a:off x="9760" y="9211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2" name="Rectangle 28"/>
                <p:cNvSpPr>
                  <a:spLocks noChangeArrowheads="1"/>
                </p:cNvSpPr>
                <p:nvPr/>
              </p:nvSpPr>
              <p:spPr bwMode="auto">
                <a:xfrm>
                  <a:off x="9425" y="878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3" name="Rectangle 29"/>
                <p:cNvSpPr>
                  <a:spLocks noChangeArrowheads="1"/>
                </p:cNvSpPr>
                <p:nvPr/>
              </p:nvSpPr>
              <p:spPr bwMode="auto">
                <a:xfrm>
                  <a:off x="10514" y="8782"/>
                  <a:ext cx="297" cy="13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4" name="Rectangle 30"/>
                <p:cNvSpPr>
                  <a:spLocks noChangeArrowheads="1"/>
                </p:cNvSpPr>
                <p:nvPr/>
              </p:nvSpPr>
              <p:spPr bwMode="auto">
                <a:xfrm>
                  <a:off x="9425" y="9011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5" name="Rectangle 31"/>
                <p:cNvSpPr>
                  <a:spLocks noChangeArrowheads="1"/>
                </p:cNvSpPr>
                <p:nvPr/>
              </p:nvSpPr>
              <p:spPr bwMode="auto">
                <a:xfrm>
                  <a:off x="10514" y="902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6" name="Rectangle 32"/>
                <p:cNvSpPr>
                  <a:spLocks noChangeArrowheads="1"/>
                </p:cNvSpPr>
                <p:nvPr/>
              </p:nvSpPr>
              <p:spPr bwMode="auto">
                <a:xfrm>
                  <a:off x="9425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7" name="Rectangle 33"/>
                <p:cNvSpPr>
                  <a:spLocks noChangeArrowheads="1"/>
                </p:cNvSpPr>
                <p:nvPr/>
              </p:nvSpPr>
              <p:spPr bwMode="auto">
                <a:xfrm>
                  <a:off x="10514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8" name="Rectangle 34"/>
                <p:cNvSpPr>
                  <a:spLocks noChangeArrowheads="1"/>
                </p:cNvSpPr>
                <p:nvPr/>
              </p:nvSpPr>
              <p:spPr bwMode="auto">
                <a:xfrm>
                  <a:off x="9900" y="8131"/>
                  <a:ext cx="443" cy="71"/>
                </a:xfrm>
                <a:prstGeom prst="rect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9" name="Oval 35"/>
                <p:cNvSpPr>
                  <a:spLocks noChangeArrowheads="1"/>
                </p:cNvSpPr>
                <p:nvPr/>
              </p:nvSpPr>
              <p:spPr bwMode="auto">
                <a:xfrm>
                  <a:off x="10077" y="7692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0" name="Freeform 36"/>
                <p:cNvSpPr>
                  <a:spLocks/>
                </p:cNvSpPr>
                <p:nvPr/>
              </p:nvSpPr>
              <p:spPr bwMode="auto">
                <a:xfrm>
                  <a:off x="9835" y="7830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1" name="Freeform 37"/>
                <p:cNvSpPr>
                  <a:spLocks/>
                </p:cNvSpPr>
                <p:nvPr/>
              </p:nvSpPr>
              <p:spPr bwMode="auto">
                <a:xfrm>
                  <a:off x="9900" y="7853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2" name="Freeform 38"/>
                <p:cNvSpPr>
                  <a:spLocks/>
                </p:cNvSpPr>
                <p:nvPr/>
              </p:nvSpPr>
              <p:spPr bwMode="auto">
                <a:xfrm>
                  <a:off x="10065" y="7853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3" name="Freeform 39"/>
                <p:cNvSpPr>
                  <a:spLocks/>
                </p:cNvSpPr>
                <p:nvPr/>
              </p:nvSpPr>
              <p:spPr bwMode="auto">
                <a:xfrm>
                  <a:off x="10196" y="7853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4" name="WordArt 40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9722" y="8436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065" name="Rectangle 41"/>
                <p:cNvSpPr>
                  <a:spLocks noChangeArrowheads="1"/>
                </p:cNvSpPr>
                <p:nvPr/>
              </p:nvSpPr>
              <p:spPr bwMode="auto">
                <a:xfrm>
                  <a:off x="10021" y="8252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6" name="Rectangle 42"/>
                <p:cNvSpPr>
                  <a:spLocks noChangeArrowheads="1"/>
                </p:cNvSpPr>
                <p:nvPr/>
              </p:nvSpPr>
              <p:spPr bwMode="auto">
                <a:xfrm>
                  <a:off x="10021" y="8439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7" name="Rectangle 43"/>
                <p:cNvSpPr>
                  <a:spLocks noChangeArrowheads="1"/>
                </p:cNvSpPr>
                <p:nvPr/>
              </p:nvSpPr>
              <p:spPr bwMode="auto">
                <a:xfrm>
                  <a:off x="10026" y="8317"/>
                  <a:ext cx="193" cy="119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2752" y="1076"/>
                <a:ext cx="327" cy="193"/>
              </a:xfrm>
              <a:custGeom>
                <a:avLst/>
                <a:gdLst/>
                <a:ahLst/>
                <a:cxnLst>
                  <a:cxn ang="0">
                    <a:pos x="315" y="114"/>
                  </a:cxn>
                  <a:cxn ang="0">
                    <a:pos x="242" y="16"/>
                  </a:cxn>
                  <a:cxn ang="0">
                    <a:pos x="20" y="16"/>
                  </a:cxn>
                  <a:cxn ang="0">
                    <a:pos x="119" y="59"/>
                  </a:cxn>
                  <a:cxn ang="0">
                    <a:pos x="242" y="114"/>
                  </a:cxn>
                  <a:cxn ang="0">
                    <a:pos x="315" y="177"/>
                  </a:cxn>
                  <a:cxn ang="0">
                    <a:pos x="315" y="114"/>
                  </a:cxn>
                </a:cxnLst>
                <a:rect l="0" t="0" r="r" b="b"/>
                <a:pathLst>
                  <a:path w="327" h="181">
                    <a:moveTo>
                      <a:pt x="315" y="114"/>
                    </a:moveTo>
                    <a:cubicBezTo>
                      <a:pt x="303" y="87"/>
                      <a:pt x="291" y="32"/>
                      <a:pt x="242" y="16"/>
                    </a:cubicBezTo>
                    <a:cubicBezTo>
                      <a:pt x="193" y="0"/>
                      <a:pt x="40" y="9"/>
                      <a:pt x="20" y="16"/>
                    </a:cubicBezTo>
                    <a:cubicBezTo>
                      <a:pt x="0" y="23"/>
                      <a:pt x="82" y="43"/>
                      <a:pt x="119" y="59"/>
                    </a:cubicBezTo>
                    <a:cubicBezTo>
                      <a:pt x="156" y="75"/>
                      <a:pt x="209" y="94"/>
                      <a:pt x="242" y="114"/>
                    </a:cubicBezTo>
                    <a:cubicBezTo>
                      <a:pt x="275" y="134"/>
                      <a:pt x="303" y="181"/>
                      <a:pt x="315" y="177"/>
                    </a:cubicBezTo>
                    <a:cubicBezTo>
                      <a:pt x="327" y="173"/>
                      <a:pt x="327" y="141"/>
                      <a:pt x="315" y="11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831" y="1158"/>
                <a:ext cx="236" cy="195"/>
              </a:xfrm>
              <a:custGeom>
                <a:avLst/>
                <a:gdLst/>
                <a:ahLst/>
                <a:cxnLst>
                  <a:cxn ang="0">
                    <a:pos x="236" y="166"/>
                  </a:cxn>
                  <a:cxn ang="0">
                    <a:pos x="163" y="114"/>
                  </a:cxn>
                  <a:cxn ang="0">
                    <a:pos x="58" y="37"/>
                  </a:cxn>
                  <a:cxn ang="0">
                    <a:pos x="3" y="11"/>
                  </a:cxn>
                  <a:cxn ang="0">
                    <a:pos x="40" y="104"/>
                  </a:cxn>
                  <a:cxn ang="0">
                    <a:pos x="163" y="172"/>
                  </a:cxn>
                  <a:cxn ang="0">
                    <a:pos x="236" y="166"/>
                  </a:cxn>
                </a:cxnLst>
                <a:rect l="0" t="0" r="r" b="b"/>
                <a:pathLst>
                  <a:path w="236" h="183">
                    <a:moveTo>
                      <a:pt x="236" y="166"/>
                    </a:moveTo>
                    <a:cubicBezTo>
                      <a:pt x="236" y="156"/>
                      <a:pt x="193" y="135"/>
                      <a:pt x="163" y="114"/>
                    </a:cubicBezTo>
                    <a:cubicBezTo>
                      <a:pt x="133" y="93"/>
                      <a:pt x="85" y="54"/>
                      <a:pt x="58" y="37"/>
                    </a:cubicBezTo>
                    <a:cubicBezTo>
                      <a:pt x="31" y="20"/>
                      <a:pt x="6" y="0"/>
                      <a:pt x="3" y="11"/>
                    </a:cubicBezTo>
                    <a:cubicBezTo>
                      <a:pt x="0" y="22"/>
                      <a:pt x="13" y="77"/>
                      <a:pt x="40" y="104"/>
                    </a:cubicBezTo>
                    <a:cubicBezTo>
                      <a:pt x="67" y="131"/>
                      <a:pt x="130" y="161"/>
                      <a:pt x="163" y="172"/>
                    </a:cubicBezTo>
                    <a:cubicBezTo>
                      <a:pt x="196" y="183"/>
                      <a:pt x="236" y="176"/>
                      <a:pt x="236" y="166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6401" y="2516"/>
              <a:ext cx="630" cy="633"/>
            </a:xfrm>
            <a:custGeom>
              <a:avLst/>
              <a:gdLst/>
              <a:ahLst/>
              <a:cxnLst>
                <a:cxn ang="0">
                  <a:pos x="346" y="73"/>
                </a:cxn>
                <a:cxn ang="0">
                  <a:pos x="102" y="58"/>
                </a:cxn>
                <a:cxn ang="0">
                  <a:pos x="56" y="424"/>
                </a:cxn>
                <a:cxn ang="0">
                  <a:pos x="436" y="633"/>
                </a:cxn>
                <a:cxn ang="0">
                  <a:pos x="533" y="424"/>
                </a:cxn>
                <a:cxn ang="0">
                  <a:pos x="346" y="329"/>
                </a:cxn>
                <a:cxn ang="0">
                  <a:pos x="479" y="135"/>
                </a:cxn>
                <a:cxn ang="0">
                  <a:pos x="346" y="73"/>
                </a:cxn>
              </a:cxnLst>
              <a:rect l="0" t="0" r="r" b="b"/>
              <a:pathLst>
                <a:path w="548" h="633">
                  <a:moveTo>
                    <a:pt x="346" y="73"/>
                  </a:moveTo>
                  <a:cubicBezTo>
                    <a:pt x="283" y="60"/>
                    <a:pt x="150" y="0"/>
                    <a:pt x="102" y="58"/>
                  </a:cubicBezTo>
                  <a:cubicBezTo>
                    <a:pt x="54" y="116"/>
                    <a:pt x="0" y="328"/>
                    <a:pt x="56" y="424"/>
                  </a:cubicBezTo>
                  <a:cubicBezTo>
                    <a:pt x="112" y="520"/>
                    <a:pt x="357" y="633"/>
                    <a:pt x="436" y="633"/>
                  </a:cubicBezTo>
                  <a:cubicBezTo>
                    <a:pt x="515" y="633"/>
                    <a:pt x="548" y="475"/>
                    <a:pt x="533" y="424"/>
                  </a:cubicBezTo>
                  <a:cubicBezTo>
                    <a:pt x="518" y="373"/>
                    <a:pt x="355" y="377"/>
                    <a:pt x="346" y="329"/>
                  </a:cubicBezTo>
                  <a:cubicBezTo>
                    <a:pt x="337" y="281"/>
                    <a:pt x="479" y="171"/>
                    <a:pt x="479" y="135"/>
                  </a:cubicBezTo>
                  <a:cubicBezTo>
                    <a:pt x="479" y="99"/>
                    <a:pt x="409" y="86"/>
                    <a:pt x="346" y="73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7256" y="2999"/>
              <a:ext cx="148" cy="58"/>
            </a:xfrm>
            <a:custGeom>
              <a:avLst/>
              <a:gdLst/>
              <a:ahLst/>
              <a:cxnLst>
                <a:cxn ang="0">
                  <a:pos x="148" y="58"/>
                </a:cxn>
                <a:cxn ang="0">
                  <a:pos x="0" y="0"/>
                </a:cxn>
              </a:cxnLst>
              <a:rect l="0" t="0" r="r" b="b"/>
              <a:pathLst>
                <a:path w="148" h="58">
                  <a:moveTo>
                    <a:pt x="148" y="58"/>
                  </a:moveTo>
                  <a:cubicBezTo>
                    <a:pt x="88" y="34"/>
                    <a:pt x="28" y="10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7234" y="3095"/>
              <a:ext cx="115" cy="54"/>
            </a:xfrm>
            <a:custGeom>
              <a:avLst/>
              <a:gdLst/>
              <a:ahLst/>
              <a:cxnLst>
                <a:cxn ang="0">
                  <a:pos x="115" y="54"/>
                </a:cxn>
                <a:cxn ang="0">
                  <a:pos x="55" y="8"/>
                </a:cxn>
                <a:cxn ang="0">
                  <a:pos x="0" y="8"/>
                </a:cxn>
              </a:cxnLst>
              <a:rect l="0" t="0" r="r" b="b"/>
              <a:pathLst>
                <a:path w="115" h="54">
                  <a:moveTo>
                    <a:pt x="115" y="54"/>
                  </a:moveTo>
                  <a:cubicBezTo>
                    <a:pt x="94" y="35"/>
                    <a:pt x="74" y="16"/>
                    <a:pt x="55" y="8"/>
                  </a:cubicBezTo>
                  <a:cubicBezTo>
                    <a:pt x="36" y="0"/>
                    <a:pt x="18" y="4"/>
                    <a:pt x="0" y="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3" name="WordArt 49"/>
            <p:cNvSpPr>
              <a:spLocks noChangeArrowheads="1" noChangeShapeType="1" noTextEdit="1"/>
            </p:cNvSpPr>
            <p:nvPr/>
          </p:nvSpPr>
          <p:spPr bwMode="auto">
            <a:xfrm rot="5400000">
              <a:off x="6485" y="4102"/>
              <a:ext cx="664" cy="199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rPr>
                <a:t>RFESS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endParaRPr>
            </a:p>
          </p:txBody>
        </p:sp>
      </p:grpSp>
      <p:sp>
        <p:nvSpPr>
          <p:cNvPr id="1074" name="Freeform 50"/>
          <p:cNvSpPr>
            <a:spLocks/>
          </p:cNvSpPr>
          <p:nvPr/>
        </p:nvSpPr>
        <p:spPr bwMode="auto">
          <a:xfrm>
            <a:off x="928662" y="4572008"/>
            <a:ext cx="8001056" cy="625475"/>
          </a:xfrm>
          <a:custGeom>
            <a:avLst/>
            <a:gdLst/>
            <a:ahLst/>
            <a:cxnLst>
              <a:cxn ang="0">
                <a:pos x="300" y="316"/>
              </a:cxn>
              <a:cxn ang="0">
                <a:pos x="467" y="223"/>
              </a:cxn>
              <a:cxn ang="0">
                <a:pos x="1300" y="28"/>
              </a:cxn>
              <a:cxn ang="0">
                <a:pos x="1917" y="390"/>
              </a:cxn>
              <a:cxn ang="0">
                <a:pos x="2790" y="93"/>
              </a:cxn>
              <a:cxn ang="0">
                <a:pos x="3502" y="539"/>
              </a:cxn>
              <a:cxn ang="0">
                <a:pos x="4695" y="214"/>
              </a:cxn>
              <a:cxn ang="0">
                <a:pos x="5271" y="437"/>
              </a:cxn>
              <a:cxn ang="0">
                <a:pos x="6190" y="400"/>
              </a:cxn>
              <a:cxn ang="0">
                <a:pos x="6580" y="270"/>
              </a:cxn>
              <a:cxn ang="0">
                <a:pos x="7114" y="400"/>
              </a:cxn>
              <a:cxn ang="0">
                <a:pos x="7344" y="539"/>
              </a:cxn>
              <a:cxn ang="0">
                <a:pos x="8079" y="400"/>
              </a:cxn>
              <a:cxn ang="0">
                <a:pos x="8705" y="242"/>
              </a:cxn>
              <a:cxn ang="0">
                <a:pos x="9116" y="270"/>
              </a:cxn>
              <a:cxn ang="0">
                <a:pos x="9367" y="465"/>
              </a:cxn>
              <a:cxn ang="0">
                <a:pos x="9376" y="901"/>
              </a:cxn>
              <a:cxn ang="0">
                <a:pos x="5664" y="966"/>
              </a:cxn>
              <a:cxn ang="0">
                <a:pos x="2192" y="818"/>
              </a:cxn>
              <a:cxn ang="0">
                <a:pos x="318" y="744"/>
              </a:cxn>
              <a:cxn ang="0">
                <a:pos x="300" y="316"/>
              </a:cxn>
            </a:cxnLst>
            <a:rect l="0" t="0" r="r" b="b"/>
            <a:pathLst>
              <a:path w="9993" h="984">
                <a:moveTo>
                  <a:pt x="300" y="316"/>
                </a:moveTo>
                <a:cubicBezTo>
                  <a:pt x="325" y="229"/>
                  <a:pt x="300" y="271"/>
                  <a:pt x="467" y="223"/>
                </a:cubicBezTo>
                <a:cubicBezTo>
                  <a:pt x="634" y="175"/>
                  <a:pt x="1058" y="0"/>
                  <a:pt x="1300" y="28"/>
                </a:cubicBezTo>
                <a:cubicBezTo>
                  <a:pt x="1542" y="56"/>
                  <a:pt x="1669" y="379"/>
                  <a:pt x="1917" y="390"/>
                </a:cubicBezTo>
                <a:cubicBezTo>
                  <a:pt x="2165" y="401"/>
                  <a:pt x="2526" y="68"/>
                  <a:pt x="2790" y="93"/>
                </a:cubicBezTo>
                <a:cubicBezTo>
                  <a:pt x="3054" y="118"/>
                  <a:pt x="3185" y="519"/>
                  <a:pt x="3502" y="539"/>
                </a:cubicBezTo>
                <a:cubicBezTo>
                  <a:pt x="3819" y="559"/>
                  <a:pt x="4400" y="231"/>
                  <a:pt x="4695" y="214"/>
                </a:cubicBezTo>
                <a:cubicBezTo>
                  <a:pt x="4990" y="197"/>
                  <a:pt x="5022" y="406"/>
                  <a:pt x="5271" y="437"/>
                </a:cubicBezTo>
                <a:cubicBezTo>
                  <a:pt x="5520" y="468"/>
                  <a:pt x="5972" y="428"/>
                  <a:pt x="6190" y="400"/>
                </a:cubicBezTo>
                <a:cubicBezTo>
                  <a:pt x="6408" y="372"/>
                  <a:pt x="6426" y="270"/>
                  <a:pt x="6580" y="270"/>
                </a:cubicBezTo>
                <a:cubicBezTo>
                  <a:pt x="6734" y="270"/>
                  <a:pt x="6987" y="355"/>
                  <a:pt x="7114" y="400"/>
                </a:cubicBezTo>
                <a:cubicBezTo>
                  <a:pt x="7241" y="445"/>
                  <a:pt x="7183" y="539"/>
                  <a:pt x="7344" y="539"/>
                </a:cubicBezTo>
                <a:cubicBezTo>
                  <a:pt x="7505" y="539"/>
                  <a:pt x="7852" y="449"/>
                  <a:pt x="8079" y="400"/>
                </a:cubicBezTo>
                <a:cubicBezTo>
                  <a:pt x="8306" y="351"/>
                  <a:pt x="8532" y="264"/>
                  <a:pt x="8705" y="242"/>
                </a:cubicBezTo>
                <a:cubicBezTo>
                  <a:pt x="8878" y="220"/>
                  <a:pt x="9006" y="233"/>
                  <a:pt x="9116" y="270"/>
                </a:cubicBezTo>
                <a:cubicBezTo>
                  <a:pt x="9226" y="307"/>
                  <a:pt x="9324" y="360"/>
                  <a:pt x="9367" y="465"/>
                </a:cubicBezTo>
                <a:cubicBezTo>
                  <a:pt x="9410" y="570"/>
                  <a:pt x="9993" y="818"/>
                  <a:pt x="9376" y="901"/>
                </a:cubicBezTo>
                <a:cubicBezTo>
                  <a:pt x="8759" y="984"/>
                  <a:pt x="6861" y="980"/>
                  <a:pt x="5664" y="966"/>
                </a:cubicBezTo>
                <a:cubicBezTo>
                  <a:pt x="4467" y="952"/>
                  <a:pt x="3083" y="855"/>
                  <a:pt x="2192" y="818"/>
                </a:cubicBezTo>
                <a:cubicBezTo>
                  <a:pt x="1301" y="781"/>
                  <a:pt x="636" y="824"/>
                  <a:pt x="318" y="744"/>
                </a:cubicBezTo>
                <a:cubicBezTo>
                  <a:pt x="0" y="664"/>
                  <a:pt x="275" y="403"/>
                  <a:pt x="300" y="316"/>
                </a:cubicBezTo>
                <a:close/>
              </a:path>
            </a:pathLst>
          </a:custGeom>
          <a:solidFill>
            <a:srgbClr val="F9B277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1116" name="Group 92"/>
          <p:cNvGrpSpPr>
            <a:grpSpLocks/>
          </p:cNvGrpSpPr>
          <p:nvPr/>
        </p:nvGrpSpPr>
        <p:grpSpPr bwMode="auto">
          <a:xfrm>
            <a:off x="1285852" y="3714752"/>
            <a:ext cx="1214446" cy="1255711"/>
            <a:chOff x="3124" y="6073"/>
            <a:chExt cx="2984" cy="2996"/>
          </a:xfrm>
        </p:grpSpPr>
        <p:sp>
          <p:nvSpPr>
            <p:cNvPr id="1117" name="Freeform 93"/>
            <p:cNvSpPr>
              <a:spLocks/>
            </p:cNvSpPr>
            <p:nvPr/>
          </p:nvSpPr>
          <p:spPr bwMode="auto">
            <a:xfrm>
              <a:off x="3760" y="6373"/>
              <a:ext cx="1962" cy="1025"/>
            </a:xfrm>
            <a:custGeom>
              <a:avLst/>
              <a:gdLst/>
              <a:ahLst/>
              <a:cxnLst>
                <a:cxn ang="0">
                  <a:pos x="106" y="555"/>
                </a:cxn>
                <a:cxn ang="0">
                  <a:pos x="421" y="648"/>
                </a:cxn>
                <a:cxn ang="0">
                  <a:pos x="576" y="1093"/>
                </a:cxn>
                <a:cxn ang="0">
                  <a:pos x="1090" y="1168"/>
                </a:cxn>
                <a:cxn ang="0">
                  <a:pos x="1515" y="1066"/>
                </a:cxn>
                <a:cxn ang="0">
                  <a:pos x="1842" y="880"/>
                </a:cxn>
                <a:cxn ang="0">
                  <a:pos x="1954" y="787"/>
                </a:cxn>
                <a:cxn ang="0">
                  <a:pos x="1796" y="127"/>
                </a:cxn>
                <a:cxn ang="0">
                  <a:pos x="1698" y="25"/>
                </a:cxn>
                <a:cxn ang="0">
                  <a:pos x="1211" y="62"/>
                </a:cxn>
                <a:cxn ang="0">
                  <a:pos x="495" y="183"/>
                </a:cxn>
                <a:cxn ang="0">
                  <a:pos x="71" y="267"/>
                </a:cxn>
                <a:cxn ang="0">
                  <a:pos x="106" y="555"/>
                </a:cxn>
              </a:cxnLst>
              <a:rect l="0" t="0" r="r" b="b"/>
              <a:pathLst>
                <a:path w="1962" h="1180">
                  <a:moveTo>
                    <a:pt x="106" y="555"/>
                  </a:moveTo>
                  <a:cubicBezTo>
                    <a:pt x="164" y="618"/>
                    <a:pt x="343" y="558"/>
                    <a:pt x="421" y="648"/>
                  </a:cubicBezTo>
                  <a:cubicBezTo>
                    <a:pt x="499" y="738"/>
                    <a:pt x="465" y="1006"/>
                    <a:pt x="576" y="1093"/>
                  </a:cubicBezTo>
                  <a:cubicBezTo>
                    <a:pt x="687" y="1180"/>
                    <a:pt x="934" y="1172"/>
                    <a:pt x="1090" y="1168"/>
                  </a:cubicBezTo>
                  <a:cubicBezTo>
                    <a:pt x="1246" y="1164"/>
                    <a:pt x="1390" y="1114"/>
                    <a:pt x="1515" y="1066"/>
                  </a:cubicBezTo>
                  <a:cubicBezTo>
                    <a:pt x="1640" y="1018"/>
                    <a:pt x="1769" y="927"/>
                    <a:pt x="1842" y="880"/>
                  </a:cubicBezTo>
                  <a:cubicBezTo>
                    <a:pt x="1915" y="833"/>
                    <a:pt x="1962" y="912"/>
                    <a:pt x="1954" y="787"/>
                  </a:cubicBezTo>
                  <a:cubicBezTo>
                    <a:pt x="1946" y="662"/>
                    <a:pt x="1839" y="254"/>
                    <a:pt x="1796" y="127"/>
                  </a:cubicBezTo>
                  <a:cubicBezTo>
                    <a:pt x="1753" y="0"/>
                    <a:pt x="1795" y="36"/>
                    <a:pt x="1698" y="25"/>
                  </a:cubicBezTo>
                  <a:cubicBezTo>
                    <a:pt x="1601" y="14"/>
                    <a:pt x="1411" y="36"/>
                    <a:pt x="1211" y="62"/>
                  </a:cubicBezTo>
                  <a:cubicBezTo>
                    <a:pt x="1011" y="88"/>
                    <a:pt x="685" y="149"/>
                    <a:pt x="495" y="183"/>
                  </a:cubicBezTo>
                  <a:cubicBezTo>
                    <a:pt x="305" y="217"/>
                    <a:pt x="142" y="207"/>
                    <a:pt x="71" y="267"/>
                  </a:cubicBezTo>
                  <a:cubicBezTo>
                    <a:pt x="0" y="327"/>
                    <a:pt x="48" y="492"/>
                    <a:pt x="106" y="555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118" name="Group 94"/>
            <p:cNvGrpSpPr>
              <a:grpSpLocks/>
            </p:cNvGrpSpPr>
            <p:nvPr/>
          </p:nvGrpSpPr>
          <p:grpSpPr bwMode="auto">
            <a:xfrm>
              <a:off x="3124" y="6073"/>
              <a:ext cx="2984" cy="2996"/>
              <a:chOff x="3124" y="6073"/>
              <a:chExt cx="2984" cy="2996"/>
            </a:xfrm>
          </p:grpSpPr>
          <p:sp>
            <p:nvSpPr>
              <p:cNvPr id="1119" name="Freeform 95"/>
              <p:cNvSpPr>
                <a:spLocks/>
              </p:cNvSpPr>
              <p:nvPr/>
            </p:nvSpPr>
            <p:spPr bwMode="auto">
              <a:xfrm>
                <a:off x="3915" y="6073"/>
                <a:ext cx="1474" cy="2502"/>
              </a:xfrm>
              <a:custGeom>
                <a:avLst/>
                <a:gdLst/>
                <a:ahLst/>
                <a:cxnLst>
                  <a:cxn ang="0">
                    <a:pos x="1474" y="318"/>
                  </a:cxn>
                  <a:cxn ang="0">
                    <a:pos x="1256" y="150"/>
                  </a:cxn>
                  <a:cxn ang="0">
                    <a:pos x="800" y="20"/>
                  </a:cxn>
                  <a:cxn ang="0">
                    <a:pos x="441" y="271"/>
                  </a:cxn>
                  <a:cxn ang="0">
                    <a:pos x="80" y="652"/>
                  </a:cxn>
                  <a:cxn ang="0">
                    <a:pos x="0" y="1389"/>
                  </a:cxn>
                  <a:cxn ang="0">
                    <a:pos x="80" y="2015"/>
                  </a:cxn>
                  <a:cxn ang="0">
                    <a:pos x="169" y="2445"/>
                  </a:cxn>
                  <a:cxn ang="0">
                    <a:pos x="218" y="2358"/>
                  </a:cxn>
                  <a:cxn ang="0">
                    <a:pos x="218" y="2231"/>
                  </a:cxn>
                  <a:cxn ang="0">
                    <a:pos x="124" y="1571"/>
                  </a:cxn>
                  <a:cxn ang="0">
                    <a:pos x="124" y="959"/>
                  </a:cxn>
                  <a:cxn ang="0">
                    <a:pos x="169" y="652"/>
                  </a:cxn>
                  <a:cxn ang="0">
                    <a:pos x="432" y="411"/>
                  </a:cxn>
                  <a:cxn ang="0">
                    <a:pos x="741" y="271"/>
                  </a:cxn>
                  <a:cxn ang="0">
                    <a:pos x="1025" y="240"/>
                  </a:cxn>
                  <a:cxn ang="0">
                    <a:pos x="1256" y="345"/>
                  </a:cxn>
                  <a:cxn ang="0">
                    <a:pos x="1393" y="327"/>
                  </a:cxn>
                </a:cxnLst>
                <a:rect l="0" t="0" r="r" b="b"/>
                <a:pathLst>
                  <a:path w="1474" h="2502">
                    <a:moveTo>
                      <a:pt x="1474" y="318"/>
                    </a:moveTo>
                    <a:cubicBezTo>
                      <a:pt x="1421" y="259"/>
                      <a:pt x="1368" y="200"/>
                      <a:pt x="1256" y="150"/>
                    </a:cubicBezTo>
                    <a:cubicBezTo>
                      <a:pt x="1144" y="100"/>
                      <a:pt x="936" y="0"/>
                      <a:pt x="800" y="20"/>
                    </a:cubicBezTo>
                    <a:cubicBezTo>
                      <a:pt x="664" y="40"/>
                      <a:pt x="561" y="166"/>
                      <a:pt x="441" y="271"/>
                    </a:cubicBezTo>
                    <a:cubicBezTo>
                      <a:pt x="321" y="376"/>
                      <a:pt x="153" y="466"/>
                      <a:pt x="80" y="652"/>
                    </a:cubicBezTo>
                    <a:cubicBezTo>
                      <a:pt x="7" y="838"/>
                      <a:pt x="0" y="1162"/>
                      <a:pt x="0" y="1389"/>
                    </a:cubicBezTo>
                    <a:cubicBezTo>
                      <a:pt x="0" y="1616"/>
                      <a:pt x="52" y="1839"/>
                      <a:pt x="80" y="2015"/>
                    </a:cubicBezTo>
                    <a:cubicBezTo>
                      <a:pt x="108" y="2191"/>
                      <a:pt x="146" y="2388"/>
                      <a:pt x="169" y="2445"/>
                    </a:cubicBezTo>
                    <a:cubicBezTo>
                      <a:pt x="192" y="2502"/>
                      <a:pt x="210" y="2394"/>
                      <a:pt x="218" y="2358"/>
                    </a:cubicBezTo>
                    <a:cubicBezTo>
                      <a:pt x="226" y="2322"/>
                      <a:pt x="234" y="2362"/>
                      <a:pt x="218" y="2231"/>
                    </a:cubicBezTo>
                    <a:cubicBezTo>
                      <a:pt x="202" y="2100"/>
                      <a:pt x="140" y="1783"/>
                      <a:pt x="124" y="1571"/>
                    </a:cubicBezTo>
                    <a:cubicBezTo>
                      <a:pt x="108" y="1359"/>
                      <a:pt x="117" y="1112"/>
                      <a:pt x="124" y="959"/>
                    </a:cubicBezTo>
                    <a:cubicBezTo>
                      <a:pt x="131" y="806"/>
                      <a:pt x="118" y="743"/>
                      <a:pt x="169" y="652"/>
                    </a:cubicBezTo>
                    <a:cubicBezTo>
                      <a:pt x="220" y="561"/>
                      <a:pt x="337" y="474"/>
                      <a:pt x="432" y="411"/>
                    </a:cubicBezTo>
                    <a:cubicBezTo>
                      <a:pt x="527" y="348"/>
                      <a:pt x="642" y="299"/>
                      <a:pt x="741" y="271"/>
                    </a:cubicBezTo>
                    <a:cubicBezTo>
                      <a:pt x="840" y="243"/>
                      <a:pt x="939" y="228"/>
                      <a:pt x="1025" y="240"/>
                    </a:cubicBezTo>
                    <a:cubicBezTo>
                      <a:pt x="1111" y="252"/>
                      <a:pt x="1195" y="330"/>
                      <a:pt x="1256" y="345"/>
                    </a:cubicBezTo>
                    <a:cubicBezTo>
                      <a:pt x="1317" y="360"/>
                      <a:pt x="1355" y="343"/>
                      <a:pt x="1393" y="327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0" name="Freeform 96"/>
              <p:cNvSpPr>
                <a:spLocks/>
              </p:cNvSpPr>
              <p:nvPr/>
            </p:nvSpPr>
            <p:spPr bwMode="auto">
              <a:xfrm>
                <a:off x="4181" y="7010"/>
                <a:ext cx="1927" cy="2059"/>
              </a:xfrm>
              <a:custGeom>
                <a:avLst/>
                <a:gdLst/>
                <a:ahLst/>
                <a:cxnLst>
                  <a:cxn ang="0">
                    <a:pos x="0" y="283"/>
                  </a:cxn>
                  <a:cxn ang="0">
                    <a:pos x="362" y="388"/>
                  </a:cxn>
                  <a:cxn ang="0">
                    <a:pos x="604" y="388"/>
                  </a:cxn>
                  <a:cxn ang="0">
                    <a:pos x="680" y="580"/>
                  </a:cxn>
                  <a:cxn ang="0">
                    <a:pos x="893" y="571"/>
                  </a:cxn>
                  <a:cxn ang="0">
                    <a:pos x="963" y="292"/>
                  </a:cxn>
                  <a:cxn ang="0">
                    <a:pos x="1191" y="134"/>
                  </a:cxn>
                  <a:cxn ang="0">
                    <a:pos x="1414" y="79"/>
                  </a:cxn>
                  <a:cxn ang="0">
                    <a:pos x="1582" y="608"/>
                  </a:cxn>
                  <a:cxn ang="0">
                    <a:pos x="1768" y="1110"/>
                  </a:cxn>
                  <a:cxn ang="0">
                    <a:pos x="1777" y="1377"/>
                  </a:cxn>
                  <a:cxn ang="0">
                    <a:pos x="1684" y="1627"/>
                  </a:cxn>
                  <a:cxn ang="0">
                    <a:pos x="1368" y="1816"/>
                  </a:cxn>
                  <a:cxn ang="0">
                    <a:pos x="680" y="2032"/>
                  </a:cxn>
                  <a:cxn ang="0">
                    <a:pos x="162" y="1980"/>
                  </a:cxn>
                </a:cxnLst>
                <a:rect l="0" t="0" r="r" b="b"/>
                <a:pathLst>
                  <a:path w="1800" h="2059">
                    <a:moveTo>
                      <a:pt x="0" y="283"/>
                    </a:moveTo>
                    <a:cubicBezTo>
                      <a:pt x="130" y="327"/>
                      <a:pt x="261" y="371"/>
                      <a:pt x="362" y="388"/>
                    </a:cubicBezTo>
                    <a:cubicBezTo>
                      <a:pt x="463" y="405"/>
                      <a:pt x="551" y="356"/>
                      <a:pt x="604" y="388"/>
                    </a:cubicBezTo>
                    <a:cubicBezTo>
                      <a:pt x="657" y="420"/>
                      <a:pt x="632" y="550"/>
                      <a:pt x="680" y="580"/>
                    </a:cubicBezTo>
                    <a:cubicBezTo>
                      <a:pt x="728" y="610"/>
                      <a:pt x="846" y="619"/>
                      <a:pt x="893" y="571"/>
                    </a:cubicBezTo>
                    <a:cubicBezTo>
                      <a:pt x="940" y="523"/>
                      <a:pt x="913" y="365"/>
                      <a:pt x="963" y="292"/>
                    </a:cubicBezTo>
                    <a:cubicBezTo>
                      <a:pt x="1013" y="219"/>
                      <a:pt x="1116" y="169"/>
                      <a:pt x="1191" y="134"/>
                    </a:cubicBezTo>
                    <a:cubicBezTo>
                      <a:pt x="1266" y="99"/>
                      <a:pt x="1349" y="0"/>
                      <a:pt x="1414" y="79"/>
                    </a:cubicBezTo>
                    <a:cubicBezTo>
                      <a:pt x="1479" y="158"/>
                      <a:pt x="1523" y="436"/>
                      <a:pt x="1582" y="608"/>
                    </a:cubicBezTo>
                    <a:cubicBezTo>
                      <a:pt x="1641" y="780"/>
                      <a:pt x="1736" y="982"/>
                      <a:pt x="1768" y="1110"/>
                    </a:cubicBezTo>
                    <a:cubicBezTo>
                      <a:pt x="1800" y="1238"/>
                      <a:pt x="1791" y="1291"/>
                      <a:pt x="1777" y="1377"/>
                    </a:cubicBezTo>
                    <a:cubicBezTo>
                      <a:pt x="1763" y="1463"/>
                      <a:pt x="1752" y="1554"/>
                      <a:pt x="1684" y="1627"/>
                    </a:cubicBezTo>
                    <a:cubicBezTo>
                      <a:pt x="1616" y="1700"/>
                      <a:pt x="1535" y="1749"/>
                      <a:pt x="1368" y="1816"/>
                    </a:cubicBezTo>
                    <a:cubicBezTo>
                      <a:pt x="1201" y="1883"/>
                      <a:pt x="881" y="2005"/>
                      <a:pt x="680" y="2032"/>
                    </a:cubicBezTo>
                    <a:cubicBezTo>
                      <a:pt x="479" y="2059"/>
                      <a:pt x="320" y="2019"/>
                      <a:pt x="162" y="198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1" name="Freeform 97"/>
              <p:cNvSpPr>
                <a:spLocks/>
              </p:cNvSpPr>
              <p:nvPr/>
            </p:nvSpPr>
            <p:spPr bwMode="auto">
              <a:xfrm>
                <a:off x="3764" y="6754"/>
                <a:ext cx="764" cy="2229"/>
              </a:xfrm>
              <a:custGeom>
                <a:avLst/>
                <a:gdLst/>
                <a:ahLst/>
                <a:cxnLst>
                  <a:cxn ang="0">
                    <a:pos x="102" y="65"/>
                  </a:cxn>
                  <a:cxn ang="0">
                    <a:pos x="67" y="818"/>
                  </a:cxn>
                  <a:cxn ang="0">
                    <a:pos x="61" y="1562"/>
                  </a:cxn>
                  <a:cxn ang="0">
                    <a:pos x="102" y="1887"/>
                  </a:cxn>
                  <a:cxn ang="0">
                    <a:pos x="673" y="2217"/>
                  </a:cxn>
                  <a:cxn ang="0">
                    <a:pos x="649" y="1814"/>
                  </a:cxn>
                  <a:cxn ang="0">
                    <a:pos x="572" y="1019"/>
                  </a:cxn>
                  <a:cxn ang="0">
                    <a:pos x="544" y="557"/>
                  </a:cxn>
                  <a:cxn ang="0">
                    <a:pos x="491" y="242"/>
                  </a:cxn>
                  <a:cxn ang="0">
                    <a:pos x="352" y="93"/>
                  </a:cxn>
                  <a:cxn ang="0">
                    <a:pos x="102" y="0"/>
                  </a:cxn>
                </a:cxnLst>
                <a:rect l="0" t="0" r="r" b="b"/>
                <a:pathLst>
                  <a:path w="764" h="2229">
                    <a:moveTo>
                      <a:pt x="102" y="65"/>
                    </a:moveTo>
                    <a:cubicBezTo>
                      <a:pt x="88" y="317"/>
                      <a:pt x="74" y="569"/>
                      <a:pt x="67" y="818"/>
                    </a:cubicBezTo>
                    <a:cubicBezTo>
                      <a:pt x="60" y="1067"/>
                      <a:pt x="55" y="1384"/>
                      <a:pt x="61" y="1562"/>
                    </a:cubicBezTo>
                    <a:cubicBezTo>
                      <a:pt x="67" y="1740"/>
                      <a:pt x="0" y="1778"/>
                      <a:pt x="102" y="1887"/>
                    </a:cubicBezTo>
                    <a:cubicBezTo>
                      <a:pt x="204" y="1996"/>
                      <a:pt x="582" y="2229"/>
                      <a:pt x="673" y="2217"/>
                    </a:cubicBezTo>
                    <a:cubicBezTo>
                      <a:pt x="764" y="2205"/>
                      <a:pt x="666" y="2014"/>
                      <a:pt x="649" y="1814"/>
                    </a:cubicBezTo>
                    <a:cubicBezTo>
                      <a:pt x="632" y="1614"/>
                      <a:pt x="589" y="1228"/>
                      <a:pt x="572" y="1019"/>
                    </a:cubicBezTo>
                    <a:cubicBezTo>
                      <a:pt x="555" y="810"/>
                      <a:pt x="557" y="686"/>
                      <a:pt x="544" y="557"/>
                    </a:cubicBezTo>
                    <a:cubicBezTo>
                      <a:pt x="531" y="428"/>
                      <a:pt x="523" y="319"/>
                      <a:pt x="491" y="242"/>
                    </a:cubicBezTo>
                    <a:cubicBezTo>
                      <a:pt x="459" y="165"/>
                      <a:pt x="417" y="133"/>
                      <a:pt x="352" y="93"/>
                    </a:cubicBezTo>
                    <a:cubicBezTo>
                      <a:pt x="287" y="53"/>
                      <a:pt x="194" y="26"/>
                      <a:pt x="102" y="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2" name="Freeform 98"/>
              <p:cNvSpPr>
                <a:spLocks/>
              </p:cNvSpPr>
              <p:nvPr/>
            </p:nvSpPr>
            <p:spPr bwMode="auto">
              <a:xfrm>
                <a:off x="4554" y="7472"/>
                <a:ext cx="1298" cy="1319"/>
              </a:xfrm>
              <a:custGeom>
                <a:avLst/>
                <a:gdLst/>
                <a:ahLst/>
                <a:cxnLst>
                  <a:cxn ang="0">
                    <a:pos x="1085" y="127"/>
                  </a:cxn>
                  <a:cxn ang="0">
                    <a:pos x="721" y="258"/>
                  </a:cxn>
                  <a:cxn ang="0">
                    <a:pos x="101" y="397"/>
                  </a:cxn>
                  <a:cxn ang="0">
                    <a:pos x="116" y="1103"/>
                  </a:cxn>
                  <a:cxn ang="0">
                    <a:pos x="101" y="1278"/>
                  </a:cxn>
                  <a:cxn ang="0">
                    <a:pos x="568" y="1286"/>
                  </a:cxn>
                  <a:cxn ang="0">
                    <a:pos x="1168" y="1081"/>
                  </a:cxn>
                  <a:cxn ang="0">
                    <a:pos x="1290" y="1019"/>
                  </a:cxn>
                  <a:cxn ang="0">
                    <a:pos x="1085" y="127"/>
                  </a:cxn>
                </a:cxnLst>
                <a:rect l="0" t="0" r="r" b="b"/>
                <a:pathLst>
                  <a:path w="1298" h="1319">
                    <a:moveTo>
                      <a:pt x="1085" y="127"/>
                    </a:moveTo>
                    <a:cubicBezTo>
                      <a:pt x="990" y="0"/>
                      <a:pt x="885" y="213"/>
                      <a:pt x="721" y="258"/>
                    </a:cubicBezTo>
                    <a:cubicBezTo>
                      <a:pt x="557" y="303"/>
                      <a:pt x="202" y="256"/>
                      <a:pt x="101" y="397"/>
                    </a:cubicBezTo>
                    <a:cubicBezTo>
                      <a:pt x="0" y="538"/>
                      <a:pt x="116" y="956"/>
                      <a:pt x="116" y="1103"/>
                    </a:cubicBezTo>
                    <a:cubicBezTo>
                      <a:pt x="116" y="1250"/>
                      <a:pt x="26" y="1248"/>
                      <a:pt x="101" y="1278"/>
                    </a:cubicBezTo>
                    <a:cubicBezTo>
                      <a:pt x="176" y="1308"/>
                      <a:pt x="390" y="1319"/>
                      <a:pt x="568" y="1286"/>
                    </a:cubicBezTo>
                    <a:cubicBezTo>
                      <a:pt x="746" y="1253"/>
                      <a:pt x="1048" y="1125"/>
                      <a:pt x="1168" y="1081"/>
                    </a:cubicBezTo>
                    <a:cubicBezTo>
                      <a:pt x="1288" y="1037"/>
                      <a:pt x="1298" y="1179"/>
                      <a:pt x="1290" y="1019"/>
                    </a:cubicBezTo>
                    <a:cubicBezTo>
                      <a:pt x="1282" y="859"/>
                      <a:pt x="1180" y="254"/>
                      <a:pt x="1085" y="12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3" name="Freeform 99"/>
              <p:cNvSpPr>
                <a:spLocks/>
              </p:cNvSpPr>
              <p:nvPr/>
            </p:nvSpPr>
            <p:spPr bwMode="auto">
              <a:xfrm>
                <a:off x="3813" y="6342"/>
                <a:ext cx="1781" cy="412"/>
              </a:xfrm>
              <a:custGeom>
                <a:avLst/>
                <a:gdLst/>
                <a:ahLst/>
                <a:cxnLst>
                  <a:cxn ang="0">
                    <a:pos x="102" y="412"/>
                  </a:cxn>
                  <a:cxn ang="0">
                    <a:pos x="842" y="328"/>
                  </a:cxn>
                  <a:cxn ang="0">
                    <a:pos x="1458" y="245"/>
                  </a:cxn>
                  <a:cxn ang="0">
                    <a:pos x="1743" y="217"/>
                  </a:cxn>
                  <a:cxn ang="0">
                    <a:pos x="1686" y="31"/>
                  </a:cxn>
                  <a:cxn ang="0">
                    <a:pos x="1524" y="31"/>
                  </a:cxn>
                  <a:cxn ang="0">
                    <a:pos x="657" y="143"/>
                  </a:cxn>
                  <a:cxn ang="0">
                    <a:pos x="303" y="198"/>
                  </a:cxn>
                  <a:cxn ang="0">
                    <a:pos x="89" y="236"/>
                  </a:cxn>
                  <a:cxn ang="0">
                    <a:pos x="12" y="319"/>
                  </a:cxn>
                  <a:cxn ang="0">
                    <a:pos x="18" y="412"/>
                  </a:cxn>
                </a:cxnLst>
                <a:rect l="0" t="0" r="r" b="b"/>
                <a:pathLst>
                  <a:path w="1781" h="412">
                    <a:moveTo>
                      <a:pt x="102" y="412"/>
                    </a:moveTo>
                    <a:cubicBezTo>
                      <a:pt x="359" y="384"/>
                      <a:pt x="616" y="356"/>
                      <a:pt x="842" y="328"/>
                    </a:cubicBezTo>
                    <a:cubicBezTo>
                      <a:pt x="1068" y="300"/>
                      <a:pt x="1308" y="264"/>
                      <a:pt x="1458" y="245"/>
                    </a:cubicBezTo>
                    <a:cubicBezTo>
                      <a:pt x="1608" y="226"/>
                      <a:pt x="1705" y="253"/>
                      <a:pt x="1743" y="217"/>
                    </a:cubicBezTo>
                    <a:cubicBezTo>
                      <a:pt x="1781" y="181"/>
                      <a:pt x="1722" y="62"/>
                      <a:pt x="1686" y="31"/>
                    </a:cubicBezTo>
                    <a:cubicBezTo>
                      <a:pt x="1650" y="0"/>
                      <a:pt x="1695" y="12"/>
                      <a:pt x="1524" y="31"/>
                    </a:cubicBezTo>
                    <a:cubicBezTo>
                      <a:pt x="1353" y="50"/>
                      <a:pt x="860" y="115"/>
                      <a:pt x="657" y="143"/>
                    </a:cubicBezTo>
                    <a:cubicBezTo>
                      <a:pt x="454" y="171"/>
                      <a:pt x="398" y="183"/>
                      <a:pt x="303" y="198"/>
                    </a:cubicBezTo>
                    <a:cubicBezTo>
                      <a:pt x="208" y="213"/>
                      <a:pt x="137" y="216"/>
                      <a:pt x="89" y="236"/>
                    </a:cubicBezTo>
                    <a:cubicBezTo>
                      <a:pt x="41" y="256"/>
                      <a:pt x="24" y="290"/>
                      <a:pt x="12" y="319"/>
                    </a:cubicBezTo>
                    <a:cubicBezTo>
                      <a:pt x="0" y="348"/>
                      <a:pt x="9" y="380"/>
                      <a:pt x="18" y="412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4" name="Freeform 100"/>
              <p:cNvSpPr>
                <a:spLocks/>
              </p:cNvSpPr>
              <p:nvPr/>
            </p:nvSpPr>
            <p:spPr bwMode="auto">
              <a:xfrm>
                <a:off x="3124" y="6300"/>
                <a:ext cx="1271" cy="2333"/>
              </a:xfrm>
              <a:custGeom>
                <a:avLst/>
                <a:gdLst/>
                <a:ahLst/>
                <a:cxnLst>
                  <a:cxn ang="0">
                    <a:pos x="1271" y="203"/>
                  </a:cxn>
                  <a:cxn ang="0">
                    <a:pos x="791" y="42"/>
                  </a:cxn>
                  <a:cxn ang="0">
                    <a:pos x="640" y="42"/>
                  </a:cxn>
                  <a:cxn ang="0">
                    <a:pos x="267" y="296"/>
                  </a:cxn>
                  <a:cxn ang="0">
                    <a:pos x="41" y="710"/>
                  </a:cxn>
                  <a:cxn ang="0">
                    <a:pos x="41" y="1354"/>
                  </a:cxn>
                  <a:cxn ang="0">
                    <a:pos x="286" y="1822"/>
                  </a:cxn>
                  <a:cxn ang="0">
                    <a:pos x="551" y="2243"/>
                  </a:cxn>
                  <a:cxn ang="0">
                    <a:pos x="689" y="2243"/>
                  </a:cxn>
                  <a:cxn ang="0">
                    <a:pos x="418" y="1700"/>
                  </a:cxn>
                  <a:cxn ang="0">
                    <a:pos x="204" y="956"/>
                  </a:cxn>
                  <a:cxn ang="0">
                    <a:pos x="369" y="584"/>
                  </a:cxn>
                  <a:cxn ang="0">
                    <a:pos x="471" y="315"/>
                  </a:cxn>
                  <a:cxn ang="0">
                    <a:pos x="707" y="240"/>
                  </a:cxn>
                  <a:cxn ang="0">
                    <a:pos x="992" y="250"/>
                  </a:cxn>
                  <a:cxn ang="0">
                    <a:pos x="1184" y="222"/>
                  </a:cxn>
                </a:cxnLst>
                <a:rect l="0" t="0" r="r" b="b"/>
                <a:pathLst>
                  <a:path w="1271" h="2333">
                    <a:moveTo>
                      <a:pt x="1271" y="203"/>
                    </a:moveTo>
                    <a:cubicBezTo>
                      <a:pt x="1083" y="136"/>
                      <a:pt x="896" y="69"/>
                      <a:pt x="791" y="42"/>
                    </a:cubicBezTo>
                    <a:cubicBezTo>
                      <a:pt x="686" y="15"/>
                      <a:pt x="727" y="0"/>
                      <a:pt x="640" y="42"/>
                    </a:cubicBezTo>
                    <a:cubicBezTo>
                      <a:pt x="553" y="84"/>
                      <a:pt x="367" y="185"/>
                      <a:pt x="267" y="296"/>
                    </a:cubicBezTo>
                    <a:cubicBezTo>
                      <a:pt x="167" y="407"/>
                      <a:pt x="79" y="534"/>
                      <a:pt x="41" y="710"/>
                    </a:cubicBezTo>
                    <a:cubicBezTo>
                      <a:pt x="3" y="886"/>
                      <a:pt x="0" y="1169"/>
                      <a:pt x="41" y="1354"/>
                    </a:cubicBezTo>
                    <a:cubicBezTo>
                      <a:pt x="82" y="1539"/>
                      <a:pt x="201" y="1674"/>
                      <a:pt x="286" y="1822"/>
                    </a:cubicBezTo>
                    <a:cubicBezTo>
                      <a:pt x="371" y="1970"/>
                      <a:pt x="484" y="2173"/>
                      <a:pt x="551" y="2243"/>
                    </a:cubicBezTo>
                    <a:cubicBezTo>
                      <a:pt x="618" y="2313"/>
                      <a:pt x="711" y="2333"/>
                      <a:pt x="689" y="2243"/>
                    </a:cubicBezTo>
                    <a:cubicBezTo>
                      <a:pt x="667" y="2153"/>
                      <a:pt x="499" y="1914"/>
                      <a:pt x="418" y="1700"/>
                    </a:cubicBezTo>
                    <a:cubicBezTo>
                      <a:pt x="337" y="1486"/>
                      <a:pt x="212" y="1142"/>
                      <a:pt x="204" y="956"/>
                    </a:cubicBezTo>
                    <a:cubicBezTo>
                      <a:pt x="196" y="770"/>
                      <a:pt x="325" y="691"/>
                      <a:pt x="369" y="584"/>
                    </a:cubicBezTo>
                    <a:cubicBezTo>
                      <a:pt x="413" y="477"/>
                      <a:pt x="415" y="372"/>
                      <a:pt x="471" y="315"/>
                    </a:cubicBezTo>
                    <a:cubicBezTo>
                      <a:pt x="527" y="258"/>
                      <a:pt x="620" y="251"/>
                      <a:pt x="707" y="240"/>
                    </a:cubicBezTo>
                    <a:cubicBezTo>
                      <a:pt x="794" y="229"/>
                      <a:pt x="913" y="253"/>
                      <a:pt x="992" y="250"/>
                    </a:cubicBezTo>
                    <a:cubicBezTo>
                      <a:pt x="1071" y="247"/>
                      <a:pt x="1127" y="234"/>
                      <a:pt x="1184" y="222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125" name="Group 101"/>
              <p:cNvGrpSpPr>
                <a:grpSpLocks/>
              </p:cNvGrpSpPr>
              <p:nvPr/>
            </p:nvGrpSpPr>
            <p:grpSpPr bwMode="auto">
              <a:xfrm>
                <a:off x="4744" y="7850"/>
                <a:ext cx="850" cy="783"/>
                <a:chOff x="2752" y="836"/>
                <a:chExt cx="1126" cy="892"/>
              </a:xfrm>
            </p:grpSpPr>
            <p:grpSp>
              <p:nvGrpSpPr>
                <p:cNvPr id="1126" name="Group 102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127" name="Oval 10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8" name="Oval 104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9" name="Oval 105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0" name="Oval 10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1" name="Freeform 107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2" name="Freeform 108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3" name="Freeform 109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4" name="Freeform 110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5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2" name="Oval 11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3" name="Freeform 119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4" name="Freeform 120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5" name="Freeform 121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6" name="Freeform 122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7" name="WordArt 123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148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9" name="Rectangle 125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50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51" name="Freeform 127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52" name="Freeform 128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53" name="WordArt 129"/>
              <p:cNvSpPr>
                <a:spLocks noChangeArrowheads="1" noChangeShapeType="1" noTextEdit="1"/>
              </p:cNvSpPr>
              <p:nvPr/>
            </p:nvSpPr>
            <p:spPr bwMode="auto">
              <a:xfrm rot="-478228">
                <a:off x="4418" y="6840"/>
                <a:ext cx="1019" cy="331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sp>
            <p:nvSpPr>
              <p:cNvPr id="1154" name="Freeform 130"/>
              <p:cNvSpPr>
                <a:spLocks/>
              </p:cNvSpPr>
              <p:nvPr/>
            </p:nvSpPr>
            <p:spPr bwMode="auto">
              <a:xfrm>
                <a:off x="3900" y="7358"/>
                <a:ext cx="443" cy="1436"/>
              </a:xfrm>
              <a:custGeom>
                <a:avLst/>
                <a:gdLst/>
                <a:ahLst/>
                <a:cxnLst>
                  <a:cxn ang="0">
                    <a:pos x="79" y="40"/>
                  </a:cxn>
                  <a:cxn ang="0">
                    <a:pos x="271" y="114"/>
                  </a:cxn>
                  <a:cxn ang="0">
                    <a:pos x="281" y="692"/>
                  </a:cxn>
                  <a:cxn ang="0">
                    <a:pos x="408" y="1350"/>
                  </a:cxn>
                  <a:cxn ang="0">
                    <a:pos x="68" y="1209"/>
                  </a:cxn>
                  <a:cxn ang="0">
                    <a:pos x="2" y="353"/>
                  </a:cxn>
                  <a:cxn ang="0">
                    <a:pos x="79" y="40"/>
                  </a:cxn>
                </a:cxnLst>
                <a:rect l="0" t="0" r="r" b="b"/>
                <a:pathLst>
                  <a:path w="443" h="1436">
                    <a:moveTo>
                      <a:pt x="79" y="40"/>
                    </a:moveTo>
                    <a:cubicBezTo>
                      <a:pt x="124" y="0"/>
                      <a:pt x="237" y="5"/>
                      <a:pt x="271" y="114"/>
                    </a:cubicBezTo>
                    <a:cubicBezTo>
                      <a:pt x="305" y="223"/>
                      <a:pt x="258" y="486"/>
                      <a:pt x="281" y="692"/>
                    </a:cubicBezTo>
                    <a:cubicBezTo>
                      <a:pt x="304" y="898"/>
                      <a:pt x="443" y="1264"/>
                      <a:pt x="408" y="1350"/>
                    </a:cubicBezTo>
                    <a:cubicBezTo>
                      <a:pt x="373" y="1436"/>
                      <a:pt x="136" y="1375"/>
                      <a:pt x="68" y="1209"/>
                    </a:cubicBezTo>
                    <a:cubicBezTo>
                      <a:pt x="0" y="1043"/>
                      <a:pt x="2" y="548"/>
                      <a:pt x="2" y="353"/>
                    </a:cubicBezTo>
                    <a:cubicBezTo>
                      <a:pt x="2" y="158"/>
                      <a:pt x="34" y="80"/>
                      <a:pt x="79" y="40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210" name="209 CuadroTexto"/>
          <p:cNvSpPr txBox="1"/>
          <p:nvPr/>
        </p:nvSpPr>
        <p:spPr>
          <a:xfrm>
            <a:off x="2678052" y="1191877"/>
            <a:ext cx="1143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 smtClean="0">
                <a:latin typeface="Arial" pitchFamily="34" charset="0"/>
                <a:cs typeface="Arial" pitchFamily="34" charset="0"/>
              </a:rPr>
              <a:t>Toalla</a:t>
            </a:r>
            <a:endParaRPr lang="es-E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11" name="210 CuadroTexto"/>
          <p:cNvSpPr txBox="1"/>
          <p:nvPr/>
        </p:nvSpPr>
        <p:spPr>
          <a:xfrm>
            <a:off x="3805426" y="1229125"/>
            <a:ext cx="1143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 smtClean="0">
                <a:latin typeface="Arial" pitchFamily="34" charset="0"/>
                <a:cs typeface="Arial" pitchFamily="34" charset="0"/>
              </a:rPr>
              <a:t>Chanclas</a:t>
            </a:r>
            <a:endParaRPr lang="es-E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12" name="211 CuadroTexto"/>
          <p:cNvSpPr txBox="1"/>
          <p:nvPr/>
        </p:nvSpPr>
        <p:spPr>
          <a:xfrm>
            <a:off x="5065172" y="1239050"/>
            <a:ext cx="1143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 smtClean="0">
                <a:latin typeface="Arial" pitchFamily="34" charset="0"/>
                <a:cs typeface="Arial" pitchFamily="34" charset="0"/>
              </a:rPr>
              <a:t>Agua</a:t>
            </a:r>
            <a:endParaRPr lang="es-E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13" name="212 CuadroTexto"/>
          <p:cNvSpPr txBox="1"/>
          <p:nvPr/>
        </p:nvSpPr>
        <p:spPr>
          <a:xfrm>
            <a:off x="6023226" y="1229125"/>
            <a:ext cx="1143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 smtClean="0">
                <a:latin typeface="Arial" pitchFamily="34" charset="0"/>
                <a:cs typeface="Arial" pitchFamily="34" charset="0"/>
              </a:rPr>
              <a:t>Crema</a:t>
            </a:r>
            <a:endParaRPr lang="es-ES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170" name="Group 146"/>
          <p:cNvGrpSpPr>
            <a:grpSpLocks/>
          </p:cNvGrpSpPr>
          <p:nvPr/>
        </p:nvGrpSpPr>
        <p:grpSpPr bwMode="auto">
          <a:xfrm>
            <a:off x="6072198" y="3643314"/>
            <a:ext cx="652463" cy="1406525"/>
            <a:chOff x="4670" y="7950"/>
            <a:chExt cx="1027" cy="2216"/>
          </a:xfrm>
        </p:grpSpPr>
        <p:sp>
          <p:nvSpPr>
            <p:cNvPr id="1171" name="Freeform 147"/>
            <p:cNvSpPr>
              <a:spLocks/>
            </p:cNvSpPr>
            <p:nvPr/>
          </p:nvSpPr>
          <p:spPr bwMode="auto">
            <a:xfrm>
              <a:off x="4850" y="8524"/>
              <a:ext cx="838" cy="951"/>
            </a:xfrm>
            <a:custGeom>
              <a:avLst/>
              <a:gdLst/>
              <a:ahLst/>
              <a:cxnLst>
                <a:cxn ang="0">
                  <a:pos x="105" y="836"/>
                </a:cxn>
                <a:cxn ang="0">
                  <a:pos x="261" y="896"/>
                </a:cxn>
                <a:cxn ang="0">
                  <a:pos x="421" y="924"/>
                </a:cxn>
                <a:cxn ang="0">
                  <a:pos x="608" y="915"/>
                </a:cxn>
                <a:cxn ang="0">
                  <a:pos x="792" y="836"/>
                </a:cxn>
                <a:cxn ang="0">
                  <a:pos x="792" y="227"/>
                </a:cxn>
                <a:cxn ang="0">
                  <a:pos x="792" y="79"/>
                </a:cxn>
                <a:cxn ang="0">
                  <a:pos x="514" y="5"/>
                </a:cxn>
                <a:cxn ang="0">
                  <a:pos x="425" y="107"/>
                </a:cxn>
                <a:cxn ang="0">
                  <a:pos x="121" y="107"/>
                </a:cxn>
                <a:cxn ang="0">
                  <a:pos x="30" y="190"/>
                </a:cxn>
                <a:cxn ang="0">
                  <a:pos x="0" y="302"/>
                </a:cxn>
                <a:cxn ang="0">
                  <a:pos x="30" y="506"/>
                </a:cxn>
                <a:cxn ang="0">
                  <a:pos x="68" y="772"/>
                </a:cxn>
                <a:cxn ang="0">
                  <a:pos x="105" y="836"/>
                </a:cxn>
              </a:cxnLst>
              <a:rect l="0" t="0" r="r" b="b"/>
              <a:pathLst>
                <a:path w="838" h="951">
                  <a:moveTo>
                    <a:pt x="105" y="836"/>
                  </a:moveTo>
                  <a:cubicBezTo>
                    <a:pt x="137" y="857"/>
                    <a:pt x="208" y="881"/>
                    <a:pt x="261" y="896"/>
                  </a:cubicBezTo>
                  <a:cubicBezTo>
                    <a:pt x="314" y="911"/>
                    <a:pt x="363" y="921"/>
                    <a:pt x="421" y="924"/>
                  </a:cubicBezTo>
                  <a:cubicBezTo>
                    <a:pt x="479" y="927"/>
                    <a:pt x="546" y="930"/>
                    <a:pt x="608" y="915"/>
                  </a:cubicBezTo>
                  <a:cubicBezTo>
                    <a:pt x="670" y="900"/>
                    <a:pt x="761" y="951"/>
                    <a:pt x="792" y="836"/>
                  </a:cubicBezTo>
                  <a:cubicBezTo>
                    <a:pt x="823" y="721"/>
                    <a:pt x="792" y="353"/>
                    <a:pt x="792" y="227"/>
                  </a:cubicBezTo>
                  <a:cubicBezTo>
                    <a:pt x="792" y="101"/>
                    <a:pt x="838" y="116"/>
                    <a:pt x="792" y="79"/>
                  </a:cubicBezTo>
                  <a:cubicBezTo>
                    <a:pt x="746" y="42"/>
                    <a:pt x="575" y="0"/>
                    <a:pt x="514" y="5"/>
                  </a:cubicBezTo>
                  <a:cubicBezTo>
                    <a:pt x="453" y="10"/>
                    <a:pt x="490" y="90"/>
                    <a:pt x="425" y="107"/>
                  </a:cubicBezTo>
                  <a:cubicBezTo>
                    <a:pt x="360" y="124"/>
                    <a:pt x="187" y="93"/>
                    <a:pt x="121" y="107"/>
                  </a:cubicBezTo>
                  <a:cubicBezTo>
                    <a:pt x="55" y="121"/>
                    <a:pt x="50" y="158"/>
                    <a:pt x="30" y="190"/>
                  </a:cubicBezTo>
                  <a:cubicBezTo>
                    <a:pt x="10" y="222"/>
                    <a:pt x="0" y="249"/>
                    <a:pt x="0" y="302"/>
                  </a:cubicBezTo>
                  <a:cubicBezTo>
                    <a:pt x="0" y="355"/>
                    <a:pt x="19" y="428"/>
                    <a:pt x="30" y="506"/>
                  </a:cubicBezTo>
                  <a:cubicBezTo>
                    <a:pt x="41" y="584"/>
                    <a:pt x="62" y="717"/>
                    <a:pt x="68" y="772"/>
                  </a:cubicBezTo>
                  <a:cubicBezTo>
                    <a:pt x="74" y="827"/>
                    <a:pt x="73" y="815"/>
                    <a:pt x="105" y="836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2" name="Freeform 148"/>
            <p:cNvSpPr>
              <a:spLocks/>
            </p:cNvSpPr>
            <p:nvPr/>
          </p:nvSpPr>
          <p:spPr bwMode="auto">
            <a:xfrm>
              <a:off x="4822" y="9360"/>
              <a:ext cx="820" cy="806"/>
            </a:xfrm>
            <a:custGeom>
              <a:avLst/>
              <a:gdLst/>
              <a:ahLst/>
              <a:cxnLst>
                <a:cxn ang="0">
                  <a:pos x="29" y="581"/>
                </a:cxn>
                <a:cxn ang="0">
                  <a:pos x="232" y="729"/>
                </a:cxn>
                <a:cxn ang="0">
                  <a:pos x="542" y="739"/>
                </a:cxn>
                <a:cxn ang="0">
                  <a:pos x="724" y="711"/>
                </a:cxn>
                <a:cxn ang="0">
                  <a:pos x="780" y="172"/>
                </a:cxn>
                <a:cxn ang="0">
                  <a:pos x="780" y="14"/>
                </a:cxn>
                <a:cxn ang="0">
                  <a:pos x="537" y="88"/>
                </a:cxn>
                <a:cxn ang="0">
                  <a:pos x="300" y="70"/>
                </a:cxn>
                <a:cxn ang="0">
                  <a:pos x="96" y="23"/>
                </a:cxn>
                <a:cxn ang="0">
                  <a:pos x="96" y="181"/>
                </a:cxn>
                <a:cxn ang="0">
                  <a:pos x="55" y="376"/>
                </a:cxn>
                <a:cxn ang="0">
                  <a:pos x="29" y="581"/>
                </a:cxn>
              </a:cxnLst>
              <a:rect l="0" t="0" r="r" b="b"/>
              <a:pathLst>
                <a:path w="820" h="806">
                  <a:moveTo>
                    <a:pt x="29" y="581"/>
                  </a:moveTo>
                  <a:cubicBezTo>
                    <a:pt x="58" y="640"/>
                    <a:pt x="147" y="703"/>
                    <a:pt x="232" y="729"/>
                  </a:cubicBezTo>
                  <a:cubicBezTo>
                    <a:pt x="317" y="755"/>
                    <a:pt x="460" y="742"/>
                    <a:pt x="542" y="739"/>
                  </a:cubicBezTo>
                  <a:cubicBezTo>
                    <a:pt x="624" y="736"/>
                    <a:pt x="684" y="806"/>
                    <a:pt x="724" y="711"/>
                  </a:cubicBezTo>
                  <a:cubicBezTo>
                    <a:pt x="764" y="616"/>
                    <a:pt x="771" y="288"/>
                    <a:pt x="780" y="172"/>
                  </a:cubicBezTo>
                  <a:cubicBezTo>
                    <a:pt x="789" y="56"/>
                    <a:pt x="820" y="28"/>
                    <a:pt x="780" y="14"/>
                  </a:cubicBezTo>
                  <a:cubicBezTo>
                    <a:pt x="740" y="0"/>
                    <a:pt x="617" y="79"/>
                    <a:pt x="537" y="88"/>
                  </a:cubicBezTo>
                  <a:cubicBezTo>
                    <a:pt x="457" y="97"/>
                    <a:pt x="373" y="81"/>
                    <a:pt x="300" y="70"/>
                  </a:cubicBezTo>
                  <a:cubicBezTo>
                    <a:pt x="227" y="59"/>
                    <a:pt x="130" y="4"/>
                    <a:pt x="96" y="23"/>
                  </a:cubicBezTo>
                  <a:cubicBezTo>
                    <a:pt x="62" y="42"/>
                    <a:pt x="103" y="122"/>
                    <a:pt x="96" y="181"/>
                  </a:cubicBezTo>
                  <a:cubicBezTo>
                    <a:pt x="89" y="240"/>
                    <a:pt x="68" y="308"/>
                    <a:pt x="55" y="376"/>
                  </a:cubicBezTo>
                  <a:cubicBezTo>
                    <a:pt x="42" y="444"/>
                    <a:pt x="0" y="522"/>
                    <a:pt x="29" y="581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3" name="Freeform 149"/>
            <p:cNvSpPr>
              <a:spLocks/>
            </p:cNvSpPr>
            <p:nvPr/>
          </p:nvSpPr>
          <p:spPr bwMode="auto">
            <a:xfrm>
              <a:off x="4968" y="9453"/>
              <a:ext cx="163" cy="539"/>
            </a:xfrm>
            <a:custGeom>
              <a:avLst/>
              <a:gdLst/>
              <a:ahLst/>
              <a:cxnLst>
                <a:cxn ang="0">
                  <a:pos x="101" y="516"/>
                </a:cxn>
                <a:cxn ang="0">
                  <a:pos x="20" y="469"/>
                </a:cxn>
                <a:cxn ang="0">
                  <a:pos x="20" y="97"/>
                </a:cxn>
                <a:cxn ang="0">
                  <a:pos x="143" y="22"/>
                </a:cxn>
                <a:cxn ang="0">
                  <a:pos x="143" y="228"/>
                </a:cxn>
                <a:cxn ang="0">
                  <a:pos x="143" y="460"/>
                </a:cxn>
                <a:cxn ang="0">
                  <a:pos x="101" y="516"/>
                </a:cxn>
              </a:cxnLst>
              <a:rect l="0" t="0" r="r" b="b"/>
              <a:pathLst>
                <a:path w="163" h="539">
                  <a:moveTo>
                    <a:pt x="101" y="516"/>
                  </a:moveTo>
                  <a:cubicBezTo>
                    <a:pt x="81" y="517"/>
                    <a:pt x="34" y="539"/>
                    <a:pt x="20" y="469"/>
                  </a:cubicBezTo>
                  <a:cubicBezTo>
                    <a:pt x="6" y="399"/>
                    <a:pt x="0" y="171"/>
                    <a:pt x="20" y="97"/>
                  </a:cubicBezTo>
                  <a:cubicBezTo>
                    <a:pt x="40" y="23"/>
                    <a:pt x="123" y="0"/>
                    <a:pt x="143" y="22"/>
                  </a:cubicBezTo>
                  <a:cubicBezTo>
                    <a:pt x="163" y="44"/>
                    <a:pt x="143" y="155"/>
                    <a:pt x="143" y="228"/>
                  </a:cubicBezTo>
                  <a:cubicBezTo>
                    <a:pt x="143" y="301"/>
                    <a:pt x="150" y="412"/>
                    <a:pt x="143" y="460"/>
                  </a:cubicBezTo>
                  <a:cubicBezTo>
                    <a:pt x="136" y="508"/>
                    <a:pt x="121" y="515"/>
                    <a:pt x="101" y="516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4" name="Freeform 150"/>
            <p:cNvSpPr>
              <a:spLocks/>
            </p:cNvSpPr>
            <p:nvPr/>
          </p:nvSpPr>
          <p:spPr bwMode="auto">
            <a:xfrm>
              <a:off x="5145" y="9424"/>
              <a:ext cx="207" cy="623"/>
            </a:xfrm>
            <a:custGeom>
              <a:avLst/>
              <a:gdLst/>
              <a:ahLst/>
              <a:cxnLst>
                <a:cxn ang="0">
                  <a:pos x="12" y="568"/>
                </a:cxn>
                <a:cxn ang="0">
                  <a:pos x="126" y="568"/>
                </a:cxn>
                <a:cxn ang="0">
                  <a:pos x="192" y="359"/>
                </a:cxn>
                <a:cxn ang="0">
                  <a:pos x="192" y="51"/>
                </a:cxn>
                <a:cxn ang="0">
                  <a:pos x="100" y="51"/>
                </a:cxn>
                <a:cxn ang="0">
                  <a:pos x="56" y="238"/>
                </a:cxn>
                <a:cxn ang="0">
                  <a:pos x="12" y="568"/>
                </a:cxn>
              </a:cxnLst>
              <a:rect l="0" t="0" r="r" b="b"/>
              <a:pathLst>
                <a:path w="207" h="623">
                  <a:moveTo>
                    <a:pt x="12" y="568"/>
                  </a:moveTo>
                  <a:cubicBezTo>
                    <a:pt x="24" y="623"/>
                    <a:pt x="96" y="603"/>
                    <a:pt x="126" y="568"/>
                  </a:cubicBezTo>
                  <a:cubicBezTo>
                    <a:pt x="156" y="533"/>
                    <a:pt x="181" y="445"/>
                    <a:pt x="192" y="359"/>
                  </a:cubicBezTo>
                  <a:cubicBezTo>
                    <a:pt x="203" y="273"/>
                    <a:pt x="207" y="102"/>
                    <a:pt x="192" y="51"/>
                  </a:cubicBezTo>
                  <a:cubicBezTo>
                    <a:pt x="177" y="0"/>
                    <a:pt x="123" y="20"/>
                    <a:pt x="100" y="51"/>
                  </a:cubicBezTo>
                  <a:cubicBezTo>
                    <a:pt x="77" y="82"/>
                    <a:pt x="71" y="152"/>
                    <a:pt x="56" y="238"/>
                  </a:cubicBezTo>
                  <a:cubicBezTo>
                    <a:pt x="41" y="324"/>
                    <a:pt x="0" y="513"/>
                    <a:pt x="12" y="568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5" name="Freeform 151"/>
            <p:cNvSpPr>
              <a:spLocks/>
            </p:cNvSpPr>
            <p:nvPr/>
          </p:nvSpPr>
          <p:spPr bwMode="auto">
            <a:xfrm>
              <a:off x="5364" y="9472"/>
              <a:ext cx="157" cy="594"/>
            </a:xfrm>
            <a:custGeom>
              <a:avLst/>
              <a:gdLst/>
              <a:ahLst/>
              <a:cxnLst>
                <a:cxn ang="0">
                  <a:pos x="27" y="520"/>
                </a:cxn>
                <a:cxn ang="0">
                  <a:pos x="121" y="520"/>
                </a:cxn>
                <a:cxn ang="0">
                  <a:pos x="162" y="357"/>
                </a:cxn>
                <a:cxn ang="0">
                  <a:pos x="162" y="51"/>
                </a:cxn>
                <a:cxn ang="0">
                  <a:pos x="27" y="78"/>
                </a:cxn>
                <a:cxn ang="0">
                  <a:pos x="27" y="520"/>
                </a:cxn>
              </a:cxnLst>
              <a:rect l="0" t="0" r="r" b="b"/>
              <a:pathLst>
                <a:path w="184" h="594">
                  <a:moveTo>
                    <a:pt x="27" y="520"/>
                  </a:moveTo>
                  <a:cubicBezTo>
                    <a:pt x="43" y="594"/>
                    <a:pt x="98" y="547"/>
                    <a:pt x="121" y="520"/>
                  </a:cubicBezTo>
                  <a:cubicBezTo>
                    <a:pt x="144" y="493"/>
                    <a:pt x="155" y="435"/>
                    <a:pt x="162" y="357"/>
                  </a:cubicBezTo>
                  <a:cubicBezTo>
                    <a:pt x="169" y="279"/>
                    <a:pt x="184" y="97"/>
                    <a:pt x="162" y="51"/>
                  </a:cubicBezTo>
                  <a:cubicBezTo>
                    <a:pt x="140" y="5"/>
                    <a:pt x="54" y="0"/>
                    <a:pt x="27" y="78"/>
                  </a:cubicBezTo>
                  <a:cubicBezTo>
                    <a:pt x="0" y="156"/>
                    <a:pt x="11" y="446"/>
                    <a:pt x="27" y="520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6" name="Freeform 152"/>
            <p:cNvSpPr>
              <a:spLocks/>
            </p:cNvSpPr>
            <p:nvPr/>
          </p:nvSpPr>
          <p:spPr bwMode="auto">
            <a:xfrm>
              <a:off x="4965" y="8742"/>
              <a:ext cx="561" cy="615"/>
            </a:xfrm>
            <a:custGeom>
              <a:avLst/>
              <a:gdLst/>
              <a:ahLst/>
              <a:cxnLst>
                <a:cxn ang="0">
                  <a:pos x="69" y="455"/>
                </a:cxn>
                <a:cxn ang="0">
                  <a:pos x="6" y="87"/>
                </a:cxn>
                <a:cxn ang="0">
                  <a:pos x="104" y="13"/>
                </a:cxn>
                <a:cxn ang="0">
                  <a:pos x="180" y="59"/>
                </a:cxn>
                <a:cxn ang="0">
                  <a:pos x="236" y="3"/>
                </a:cxn>
                <a:cxn ang="0">
                  <a:pos x="236" y="78"/>
                </a:cxn>
                <a:cxn ang="0">
                  <a:pos x="372" y="59"/>
                </a:cxn>
                <a:cxn ang="0">
                  <a:pos x="534" y="59"/>
                </a:cxn>
                <a:cxn ang="0">
                  <a:pos x="534" y="133"/>
                </a:cxn>
                <a:cxn ang="0">
                  <a:pos x="505" y="236"/>
                </a:cxn>
                <a:cxn ang="0">
                  <a:pos x="534" y="434"/>
                </a:cxn>
                <a:cxn ang="0">
                  <a:pos x="399" y="455"/>
                </a:cxn>
                <a:cxn ang="0">
                  <a:pos x="69" y="455"/>
                </a:cxn>
              </a:cxnLst>
              <a:rect l="0" t="0" r="r" b="b"/>
              <a:pathLst>
                <a:path w="561" h="516">
                  <a:moveTo>
                    <a:pt x="69" y="455"/>
                  </a:moveTo>
                  <a:cubicBezTo>
                    <a:pt x="3" y="394"/>
                    <a:pt x="0" y="161"/>
                    <a:pt x="6" y="87"/>
                  </a:cubicBezTo>
                  <a:cubicBezTo>
                    <a:pt x="12" y="13"/>
                    <a:pt x="75" y="18"/>
                    <a:pt x="104" y="13"/>
                  </a:cubicBezTo>
                  <a:cubicBezTo>
                    <a:pt x="133" y="8"/>
                    <a:pt x="158" y="61"/>
                    <a:pt x="180" y="59"/>
                  </a:cubicBezTo>
                  <a:cubicBezTo>
                    <a:pt x="202" y="57"/>
                    <a:pt x="227" y="0"/>
                    <a:pt x="236" y="3"/>
                  </a:cubicBezTo>
                  <a:cubicBezTo>
                    <a:pt x="245" y="6"/>
                    <a:pt x="213" y="69"/>
                    <a:pt x="236" y="78"/>
                  </a:cubicBezTo>
                  <a:cubicBezTo>
                    <a:pt x="259" y="87"/>
                    <a:pt x="322" y="62"/>
                    <a:pt x="372" y="59"/>
                  </a:cubicBezTo>
                  <a:cubicBezTo>
                    <a:pt x="422" y="56"/>
                    <a:pt x="507" y="47"/>
                    <a:pt x="534" y="59"/>
                  </a:cubicBezTo>
                  <a:cubicBezTo>
                    <a:pt x="561" y="71"/>
                    <a:pt x="539" y="104"/>
                    <a:pt x="534" y="133"/>
                  </a:cubicBezTo>
                  <a:cubicBezTo>
                    <a:pt x="529" y="162"/>
                    <a:pt x="505" y="186"/>
                    <a:pt x="505" y="236"/>
                  </a:cubicBezTo>
                  <a:cubicBezTo>
                    <a:pt x="505" y="286"/>
                    <a:pt x="552" y="398"/>
                    <a:pt x="534" y="434"/>
                  </a:cubicBezTo>
                  <a:cubicBezTo>
                    <a:pt x="516" y="470"/>
                    <a:pt x="474" y="452"/>
                    <a:pt x="399" y="455"/>
                  </a:cubicBezTo>
                  <a:cubicBezTo>
                    <a:pt x="324" y="458"/>
                    <a:pt x="135" y="516"/>
                    <a:pt x="69" y="455"/>
                  </a:cubicBezTo>
                  <a:close/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7" name="Freeform 153"/>
            <p:cNvSpPr>
              <a:spLocks/>
            </p:cNvSpPr>
            <p:nvPr/>
          </p:nvSpPr>
          <p:spPr bwMode="auto">
            <a:xfrm>
              <a:off x="5006" y="8514"/>
              <a:ext cx="574" cy="128"/>
            </a:xfrm>
            <a:custGeom>
              <a:avLst/>
              <a:gdLst/>
              <a:ahLst/>
              <a:cxnLst>
                <a:cxn ang="0">
                  <a:pos x="28" y="117"/>
                </a:cxn>
                <a:cxn ang="0">
                  <a:pos x="195" y="126"/>
                </a:cxn>
                <a:cxn ang="0">
                  <a:pos x="358" y="107"/>
                </a:cxn>
                <a:cxn ang="0">
                  <a:pos x="464" y="89"/>
                </a:cxn>
                <a:cxn ang="0">
                  <a:pos x="520" y="70"/>
                </a:cxn>
                <a:cxn ang="0">
                  <a:pos x="520" y="10"/>
                </a:cxn>
                <a:cxn ang="0">
                  <a:pos x="195" y="10"/>
                </a:cxn>
                <a:cxn ang="0">
                  <a:pos x="28" y="61"/>
                </a:cxn>
                <a:cxn ang="0">
                  <a:pos x="28" y="117"/>
                </a:cxn>
              </a:cxnLst>
              <a:rect l="0" t="0" r="r" b="b"/>
              <a:pathLst>
                <a:path w="574" h="128">
                  <a:moveTo>
                    <a:pt x="28" y="117"/>
                  </a:moveTo>
                  <a:cubicBezTo>
                    <a:pt x="56" y="128"/>
                    <a:pt x="140" y="128"/>
                    <a:pt x="195" y="126"/>
                  </a:cubicBezTo>
                  <a:cubicBezTo>
                    <a:pt x="250" y="124"/>
                    <a:pt x="313" y="113"/>
                    <a:pt x="358" y="107"/>
                  </a:cubicBezTo>
                  <a:cubicBezTo>
                    <a:pt x="403" y="101"/>
                    <a:pt x="437" y="95"/>
                    <a:pt x="464" y="89"/>
                  </a:cubicBezTo>
                  <a:cubicBezTo>
                    <a:pt x="491" y="83"/>
                    <a:pt x="511" y="83"/>
                    <a:pt x="520" y="70"/>
                  </a:cubicBezTo>
                  <a:cubicBezTo>
                    <a:pt x="529" y="57"/>
                    <a:pt x="574" y="20"/>
                    <a:pt x="520" y="10"/>
                  </a:cubicBezTo>
                  <a:cubicBezTo>
                    <a:pt x="466" y="0"/>
                    <a:pt x="277" y="2"/>
                    <a:pt x="195" y="10"/>
                  </a:cubicBezTo>
                  <a:cubicBezTo>
                    <a:pt x="113" y="18"/>
                    <a:pt x="50" y="40"/>
                    <a:pt x="28" y="61"/>
                  </a:cubicBezTo>
                  <a:cubicBezTo>
                    <a:pt x="6" y="82"/>
                    <a:pt x="0" y="106"/>
                    <a:pt x="28" y="117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8" name="Freeform 154"/>
            <p:cNvSpPr>
              <a:spLocks/>
            </p:cNvSpPr>
            <p:nvPr/>
          </p:nvSpPr>
          <p:spPr bwMode="auto">
            <a:xfrm>
              <a:off x="5016" y="8314"/>
              <a:ext cx="485" cy="270"/>
            </a:xfrm>
            <a:custGeom>
              <a:avLst/>
              <a:gdLst/>
              <a:ahLst/>
              <a:cxnLst>
                <a:cxn ang="0">
                  <a:pos x="442" y="210"/>
                </a:cxn>
                <a:cxn ang="0">
                  <a:pos x="442" y="122"/>
                </a:cxn>
                <a:cxn ang="0">
                  <a:pos x="442" y="19"/>
                </a:cxn>
                <a:cxn ang="0">
                  <a:pos x="185" y="47"/>
                </a:cxn>
                <a:cxn ang="0">
                  <a:pos x="32" y="47"/>
                </a:cxn>
                <a:cxn ang="0">
                  <a:pos x="53" y="328"/>
                </a:cxn>
                <a:cxn ang="0">
                  <a:pos x="348" y="328"/>
                </a:cxn>
                <a:cxn ang="0">
                  <a:pos x="442" y="210"/>
                </a:cxn>
              </a:cxnLst>
              <a:rect l="0" t="0" r="r" b="b"/>
              <a:pathLst>
                <a:path w="485" h="375">
                  <a:moveTo>
                    <a:pt x="442" y="210"/>
                  </a:moveTo>
                  <a:cubicBezTo>
                    <a:pt x="458" y="176"/>
                    <a:pt x="442" y="154"/>
                    <a:pt x="442" y="122"/>
                  </a:cubicBezTo>
                  <a:cubicBezTo>
                    <a:pt x="442" y="90"/>
                    <a:pt x="485" y="31"/>
                    <a:pt x="442" y="19"/>
                  </a:cubicBezTo>
                  <a:cubicBezTo>
                    <a:pt x="399" y="7"/>
                    <a:pt x="253" y="42"/>
                    <a:pt x="185" y="47"/>
                  </a:cubicBezTo>
                  <a:cubicBezTo>
                    <a:pt x="117" y="52"/>
                    <a:pt x="54" y="0"/>
                    <a:pt x="32" y="47"/>
                  </a:cubicBezTo>
                  <a:cubicBezTo>
                    <a:pt x="10" y="94"/>
                    <a:pt x="0" y="281"/>
                    <a:pt x="53" y="328"/>
                  </a:cubicBezTo>
                  <a:cubicBezTo>
                    <a:pt x="106" y="375"/>
                    <a:pt x="281" y="348"/>
                    <a:pt x="348" y="328"/>
                  </a:cubicBezTo>
                  <a:cubicBezTo>
                    <a:pt x="415" y="308"/>
                    <a:pt x="426" y="244"/>
                    <a:pt x="442" y="210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9" name="Oval 155"/>
            <p:cNvSpPr>
              <a:spLocks noChangeArrowheads="1"/>
            </p:cNvSpPr>
            <p:nvPr/>
          </p:nvSpPr>
          <p:spPr bwMode="auto">
            <a:xfrm>
              <a:off x="5034" y="8314"/>
              <a:ext cx="424" cy="143"/>
            </a:xfrm>
            <a:prstGeom prst="ellipse">
              <a:avLst/>
            </a:prstGeom>
            <a:solidFill>
              <a:srgbClr val="548DD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0" name="Freeform 156"/>
            <p:cNvSpPr>
              <a:spLocks/>
            </p:cNvSpPr>
            <p:nvPr/>
          </p:nvSpPr>
          <p:spPr bwMode="auto">
            <a:xfrm>
              <a:off x="5047" y="7950"/>
              <a:ext cx="205" cy="264"/>
            </a:xfrm>
            <a:custGeom>
              <a:avLst/>
              <a:gdLst/>
              <a:ahLst/>
              <a:cxnLst>
                <a:cxn ang="0">
                  <a:pos x="198" y="263"/>
                </a:cxn>
                <a:cxn ang="0">
                  <a:pos x="198" y="156"/>
                </a:cxn>
                <a:cxn ang="0">
                  <a:pos x="154" y="21"/>
                </a:cxn>
                <a:cxn ang="0">
                  <a:pos x="22" y="30"/>
                </a:cxn>
                <a:cxn ang="0">
                  <a:pos x="22" y="95"/>
                </a:cxn>
                <a:cxn ang="0">
                  <a:pos x="154" y="163"/>
                </a:cxn>
                <a:cxn ang="0">
                  <a:pos x="198" y="263"/>
                </a:cxn>
              </a:cxnLst>
              <a:rect l="0" t="0" r="r" b="b"/>
              <a:pathLst>
                <a:path w="205" h="264">
                  <a:moveTo>
                    <a:pt x="198" y="263"/>
                  </a:moveTo>
                  <a:cubicBezTo>
                    <a:pt x="205" y="262"/>
                    <a:pt x="205" y="196"/>
                    <a:pt x="198" y="156"/>
                  </a:cubicBezTo>
                  <a:cubicBezTo>
                    <a:pt x="191" y="116"/>
                    <a:pt x="183" y="42"/>
                    <a:pt x="154" y="21"/>
                  </a:cubicBezTo>
                  <a:cubicBezTo>
                    <a:pt x="125" y="0"/>
                    <a:pt x="44" y="18"/>
                    <a:pt x="22" y="30"/>
                  </a:cubicBezTo>
                  <a:cubicBezTo>
                    <a:pt x="0" y="42"/>
                    <a:pt x="0" y="73"/>
                    <a:pt x="22" y="95"/>
                  </a:cubicBezTo>
                  <a:cubicBezTo>
                    <a:pt x="44" y="117"/>
                    <a:pt x="125" y="140"/>
                    <a:pt x="154" y="163"/>
                  </a:cubicBezTo>
                  <a:cubicBezTo>
                    <a:pt x="183" y="186"/>
                    <a:pt x="191" y="264"/>
                    <a:pt x="198" y="263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1" name="Freeform 157"/>
            <p:cNvSpPr>
              <a:spLocks/>
            </p:cNvSpPr>
            <p:nvPr/>
          </p:nvSpPr>
          <p:spPr bwMode="auto">
            <a:xfrm>
              <a:off x="5360" y="8175"/>
              <a:ext cx="337" cy="93"/>
            </a:xfrm>
            <a:custGeom>
              <a:avLst/>
              <a:gdLst/>
              <a:ahLst/>
              <a:cxnLst>
                <a:cxn ang="0">
                  <a:pos x="4" y="68"/>
                </a:cxn>
                <a:cxn ang="0">
                  <a:pos x="166" y="8"/>
                </a:cxn>
                <a:cxn ang="0">
                  <a:pos x="328" y="116"/>
                </a:cxn>
                <a:cxn ang="0">
                  <a:pos x="220" y="170"/>
                </a:cxn>
                <a:cxn ang="0">
                  <a:pos x="141" y="116"/>
                </a:cxn>
                <a:cxn ang="0">
                  <a:pos x="4" y="68"/>
                </a:cxn>
              </a:cxnLst>
              <a:rect l="0" t="0" r="r" b="b"/>
              <a:pathLst>
                <a:path w="337" h="170">
                  <a:moveTo>
                    <a:pt x="4" y="68"/>
                  </a:moveTo>
                  <a:cubicBezTo>
                    <a:pt x="8" y="50"/>
                    <a:pt x="112" y="0"/>
                    <a:pt x="166" y="8"/>
                  </a:cubicBezTo>
                  <a:cubicBezTo>
                    <a:pt x="220" y="16"/>
                    <a:pt x="319" y="89"/>
                    <a:pt x="328" y="116"/>
                  </a:cubicBezTo>
                  <a:cubicBezTo>
                    <a:pt x="337" y="143"/>
                    <a:pt x="251" y="170"/>
                    <a:pt x="220" y="170"/>
                  </a:cubicBezTo>
                  <a:cubicBezTo>
                    <a:pt x="189" y="170"/>
                    <a:pt x="177" y="125"/>
                    <a:pt x="141" y="116"/>
                  </a:cubicBezTo>
                  <a:cubicBezTo>
                    <a:pt x="105" y="107"/>
                    <a:pt x="0" y="86"/>
                    <a:pt x="4" y="68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2" name="Freeform 158"/>
            <p:cNvSpPr>
              <a:spLocks/>
            </p:cNvSpPr>
            <p:nvPr/>
          </p:nvSpPr>
          <p:spPr bwMode="auto">
            <a:xfrm rot="1249281">
              <a:off x="4670" y="8113"/>
              <a:ext cx="357" cy="230"/>
            </a:xfrm>
            <a:custGeom>
              <a:avLst/>
              <a:gdLst/>
              <a:ahLst/>
              <a:cxnLst>
                <a:cxn ang="0">
                  <a:pos x="355" y="17"/>
                </a:cxn>
                <a:cxn ang="0">
                  <a:pos x="229" y="17"/>
                </a:cxn>
                <a:cxn ang="0">
                  <a:pos x="28" y="120"/>
                </a:cxn>
                <a:cxn ang="0">
                  <a:pos x="60" y="206"/>
                </a:cxn>
                <a:cxn ang="0">
                  <a:pos x="198" y="206"/>
                </a:cxn>
                <a:cxn ang="0">
                  <a:pos x="240" y="63"/>
                </a:cxn>
                <a:cxn ang="0">
                  <a:pos x="355" y="17"/>
                </a:cxn>
              </a:cxnLst>
              <a:rect l="0" t="0" r="r" b="b"/>
              <a:pathLst>
                <a:path w="357" h="230">
                  <a:moveTo>
                    <a:pt x="355" y="17"/>
                  </a:moveTo>
                  <a:cubicBezTo>
                    <a:pt x="353" y="9"/>
                    <a:pt x="283" y="0"/>
                    <a:pt x="229" y="17"/>
                  </a:cubicBezTo>
                  <a:cubicBezTo>
                    <a:pt x="175" y="34"/>
                    <a:pt x="56" y="89"/>
                    <a:pt x="28" y="120"/>
                  </a:cubicBezTo>
                  <a:cubicBezTo>
                    <a:pt x="0" y="151"/>
                    <a:pt x="32" y="192"/>
                    <a:pt x="60" y="206"/>
                  </a:cubicBezTo>
                  <a:cubicBezTo>
                    <a:pt x="88" y="220"/>
                    <a:pt x="168" y="230"/>
                    <a:pt x="198" y="206"/>
                  </a:cubicBezTo>
                  <a:cubicBezTo>
                    <a:pt x="228" y="182"/>
                    <a:pt x="218" y="95"/>
                    <a:pt x="240" y="63"/>
                  </a:cubicBezTo>
                  <a:cubicBezTo>
                    <a:pt x="262" y="31"/>
                    <a:pt x="357" y="25"/>
                    <a:pt x="355" y="17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183" name="Group 159"/>
          <p:cNvGrpSpPr>
            <a:grpSpLocks/>
          </p:cNvGrpSpPr>
          <p:nvPr/>
        </p:nvGrpSpPr>
        <p:grpSpPr bwMode="auto">
          <a:xfrm>
            <a:off x="7643834" y="4071942"/>
            <a:ext cx="785819" cy="1233482"/>
            <a:chOff x="5488" y="8478"/>
            <a:chExt cx="2084" cy="3642"/>
          </a:xfrm>
        </p:grpSpPr>
        <p:sp>
          <p:nvSpPr>
            <p:cNvPr id="1184" name="Freeform 160"/>
            <p:cNvSpPr>
              <a:spLocks/>
            </p:cNvSpPr>
            <p:nvPr/>
          </p:nvSpPr>
          <p:spPr bwMode="auto">
            <a:xfrm>
              <a:off x="5488" y="9210"/>
              <a:ext cx="1701" cy="2910"/>
            </a:xfrm>
            <a:custGeom>
              <a:avLst/>
              <a:gdLst/>
              <a:ahLst/>
              <a:cxnLst>
                <a:cxn ang="0">
                  <a:pos x="309" y="2756"/>
                </a:cxn>
                <a:cxn ang="0">
                  <a:pos x="671" y="2895"/>
                </a:cxn>
                <a:cxn ang="0">
                  <a:pos x="1220" y="2849"/>
                </a:cxn>
                <a:cxn ang="0">
                  <a:pos x="1619" y="2663"/>
                </a:cxn>
                <a:cxn ang="0">
                  <a:pos x="1693" y="1474"/>
                </a:cxn>
                <a:cxn ang="0">
                  <a:pos x="1573" y="526"/>
                </a:cxn>
                <a:cxn ang="0">
                  <a:pos x="1442" y="90"/>
                </a:cxn>
                <a:cxn ang="0">
                  <a:pos x="987" y="6"/>
                </a:cxn>
                <a:cxn ang="0">
                  <a:pos x="430" y="52"/>
                </a:cxn>
                <a:cxn ang="0">
                  <a:pos x="244" y="108"/>
                </a:cxn>
                <a:cxn ang="0">
                  <a:pos x="83" y="582"/>
                </a:cxn>
                <a:cxn ang="0">
                  <a:pos x="21" y="1335"/>
                </a:cxn>
                <a:cxn ang="0">
                  <a:pos x="207" y="2310"/>
                </a:cxn>
                <a:cxn ang="0">
                  <a:pos x="383" y="2821"/>
                </a:cxn>
              </a:cxnLst>
              <a:rect l="0" t="0" r="r" b="b"/>
              <a:pathLst>
                <a:path w="1701" h="2910">
                  <a:moveTo>
                    <a:pt x="309" y="2756"/>
                  </a:moveTo>
                  <a:cubicBezTo>
                    <a:pt x="414" y="2818"/>
                    <a:pt x="519" y="2880"/>
                    <a:pt x="671" y="2895"/>
                  </a:cubicBezTo>
                  <a:cubicBezTo>
                    <a:pt x="823" y="2910"/>
                    <a:pt x="1062" y="2888"/>
                    <a:pt x="1220" y="2849"/>
                  </a:cubicBezTo>
                  <a:cubicBezTo>
                    <a:pt x="1378" y="2810"/>
                    <a:pt x="1540" y="2892"/>
                    <a:pt x="1619" y="2663"/>
                  </a:cubicBezTo>
                  <a:cubicBezTo>
                    <a:pt x="1698" y="2434"/>
                    <a:pt x="1701" y="1830"/>
                    <a:pt x="1693" y="1474"/>
                  </a:cubicBezTo>
                  <a:cubicBezTo>
                    <a:pt x="1685" y="1118"/>
                    <a:pt x="1615" y="756"/>
                    <a:pt x="1573" y="526"/>
                  </a:cubicBezTo>
                  <a:cubicBezTo>
                    <a:pt x="1531" y="296"/>
                    <a:pt x="1540" y="177"/>
                    <a:pt x="1442" y="90"/>
                  </a:cubicBezTo>
                  <a:cubicBezTo>
                    <a:pt x="1344" y="3"/>
                    <a:pt x="1156" y="12"/>
                    <a:pt x="987" y="6"/>
                  </a:cubicBezTo>
                  <a:cubicBezTo>
                    <a:pt x="818" y="0"/>
                    <a:pt x="554" y="35"/>
                    <a:pt x="430" y="52"/>
                  </a:cubicBezTo>
                  <a:cubicBezTo>
                    <a:pt x="306" y="69"/>
                    <a:pt x="302" y="20"/>
                    <a:pt x="244" y="108"/>
                  </a:cubicBezTo>
                  <a:cubicBezTo>
                    <a:pt x="186" y="196"/>
                    <a:pt x="120" y="378"/>
                    <a:pt x="83" y="582"/>
                  </a:cubicBezTo>
                  <a:cubicBezTo>
                    <a:pt x="46" y="786"/>
                    <a:pt x="0" y="1047"/>
                    <a:pt x="21" y="1335"/>
                  </a:cubicBezTo>
                  <a:cubicBezTo>
                    <a:pt x="42" y="1623"/>
                    <a:pt x="147" y="2062"/>
                    <a:pt x="207" y="2310"/>
                  </a:cubicBezTo>
                  <a:cubicBezTo>
                    <a:pt x="267" y="2558"/>
                    <a:pt x="325" y="2689"/>
                    <a:pt x="383" y="2821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5" name="Freeform 161"/>
            <p:cNvSpPr>
              <a:spLocks/>
            </p:cNvSpPr>
            <p:nvPr/>
          </p:nvSpPr>
          <p:spPr bwMode="auto">
            <a:xfrm>
              <a:off x="5907" y="8478"/>
              <a:ext cx="912" cy="841"/>
            </a:xfrm>
            <a:custGeom>
              <a:avLst/>
              <a:gdLst/>
              <a:ahLst/>
              <a:cxnLst>
                <a:cxn ang="0">
                  <a:pos x="76" y="738"/>
                </a:cxn>
                <a:cxn ang="0">
                  <a:pos x="457" y="732"/>
                </a:cxn>
                <a:cxn ang="0">
                  <a:pos x="875" y="738"/>
                </a:cxn>
                <a:cxn ang="0">
                  <a:pos x="680" y="125"/>
                </a:cxn>
                <a:cxn ang="0">
                  <a:pos x="401" y="41"/>
                </a:cxn>
                <a:cxn ang="0">
                  <a:pos x="252" y="116"/>
                </a:cxn>
                <a:cxn ang="0">
                  <a:pos x="2" y="738"/>
                </a:cxn>
                <a:cxn ang="0">
                  <a:pos x="265" y="732"/>
                </a:cxn>
              </a:cxnLst>
              <a:rect l="0" t="0" r="r" b="b"/>
              <a:pathLst>
                <a:path w="912" h="841">
                  <a:moveTo>
                    <a:pt x="76" y="738"/>
                  </a:moveTo>
                  <a:cubicBezTo>
                    <a:pt x="200" y="735"/>
                    <a:pt x="324" y="732"/>
                    <a:pt x="457" y="732"/>
                  </a:cubicBezTo>
                  <a:cubicBezTo>
                    <a:pt x="590" y="732"/>
                    <a:pt x="838" y="839"/>
                    <a:pt x="875" y="738"/>
                  </a:cubicBezTo>
                  <a:cubicBezTo>
                    <a:pt x="912" y="637"/>
                    <a:pt x="759" y="241"/>
                    <a:pt x="680" y="125"/>
                  </a:cubicBezTo>
                  <a:cubicBezTo>
                    <a:pt x="601" y="9"/>
                    <a:pt x="472" y="42"/>
                    <a:pt x="401" y="41"/>
                  </a:cubicBezTo>
                  <a:cubicBezTo>
                    <a:pt x="330" y="40"/>
                    <a:pt x="319" y="0"/>
                    <a:pt x="252" y="116"/>
                  </a:cubicBezTo>
                  <a:cubicBezTo>
                    <a:pt x="185" y="232"/>
                    <a:pt x="0" y="635"/>
                    <a:pt x="2" y="738"/>
                  </a:cubicBezTo>
                  <a:cubicBezTo>
                    <a:pt x="4" y="841"/>
                    <a:pt x="134" y="786"/>
                    <a:pt x="265" y="732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6" name="Freeform 162"/>
            <p:cNvSpPr>
              <a:spLocks/>
            </p:cNvSpPr>
            <p:nvPr/>
          </p:nvSpPr>
          <p:spPr bwMode="auto">
            <a:xfrm>
              <a:off x="5764" y="9652"/>
              <a:ext cx="1175" cy="2037"/>
            </a:xfrm>
            <a:custGeom>
              <a:avLst/>
              <a:gdLst/>
              <a:ahLst/>
              <a:cxnLst>
                <a:cxn ang="0">
                  <a:pos x="210" y="1887"/>
                </a:cxn>
                <a:cxn ang="0">
                  <a:pos x="33" y="1060"/>
                </a:cxn>
                <a:cxn ang="0">
                  <a:pos x="42" y="196"/>
                </a:cxn>
                <a:cxn ang="0">
                  <a:pos x="284" y="19"/>
                </a:cxn>
                <a:cxn ang="0">
                  <a:pos x="916" y="84"/>
                </a:cxn>
                <a:cxn ang="0">
                  <a:pos x="1018" y="400"/>
                </a:cxn>
                <a:cxn ang="0">
                  <a:pos x="1098" y="1691"/>
                </a:cxn>
                <a:cxn ang="0">
                  <a:pos x="553" y="1961"/>
                </a:cxn>
                <a:cxn ang="0">
                  <a:pos x="210" y="1887"/>
                </a:cxn>
              </a:cxnLst>
              <a:rect l="0" t="0" r="r" b="b"/>
              <a:pathLst>
                <a:path w="1175" h="2037">
                  <a:moveTo>
                    <a:pt x="210" y="1887"/>
                  </a:moveTo>
                  <a:cubicBezTo>
                    <a:pt x="123" y="1737"/>
                    <a:pt x="61" y="1342"/>
                    <a:pt x="33" y="1060"/>
                  </a:cubicBezTo>
                  <a:cubicBezTo>
                    <a:pt x="5" y="778"/>
                    <a:pt x="0" y="369"/>
                    <a:pt x="42" y="196"/>
                  </a:cubicBezTo>
                  <a:cubicBezTo>
                    <a:pt x="84" y="23"/>
                    <a:pt x="138" y="38"/>
                    <a:pt x="284" y="19"/>
                  </a:cubicBezTo>
                  <a:cubicBezTo>
                    <a:pt x="430" y="0"/>
                    <a:pt x="794" y="21"/>
                    <a:pt x="916" y="84"/>
                  </a:cubicBezTo>
                  <a:cubicBezTo>
                    <a:pt x="1038" y="147"/>
                    <a:pt x="988" y="132"/>
                    <a:pt x="1018" y="400"/>
                  </a:cubicBezTo>
                  <a:cubicBezTo>
                    <a:pt x="1048" y="668"/>
                    <a:pt x="1175" y="1431"/>
                    <a:pt x="1098" y="1691"/>
                  </a:cubicBezTo>
                  <a:cubicBezTo>
                    <a:pt x="1021" y="1951"/>
                    <a:pt x="698" y="1925"/>
                    <a:pt x="553" y="1961"/>
                  </a:cubicBezTo>
                  <a:cubicBezTo>
                    <a:pt x="408" y="1997"/>
                    <a:pt x="297" y="2037"/>
                    <a:pt x="210" y="1887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7" name="Freeform 163"/>
            <p:cNvSpPr>
              <a:spLocks/>
            </p:cNvSpPr>
            <p:nvPr/>
          </p:nvSpPr>
          <p:spPr bwMode="auto">
            <a:xfrm>
              <a:off x="6862" y="9216"/>
              <a:ext cx="575" cy="2852"/>
            </a:xfrm>
            <a:custGeom>
              <a:avLst/>
              <a:gdLst/>
              <a:ahLst/>
              <a:cxnLst>
                <a:cxn ang="0">
                  <a:pos x="161" y="2824"/>
                </a:cxn>
                <a:cxn ang="0">
                  <a:pos x="516" y="2601"/>
                </a:cxn>
                <a:cxn ang="0">
                  <a:pos x="516" y="1849"/>
                </a:cxn>
                <a:cxn ang="0">
                  <a:pos x="439" y="818"/>
                </a:cxn>
                <a:cxn ang="0">
                  <a:pos x="327" y="334"/>
                </a:cxn>
                <a:cxn ang="0">
                  <a:pos x="217" y="102"/>
                </a:cxn>
                <a:cxn ang="0">
                  <a:pos x="12" y="46"/>
                </a:cxn>
                <a:cxn ang="0">
                  <a:pos x="143" y="381"/>
                </a:cxn>
                <a:cxn ang="0">
                  <a:pos x="264" y="1812"/>
                </a:cxn>
                <a:cxn ang="0">
                  <a:pos x="171" y="2685"/>
                </a:cxn>
                <a:cxn ang="0">
                  <a:pos x="161" y="2824"/>
                </a:cxn>
              </a:cxnLst>
              <a:rect l="0" t="0" r="r" b="b"/>
              <a:pathLst>
                <a:path w="575" h="2852">
                  <a:moveTo>
                    <a:pt x="161" y="2824"/>
                  </a:moveTo>
                  <a:cubicBezTo>
                    <a:pt x="218" y="2810"/>
                    <a:pt x="457" y="2764"/>
                    <a:pt x="516" y="2601"/>
                  </a:cubicBezTo>
                  <a:cubicBezTo>
                    <a:pt x="575" y="2438"/>
                    <a:pt x="529" y="2146"/>
                    <a:pt x="516" y="1849"/>
                  </a:cubicBezTo>
                  <a:cubicBezTo>
                    <a:pt x="503" y="1552"/>
                    <a:pt x="470" y="1070"/>
                    <a:pt x="439" y="818"/>
                  </a:cubicBezTo>
                  <a:cubicBezTo>
                    <a:pt x="408" y="566"/>
                    <a:pt x="364" y="453"/>
                    <a:pt x="327" y="334"/>
                  </a:cubicBezTo>
                  <a:cubicBezTo>
                    <a:pt x="290" y="215"/>
                    <a:pt x="269" y="150"/>
                    <a:pt x="217" y="102"/>
                  </a:cubicBezTo>
                  <a:cubicBezTo>
                    <a:pt x="165" y="54"/>
                    <a:pt x="24" y="0"/>
                    <a:pt x="12" y="46"/>
                  </a:cubicBezTo>
                  <a:cubicBezTo>
                    <a:pt x="0" y="92"/>
                    <a:pt x="101" y="87"/>
                    <a:pt x="143" y="381"/>
                  </a:cubicBezTo>
                  <a:cubicBezTo>
                    <a:pt x="185" y="675"/>
                    <a:pt x="259" y="1428"/>
                    <a:pt x="264" y="1812"/>
                  </a:cubicBezTo>
                  <a:cubicBezTo>
                    <a:pt x="269" y="2196"/>
                    <a:pt x="186" y="2518"/>
                    <a:pt x="171" y="2685"/>
                  </a:cubicBezTo>
                  <a:cubicBezTo>
                    <a:pt x="156" y="2852"/>
                    <a:pt x="104" y="2838"/>
                    <a:pt x="161" y="282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8" name="WordArt 164"/>
            <p:cNvSpPr>
              <a:spLocks noChangeArrowheads="1" noChangeShapeType="1" noTextEdit="1"/>
            </p:cNvSpPr>
            <p:nvPr/>
          </p:nvSpPr>
          <p:spPr bwMode="auto">
            <a:xfrm rot="-295820">
              <a:off x="5952" y="10226"/>
              <a:ext cx="734" cy="7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effectLst/>
                  <a:latin typeface="Arial Black"/>
                </a:rPr>
                <a:t>50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endParaRPr>
            </a:p>
          </p:txBody>
        </p:sp>
        <p:sp>
          <p:nvSpPr>
            <p:cNvPr id="1189" name="Freeform 165"/>
            <p:cNvSpPr>
              <a:spLocks/>
            </p:cNvSpPr>
            <p:nvPr/>
          </p:nvSpPr>
          <p:spPr bwMode="auto">
            <a:xfrm rot="8071966">
              <a:off x="6823" y="8645"/>
              <a:ext cx="375" cy="105"/>
            </a:xfrm>
            <a:custGeom>
              <a:avLst/>
              <a:gdLst/>
              <a:ahLst/>
              <a:cxnLst>
                <a:cxn ang="0">
                  <a:pos x="11" y="91"/>
                </a:cxn>
                <a:cxn ang="0">
                  <a:pos x="86" y="9"/>
                </a:cxn>
                <a:cxn ang="0">
                  <a:pos x="161" y="37"/>
                </a:cxn>
                <a:cxn ang="0">
                  <a:pos x="373" y="91"/>
                </a:cxn>
                <a:cxn ang="0">
                  <a:pos x="151" y="91"/>
                </a:cxn>
                <a:cxn ang="0">
                  <a:pos x="11" y="91"/>
                </a:cxn>
              </a:cxnLst>
              <a:rect l="0" t="0" r="r" b="b"/>
              <a:pathLst>
                <a:path w="375" h="105">
                  <a:moveTo>
                    <a:pt x="11" y="91"/>
                  </a:moveTo>
                  <a:cubicBezTo>
                    <a:pt x="0" y="77"/>
                    <a:pt x="61" y="18"/>
                    <a:pt x="86" y="9"/>
                  </a:cubicBezTo>
                  <a:cubicBezTo>
                    <a:pt x="111" y="0"/>
                    <a:pt x="113" y="23"/>
                    <a:pt x="161" y="37"/>
                  </a:cubicBezTo>
                  <a:cubicBezTo>
                    <a:pt x="209" y="51"/>
                    <a:pt x="375" y="82"/>
                    <a:pt x="373" y="91"/>
                  </a:cubicBezTo>
                  <a:cubicBezTo>
                    <a:pt x="371" y="100"/>
                    <a:pt x="211" y="91"/>
                    <a:pt x="151" y="91"/>
                  </a:cubicBezTo>
                  <a:cubicBezTo>
                    <a:pt x="91" y="91"/>
                    <a:pt x="22" y="105"/>
                    <a:pt x="11" y="91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" name="Freeform 166"/>
            <p:cNvSpPr>
              <a:spLocks/>
            </p:cNvSpPr>
            <p:nvPr/>
          </p:nvSpPr>
          <p:spPr bwMode="auto">
            <a:xfrm rot="-127155">
              <a:off x="6819" y="8861"/>
              <a:ext cx="683" cy="113"/>
            </a:xfrm>
            <a:custGeom>
              <a:avLst/>
              <a:gdLst/>
              <a:ahLst/>
              <a:cxnLst>
                <a:cxn ang="0">
                  <a:pos x="32" y="15"/>
                </a:cxn>
                <a:cxn ang="0">
                  <a:pos x="358" y="15"/>
                </a:cxn>
                <a:cxn ang="0">
                  <a:pos x="570" y="15"/>
                </a:cxn>
                <a:cxn ang="0">
                  <a:pos x="655" y="104"/>
                </a:cxn>
                <a:cxn ang="0">
                  <a:pos x="403" y="67"/>
                </a:cxn>
                <a:cxn ang="0">
                  <a:pos x="165" y="15"/>
                </a:cxn>
                <a:cxn ang="0">
                  <a:pos x="32" y="15"/>
                </a:cxn>
              </a:cxnLst>
              <a:rect l="0" t="0" r="r" b="b"/>
              <a:pathLst>
                <a:path w="683" h="113">
                  <a:moveTo>
                    <a:pt x="32" y="15"/>
                  </a:moveTo>
                  <a:cubicBezTo>
                    <a:pt x="64" y="15"/>
                    <a:pt x="268" y="15"/>
                    <a:pt x="358" y="15"/>
                  </a:cubicBezTo>
                  <a:cubicBezTo>
                    <a:pt x="448" y="15"/>
                    <a:pt x="521" y="0"/>
                    <a:pt x="570" y="15"/>
                  </a:cubicBezTo>
                  <a:cubicBezTo>
                    <a:pt x="619" y="30"/>
                    <a:pt x="683" y="95"/>
                    <a:pt x="655" y="104"/>
                  </a:cubicBezTo>
                  <a:cubicBezTo>
                    <a:pt x="627" y="113"/>
                    <a:pt x="485" y="82"/>
                    <a:pt x="403" y="67"/>
                  </a:cubicBezTo>
                  <a:cubicBezTo>
                    <a:pt x="321" y="52"/>
                    <a:pt x="227" y="24"/>
                    <a:pt x="165" y="15"/>
                  </a:cubicBezTo>
                  <a:cubicBezTo>
                    <a:pt x="103" y="6"/>
                    <a:pt x="0" y="15"/>
                    <a:pt x="32" y="15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1" name="Freeform 167"/>
            <p:cNvSpPr>
              <a:spLocks/>
            </p:cNvSpPr>
            <p:nvPr/>
          </p:nvSpPr>
          <p:spPr bwMode="auto">
            <a:xfrm>
              <a:off x="6874" y="8937"/>
              <a:ext cx="369" cy="2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02"/>
                </a:cxn>
                <a:cxn ang="0">
                  <a:pos x="364" y="186"/>
                </a:cxn>
                <a:cxn ang="0">
                  <a:pos x="279" y="186"/>
                </a:cxn>
                <a:cxn ang="0">
                  <a:pos x="67" y="19"/>
                </a:cxn>
              </a:cxnLst>
              <a:rect l="0" t="0" r="r" b="b"/>
              <a:pathLst>
                <a:path w="369" h="214">
                  <a:moveTo>
                    <a:pt x="0" y="0"/>
                  </a:moveTo>
                  <a:cubicBezTo>
                    <a:pt x="93" y="35"/>
                    <a:pt x="187" y="71"/>
                    <a:pt x="248" y="102"/>
                  </a:cubicBezTo>
                  <a:cubicBezTo>
                    <a:pt x="309" y="133"/>
                    <a:pt x="359" y="172"/>
                    <a:pt x="364" y="186"/>
                  </a:cubicBezTo>
                  <a:cubicBezTo>
                    <a:pt x="369" y="200"/>
                    <a:pt x="328" y="214"/>
                    <a:pt x="279" y="186"/>
                  </a:cubicBezTo>
                  <a:cubicBezTo>
                    <a:pt x="230" y="158"/>
                    <a:pt x="148" y="88"/>
                    <a:pt x="67" y="19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2" name="Freeform 168"/>
            <p:cNvSpPr>
              <a:spLocks/>
            </p:cNvSpPr>
            <p:nvPr/>
          </p:nvSpPr>
          <p:spPr bwMode="auto">
            <a:xfrm>
              <a:off x="7243" y="8603"/>
              <a:ext cx="320" cy="83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194" y="9"/>
                </a:cxn>
                <a:cxn ang="0">
                  <a:pos x="310" y="28"/>
                </a:cxn>
                <a:cxn ang="0">
                  <a:pos x="135" y="74"/>
                </a:cxn>
                <a:cxn ang="0">
                  <a:pos x="58" y="74"/>
                </a:cxn>
              </a:cxnLst>
              <a:rect l="0" t="0" r="r" b="b"/>
              <a:pathLst>
                <a:path w="320" h="83">
                  <a:moveTo>
                    <a:pt x="0" y="83"/>
                  </a:moveTo>
                  <a:cubicBezTo>
                    <a:pt x="71" y="50"/>
                    <a:pt x="142" y="18"/>
                    <a:pt x="194" y="9"/>
                  </a:cubicBezTo>
                  <a:cubicBezTo>
                    <a:pt x="246" y="0"/>
                    <a:pt x="320" y="17"/>
                    <a:pt x="310" y="28"/>
                  </a:cubicBezTo>
                  <a:cubicBezTo>
                    <a:pt x="300" y="39"/>
                    <a:pt x="177" y="66"/>
                    <a:pt x="135" y="74"/>
                  </a:cubicBezTo>
                  <a:cubicBezTo>
                    <a:pt x="93" y="82"/>
                    <a:pt x="75" y="78"/>
                    <a:pt x="58" y="74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3" name="Freeform 169"/>
            <p:cNvSpPr>
              <a:spLocks/>
            </p:cNvSpPr>
            <p:nvPr/>
          </p:nvSpPr>
          <p:spPr bwMode="auto">
            <a:xfrm>
              <a:off x="7271" y="9002"/>
              <a:ext cx="301" cy="84"/>
            </a:xfrm>
            <a:custGeom>
              <a:avLst/>
              <a:gdLst/>
              <a:ahLst/>
              <a:cxnLst>
                <a:cxn ang="0">
                  <a:pos x="18" y="11"/>
                </a:cxn>
                <a:cxn ang="0">
                  <a:pos x="264" y="76"/>
                </a:cxn>
                <a:cxn ang="0">
                  <a:pos x="414" y="76"/>
                </a:cxn>
                <a:cxn ang="0">
                  <a:pos x="153" y="141"/>
                </a:cxn>
                <a:cxn ang="0">
                  <a:pos x="18" y="11"/>
                </a:cxn>
              </a:cxnLst>
              <a:rect l="0" t="0" r="r" b="b"/>
              <a:pathLst>
                <a:path w="432" h="160">
                  <a:moveTo>
                    <a:pt x="18" y="11"/>
                  </a:moveTo>
                  <a:cubicBezTo>
                    <a:pt x="36" y="0"/>
                    <a:pt x="198" y="65"/>
                    <a:pt x="264" y="76"/>
                  </a:cubicBezTo>
                  <a:cubicBezTo>
                    <a:pt x="330" y="87"/>
                    <a:pt x="432" y="65"/>
                    <a:pt x="414" y="76"/>
                  </a:cubicBezTo>
                  <a:cubicBezTo>
                    <a:pt x="396" y="87"/>
                    <a:pt x="219" y="160"/>
                    <a:pt x="153" y="141"/>
                  </a:cubicBezTo>
                  <a:cubicBezTo>
                    <a:pt x="87" y="122"/>
                    <a:pt x="0" y="22"/>
                    <a:pt x="18" y="11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4" name="Oval 170"/>
            <p:cNvSpPr>
              <a:spLocks noChangeArrowheads="1"/>
            </p:cNvSpPr>
            <p:nvPr/>
          </p:nvSpPr>
          <p:spPr bwMode="auto">
            <a:xfrm>
              <a:off x="6596" y="8779"/>
              <a:ext cx="90" cy="2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5" name="Rectangle 171"/>
            <p:cNvSpPr>
              <a:spLocks noChangeArrowheads="1"/>
            </p:cNvSpPr>
            <p:nvPr/>
          </p:nvSpPr>
          <p:spPr bwMode="auto">
            <a:xfrm>
              <a:off x="6172" y="8520"/>
              <a:ext cx="424" cy="83"/>
            </a:xfrm>
            <a:prstGeom prst="rect">
              <a:avLst/>
            </a:prstGeom>
            <a:solidFill>
              <a:srgbClr val="7F7F7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5361" name="Group 1"/>
          <p:cNvGrpSpPr>
            <a:grpSpLocks/>
          </p:cNvGrpSpPr>
          <p:nvPr/>
        </p:nvGrpSpPr>
        <p:grpSpPr bwMode="auto">
          <a:xfrm>
            <a:off x="2285984" y="2714620"/>
            <a:ext cx="1284291" cy="2243143"/>
            <a:chOff x="6834" y="7004"/>
            <a:chExt cx="1235" cy="2296"/>
          </a:xfrm>
        </p:grpSpPr>
        <p:sp>
          <p:nvSpPr>
            <p:cNvPr id="15362" name="Freeform 2"/>
            <p:cNvSpPr>
              <a:spLocks/>
            </p:cNvSpPr>
            <p:nvPr/>
          </p:nvSpPr>
          <p:spPr bwMode="auto">
            <a:xfrm>
              <a:off x="7262" y="8377"/>
              <a:ext cx="577" cy="384"/>
            </a:xfrm>
            <a:custGeom>
              <a:avLst/>
              <a:gdLst/>
              <a:ahLst/>
              <a:cxnLst>
                <a:cxn ang="0">
                  <a:pos x="369" y="381"/>
                </a:cxn>
                <a:cxn ang="0">
                  <a:pos x="421" y="310"/>
                </a:cxn>
                <a:cxn ang="0">
                  <a:pos x="555" y="324"/>
                </a:cxn>
                <a:cxn ang="0">
                  <a:pos x="584" y="38"/>
                </a:cxn>
                <a:cxn ang="0">
                  <a:pos x="444" y="97"/>
                </a:cxn>
                <a:cxn ang="0">
                  <a:pos x="266" y="111"/>
                </a:cxn>
                <a:cxn ang="0">
                  <a:pos x="38" y="75"/>
                </a:cxn>
                <a:cxn ang="0">
                  <a:pos x="38" y="285"/>
                </a:cxn>
                <a:cxn ang="0">
                  <a:pos x="177" y="295"/>
                </a:cxn>
                <a:cxn ang="0">
                  <a:pos x="291" y="295"/>
                </a:cxn>
                <a:cxn ang="0">
                  <a:pos x="369" y="381"/>
                </a:cxn>
              </a:cxnLst>
              <a:rect l="0" t="0" r="r" b="b"/>
              <a:pathLst>
                <a:path w="602" h="384">
                  <a:moveTo>
                    <a:pt x="369" y="381"/>
                  </a:moveTo>
                  <a:cubicBezTo>
                    <a:pt x="391" y="384"/>
                    <a:pt x="390" y="320"/>
                    <a:pt x="421" y="310"/>
                  </a:cubicBezTo>
                  <a:cubicBezTo>
                    <a:pt x="452" y="300"/>
                    <a:pt x="528" y="369"/>
                    <a:pt x="555" y="324"/>
                  </a:cubicBezTo>
                  <a:cubicBezTo>
                    <a:pt x="582" y="279"/>
                    <a:pt x="602" y="76"/>
                    <a:pt x="584" y="38"/>
                  </a:cubicBezTo>
                  <a:cubicBezTo>
                    <a:pt x="566" y="0"/>
                    <a:pt x="497" y="85"/>
                    <a:pt x="444" y="97"/>
                  </a:cubicBezTo>
                  <a:cubicBezTo>
                    <a:pt x="391" y="109"/>
                    <a:pt x="334" y="115"/>
                    <a:pt x="266" y="111"/>
                  </a:cubicBezTo>
                  <a:cubicBezTo>
                    <a:pt x="198" y="107"/>
                    <a:pt x="76" y="46"/>
                    <a:pt x="38" y="75"/>
                  </a:cubicBezTo>
                  <a:cubicBezTo>
                    <a:pt x="0" y="104"/>
                    <a:pt x="15" y="248"/>
                    <a:pt x="38" y="285"/>
                  </a:cubicBezTo>
                  <a:cubicBezTo>
                    <a:pt x="61" y="322"/>
                    <a:pt x="135" y="293"/>
                    <a:pt x="177" y="295"/>
                  </a:cubicBezTo>
                  <a:cubicBezTo>
                    <a:pt x="219" y="297"/>
                    <a:pt x="263" y="281"/>
                    <a:pt x="291" y="295"/>
                  </a:cubicBezTo>
                  <a:cubicBezTo>
                    <a:pt x="319" y="309"/>
                    <a:pt x="347" y="378"/>
                    <a:pt x="369" y="38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5363" name="Group 3"/>
            <p:cNvGrpSpPr>
              <a:grpSpLocks/>
            </p:cNvGrpSpPr>
            <p:nvPr/>
          </p:nvGrpSpPr>
          <p:grpSpPr bwMode="auto">
            <a:xfrm>
              <a:off x="6834" y="7004"/>
              <a:ext cx="1235" cy="2296"/>
              <a:chOff x="6834" y="7004"/>
              <a:chExt cx="1235" cy="2296"/>
            </a:xfrm>
          </p:grpSpPr>
          <p:sp>
            <p:nvSpPr>
              <p:cNvPr id="15364" name="Freeform 4"/>
              <p:cNvSpPr>
                <a:spLocks/>
              </p:cNvSpPr>
              <p:nvPr/>
            </p:nvSpPr>
            <p:spPr bwMode="auto">
              <a:xfrm rot="-2003015">
                <a:off x="6834" y="7285"/>
                <a:ext cx="535" cy="787"/>
              </a:xfrm>
              <a:custGeom>
                <a:avLst/>
                <a:gdLst/>
                <a:ahLst/>
                <a:cxnLst>
                  <a:cxn ang="0">
                    <a:pos x="528" y="736"/>
                  </a:cxn>
                  <a:cxn ang="0">
                    <a:pos x="356" y="630"/>
                  </a:cxn>
                  <a:cxn ang="0">
                    <a:pos x="181" y="245"/>
                  </a:cxn>
                  <a:cxn ang="0">
                    <a:pos x="181" y="35"/>
                  </a:cxn>
                  <a:cxn ang="0">
                    <a:pos x="113" y="35"/>
                  </a:cxn>
                  <a:cxn ang="0">
                    <a:pos x="113" y="194"/>
                  </a:cxn>
                  <a:cxn ang="0">
                    <a:pos x="113" y="35"/>
                  </a:cxn>
                  <a:cxn ang="0">
                    <a:pos x="55" y="35"/>
                  </a:cxn>
                  <a:cxn ang="0">
                    <a:pos x="62" y="137"/>
                  </a:cxn>
                  <a:cxn ang="0">
                    <a:pos x="62" y="194"/>
                  </a:cxn>
                  <a:cxn ang="0">
                    <a:pos x="55" y="94"/>
                  </a:cxn>
                  <a:cxn ang="0">
                    <a:pos x="26" y="137"/>
                  </a:cxn>
                  <a:cxn ang="0">
                    <a:pos x="26" y="365"/>
                  </a:cxn>
                  <a:cxn ang="0">
                    <a:pos x="181" y="684"/>
                  </a:cxn>
                  <a:cxn ang="0">
                    <a:pos x="398" y="888"/>
                  </a:cxn>
                  <a:cxn ang="0">
                    <a:pos x="528" y="736"/>
                  </a:cxn>
                </a:cxnLst>
                <a:rect l="0" t="0" r="r" b="b"/>
                <a:pathLst>
                  <a:path w="535" h="899">
                    <a:moveTo>
                      <a:pt x="528" y="736"/>
                    </a:moveTo>
                    <a:cubicBezTo>
                      <a:pt x="521" y="693"/>
                      <a:pt x="414" y="712"/>
                      <a:pt x="356" y="630"/>
                    </a:cubicBezTo>
                    <a:cubicBezTo>
                      <a:pt x="298" y="548"/>
                      <a:pt x="210" y="344"/>
                      <a:pt x="181" y="245"/>
                    </a:cubicBezTo>
                    <a:cubicBezTo>
                      <a:pt x="152" y="146"/>
                      <a:pt x="192" y="70"/>
                      <a:pt x="181" y="35"/>
                    </a:cubicBezTo>
                    <a:cubicBezTo>
                      <a:pt x="170" y="0"/>
                      <a:pt x="124" y="8"/>
                      <a:pt x="113" y="35"/>
                    </a:cubicBezTo>
                    <a:cubicBezTo>
                      <a:pt x="102" y="62"/>
                      <a:pt x="113" y="194"/>
                      <a:pt x="113" y="194"/>
                    </a:cubicBezTo>
                    <a:cubicBezTo>
                      <a:pt x="113" y="194"/>
                      <a:pt x="123" y="62"/>
                      <a:pt x="113" y="35"/>
                    </a:cubicBezTo>
                    <a:cubicBezTo>
                      <a:pt x="103" y="8"/>
                      <a:pt x="63" y="18"/>
                      <a:pt x="55" y="35"/>
                    </a:cubicBezTo>
                    <a:cubicBezTo>
                      <a:pt x="47" y="52"/>
                      <a:pt x="61" y="111"/>
                      <a:pt x="62" y="137"/>
                    </a:cubicBezTo>
                    <a:cubicBezTo>
                      <a:pt x="63" y="163"/>
                      <a:pt x="63" y="201"/>
                      <a:pt x="62" y="194"/>
                    </a:cubicBezTo>
                    <a:cubicBezTo>
                      <a:pt x="61" y="187"/>
                      <a:pt x="61" y="103"/>
                      <a:pt x="55" y="94"/>
                    </a:cubicBezTo>
                    <a:cubicBezTo>
                      <a:pt x="49" y="85"/>
                      <a:pt x="31" y="92"/>
                      <a:pt x="26" y="137"/>
                    </a:cubicBezTo>
                    <a:cubicBezTo>
                      <a:pt x="21" y="182"/>
                      <a:pt x="0" y="274"/>
                      <a:pt x="26" y="365"/>
                    </a:cubicBezTo>
                    <a:cubicBezTo>
                      <a:pt x="52" y="456"/>
                      <a:pt x="119" y="597"/>
                      <a:pt x="181" y="684"/>
                    </a:cubicBezTo>
                    <a:cubicBezTo>
                      <a:pt x="243" y="771"/>
                      <a:pt x="340" y="877"/>
                      <a:pt x="398" y="888"/>
                    </a:cubicBezTo>
                    <a:cubicBezTo>
                      <a:pt x="456" y="899"/>
                      <a:pt x="535" y="779"/>
                      <a:pt x="528" y="73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5" name="Freeform 5"/>
              <p:cNvSpPr>
                <a:spLocks/>
              </p:cNvSpPr>
              <p:nvPr/>
            </p:nvSpPr>
            <p:spPr bwMode="auto">
              <a:xfrm>
                <a:off x="7262" y="7630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6" name="Freeform 6"/>
              <p:cNvSpPr>
                <a:spLocks/>
              </p:cNvSpPr>
              <p:nvPr/>
            </p:nvSpPr>
            <p:spPr bwMode="auto">
              <a:xfrm>
                <a:off x="7239" y="7630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7" name="Freeform 7"/>
              <p:cNvSpPr>
                <a:spLocks/>
              </p:cNvSpPr>
              <p:nvPr/>
            </p:nvSpPr>
            <p:spPr bwMode="auto">
              <a:xfrm>
                <a:off x="7581" y="8663"/>
                <a:ext cx="240" cy="460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8" name="Freeform 8"/>
              <p:cNvSpPr>
                <a:spLocks/>
              </p:cNvSpPr>
              <p:nvPr/>
            </p:nvSpPr>
            <p:spPr bwMode="auto">
              <a:xfrm>
                <a:off x="7564" y="9031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9" name="Freeform 9"/>
              <p:cNvSpPr>
                <a:spLocks/>
              </p:cNvSpPr>
              <p:nvPr/>
            </p:nvSpPr>
            <p:spPr bwMode="auto">
              <a:xfrm>
                <a:off x="7275" y="9033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70" name="Freeform 10"/>
              <p:cNvSpPr>
                <a:spLocks/>
              </p:cNvSpPr>
              <p:nvPr/>
            </p:nvSpPr>
            <p:spPr bwMode="auto">
              <a:xfrm>
                <a:off x="7321" y="8624"/>
                <a:ext cx="260" cy="499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5371" name="Group 11"/>
              <p:cNvGrpSpPr>
                <a:grpSpLocks/>
              </p:cNvGrpSpPr>
              <p:nvPr/>
            </p:nvGrpSpPr>
            <p:grpSpPr bwMode="auto">
              <a:xfrm>
                <a:off x="7021" y="7004"/>
                <a:ext cx="1048" cy="747"/>
                <a:chOff x="7062" y="5424"/>
                <a:chExt cx="2041" cy="1336"/>
              </a:xfrm>
            </p:grpSpPr>
            <p:sp>
              <p:nvSpPr>
                <p:cNvPr id="15372" name="Freeform 12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5373" name="Group 13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15374" name="Freeform 14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5375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15376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15377" name="Group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15378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79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0" name="Oval 2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1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2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3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4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5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6" name="Oval 26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7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8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15389" name="Oval 29"/>
              <p:cNvSpPr>
                <a:spLocks noChangeArrowheads="1"/>
              </p:cNvSpPr>
              <p:nvPr/>
            </p:nvSpPr>
            <p:spPr bwMode="auto">
              <a:xfrm>
                <a:off x="7524" y="8377"/>
                <a:ext cx="81" cy="104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90" name="Freeform 30"/>
              <p:cNvSpPr>
                <a:spLocks/>
              </p:cNvSpPr>
              <p:nvPr/>
            </p:nvSpPr>
            <p:spPr bwMode="auto">
              <a:xfrm>
                <a:off x="7338" y="7712"/>
                <a:ext cx="563" cy="656"/>
              </a:xfrm>
              <a:custGeom>
                <a:avLst/>
                <a:gdLst/>
                <a:ahLst/>
                <a:cxnLst>
                  <a:cxn ang="0">
                    <a:pos x="419" y="0"/>
                  </a:cxn>
                  <a:cxn ang="0">
                    <a:pos x="530" y="187"/>
                  </a:cxn>
                  <a:cxn ang="0">
                    <a:pos x="222" y="516"/>
                  </a:cxn>
                  <a:cxn ang="0">
                    <a:pos x="151" y="616"/>
                  </a:cxn>
                  <a:cxn ang="0">
                    <a:pos x="91" y="642"/>
                  </a:cxn>
                  <a:cxn ang="0">
                    <a:pos x="117" y="534"/>
                  </a:cxn>
                  <a:cxn ang="0">
                    <a:pos x="186" y="510"/>
                  </a:cxn>
                  <a:cxn ang="0">
                    <a:pos x="117" y="534"/>
                  </a:cxn>
                  <a:cxn ang="0">
                    <a:pos x="45" y="605"/>
                  </a:cxn>
                  <a:cxn ang="0">
                    <a:pos x="45" y="520"/>
                  </a:cxn>
                  <a:cxn ang="0">
                    <a:pos x="151" y="431"/>
                  </a:cxn>
                  <a:cxn ang="0">
                    <a:pos x="76" y="520"/>
                  </a:cxn>
                  <a:cxn ang="0">
                    <a:pos x="7" y="431"/>
                  </a:cxn>
                  <a:cxn ang="0">
                    <a:pos x="117" y="413"/>
                  </a:cxn>
                  <a:cxn ang="0">
                    <a:pos x="245" y="317"/>
                  </a:cxn>
                  <a:cxn ang="0">
                    <a:pos x="343" y="187"/>
                  </a:cxn>
                  <a:cxn ang="0">
                    <a:pos x="419" y="0"/>
                  </a:cxn>
                </a:cxnLst>
                <a:rect l="0" t="0" r="r" b="b"/>
                <a:pathLst>
                  <a:path w="563" h="656">
                    <a:moveTo>
                      <a:pt x="419" y="0"/>
                    </a:moveTo>
                    <a:cubicBezTo>
                      <a:pt x="450" y="0"/>
                      <a:pt x="563" y="101"/>
                      <a:pt x="530" y="187"/>
                    </a:cubicBezTo>
                    <a:cubicBezTo>
                      <a:pt x="497" y="273"/>
                      <a:pt x="285" y="445"/>
                      <a:pt x="222" y="516"/>
                    </a:cubicBezTo>
                    <a:cubicBezTo>
                      <a:pt x="159" y="587"/>
                      <a:pt x="173" y="595"/>
                      <a:pt x="151" y="616"/>
                    </a:cubicBezTo>
                    <a:cubicBezTo>
                      <a:pt x="129" y="637"/>
                      <a:pt x="97" y="656"/>
                      <a:pt x="91" y="642"/>
                    </a:cubicBezTo>
                    <a:cubicBezTo>
                      <a:pt x="85" y="628"/>
                      <a:pt x="101" y="556"/>
                      <a:pt x="117" y="534"/>
                    </a:cubicBezTo>
                    <a:cubicBezTo>
                      <a:pt x="133" y="512"/>
                      <a:pt x="186" y="510"/>
                      <a:pt x="186" y="510"/>
                    </a:cubicBezTo>
                    <a:cubicBezTo>
                      <a:pt x="186" y="510"/>
                      <a:pt x="140" y="518"/>
                      <a:pt x="117" y="534"/>
                    </a:cubicBezTo>
                    <a:cubicBezTo>
                      <a:pt x="94" y="550"/>
                      <a:pt x="57" y="607"/>
                      <a:pt x="45" y="605"/>
                    </a:cubicBezTo>
                    <a:cubicBezTo>
                      <a:pt x="33" y="603"/>
                      <a:pt x="27" y="549"/>
                      <a:pt x="45" y="520"/>
                    </a:cubicBezTo>
                    <a:cubicBezTo>
                      <a:pt x="63" y="491"/>
                      <a:pt x="146" y="431"/>
                      <a:pt x="151" y="431"/>
                    </a:cubicBezTo>
                    <a:cubicBezTo>
                      <a:pt x="156" y="431"/>
                      <a:pt x="100" y="520"/>
                      <a:pt x="76" y="520"/>
                    </a:cubicBezTo>
                    <a:cubicBezTo>
                      <a:pt x="52" y="520"/>
                      <a:pt x="0" y="449"/>
                      <a:pt x="7" y="431"/>
                    </a:cubicBezTo>
                    <a:cubicBezTo>
                      <a:pt x="14" y="413"/>
                      <a:pt x="77" y="432"/>
                      <a:pt x="117" y="413"/>
                    </a:cubicBezTo>
                    <a:cubicBezTo>
                      <a:pt x="157" y="394"/>
                      <a:pt x="207" y="355"/>
                      <a:pt x="245" y="317"/>
                    </a:cubicBezTo>
                    <a:cubicBezTo>
                      <a:pt x="283" y="279"/>
                      <a:pt x="314" y="240"/>
                      <a:pt x="343" y="187"/>
                    </a:cubicBezTo>
                    <a:cubicBezTo>
                      <a:pt x="372" y="134"/>
                      <a:pt x="388" y="0"/>
                      <a:pt x="419" y="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46" name="Group 10"/>
          <p:cNvGrpSpPr>
            <a:grpSpLocks/>
          </p:cNvGrpSpPr>
          <p:nvPr/>
        </p:nvGrpSpPr>
        <p:grpSpPr bwMode="auto">
          <a:xfrm>
            <a:off x="1629811" y="1561209"/>
            <a:ext cx="1285884" cy="654048"/>
            <a:chOff x="1721" y="4968"/>
            <a:chExt cx="2573" cy="1480"/>
          </a:xfrm>
        </p:grpSpPr>
        <p:sp>
          <p:nvSpPr>
            <p:cNvPr id="247" name="Freeform 11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8" name="Freeform 12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9" name="Oval 13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0" name="Freeform 14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1" name="Freeform 15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2" name="Freeform 16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3" name="Freeform 17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4786314" y="4500570"/>
            <a:ext cx="928694" cy="552449"/>
            <a:chOff x="1665" y="12835"/>
            <a:chExt cx="1991" cy="1376"/>
          </a:xfrm>
        </p:grpSpPr>
        <p:grpSp>
          <p:nvGrpSpPr>
            <p:cNvPr id="6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11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7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02" name="Group 141"/>
          <p:cNvGrpSpPr>
            <a:grpSpLocks/>
          </p:cNvGrpSpPr>
          <p:nvPr/>
        </p:nvGrpSpPr>
        <p:grpSpPr bwMode="auto">
          <a:xfrm>
            <a:off x="348168" y="90321"/>
            <a:ext cx="1468163" cy="1298768"/>
            <a:chOff x="2904" y="8552"/>
            <a:chExt cx="1493" cy="1547"/>
          </a:xfrm>
        </p:grpSpPr>
        <p:sp>
          <p:nvSpPr>
            <p:cNvPr id="303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4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5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sp>
        <p:nvSpPr>
          <p:cNvPr id="257" name="256 CuadroTexto"/>
          <p:cNvSpPr txBox="1"/>
          <p:nvPr/>
        </p:nvSpPr>
        <p:spPr>
          <a:xfrm>
            <a:off x="7047225" y="1229125"/>
            <a:ext cx="1143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 smtClean="0">
                <a:latin typeface="Arial" pitchFamily="34" charset="0"/>
                <a:cs typeface="Arial" pitchFamily="34" charset="0"/>
              </a:rPr>
              <a:t>Visera</a:t>
            </a:r>
            <a:endParaRPr lang="es-ES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4" name="283 Grupo"/>
          <p:cNvGrpSpPr/>
          <p:nvPr/>
        </p:nvGrpSpPr>
        <p:grpSpPr>
          <a:xfrm>
            <a:off x="3959974" y="3228012"/>
            <a:ext cx="2184429" cy="3823883"/>
            <a:chOff x="931603" y="530225"/>
            <a:chExt cx="1978556" cy="3480628"/>
          </a:xfrm>
        </p:grpSpPr>
        <p:grpSp>
          <p:nvGrpSpPr>
            <p:cNvPr id="288" name="Group 56"/>
            <p:cNvGrpSpPr>
              <a:grpSpLocks/>
            </p:cNvGrpSpPr>
            <p:nvPr/>
          </p:nvGrpSpPr>
          <p:grpSpPr bwMode="auto">
            <a:xfrm>
              <a:off x="1673483" y="530225"/>
              <a:ext cx="842237" cy="842692"/>
              <a:chOff x="2636" y="836"/>
              <a:chExt cx="1326" cy="1327"/>
            </a:xfrm>
          </p:grpSpPr>
          <p:grpSp>
            <p:nvGrpSpPr>
              <p:cNvPr id="336" name="Group 57"/>
              <p:cNvGrpSpPr>
                <a:grpSpLocks/>
              </p:cNvGrpSpPr>
              <p:nvPr/>
            </p:nvGrpSpPr>
            <p:grpSpPr bwMode="auto">
              <a:xfrm>
                <a:off x="2636" y="836"/>
                <a:ext cx="1326" cy="1327"/>
                <a:chOff x="3059" y="916"/>
                <a:chExt cx="806" cy="735"/>
              </a:xfrm>
            </p:grpSpPr>
            <p:sp>
              <p:nvSpPr>
                <p:cNvPr id="367" name="Freeform 60"/>
                <p:cNvSpPr>
                  <a:spLocks/>
                </p:cNvSpPr>
                <p:nvPr/>
              </p:nvSpPr>
              <p:spPr bwMode="auto">
                <a:xfrm>
                  <a:off x="3059" y="916"/>
                  <a:ext cx="806" cy="696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74" name="Freeform 67"/>
                <p:cNvSpPr>
                  <a:spLocks/>
                </p:cNvSpPr>
                <p:nvPr/>
              </p:nvSpPr>
              <p:spPr bwMode="auto">
                <a:xfrm>
                  <a:off x="3059" y="1282"/>
                  <a:ext cx="806" cy="369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337" name="Group 69"/>
              <p:cNvGrpSpPr>
                <a:grpSpLocks/>
              </p:cNvGrpSpPr>
              <p:nvPr/>
            </p:nvGrpSpPr>
            <p:grpSpPr bwMode="auto">
              <a:xfrm>
                <a:off x="2752" y="836"/>
                <a:ext cx="1126" cy="892"/>
                <a:chOff x="2752" y="836"/>
                <a:chExt cx="1126" cy="892"/>
              </a:xfrm>
            </p:grpSpPr>
            <p:grpSp>
              <p:nvGrpSpPr>
                <p:cNvPr id="338" name="Group 70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341" name="Oval 7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42" name="Oval 72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43" name="Oval 73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44" name="Oval 74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45" name="Freeform 75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46" name="Freeform 76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47" name="Freeform 77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48" name="Freeform 78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49" name="Rectangle 79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1" name="Rectangle 8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2" name="Rectangle 8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3" name="Rectangle 8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4" name="Rectangle 8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5" name="Rectangle 85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6" name="Oval 8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7" name="Freeform 87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8" name="Freeform 88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" name="Freeform 89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60" name="Freeform 90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61" name="WordArt 91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dirty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 dirty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362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63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64" name="Rectangle 94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339" name="Freeform 95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40" name="Freeform 96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290" name="Freeform 133"/>
            <p:cNvSpPr>
              <a:spLocks/>
            </p:cNvSpPr>
            <p:nvPr/>
          </p:nvSpPr>
          <p:spPr bwMode="auto">
            <a:xfrm>
              <a:off x="931603" y="3769539"/>
              <a:ext cx="52719" cy="206386"/>
            </a:xfrm>
            <a:custGeom>
              <a:avLst/>
              <a:gdLst/>
              <a:ahLst/>
              <a:cxnLst>
                <a:cxn ang="0">
                  <a:pos x="83" y="325"/>
                </a:cxn>
                <a:cxn ang="0">
                  <a:pos x="18" y="195"/>
                </a:cxn>
                <a:cxn ang="0">
                  <a:pos x="0" y="0"/>
                </a:cxn>
              </a:cxnLst>
              <a:rect l="0" t="0" r="r" b="b"/>
              <a:pathLst>
                <a:path w="83" h="325">
                  <a:moveTo>
                    <a:pt x="83" y="325"/>
                  </a:moveTo>
                  <a:cubicBezTo>
                    <a:pt x="57" y="287"/>
                    <a:pt x="32" y="249"/>
                    <a:pt x="18" y="195"/>
                  </a:cubicBezTo>
                  <a:cubicBezTo>
                    <a:pt x="4" y="141"/>
                    <a:pt x="2" y="70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1" name="Freeform 134"/>
            <p:cNvSpPr>
              <a:spLocks/>
            </p:cNvSpPr>
            <p:nvPr/>
          </p:nvSpPr>
          <p:spPr bwMode="auto">
            <a:xfrm>
              <a:off x="1058637" y="3698416"/>
              <a:ext cx="50178" cy="170824"/>
            </a:xfrm>
            <a:custGeom>
              <a:avLst/>
              <a:gdLst/>
              <a:ahLst/>
              <a:cxnLst>
                <a:cxn ang="0">
                  <a:pos x="79" y="269"/>
                </a:cxn>
                <a:cxn ang="0">
                  <a:pos x="11" y="213"/>
                </a:cxn>
                <a:cxn ang="0">
                  <a:pos x="11" y="0"/>
                </a:cxn>
              </a:cxnLst>
              <a:rect l="0" t="0" r="r" b="b"/>
              <a:pathLst>
                <a:path w="79" h="269">
                  <a:moveTo>
                    <a:pt x="79" y="269"/>
                  </a:moveTo>
                  <a:cubicBezTo>
                    <a:pt x="50" y="263"/>
                    <a:pt x="22" y="258"/>
                    <a:pt x="11" y="213"/>
                  </a:cubicBezTo>
                  <a:cubicBezTo>
                    <a:pt x="0" y="168"/>
                    <a:pt x="5" y="84"/>
                    <a:pt x="11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2" name="Freeform 135"/>
            <p:cNvSpPr>
              <a:spLocks/>
            </p:cNvSpPr>
            <p:nvPr/>
          </p:nvSpPr>
          <p:spPr bwMode="auto">
            <a:xfrm>
              <a:off x="2666889" y="3769539"/>
              <a:ext cx="106709" cy="153043"/>
            </a:xfrm>
            <a:custGeom>
              <a:avLst/>
              <a:gdLst/>
              <a:ahLst/>
              <a:cxnLst>
                <a:cxn ang="0">
                  <a:pos x="0" y="241"/>
                </a:cxn>
                <a:cxn ang="0">
                  <a:pos x="144" y="101"/>
                </a:cxn>
                <a:cxn ang="0">
                  <a:pos x="144" y="0"/>
                </a:cxn>
              </a:cxnLst>
              <a:rect l="0" t="0" r="r" b="b"/>
              <a:pathLst>
                <a:path w="168" h="241">
                  <a:moveTo>
                    <a:pt x="0" y="241"/>
                  </a:moveTo>
                  <a:cubicBezTo>
                    <a:pt x="60" y="191"/>
                    <a:pt x="120" y="141"/>
                    <a:pt x="144" y="101"/>
                  </a:cubicBezTo>
                  <a:cubicBezTo>
                    <a:pt x="168" y="61"/>
                    <a:pt x="156" y="30"/>
                    <a:pt x="144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3" name="Freeform 136"/>
            <p:cNvSpPr>
              <a:spLocks/>
            </p:cNvSpPr>
            <p:nvPr/>
          </p:nvSpPr>
          <p:spPr bwMode="auto">
            <a:xfrm>
              <a:off x="2809167" y="3800021"/>
              <a:ext cx="100992" cy="210832"/>
            </a:xfrm>
            <a:custGeom>
              <a:avLst/>
              <a:gdLst/>
              <a:ahLst/>
              <a:cxnLst>
                <a:cxn ang="0">
                  <a:pos x="0" y="332"/>
                </a:cxn>
                <a:cxn ang="0">
                  <a:pos x="116" y="193"/>
                </a:cxn>
                <a:cxn ang="0">
                  <a:pos x="159" y="0"/>
                </a:cxn>
              </a:cxnLst>
              <a:rect l="0" t="0" r="r" b="b"/>
              <a:pathLst>
                <a:path w="159" h="332">
                  <a:moveTo>
                    <a:pt x="0" y="332"/>
                  </a:moveTo>
                  <a:cubicBezTo>
                    <a:pt x="45" y="290"/>
                    <a:pt x="90" y="248"/>
                    <a:pt x="116" y="193"/>
                  </a:cubicBezTo>
                  <a:cubicBezTo>
                    <a:pt x="142" y="138"/>
                    <a:pt x="150" y="69"/>
                    <a:pt x="159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95" name="294 CuadroTexto"/>
          <p:cNvSpPr txBox="1"/>
          <p:nvPr/>
        </p:nvSpPr>
        <p:spPr>
          <a:xfrm>
            <a:off x="2669636" y="412953"/>
            <a:ext cx="5287545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endParaRPr lang="es-ES" sz="800" b="1" dirty="0" smtClean="0"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2000" b="1" dirty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  <a:cs typeface="Arial" pitchFamily="34" charset="0"/>
              </a:rPr>
              <a:t>ELEMENTOS DE PROTECCIÓN</a:t>
            </a:r>
          </a:p>
          <a:p>
            <a:endParaRPr lang="es-ES" sz="800" b="1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96" name="Group 139"/>
          <p:cNvGrpSpPr>
            <a:grpSpLocks/>
          </p:cNvGrpSpPr>
          <p:nvPr/>
        </p:nvGrpSpPr>
        <p:grpSpPr bwMode="auto">
          <a:xfrm>
            <a:off x="5928667" y="2112590"/>
            <a:ext cx="1217612" cy="1157288"/>
            <a:chOff x="6857" y="6290"/>
            <a:chExt cx="1917" cy="1823"/>
          </a:xfrm>
        </p:grpSpPr>
        <p:grpSp>
          <p:nvGrpSpPr>
            <p:cNvPr id="297" name="Group 140"/>
            <p:cNvGrpSpPr>
              <a:grpSpLocks/>
            </p:cNvGrpSpPr>
            <p:nvPr/>
          </p:nvGrpSpPr>
          <p:grpSpPr bwMode="auto">
            <a:xfrm>
              <a:off x="6857" y="6290"/>
              <a:ext cx="771" cy="1816"/>
              <a:chOff x="6857" y="6290"/>
              <a:chExt cx="771" cy="1816"/>
            </a:xfrm>
          </p:grpSpPr>
          <p:sp>
            <p:nvSpPr>
              <p:cNvPr id="301" name="Freeform 141"/>
              <p:cNvSpPr>
                <a:spLocks/>
              </p:cNvSpPr>
              <p:nvPr/>
            </p:nvSpPr>
            <p:spPr bwMode="auto">
              <a:xfrm>
                <a:off x="6870" y="6290"/>
                <a:ext cx="758" cy="1816"/>
              </a:xfrm>
              <a:custGeom>
                <a:avLst/>
                <a:gdLst/>
                <a:ahLst/>
                <a:cxnLst>
                  <a:cxn ang="0">
                    <a:pos x="347" y="1790"/>
                  </a:cxn>
                  <a:cxn ang="0">
                    <a:pos x="150" y="1715"/>
                  </a:cxn>
                  <a:cxn ang="0">
                    <a:pos x="87" y="1186"/>
                  </a:cxn>
                  <a:cxn ang="0">
                    <a:pos x="87" y="1056"/>
                  </a:cxn>
                  <a:cxn ang="0">
                    <a:pos x="4" y="721"/>
                  </a:cxn>
                  <a:cxn ang="0">
                    <a:pos x="65" y="285"/>
                  </a:cxn>
                  <a:cxn ang="0">
                    <a:pos x="254" y="80"/>
                  </a:cxn>
                  <a:cxn ang="0">
                    <a:pos x="554" y="34"/>
                  </a:cxn>
                  <a:cxn ang="0">
                    <a:pos x="729" y="285"/>
                  </a:cxn>
                  <a:cxn ang="0">
                    <a:pos x="729" y="574"/>
                  </a:cxn>
                  <a:cxn ang="0">
                    <a:pos x="634" y="889"/>
                  </a:cxn>
                  <a:cxn ang="0">
                    <a:pos x="606" y="1279"/>
                  </a:cxn>
                  <a:cxn ang="0">
                    <a:pos x="634" y="1567"/>
                  </a:cxn>
                  <a:cxn ang="0">
                    <a:pos x="554" y="1762"/>
                  </a:cxn>
                  <a:cxn ang="0">
                    <a:pos x="347" y="1790"/>
                  </a:cxn>
                </a:cxnLst>
                <a:rect l="0" t="0" r="r" b="b"/>
                <a:pathLst>
                  <a:path w="758" h="1816">
                    <a:moveTo>
                      <a:pt x="347" y="1790"/>
                    </a:moveTo>
                    <a:cubicBezTo>
                      <a:pt x="280" y="1782"/>
                      <a:pt x="193" y="1816"/>
                      <a:pt x="150" y="1715"/>
                    </a:cubicBezTo>
                    <a:cubicBezTo>
                      <a:pt x="107" y="1614"/>
                      <a:pt x="97" y="1296"/>
                      <a:pt x="87" y="1186"/>
                    </a:cubicBezTo>
                    <a:cubicBezTo>
                      <a:pt x="77" y="1076"/>
                      <a:pt x="101" y="1133"/>
                      <a:pt x="87" y="1056"/>
                    </a:cubicBezTo>
                    <a:cubicBezTo>
                      <a:pt x="73" y="979"/>
                      <a:pt x="8" y="849"/>
                      <a:pt x="4" y="721"/>
                    </a:cubicBezTo>
                    <a:cubicBezTo>
                      <a:pt x="0" y="593"/>
                      <a:pt x="23" y="392"/>
                      <a:pt x="65" y="285"/>
                    </a:cubicBezTo>
                    <a:cubicBezTo>
                      <a:pt x="107" y="178"/>
                      <a:pt x="173" y="122"/>
                      <a:pt x="254" y="80"/>
                    </a:cubicBezTo>
                    <a:cubicBezTo>
                      <a:pt x="335" y="38"/>
                      <a:pt x="475" y="0"/>
                      <a:pt x="554" y="34"/>
                    </a:cubicBezTo>
                    <a:cubicBezTo>
                      <a:pt x="633" y="68"/>
                      <a:pt x="700" y="195"/>
                      <a:pt x="729" y="285"/>
                    </a:cubicBezTo>
                    <a:cubicBezTo>
                      <a:pt x="758" y="375"/>
                      <a:pt x="745" y="473"/>
                      <a:pt x="729" y="574"/>
                    </a:cubicBezTo>
                    <a:cubicBezTo>
                      <a:pt x="713" y="675"/>
                      <a:pt x="654" y="772"/>
                      <a:pt x="634" y="889"/>
                    </a:cubicBezTo>
                    <a:cubicBezTo>
                      <a:pt x="614" y="1006"/>
                      <a:pt x="606" y="1166"/>
                      <a:pt x="606" y="1279"/>
                    </a:cubicBezTo>
                    <a:cubicBezTo>
                      <a:pt x="606" y="1392"/>
                      <a:pt x="643" y="1487"/>
                      <a:pt x="634" y="1567"/>
                    </a:cubicBezTo>
                    <a:cubicBezTo>
                      <a:pt x="625" y="1647"/>
                      <a:pt x="602" y="1717"/>
                      <a:pt x="554" y="1762"/>
                    </a:cubicBezTo>
                    <a:cubicBezTo>
                      <a:pt x="506" y="1807"/>
                      <a:pt x="414" y="1798"/>
                      <a:pt x="347" y="179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0" name="Freeform 142"/>
              <p:cNvSpPr>
                <a:spLocks/>
              </p:cNvSpPr>
              <p:nvPr/>
            </p:nvSpPr>
            <p:spPr bwMode="auto">
              <a:xfrm>
                <a:off x="6857" y="6503"/>
                <a:ext cx="715" cy="963"/>
              </a:xfrm>
              <a:custGeom>
                <a:avLst/>
                <a:gdLst/>
                <a:ahLst/>
                <a:cxnLst>
                  <a:cxn ang="0">
                    <a:pos x="509" y="98"/>
                  </a:cxn>
                  <a:cxn ang="0">
                    <a:pos x="509" y="5"/>
                  </a:cxn>
                  <a:cxn ang="0">
                    <a:pos x="349" y="70"/>
                  </a:cxn>
                  <a:cxn ang="0">
                    <a:pos x="119" y="294"/>
                  </a:cxn>
                  <a:cxn ang="0">
                    <a:pos x="24" y="488"/>
                  </a:cxn>
                  <a:cxn ang="0">
                    <a:pos x="24" y="646"/>
                  </a:cxn>
                  <a:cxn ang="0">
                    <a:pos x="165" y="841"/>
                  </a:cxn>
                  <a:cxn ang="0">
                    <a:pos x="165" y="952"/>
                  </a:cxn>
                  <a:cxn ang="0">
                    <a:pos x="226" y="776"/>
                  </a:cxn>
                  <a:cxn ang="0">
                    <a:pos x="100" y="636"/>
                  </a:cxn>
                  <a:cxn ang="0">
                    <a:pos x="226" y="376"/>
                  </a:cxn>
                  <a:cxn ang="0">
                    <a:pos x="406" y="172"/>
                  </a:cxn>
                  <a:cxn ang="0">
                    <a:pos x="583" y="451"/>
                  </a:cxn>
                  <a:cxn ang="0">
                    <a:pos x="583" y="674"/>
                  </a:cxn>
                  <a:cxn ang="0">
                    <a:pos x="509" y="822"/>
                  </a:cxn>
                  <a:cxn ang="0">
                    <a:pos x="565" y="897"/>
                  </a:cxn>
                  <a:cxn ang="0">
                    <a:pos x="602" y="776"/>
                  </a:cxn>
                  <a:cxn ang="0">
                    <a:pos x="699" y="636"/>
                  </a:cxn>
                  <a:cxn ang="0">
                    <a:pos x="699" y="460"/>
                  </a:cxn>
                  <a:cxn ang="0">
                    <a:pos x="654" y="219"/>
                  </a:cxn>
                  <a:cxn ang="0">
                    <a:pos x="509" y="98"/>
                  </a:cxn>
                </a:cxnLst>
                <a:rect l="0" t="0" r="r" b="b"/>
                <a:pathLst>
                  <a:path w="715" h="963">
                    <a:moveTo>
                      <a:pt x="509" y="98"/>
                    </a:moveTo>
                    <a:cubicBezTo>
                      <a:pt x="485" y="62"/>
                      <a:pt x="536" y="10"/>
                      <a:pt x="509" y="5"/>
                    </a:cubicBezTo>
                    <a:cubicBezTo>
                      <a:pt x="482" y="0"/>
                      <a:pt x="414" y="22"/>
                      <a:pt x="349" y="70"/>
                    </a:cubicBezTo>
                    <a:cubicBezTo>
                      <a:pt x="284" y="118"/>
                      <a:pt x="173" y="224"/>
                      <a:pt x="119" y="294"/>
                    </a:cubicBezTo>
                    <a:cubicBezTo>
                      <a:pt x="65" y="364"/>
                      <a:pt x="40" y="430"/>
                      <a:pt x="24" y="488"/>
                    </a:cubicBezTo>
                    <a:cubicBezTo>
                      <a:pt x="8" y="546"/>
                      <a:pt x="0" y="587"/>
                      <a:pt x="24" y="646"/>
                    </a:cubicBezTo>
                    <a:cubicBezTo>
                      <a:pt x="48" y="705"/>
                      <a:pt x="142" y="790"/>
                      <a:pt x="165" y="841"/>
                    </a:cubicBezTo>
                    <a:cubicBezTo>
                      <a:pt x="188" y="892"/>
                      <a:pt x="155" y="963"/>
                      <a:pt x="165" y="952"/>
                    </a:cubicBezTo>
                    <a:cubicBezTo>
                      <a:pt x="175" y="941"/>
                      <a:pt x="237" y="829"/>
                      <a:pt x="226" y="776"/>
                    </a:cubicBezTo>
                    <a:cubicBezTo>
                      <a:pt x="215" y="723"/>
                      <a:pt x="100" y="703"/>
                      <a:pt x="100" y="636"/>
                    </a:cubicBezTo>
                    <a:cubicBezTo>
                      <a:pt x="100" y="569"/>
                      <a:pt x="175" y="453"/>
                      <a:pt x="226" y="376"/>
                    </a:cubicBezTo>
                    <a:cubicBezTo>
                      <a:pt x="277" y="299"/>
                      <a:pt x="347" y="160"/>
                      <a:pt x="406" y="172"/>
                    </a:cubicBezTo>
                    <a:cubicBezTo>
                      <a:pt x="465" y="184"/>
                      <a:pt x="554" y="368"/>
                      <a:pt x="583" y="451"/>
                    </a:cubicBezTo>
                    <a:cubicBezTo>
                      <a:pt x="612" y="534"/>
                      <a:pt x="595" y="612"/>
                      <a:pt x="583" y="674"/>
                    </a:cubicBezTo>
                    <a:cubicBezTo>
                      <a:pt x="571" y="736"/>
                      <a:pt x="512" y="785"/>
                      <a:pt x="509" y="822"/>
                    </a:cubicBezTo>
                    <a:cubicBezTo>
                      <a:pt x="506" y="859"/>
                      <a:pt x="550" y="905"/>
                      <a:pt x="565" y="897"/>
                    </a:cubicBezTo>
                    <a:cubicBezTo>
                      <a:pt x="580" y="889"/>
                      <a:pt x="580" y="819"/>
                      <a:pt x="602" y="776"/>
                    </a:cubicBezTo>
                    <a:cubicBezTo>
                      <a:pt x="624" y="733"/>
                      <a:pt x="683" y="689"/>
                      <a:pt x="699" y="636"/>
                    </a:cubicBezTo>
                    <a:cubicBezTo>
                      <a:pt x="715" y="583"/>
                      <a:pt x="706" y="529"/>
                      <a:pt x="699" y="460"/>
                    </a:cubicBezTo>
                    <a:cubicBezTo>
                      <a:pt x="692" y="391"/>
                      <a:pt x="686" y="275"/>
                      <a:pt x="654" y="219"/>
                    </a:cubicBezTo>
                    <a:cubicBezTo>
                      <a:pt x="622" y="163"/>
                      <a:pt x="533" y="134"/>
                      <a:pt x="509" y="98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298" name="Group 143"/>
            <p:cNvGrpSpPr>
              <a:grpSpLocks/>
            </p:cNvGrpSpPr>
            <p:nvPr/>
          </p:nvGrpSpPr>
          <p:grpSpPr bwMode="auto">
            <a:xfrm>
              <a:off x="7999" y="6290"/>
              <a:ext cx="775" cy="1823"/>
              <a:chOff x="7999" y="6290"/>
              <a:chExt cx="775" cy="1823"/>
            </a:xfrm>
          </p:grpSpPr>
          <p:sp>
            <p:nvSpPr>
              <p:cNvPr id="299" name="Freeform 144"/>
              <p:cNvSpPr>
                <a:spLocks/>
              </p:cNvSpPr>
              <p:nvPr/>
            </p:nvSpPr>
            <p:spPr bwMode="auto">
              <a:xfrm>
                <a:off x="7999" y="6290"/>
                <a:ext cx="749" cy="1823"/>
              </a:xfrm>
              <a:custGeom>
                <a:avLst/>
                <a:gdLst/>
                <a:ahLst/>
                <a:cxnLst>
                  <a:cxn ang="0">
                    <a:pos x="602" y="1332"/>
                  </a:cxn>
                  <a:cxn ang="0">
                    <a:pos x="611" y="1592"/>
                  </a:cxn>
                  <a:cxn ang="0">
                    <a:pos x="499" y="1778"/>
                  </a:cxn>
                  <a:cxn ang="0">
                    <a:pos x="315" y="1797"/>
                  </a:cxn>
                  <a:cxn ang="0">
                    <a:pos x="166" y="1750"/>
                  </a:cxn>
                  <a:cxn ang="0">
                    <a:pos x="85" y="1360"/>
                  </a:cxn>
                  <a:cxn ang="0">
                    <a:pos x="141" y="1016"/>
                  </a:cxn>
                  <a:cxn ang="0">
                    <a:pos x="46" y="654"/>
                  </a:cxn>
                  <a:cxn ang="0">
                    <a:pos x="31" y="292"/>
                  </a:cxn>
                  <a:cxn ang="0">
                    <a:pos x="232" y="32"/>
                  </a:cxn>
                  <a:cxn ang="0">
                    <a:pos x="547" y="97"/>
                  </a:cxn>
                  <a:cxn ang="0">
                    <a:pos x="695" y="403"/>
                  </a:cxn>
                  <a:cxn ang="0">
                    <a:pos x="741" y="756"/>
                  </a:cxn>
                  <a:cxn ang="0">
                    <a:pos x="648" y="1063"/>
                  </a:cxn>
                  <a:cxn ang="0">
                    <a:pos x="602" y="1472"/>
                  </a:cxn>
                </a:cxnLst>
                <a:rect l="0" t="0" r="r" b="b"/>
                <a:pathLst>
                  <a:path w="749" h="1823">
                    <a:moveTo>
                      <a:pt x="602" y="1332"/>
                    </a:moveTo>
                    <a:cubicBezTo>
                      <a:pt x="615" y="1425"/>
                      <a:pt x="628" y="1518"/>
                      <a:pt x="611" y="1592"/>
                    </a:cubicBezTo>
                    <a:cubicBezTo>
                      <a:pt x="594" y="1666"/>
                      <a:pt x="548" y="1744"/>
                      <a:pt x="499" y="1778"/>
                    </a:cubicBezTo>
                    <a:cubicBezTo>
                      <a:pt x="450" y="1812"/>
                      <a:pt x="370" y="1802"/>
                      <a:pt x="315" y="1797"/>
                    </a:cubicBezTo>
                    <a:cubicBezTo>
                      <a:pt x="260" y="1792"/>
                      <a:pt x="204" y="1823"/>
                      <a:pt x="166" y="1750"/>
                    </a:cubicBezTo>
                    <a:cubicBezTo>
                      <a:pt x="128" y="1677"/>
                      <a:pt x="89" y="1482"/>
                      <a:pt x="85" y="1360"/>
                    </a:cubicBezTo>
                    <a:cubicBezTo>
                      <a:pt x="81" y="1238"/>
                      <a:pt x="147" y="1134"/>
                      <a:pt x="141" y="1016"/>
                    </a:cubicBezTo>
                    <a:cubicBezTo>
                      <a:pt x="135" y="898"/>
                      <a:pt x="64" y="775"/>
                      <a:pt x="46" y="654"/>
                    </a:cubicBezTo>
                    <a:cubicBezTo>
                      <a:pt x="28" y="533"/>
                      <a:pt x="0" y="396"/>
                      <a:pt x="31" y="292"/>
                    </a:cubicBezTo>
                    <a:cubicBezTo>
                      <a:pt x="62" y="188"/>
                      <a:pt x="146" y="64"/>
                      <a:pt x="232" y="32"/>
                    </a:cubicBezTo>
                    <a:cubicBezTo>
                      <a:pt x="318" y="0"/>
                      <a:pt x="470" y="35"/>
                      <a:pt x="547" y="97"/>
                    </a:cubicBezTo>
                    <a:cubicBezTo>
                      <a:pt x="624" y="159"/>
                      <a:pt x="663" y="293"/>
                      <a:pt x="695" y="403"/>
                    </a:cubicBezTo>
                    <a:cubicBezTo>
                      <a:pt x="727" y="513"/>
                      <a:pt x="749" y="646"/>
                      <a:pt x="741" y="756"/>
                    </a:cubicBezTo>
                    <a:cubicBezTo>
                      <a:pt x="733" y="866"/>
                      <a:pt x="671" y="944"/>
                      <a:pt x="648" y="1063"/>
                    </a:cubicBezTo>
                    <a:cubicBezTo>
                      <a:pt x="625" y="1182"/>
                      <a:pt x="613" y="1327"/>
                      <a:pt x="602" y="1472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0" name="Freeform 145"/>
              <p:cNvSpPr>
                <a:spLocks/>
              </p:cNvSpPr>
              <p:nvPr/>
            </p:nvSpPr>
            <p:spPr bwMode="auto">
              <a:xfrm>
                <a:off x="8076" y="6481"/>
                <a:ext cx="698" cy="985"/>
              </a:xfrm>
              <a:custGeom>
                <a:avLst/>
                <a:gdLst/>
                <a:ahLst/>
                <a:cxnLst>
                  <a:cxn ang="0">
                    <a:pos x="513" y="971"/>
                  </a:cxn>
                  <a:cxn ang="0">
                    <a:pos x="513" y="826"/>
                  </a:cxn>
                  <a:cxn ang="0">
                    <a:pos x="605" y="686"/>
                  </a:cxn>
                  <a:cxn ang="0">
                    <a:pos x="414" y="344"/>
                  </a:cxn>
                  <a:cxn ang="0">
                    <a:pos x="281" y="269"/>
                  </a:cxn>
                  <a:cxn ang="0">
                    <a:pos x="161" y="463"/>
                  </a:cxn>
                  <a:cxn ang="0">
                    <a:pos x="82" y="649"/>
                  </a:cxn>
                  <a:cxn ang="0">
                    <a:pos x="199" y="909"/>
                  </a:cxn>
                  <a:cxn ang="0">
                    <a:pos x="161" y="971"/>
                  </a:cxn>
                  <a:cxn ang="0">
                    <a:pos x="124" y="826"/>
                  </a:cxn>
                  <a:cxn ang="0">
                    <a:pos x="12" y="621"/>
                  </a:cxn>
                  <a:cxn ang="0">
                    <a:pos x="51" y="344"/>
                  </a:cxn>
                  <a:cxn ang="0">
                    <a:pos x="199" y="166"/>
                  </a:cxn>
                  <a:cxn ang="0">
                    <a:pos x="199" y="8"/>
                  </a:cxn>
                  <a:cxn ang="0">
                    <a:pos x="317" y="120"/>
                  </a:cxn>
                  <a:cxn ang="0">
                    <a:pos x="642" y="408"/>
                  </a:cxn>
                  <a:cxn ang="0">
                    <a:pos x="651" y="686"/>
                  </a:cxn>
                  <a:cxn ang="0">
                    <a:pos x="633" y="826"/>
                  </a:cxn>
                  <a:cxn ang="0">
                    <a:pos x="513" y="971"/>
                  </a:cxn>
                </a:cxnLst>
                <a:rect l="0" t="0" r="r" b="b"/>
                <a:pathLst>
                  <a:path w="698" h="985">
                    <a:moveTo>
                      <a:pt x="513" y="971"/>
                    </a:moveTo>
                    <a:cubicBezTo>
                      <a:pt x="493" y="971"/>
                      <a:pt x="498" y="873"/>
                      <a:pt x="513" y="826"/>
                    </a:cubicBezTo>
                    <a:cubicBezTo>
                      <a:pt x="528" y="779"/>
                      <a:pt x="622" y="766"/>
                      <a:pt x="605" y="686"/>
                    </a:cubicBezTo>
                    <a:cubicBezTo>
                      <a:pt x="588" y="606"/>
                      <a:pt x="468" y="414"/>
                      <a:pt x="414" y="344"/>
                    </a:cubicBezTo>
                    <a:cubicBezTo>
                      <a:pt x="360" y="274"/>
                      <a:pt x="323" y="249"/>
                      <a:pt x="281" y="269"/>
                    </a:cubicBezTo>
                    <a:cubicBezTo>
                      <a:pt x="239" y="289"/>
                      <a:pt x="194" y="400"/>
                      <a:pt x="161" y="463"/>
                    </a:cubicBezTo>
                    <a:cubicBezTo>
                      <a:pt x="128" y="526"/>
                      <a:pt x="76" y="575"/>
                      <a:pt x="82" y="649"/>
                    </a:cubicBezTo>
                    <a:cubicBezTo>
                      <a:pt x="88" y="723"/>
                      <a:pt x="186" y="856"/>
                      <a:pt x="199" y="909"/>
                    </a:cubicBezTo>
                    <a:cubicBezTo>
                      <a:pt x="212" y="962"/>
                      <a:pt x="173" y="985"/>
                      <a:pt x="161" y="971"/>
                    </a:cubicBezTo>
                    <a:cubicBezTo>
                      <a:pt x="149" y="957"/>
                      <a:pt x="149" y="884"/>
                      <a:pt x="124" y="826"/>
                    </a:cubicBezTo>
                    <a:cubicBezTo>
                      <a:pt x="99" y="768"/>
                      <a:pt x="24" y="701"/>
                      <a:pt x="12" y="621"/>
                    </a:cubicBezTo>
                    <a:cubicBezTo>
                      <a:pt x="0" y="541"/>
                      <a:pt x="20" y="420"/>
                      <a:pt x="51" y="344"/>
                    </a:cubicBezTo>
                    <a:cubicBezTo>
                      <a:pt x="82" y="268"/>
                      <a:pt x="174" y="222"/>
                      <a:pt x="199" y="166"/>
                    </a:cubicBezTo>
                    <a:cubicBezTo>
                      <a:pt x="224" y="110"/>
                      <a:pt x="179" y="16"/>
                      <a:pt x="199" y="8"/>
                    </a:cubicBezTo>
                    <a:cubicBezTo>
                      <a:pt x="219" y="0"/>
                      <a:pt x="243" y="53"/>
                      <a:pt x="317" y="120"/>
                    </a:cubicBezTo>
                    <a:cubicBezTo>
                      <a:pt x="391" y="187"/>
                      <a:pt x="586" y="314"/>
                      <a:pt x="642" y="408"/>
                    </a:cubicBezTo>
                    <a:cubicBezTo>
                      <a:pt x="698" y="502"/>
                      <a:pt x="652" y="616"/>
                      <a:pt x="651" y="686"/>
                    </a:cubicBezTo>
                    <a:cubicBezTo>
                      <a:pt x="650" y="756"/>
                      <a:pt x="656" y="779"/>
                      <a:pt x="633" y="826"/>
                    </a:cubicBezTo>
                    <a:cubicBezTo>
                      <a:pt x="610" y="873"/>
                      <a:pt x="533" y="971"/>
                      <a:pt x="513" y="971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78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79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312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3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1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315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6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7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8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0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1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2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3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4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5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326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80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81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2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3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5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6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7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9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94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1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30757627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5" name="Group 131"/>
          <p:cNvGrpSpPr>
            <a:grpSpLocks/>
          </p:cNvGrpSpPr>
          <p:nvPr/>
        </p:nvGrpSpPr>
        <p:grpSpPr bwMode="auto">
          <a:xfrm>
            <a:off x="7394575" y="1785926"/>
            <a:ext cx="1749425" cy="2319337"/>
            <a:chOff x="942" y="5642"/>
            <a:chExt cx="2757" cy="3654"/>
          </a:xfrm>
        </p:grpSpPr>
        <p:sp>
          <p:nvSpPr>
            <p:cNvPr id="1156" name="Freeform 132"/>
            <p:cNvSpPr>
              <a:spLocks/>
            </p:cNvSpPr>
            <p:nvPr/>
          </p:nvSpPr>
          <p:spPr bwMode="auto">
            <a:xfrm>
              <a:off x="942" y="5642"/>
              <a:ext cx="2757" cy="3654"/>
            </a:xfrm>
            <a:custGeom>
              <a:avLst/>
              <a:gdLst/>
              <a:ahLst/>
              <a:cxnLst>
                <a:cxn ang="0">
                  <a:pos x="665" y="16"/>
                </a:cxn>
                <a:cxn ang="0">
                  <a:pos x="916" y="90"/>
                </a:cxn>
                <a:cxn ang="0">
                  <a:pos x="1604" y="62"/>
                </a:cxn>
                <a:cxn ang="0">
                  <a:pos x="1896" y="220"/>
                </a:cxn>
                <a:cxn ang="0">
                  <a:pos x="2313" y="127"/>
                </a:cxn>
                <a:cxn ang="0">
                  <a:pos x="2733" y="164"/>
                </a:cxn>
                <a:cxn ang="0">
                  <a:pos x="2458" y="917"/>
                </a:cxn>
                <a:cxn ang="0">
                  <a:pos x="2477" y="1876"/>
                </a:cxn>
                <a:cxn ang="0">
                  <a:pos x="2070" y="2536"/>
                </a:cxn>
                <a:cxn ang="0">
                  <a:pos x="2050" y="3455"/>
                </a:cxn>
                <a:cxn ang="0">
                  <a:pos x="786" y="3494"/>
                </a:cxn>
                <a:cxn ang="0">
                  <a:pos x="80" y="3527"/>
                </a:cxn>
                <a:cxn ang="0">
                  <a:pos x="303" y="2732"/>
                </a:cxn>
                <a:cxn ang="0">
                  <a:pos x="340" y="2259"/>
                </a:cxn>
                <a:cxn ang="0">
                  <a:pos x="517" y="1682"/>
                </a:cxn>
                <a:cxn ang="0">
                  <a:pos x="461" y="1052"/>
                </a:cxn>
                <a:cxn ang="0">
                  <a:pos x="294" y="555"/>
                </a:cxn>
                <a:cxn ang="0">
                  <a:pos x="414" y="90"/>
                </a:cxn>
                <a:cxn ang="0">
                  <a:pos x="665" y="16"/>
                </a:cxn>
              </a:cxnLst>
              <a:rect l="0" t="0" r="r" b="b"/>
              <a:pathLst>
                <a:path w="2757" h="3654">
                  <a:moveTo>
                    <a:pt x="665" y="16"/>
                  </a:moveTo>
                  <a:cubicBezTo>
                    <a:pt x="749" y="16"/>
                    <a:pt x="760" y="82"/>
                    <a:pt x="916" y="90"/>
                  </a:cubicBezTo>
                  <a:cubicBezTo>
                    <a:pt x="1072" y="98"/>
                    <a:pt x="1441" y="40"/>
                    <a:pt x="1604" y="62"/>
                  </a:cubicBezTo>
                  <a:cubicBezTo>
                    <a:pt x="1767" y="84"/>
                    <a:pt x="1778" y="209"/>
                    <a:pt x="1896" y="220"/>
                  </a:cubicBezTo>
                  <a:cubicBezTo>
                    <a:pt x="2014" y="231"/>
                    <a:pt x="2174" y="136"/>
                    <a:pt x="2313" y="127"/>
                  </a:cubicBezTo>
                  <a:cubicBezTo>
                    <a:pt x="2452" y="118"/>
                    <a:pt x="2709" y="32"/>
                    <a:pt x="2733" y="164"/>
                  </a:cubicBezTo>
                  <a:cubicBezTo>
                    <a:pt x="2757" y="296"/>
                    <a:pt x="2501" y="632"/>
                    <a:pt x="2458" y="917"/>
                  </a:cubicBezTo>
                  <a:cubicBezTo>
                    <a:pt x="2415" y="1202"/>
                    <a:pt x="2542" y="1606"/>
                    <a:pt x="2477" y="1876"/>
                  </a:cubicBezTo>
                  <a:cubicBezTo>
                    <a:pt x="2412" y="2146"/>
                    <a:pt x="2141" y="2273"/>
                    <a:pt x="2070" y="2536"/>
                  </a:cubicBezTo>
                  <a:cubicBezTo>
                    <a:pt x="1999" y="2799"/>
                    <a:pt x="2264" y="3295"/>
                    <a:pt x="2050" y="3455"/>
                  </a:cubicBezTo>
                  <a:cubicBezTo>
                    <a:pt x="1836" y="3615"/>
                    <a:pt x="1114" y="3482"/>
                    <a:pt x="786" y="3494"/>
                  </a:cubicBezTo>
                  <a:cubicBezTo>
                    <a:pt x="458" y="3506"/>
                    <a:pt x="160" y="3654"/>
                    <a:pt x="80" y="3527"/>
                  </a:cubicBezTo>
                  <a:cubicBezTo>
                    <a:pt x="0" y="3400"/>
                    <a:pt x="260" y="2943"/>
                    <a:pt x="303" y="2732"/>
                  </a:cubicBezTo>
                  <a:cubicBezTo>
                    <a:pt x="346" y="2521"/>
                    <a:pt x="304" y="2434"/>
                    <a:pt x="340" y="2259"/>
                  </a:cubicBezTo>
                  <a:cubicBezTo>
                    <a:pt x="376" y="2084"/>
                    <a:pt x="497" y="1883"/>
                    <a:pt x="517" y="1682"/>
                  </a:cubicBezTo>
                  <a:cubicBezTo>
                    <a:pt x="537" y="1481"/>
                    <a:pt x="498" y="1240"/>
                    <a:pt x="461" y="1052"/>
                  </a:cubicBezTo>
                  <a:cubicBezTo>
                    <a:pt x="424" y="864"/>
                    <a:pt x="302" y="715"/>
                    <a:pt x="294" y="555"/>
                  </a:cubicBezTo>
                  <a:cubicBezTo>
                    <a:pt x="286" y="395"/>
                    <a:pt x="350" y="180"/>
                    <a:pt x="414" y="90"/>
                  </a:cubicBezTo>
                  <a:cubicBezTo>
                    <a:pt x="478" y="0"/>
                    <a:pt x="581" y="16"/>
                    <a:pt x="665" y="16"/>
                  </a:cubicBezTo>
                  <a:close/>
                </a:path>
              </a:pathLst>
            </a:custGeom>
            <a:solidFill>
              <a:srgbClr val="B2A1C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7" name="Freeform 133"/>
            <p:cNvSpPr>
              <a:spLocks/>
            </p:cNvSpPr>
            <p:nvPr/>
          </p:nvSpPr>
          <p:spPr bwMode="auto">
            <a:xfrm>
              <a:off x="1326" y="5665"/>
              <a:ext cx="823" cy="3610"/>
            </a:xfrm>
            <a:custGeom>
              <a:avLst/>
              <a:gdLst/>
              <a:ahLst/>
              <a:cxnLst>
                <a:cxn ang="0">
                  <a:pos x="439" y="67"/>
                </a:cxn>
                <a:cxn ang="0">
                  <a:pos x="616" y="67"/>
                </a:cxn>
                <a:cxn ang="0">
                  <a:pos x="792" y="67"/>
                </a:cxn>
                <a:cxn ang="0">
                  <a:pos x="712" y="467"/>
                </a:cxn>
                <a:cxn ang="0">
                  <a:pos x="644" y="1021"/>
                </a:cxn>
                <a:cxn ang="0">
                  <a:pos x="820" y="1652"/>
                </a:cxn>
                <a:cxn ang="0">
                  <a:pos x="625" y="2310"/>
                </a:cxn>
                <a:cxn ang="0">
                  <a:pos x="504" y="2880"/>
                </a:cxn>
                <a:cxn ang="0">
                  <a:pos x="374" y="3455"/>
                </a:cxn>
                <a:cxn ang="0">
                  <a:pos x="207" y="3480"/>
                </a:cxn>
                <a:cxn ang="0">
                  <a:pos x="3" y="3522"/>
                </a:cxn>
                <a:cxn ang="0">
                  <a:pos x="225" y="2951"/>
                </a:cxn>
                <a:cxn ang="0">
                  <a:pos x="337" y="2236"/>
                </a:cxn>
                <a:cxn ang="0">
                  <a:pos x="551" y="1652"/>
                </a:cxn>
                <a:cxn ang="0">
                  <a:pos x="346" y="1021"/>
                </a:cxn>
                <a:cxn ang="0">
                  <a:pos x="448" y="550"/>
                </a:cxn>
                <a:cxn ang="0">
                  <a:pos x="495" y="58"/>
                </a:cxn>
              </a:cxnLst>
              <a:rect l="0" t="0" r="r" b="b"/>
              <a:pathLst>
                <a:path w="823" h="3610">
                  <a:moveTo>
                    <a:pt x="439" y="67"/>
                  </a:moveTo>
                  <a:cubicBezTo>
                    <a:pt x="498" y="67"/>
                    <a:pt x="557" y="67"/>
                    <a:pt x="616" y="67"/>
                  </a:cubicBezTo>
                  <a:cubicBezTo>
                    <a:pt x="675" y="67"/>
                    <a:pt x="776" y="0"/>
                    <a:pt x="792" y="67"/>
                  </a:cubicBezTo>
                  <a:cubicBezTo>
                    <a:pt x="808" y="134"/>
                    <a:pt x="737" y="308"/>
                    <a:pt x="712" y="467"/>
                  </a:cubicBezTo>
                  <a:cubicBezTo>
                    <a:pt x="687" y="626"/>
                    <a:pt x="626" y="824"/>
                    <a:pt x="644" y="1021"/>
                  </a:cubicBezTo>
                  <a:cubicBezTo>
                    <a:pt x="662" y="1218"/>
                    <a:pt x="823" y="1437"/>
                    <a:pt x="820" y="1652"/>
                  </a:cubicBezTo>
                  <a:cubicBezTo>
                    <a:pt x="817" y="1867"/>
                    <a:pt x="678" y="2105"/>
                    <a:pt x="625" y="2310"/>
                  </a:cubicBezTo>
                  <a:cubicBezTo>
                    <a:pt x="572" y="2515"/>
                    <a:pt x="546" y="2689"/>
                    <a:pt x="504" y="2880"/>
                  </a:cubicBezTo>
                  <a:cubicBezTo>
                    <a:pt x="462" y="3071"/>
                    <a:pt x="423" y="3355"/>
                    <a:pt x="374" y="3455"/>
                  </a:cubicBezTo>
                  <a:cubicBezTo>
                    <a:pt x="325" y="3555"/>
                    <a:pt x="269" y="3469"/>
                    <a:pt x="207" y="3480"/>
                  </a:cubicBezTo>
                  <a:cubicBezTo>
                    <a:pt x="145" y="3491"/>
                    <a:pt x="0" y="3610"/>
                    <a:pt x="3" y="3522"/>
                  </a:cubicBezTo>
                  <a:cubicBezTo>
                    <a:pt x="6" y="3434"/>
                    <a:pt x="169" y="3165"/>
                    <a:pt x="225" y="2951"/>
                  </a:cubicBezTo>
                  <a:cubicBezTo>
                    <a:pt x="281" y="2737"/>
                    <a:pt x="283" y="2452"/>
                    <a:pt x="337" y="2236"/>
                  </a:cubicBezTo>
                  <a:cubicBezTo>
                    <a:pt x="391" y="2020"/>
                    <a:pt x="550" y="1854"/>
                    <a:pt x="551" y="1652"/>
                  </a:cubicBezTo>
                  <a:cubicBezTo>
                    <a:pt x="552" y="1450"/>
                    <a:pt x="363" y="1205"/>
                    <a:pt x="346" y="1021"/>
                  </a:cubicBezTo>
                  <a:cubicBezTo>
                    <a:pt x="329" y="837"/>
                    <a:pt x="423" y="710"/>
                    <a:pt x="448" y="550"/>
                  </a:cubicBezTo>
                  <a:cubicBezTo>
                    <a:pt x="473" y="390"/>
                    <a:pt x="484" y="224"/>
                    <a:pt x="495" y="58"/>
                  </a:cubicBezTo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8" name="Freeform 134"/>
            <p:cNvSpPr>
              <a:spLocks/>
            </p:cNvSpPr>
            <p:nvPr/>
          </p:nvSpPr>
          <p:spPr bwMode="auto">
            <a:xfrm>
              <a:off x="2149" y="5717"/>
              <a:ext cx="977" cy="3555"/>
            </a:xfrm>
            <a:custGeom>
              <a:avLst/>
              <a:gdLst/>
              <a:ahLst/>
              <a:cxnLst>
                <a:cxn ang="0">
                  <a:pos x="475" y="43"/>
                </a:cxn>
                <a:cxn ang="0">
                  <a:pos x="618" y="136"/>
                </a:cxn>
                <a:cxn ang="0">
                  <a:pos x="659" y="173"/>
                </a:cxn>
                <a:cxn ang="0">
                  <a:pos x="843" y="127"/>
                </a:cxn>
                <a:cxn ang="0">
                  <a:pos x="951" y="127"/>
                </a:cxn>
                <a:cxn ang="0">
                  <a:pos x="689" y="888"/>
                </a:cxn>
                <a:cxn ang="0">
                  <a:pos x="807" y="1464"/>
                </a:cxn>
                <a:cxn ang="0">
                  <a:pos x="619" y="2027"/>
                </a:cxn>
                <a:cxn ang="0">
                  <a:pos x="475" y="2286"/>
                </a:cxn>
                <a:cxn ang="0">
                  <a:pos x="397" y="2778"/>
                </a:cxn>
                <a:cxn ang="0">
                  <a:pos x="397" y="3397"/>
                </a:cxn>
                <a:cxn ang="0">
                  <a:pos x="124" y="3457"/>
                </a:cxn>
                <a:cxn ang="0">
                  <a:pos x="0" y="3457"/>
                </a:cxn>
                <a:cxn ang="0">
                  <a:pos x="124" y="2868"/>
                </a:cxn>
                <a:cxn ang="0">
                  <a:pos x="124" y="2286"/>
                </a:cxn>
                <a:cxn ang="0">
                  <a:pos x="397" y="1829"/>
                </a:cxn>
                <a:cxn ang="0">
                  <a:pos x="421" y="1335"/>
                </a:cxn>
                <a:cxn ang="0">
                  <a:pos x="397" y="997"/>
                </a:cxn>
                <a:cxn ang="0">
                  <a:pos x="397" y="675"/>
                </a:cxn>
                <a:cxn ang="0">
                  <a:pos x="475" y="294"/>
                </a:cxn>
                <a:cxn ang="0">
                  <a:pos x="475" y="43"/>
                </a:cxn>
              </a:cxnLst>
              <a:rect l="0" t="0" r="r" b="b"/>
              <a:pathLst>
                <a:path w="977" h="3555">
                  <a:moveTo>
                    <a:pt x="475" y="43"/>
                  </a:moveTo>
                  <a:cubicBezTo>
                    <a:pt x="499" y="17"/>
                    <a:pt x="587" y="114"/>
                    <a:pt x="618" y="136"/>
                  </a:cubicBezTo>
                  <a:cubicBezTo>
                    <a:pt x="649" y="158"/>
                    <a:pt x="622" y="174"/>
                    <a:pt x="659" y="173"/>
                  </a:cubicBezTo>
                  <a:cubicBezTo>
                    <a:pt x="696" y="172"/>
                    <a:pt x="794" y="135"/>
                    <a:pt x="843" y="127"/>
                  </a:cubicBezTo>
                  <a:cubicBezTo>
                    <a:pt x="892" y="119"/>
                    <a:pt x="977" y="0"/>
                    <a:pt x="951" y="127"/>
                  </a:cubicBezTo>
                  <a:cubicBezTo>
                    <a:pt x="925" y="254"/>
                    <a:pt x="713" y="665"/>
                    <a:pt x="689" y="888"/>
                  </a:cubicBezTo>
                  <a:cubicBezTo>
                    <a:pt x="665" y="1111"/>
                    <a:pt x="819" y="1274"/>
                    <a:pt x="807" y="1464"/>
                  </a:cubicBezTo>
                  <a:cubicBezTo>
                    <a:pt x="795" y="1654"/>
                    <a:pt x="674" y="1890"/>
                    <a:pt x="619" y="2027"/>
                  </a:cubicBezTo>
                  <a:cubicBezTo>
                    <a:pt x="564" y="2164"/>
                    <a:pt x="512" y="2161"/>
                    <a:pt x="475" y="2286"/>
                  </a:cubicBezTo>
                  <a:cubicBezTo>
                    <a:pt x="438" y="2411"/>
                    <a:pt x="410" y="2593"/>
                    <a:pt x="397" y="2778"/>
                  </a:cubicBezTo>
                  <a:cubicBezTo>
                    <a:pt x="384" y="2963"/>
                    <a:pt x="442" y="3284"/>
                    <a:pt x="397" y="3397"/>
                  </a:cubicBezTo>
                  <a:cubicBezTo>
                    <a:pt x="352" y="3510"/>
                    <a:pt x="190" y="3447"/>
                    <a:pt x="124" y="3457"/>
                  </a:cubicBezTo>
                  <a:cubicBezTo>
                    <a:pt x="58" y="3467"/>
                    <a:pt x="0" y="3555"/>
                    <a:pt x="0" y="3457"/>
                  </a:cubicBezTo>
                  <a:cubicBezTo>
                    <a:pt x="0" y="3359"/>
                    <a:pt x="103" y="3063"/>
                    <a:pt x="124" y="2868"/>
                  </a:cubicBezTo>
                  <a:cubicBezTo>
                    <a:pt x="145" y="2673"/>
                    <a:pt x="79" y="2459"/>
                    <a:pt x="124" y="2286"/>
                  </a:cubicBezTo>
                  <a:cubicBezTo>
                    <a:pt x="169" y="2113"/>
                    <a:pt x="347" y="1988"/>
                    <a:pt x="397" y="1829"/>
                  </a:cubicBezTo>
                  <a:cubicBezTo>
                    <a:pt x="447" y="1670"/>
                    <a:pt x="421" y="1474"/>
                    <a:pt x="421" y="1335"/>
                  </a:cubicBezTo>
                  <a:cubicBezTo>
                    <a:pt x="421" y="1196"/>
                    <a:pt x="401" y="1107"/>
                    <a:pt x="397" y="997"/>
                  </a:cubicBezTo>
                  <a:cubicBezTo>
                    <a:pt x="393" y="887"/>
                    <a:pt x="384" y="792"/>
                    <a:pt x="397" y="675"/>
                  </a:cubicBezTo>
                  <a:cubicBezTo>
                    <a:pt x="410" y="558"/>
                    <a:pt x="458" y="396"/>
                    <a:pt x="475" y="294"/>
                  </a:cubicBezTo>
                  <a:cubicBezTo>
                    <a:pt x="492" y="192"/>
                    <a:pt x="451" y="69"/>
                    <a:pt x="475" y="43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58" name="Group 5"/>
          <p:cNvGrpSpPr>
            <a:grpSpLocks/>
          </p:cNvGrpSpPr>
          <p:nvPr/>
        </p:nvGrpSpPr>
        <p:grpSpPr bwMode="auto">
          <a:xfrm>
            <a:off x="3721616" y="1643050"/>
            <a:ext cx="1714480" cy="3429024"/>
            <a:chOff x="1739" y="7975"/>
            <a:chExt cx="2267" cy="4175"/>
          </a:xfrm>
        </p:grpSpPr>
        <p:sp>
          <p:nvSpPr>
            <p:cNvPr id="259" name="Freeform 6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0" name="Freeform 7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1" name="Freeform 8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2" name="Freeform 9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3" name="Freeform 10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4" name="Freeform 11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5" name="Freeform 12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6" name="Freeform 13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7" name="Freeform 14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8" name="Freeform 15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9" name="Oval 16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0" name="Oval 17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1" name="Oval 18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3" name="Freeform 19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4" name="Freeform 20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5" name="Freeform 21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214282" y="1928802"/>
            <a:ext cx="1500198" cy="4000528"/>
            <a:chOff x="6085" y="1187"/>
            <a:chExt cx="1471" cy="4350"/>
          </a:xfrm>
        </p:grpSpPr>
        <p:sp>
          <p:nvSpPr>
            <p:cNvPr id="1027" name="Freeform 3"/>
            <p:cNvSpPr>
              <a:spLocks/>
            </p:cNvSpPr>
            <p:nvPr/>
          </p:nvSpPr>
          <p:spPr bwMode="auto">
            <a:xfrm>
              <a:off x="6297" y="4046"/>
              <a:ext cx="664" cy="1491"/>
            </a:xfrm>
            <a:custGeom>
              <a:avLst/>
              <a:gdLst/>
              <a:ahLst/>
              <a:cxnLst>
                <a:cxn ang="0">
                  <a:pos x="94" y="258"/>
                </a:cxn>
                <a:cxn ang="0">
                  <a:pos x="108" y="666"/>
                </a:cxn>
                <a:cxn ang="0">
                  <a:pos x="108" y="1482"/>
                </a:cxn>
                <a:cxn ang="0">
                  <a:pos x="163" y="1755"/>
                </a:cxn>
                <a:cxn ang="0">
                  <a:pos x="1084" y="1986"/>
                </a:cxn>
                <a:cxn ang="0">
                  <a:pos x="1225" y="1666"/>
                </a:cxn>
                <a:cxn ang="0">
                  <a:pos x="1084" y="1322"/>
                </a:cxn>
                <a:cxn ang="0">
                  <a:pos x="877" y="258"/>
                </a:cxn>
                <a:cxn ang="0">
                  <a:pos x="780" y="25"/>
                </a:cxn>
                <a:cxn ang="0">
                  <a:pos x="374" y="108"/>
                </a:cxn>
                <a:cxn ang="0">
                  <a:pos x="94" y="258"/>
                </a:cxn>
              </a:cxnLst>
              <a:rect l="0" t="0" r="r" b="b"/>
              <a:pathLst>
                <a:path w="1261" h="2001">
                  <a:moveTo>
                    <a:pt x="94" y="258"/>
                  </a:moveTo>
                  <a:cubicBezTo>
                    <a:pt x="50" y="351"/>
                    <a:pt x="106" y="462"/>
                    <a:pt x="108" y="666"/>
                  </a:cubicBezTo>
                  <a:cubicBezTo>
                    <a:pt x="110" y="870"/>
                    <a:pt x="99" y="1301"/>
                    <a:pt x="108" y="1482"/>
                  </a:cubicBezTo>
                  <a:cubicBezTo>
                    <a:pt x="117" y="1663"/>
                    <a:pt x="0" y="1671"/>
                    <a:pt x="163" y="1755"/>
                  </a:cubicBezTo>
                  <a:cubicBezTo>
                    <a:pt x="326" y="1839"/>
                    <a:pt x="907" y="2001"/>
                    <a:pt x="1084" y="1986"/>
                  </a:cubicBezTo>
                  <a:cubicBezTo>
                    <a:pt x="1261" y="1971"/>
                    <a:pt x="1225" y="1777"/>
                    <a:pt x="1225" y="1666"/>
                  </a:cubicBezTo>
                  <a:cubicBezTo>
                    <a:pt x="1225" y="1555"/>
                    <a:pt x="1142" y="1557"/>
                    <a:pt x="1084" y="1322"/>
                  </a:cubicBezTo>
                  <a:cubicBezTo>
                    <a:pt x="1026" y="1087"/>
                    <a:pt x="928" y="474"/>
                    <a:pt x="877" y="258"/>
                  </a:cubicBezTo>
                  <a:cubicBezTo>
                    <a:pt x="826" y="42"/>
                    <a:pt x="864" y="50"/>
                    <a:pt x="780" y="25"/>
                  </a:cubicBezTo>
                  <a:cubicBezTo>
                    <a:pt x="696" y="0"/>
                    <a:pt x="481" y="69"/>
                    <a:pt x="374" y="108"/>
                  </a:cubicBezTo>
                  <a:cubicBezTo>
                    <a:pt x="267" y="147"/>
                    <a:pt x="138" y="165"/>
                    <a:pt x="94" y="258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" name="Freeform 4"/>
            <p:cNvSpPr>
              <a:spLocks/>
            </p:cNvSpPr>
            <p:nvPr/>
          </p:nvSpPr>
          <p:spPr bwMode="auto">
            <a:xfrm>
              <a:off x="6085" y="3491"/>
              <a:ext cx="946" cy="1173"/>
            </a:xfrm>
            <a:custGeom>
              <a:avLst/>
              <a:gdLst/>
              <a:ahLst/>
              <a:cxnLst>
                <a:cxn ang="0">
                  <a:pos x="194" y="107"/>
                </a:cxn>
                <a:cxn ang="0">
                  <a:pos x="138" y="750"/>
                </a:cxn>
                <a:cxn ang="0">
                  <a:pos x="1019" y="957"/>
                </a:cxn>
                <a:cxn ang="0">
                  <a:pos x="1077" y="379"/>
                </a:cxn>
                <a:cxn ang="0">
                  <a:pos x="956" y="280"/>
                </a:cxn>
                <a:cxn ang="0">
                  <a:pos x="445" y="107"/>
                </a:cxn>
                <a:cxn ang="0">
                  <a:pos x="194" y="107"/>
                </a:cxn>
              </a:cxnLst>
              <a:rect l="0" t="0" r="r" b="b"/>
              <a:pathLst>
                <a:path w="1175" h="1019">
                  <a:moveTo>
                    <a:pt x="194" y="107"/>
                  </a:moveTo>
                  <a:cubicBezTo>
                    <a:pt x="143" y="214"/>
                    <a:pt x="0" y="608"/>
                    <a:pt x="138" y="750"/>
                  </a:cubicBezTo>
                  <a:cubicBezTo>
                    <a:pt x="276" y="892"/>
                    <a:pt x="863" y="1019"/>
                    <a:pt x="1019" y="957"/>
                  </a:cubicBezTo>
                  <a:cubicBezTo>
                    <a:pt x="1175" y="895"/>
                    <a:pt x="1087" y="492"/>
                    <a:pt x="1077" y="379"/>
                  </a:cubicBezTo>
                  <a:cubicBezTo>
                    <a:pt x="1067" y="266"/>
                    <a:pt x="1061" y="325"/>
                    <a:pt x="956" y="280"/>
                  </a:cubicBezTo>
                  <a:cubicBezTo>
                    <a:pt x="851" y="235"/>
                    <a:pt x="572" y="136"/>
                    <a:pt x="445" y="107"/>
                  </a:cubicBezTo>
                  <a:cubicBezTo>
                    <a:pt x="318" y="78"/>
                    <a:pt x="245" y="0"/>
                    <a:pt x="194" y="107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" name="Freeform 5"/>
            <p:cNvSpPr>
              <a:spLocks/>
            </p:cNvSpPr>
            <p:nvPr/>
          </p:nvSpPr>
          <p:spPr bwMode="auto">
            <a:xfrm>
              <a:off x="6085" y="2334"/>
              <a:ext cx="1049" cy="1536"/>
            </a:xfrm>
            <a:custGeom>
              <a:avLst/>
              <a:gdLst/>
              <a:ahLst/>
              <a:cxnLst>
                <a:cxn ang="0">
                  <a:pos x="372" y="1"/>
                </a:cxn>
                <a:cxn ang="0">
                  <a:pos x="297" y="55"/>
                </a:cxn>
                <a:cxn ang="0">
                  <a:pos x="65" y="330"/>
                </a:cxn>
                <a:cxn ang="0">
                  <a:pos x="84" y="985"/>
                </a:cxn>
                <a:cxn ang="0">
                  <a:pos x="65" y="1188"/>
                </a:cxn>
                <a:cxn ang="0">
                  <a:pos x="474" y="1294"/>
                </a:cxn>
                <a:cxn ang="0">
                  <a:pos x="849" y="1490"/>
                </a:cxn>
                <a:cxn ang="0">
                  <a:pos x="1171" y="1471"/>
                </a:cxn>
                <a:cxn ang="0">
                  <a:pos x="1049" y="1101"/>
                </a:cxn>
                <a:cxn ang="0">
                  <a:pos x="1049" y="735"/>
                </a:cxn>
                <a:cxn ang="0">
                  <a:pos x="982" y="152"/>
                </a:cxn>
                <a:cxn ang="0">
                  <a:pos x="523" y="55"/>
                </a:cxn>
                <a:cxn ang="0">
                  <a:pos x="372" y="1"/>
                </a:cxn>
              </a:cxnLst>
              <a:rect l="0" t="0" r="r" b="b"/>
              <a:pathLst>
                <a:path w="1204" h="1536">
                  <a:moveTo>
                    <a:pt x="372" y="1"/>
                  </a:moveTo>
                  <a:cubicBezTo>
                    <a:pt x="334" y="1"/>
                    <a:pt x="348" y="0"/>
                    <a:pt x="297" y="55"/>
                  </a:cubicBezTo>
                  <a:cubicBezTo>
                    <a:pt x="246" y="110"/>
                    <a:pt x="101" y="175"/>
                    <a:pt x="65" y="330"/>
                  </a:cubicBezTo>
                  <a:cubicBezTo>
                    <a:pt x="29" y="485"/>
                    <a:pt x="84" y="842"/>
                    <a:pt x="84" y="985"/>
                  </a:cubicBezTo>
                  <a:cubicBezTo>
                    <a:pt x="84" y="1128"/>
                    <a:pt x="0" y="1137"/>
                    <a:pt x="65" y="1188"/>
                  </a:cubicBezTo>
                  <a:cubicBezTo>
                    <a:pt x="130" y="1239"/>
                    <a:pt x="343" y="1244"/>
                    <a:pt x="474" y="1294"/>
                  </a:cubicBezTo>
                  <a:cubicBezTo>
                    <a:pt x="605" y="1344"/>
                    <a:pt x="733" y="1460"/>
                    <a:pt x="849" y="1490"/>
                  </a:cubicBezTo>
                  <a:cubicBezTo>
                    <a:pt x="965" y="1520"/>
                    <a:pt x="1138" y="1536"/>
                    <a:pt x="1171" y="1471"/>
                  </a:cubicBezTo>
                  <a:cubicBezTo>
                    <a:pt x="1204" y="1406"/>
                    <a:pt x="1069" y="1224"/>
                    <a:pt x="1049" y="1101"/>
                  </a:cubicBezTo>
                  <a:cubicBezTo>
                    <a:pt x="1029" y="978"/>
                    <a:pt x="1060" y="893"/>
                    <a:pt x="1049" y="735"/>
                  </a:cubicBezTo>
                  <a:cubicBezTo>
                    <a:pt x="1038" y="577"/>
                    <a:pt x="1070" y="265"/>
                    <a:pt x="982" y="152"/>
                  </a:cubicBezTo>
                  <a:cubicBezTo>
                    <a:pt x="894" y="39"/>
                    <a:pt x="625" y="77"/>
                    <a:pt x="523" y="55"/>
                  </a:cubicBezTo>
                  <a:cubicBezTo>
                    <a:pt x="421" y="33"/>
                    <a:pt x="410" y="1"/>
                    <a:pt x="372" y="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6813" y="2914"/>
              <a:ext cx="591" cy="294"/>
            </a:xfrm>
            <a:custGeom>
              <a:avLst/>
              <a:gdLst/>
              <a:ahLst/>
              <a:cxnLst>
                <a:cxn ang="0">
                  <a:pos x="136" y="0"/>
                </a:cxn>
                <a:cxn ang="0">
                  <a:pos x="526" y="59"/>
                </a:cxn>
                <a:cxn ang="0">
                  <a:pos x="526" y="312"/>
                </a:cxn>
                <a:cxn ang="0">
                  <a:pos x="156" y="307"/>
                </a:cxn>
                <a:cxn ang="0">
                  <a:pos x="15" y="256"/>
                </a:cxn>
                <a:cxn ang="0">
                  <a:pos x="67" y="53"/>
                </a:cxn>
              </a:cxnLst>
              <a:rect l="0" t="0" r="r" b="b"/>
              <a:pathLst>
                <a:path w="591" h="353">
                  <a:moveTo>
                    <a:pt x="136" y="0"/>
                  </a:moveTo>
                  <a:cubicBezTo>
                    <a:pt x="298" y="3"/>
                    <a:pt x="461" y="7"/>
                    <a:pt x="526" y="59"/>
                  </a:cubicBezTo>
                  <a:cubicBezTo>
                    <a:pt x="591" y="111"/>
                    <a:pt x="588" y="271"/>
                    <a:pt x="526" y="312"/>
                  </a:cubicBezTo>
                  <a:cubicBezTo>
                    <a:pt x="464" y="353"/>
                    <a:pt x="241" y="316"/>
                    <a:pt x="156" y="307"/>
                  </a:cubicBezTo>
                  <a:cubicBezTo>
                    <a:pt x="71" y="298"/>
                    <a:pt x="30" y="298"/>
                    <a:pt x="15" y="256"/>
                  </a:cubicBezTo>
                  <a:cubicBezTo>
                    <a:pt x="0" y="214"/>
                    <a:pt x="33" y="133"/>
                    <a:pt x="67" y="53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1" name="Oval 7"/>
            <p:cNvSpPr>
              <a:spLocks noChangeArrowheads="1"/>
            </p:cNvSpPr>
            <p:nvPr/>
          </p:nvSpPr>
          <p:spPr bwMode="auto">
            <a:xfrm>
              <a:off x="6382" y="1365"/>
              <a:ext cx="852" cy="988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6457" y="1187"/>
              <a:ext cx="695" cy="434"/>
            </a:xfrm>
            <a:custGeom>
              <a:avLst/>
              <a:gdLst/>
              <a:ahLst/>
              <a:cxnLst>
                <a:cxn ang="0">
                  <a:pos x="416" y="390"/>
                </a:cxn>
                <a:cxn ang="0">
                  <a:pos x="82" y="390"/>
                </a:cxn>
                <a:cxn ang="0">
                  <a:pos x="63" y="83"/>
                </a:cxn>
                <a:cxn ang="0">
                  <a:pos x="463" y="51"/>
                </a:cxn>
                <a:cxn ang="0">
                  <a:pos x="537" y="390"/>
                </a:cxn>
                <a:cxn ang="0">
                  <a:pos x="416" y="390"/>
                </a:cxn>
              </a:cxnLst>
              <a:rect l="0" t="0" r="r" b="b"/>
              <a:pathLst>
                <a:path w="545" h="446">
                  <a:moveTo>
                    <a:pt x="416" y="390"/>
                  </a:moveTo>
                  <a:cubicBezTo>
                    <a:pt x="340" y="390"/>
                    <a:pt x="141" y="441"/>
                    <a:pt x="82" y="390"/>
                  </a:cubicBezTo>
                  <a:cubicBezTo>
                    <a:pt x="23" y="339"/>
                    <a:pt x="0" y="139"/>
                    <a:pt x="63" y="83"/>
                  </a:cubicBezTo>
                  <a:cubicBezTo>
                    <a:pt x="126" y="27"/>
                    <a:pt x="384" y="0"/>
                    <a:pt x="463" y="51"/>
                  </a:cubicBezTo>
                  <a:cubicBezTo>
                    <a:pt x="542" y="102"/>
                    <a:pt x="545" y="334"/>
                    <a:pt x="537" y="390"/>
                  </a:cubicBezTo>
                  <a:cubicBezTo>
                    <a:pt x="529" y="446"/>
                    <a:pt x="492" y="390"/>
                    <a:pt x="416" y="39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6717" y="1509"/>
              <a:ext cx="839" cy="110"/>
            </a:xfrm>
            <a:custGeom>
              <a:avLst/>
              <a:gdLst/>
              <a:ahLst/>
              <a:cxnLst>
                <a:cxn ang="0">
                  <a:pos x="121" y="17"/>
                </a:cxn>
                <a:cxn ang="0">
                  <a:pos x="435" y="17"/>
                </a:cxn>
                <a:cxn ang="0">
                  <a:pos x="687" y="17"/>
                </a:cxn>
                <a:cxn ang="0">
                  <a:pos x="725" y="118"/>
                </a:cxn>
                <a:cxn ang="0">
                  <a:pos x="0" y="71"/>
                </a:cxn>
              </a:cxnLst>
              <a:rect l="0" t="0" r="r" b="b"/>
              <a:pathLst>
                <a:path w="839" h="127">
                  <a:moveTo>
                    <a:pt x="121" y="17"/>
                  </a:moveTo>
                  <a:cubicBezTo>
                    <a:pt x="231" y="17"/>
                    <a:pt x="341" y="17"/>
                    <a:pt x="435" y="17"/>
                  </a:cubicBezTo>
                  <a:cubicBezTo>
                    <a:pt x="529" y="17"/>
                    <a:pt x="639" y="0"/>
                    <a:pt x="687" y="17"/>
                  </a:cubicBezTo>
                  <a:cubicBezTo>
                    <a:pt x="735" y="34"/>
                    <a:pt x="839" y="109"/>
                    <a:pt x="725" y="118"/>
                  </a:cubicBezTo>
                  <a:cubicBezTo>
                    <a:pt x="611" y="127"/>
                    <a:pt x="305" y="99"/>
                    <a:pt x="0" y="71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6608" y="1597"/>
              <a:ext cx="220" cy="280"/>
            </a:xfrm>
            <a:custGeom>
              <a:avLst/>
              <a:gdLst/>
              <a:ahLst/>
              <a:cxnLst>
                <a:cxn ang="0">
                  <a:pos x="220" y="152"/>
                </a:cxn>
                <a:cxn ang="0">
                  <a:pos x="174" y="22"/>
                </a:cxn>
                <a:cxn ang="0">
                  <a:pos x="25" y="22"/>
                </a:cxn>
                <a:cxn ang="0">
                  <a:pos x="25" y="152"/>
                </a:cxn>
                <a:cxn ang="0">
                  <a:pos x="25" y="263"/>
                </a:cxn>
                <a:cxn ang="0">
                  <a:pos x="127" y="256"/>
                </a:cxn>
                <a:cxn ang="0">
                  <a:pos x="211" y="225"/>
                </a:cxn>
              </a:cxnLst>
              <a:rect l="0" t="0" r="r" b="b"/>
              <a:pathLst>
                <a:path w="220" h="280">
                  <a:moveTo>
                    <a:pt x="220" y="152"/>
                  </a:moveTo>
                  <a:cubicBezTo>
                    <a:pt x="213" y="98"/>
                    <a:pt x="206" y="44"/>
                    <a:pt x="174" y="22"/>
                  </a:cubicBezTo>
                  <a:cubicBezTo>
                    <a:pt x="142" y="0"/>
                    <a:pt x="50" y="0"/>
                    <a:pt x="25" y="22"/>
                  </a:cubicBezTo>
                  <a:cubicBezTo>
                    <a:pt x="0" y="44"/>
                    <a:pt x="25" y="112"/>
                    <a:pt x="25" y="152"/>
                  </a:cubicBezTo>
                  <a:cubicBezTo>
                    <a:pt x="25" y="192"/>
                    <a:pt x="8" y="246"/>
                    <a:pt x="25" y="263"/>
                  </a:cubicBezTo>
                  <a:cubicBezTo>
                    <a:pt x="42" y="280"/>
                    <a:pt x="96" y="262"/>
                    <a:pt x="127" y="256"/>
                  </a:cubicBezTo>
                  <a:cubicBezTo>
                    <a:pt x="158" y="250"/>
                    <a:pt x="184" y="237"/>
                    <a:pt x="211" y="225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6662" y="1697"/>
              <a:ext cx="55" cy="156"/>
            </a:xfrm>
            <a:custGeom>
              <a:avLst/>
              <a:gdLst/>
              <a:ahLst/>
              <a:cxnLst>
                <a:cxn ang="0">
                  <a:pos x="55" y="83"/>
                </a:cxn>
                <a:cxn ang="0">
                  <a:pos x="18" y="0"/>
                </a:cxn>
                <a:cxn ang="0">
                  <a:pos x="0" y="83"/>
                </a:cxn>
                <a:cxn ang="0">
                  <a:pos x="18" y="156"/>
                </a:cxn>
                <a:cxn ang="0">
                  <a:pos x="55" y="83"/>
                </a:cxn>
              </a:cxnLst>
              <a:rect l="0" t="0" r="r" b="b"/>
              <a:pathLst>
                <a:path w="55" h="156">
                  <a:moveTo>
                    <a:pt x="55" y="83"/>
                  </a:moveTo>
                  <a:cubicBezTo>
                    <a:pt x="55" y="57"/>
                    <a:pt x="27" y="0"/>
                    <a:pt x="18" y="0"/>
                  </a:cubicBezTo>
                  <a:cubicBezTo>
                    <a:pt x="9" y="0"/>
                    <a:pt x="0" y="57"/>
                    <a:pt x="0" y="83"/>
                  </a:cubicBezTo>
                  <a:cubicBezTo>
                    <a:pt x="0" y="109"/>
                    <a:pt x="3" y="156"/>
                    <a:pt x="18" y="156"/>
                  </a:cubicBezTo>
                  <a:cubicBezTo>
                    <a:pt x="33" y="156"/>
                    <a:pt x="55" y="109"/>
                    <a:pt x="55" y="83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6" name="Oval 12"/>
            <p:cNvSpPr>
              <a:spLocks noChangeArrowheads="1"/>
            </p:cNvSpPr>
            <p:nvPr/>
          </p:nvSpPr>
          <p:spPr bwMode="auto">
            <a:xfrm rot="848060">
              <a:off x="7031" y="1822"/>
              <a:ext cx="225" cy="366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7" name="Oval 13"/>
            <p:cNvSpPr>
              <a:spLocks noChangeArrowheads="1"/>
            </p:cNvSpPr>
            <p:nvPr/>
          </p:nvSpPr>
          <p:spPr bwMode="auto">
            <a:xfrm>
              <a:off x="7113" y="1877"/>
              <a:ext cx="143" cy="143"/>
            </a:xfrm>
            <a:prstGeom prst="ellipse">
              <a:avLst/>
            </a:pr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7113" y="2076"/>
              <a:ext cx="121" cy="87"/>
            </a:xfrm>
            <a:custGeom>
              <a:avLst/>
              <a:gdLst/>
              <a:ahLst/>
              <a:cxnLst>
                <a:cxn ang="0">
                  <a:pos x="118" y="12"/>
                </a:cxn>
                <a:cxn ang="0">
                  <a:pos x="14" y="12"/>
                </a:cxn>
                <a:cxn ang="0">
                  <a:pos x="33" y="85"/>
                </a:cxn>
                <a:cxn ang="0">
                  <a:pos x="118" y="12"/>
                </a:cxn>
              </a:cxnLst>
              <a:rect l="0" t="0" r="r" b="b"/>
              <a:pathLst>
                <a:path w="121" h="87">
                  <a:moveTo>
                    <a:pt x="118" y="12"/>
                  </a:moveTo>
                  <a:cubicBezTo>
                    <a:pt x="115" y="0"/>
                    <a:pt x="28" y="0"/>
                    <a:pt x="14" y="12"/>
                  </a:cubicBezTo>
                  <a:cubicBezTo>
                    <a:pt x="0" y="24"/>
                    <a:pt x="16" y="83"/>
                    <a:pt x="33" y="85"/>
                  </a:cubicBezTo>
                  <a:cubicBezTo>
                    <a:pt x="50" y="87"/>
                    <a:pt x="121" y="24"/>
                    <a:pt x="118" y="12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6953" y="1621"/>
              <a:ext cx="160" cy="216"/>
            </a:xfrm>
            <a:custGeom>
              <a:avLst/>
              <a:gdLst/>
              <a:ahLst/>
              <a:cxnLst>
                <a:cxn ang="0">
                  <a:pos x="146" y="26"/>
                </a:cxn>
                <a:cxn ang="0">
                  <a:pos x="97" y="189"/>
                </a:cxn>
                <a:cxn ang="0">
                  <a:pos x="14" y="189"/>
                </a:cxn>
                <a:cxn ang="0">
                  <a:pos x="14" y="33"/>
                </a:cxn>
                <a:cxn ang="0">
                  <a:pos x="146" y="26"/>
                </a:cxn>
              </a:cxnLst>
              <a:rect l="0" t="0" r="r" b="b"/>
              <a:pathLst>
                <a:path w="160" h="216">
                  <a:moveTo>
                    <a:pt x="146" y="26"/>
                  </a:moveTo>
                  <a:cubicBezTo>
                    <a:pt x="160" y="52"/>
                    <a:pt x="119" y="162"/>
                    <a:pt x="97" y="189"/>
                  </a:cubicBezTo>
                  <a:cubicBezTo>
                    <a:pt x="75" y="216"/>
                    <a:pt x="28" y="215"/>
                    <a:pt x="14" y="189"/>
                  </a:cubicBezTo>
                  <a:cubicBezTo>
                    <a:pt x="0" y="163"/>
                    <a:pt x="0" y="59"/>
                    <a:pt x="14" y="33"/>
                  </a:cubicBezTo>
                  <a:cubicBezTo>
                    <a:pt x="28" y="7"/>
                    <a:pt x="132" y="0"/>
                    <a:pt x="146" y="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0" name="Oval 16"/>
            <p:cNvSpPr>
              <a:spLocks noChangeArrowheads="1"/>
            </p:cNvSpPr>
            <p:nvPr/>
          </p:nvSpPr>
          <p:spPr bwMode="auto">
            <a:xfrm>
              <a:off x="6996" y="1733"/>
              <a:ext cx="93" cy="8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6382" y="2180"/>
              <a:ext cx="764" cy="349"/>
            </a:xfrm>
            <a:custGeom>
              <a:avLst/>
              <a:gdLst/>
              <a:ahLst/>
              <a:cxnLst>
                <a:cxn ang="0">
                  <a:pos x="37" y="8"/>
                </a:cxn>
                <a:cxn ang="0">
                  <a:pos x="260" y="125"/>
                </a:cxn>
                <a:cxn ang="0">
                  <a:pos x="549" y="154"/>
                </a:cxn>
                <a:cxn ang="0">
                  <a:pos x="549" y="290"/>
                </a:cxn>
                <a:cxn ang="0">
                  <a:pos x="632" y="340"/>
                </a:cxn>
                <a:cxn ang="0">
                  <a:pos x="205" y="237"/>
                </a:cxn>
                <a:cxn ang="0">
                  <a:pos x="37" y="173"/>
                </a:cxn>
                <a:cxn ang="0">
                  <a:pos x="37" y="8"/>
                </a:cxn>
              </a:cxnLst>
              <a:rect l="0" t="0" r="r" b="b"/>
              <a:pathLst>
                <a:path w="689" h="349">
                  <a:moveTo>
                    <a:pt x="37" y="8"/>
                  </a:moveTo>
                  <a:cubicBezTo>
                    <a:pt x="74" y="0"/>
                    <a:pt x="175" y="101"/>
                    <a:pt x="260" y="125"/>
                  </a:cubicBezTo>
                  <a:cubicBezTo>
                    <a:pt x="345" y="149"/>
                    <a:pt x="501" y="127"/>
                    <a:pt x="549" y="154"/>
                  </a:cubicBezTo>
                  <a:cubicBezTo>
                    <a:pt x="597" y="181"/>
                    <a:pt x="535" y="259"/>
                    <a:pt x="549" y="290"/>
                  </a:cubicBezTo>
                  <a:cubicBezTo>
                    <a:pt x="563" y="321"/>
                    <a:pt x="689" y="349"/>
                    <a:pt x="632" y="340"/>
                  </a:cubicBezTo>
                  <a:cubicBezTo>
                    <a:pt x="575" y="331"/>
                    <a:pt x="304" y="265"/>
                    <a:pt x="205" y="237"/>
                  </a:cubicBezTo>
                  <a:cubicBezTo>
                    <a:pt x="106" y="209"/>
                    <a:pt x="65" y="215"/>
                    <a:pt x="37" y="173"/>
                  </a:cubicBezTo>
                  <a:cubicBezTo>
                    <a:pt x="9" y="131"/>
                    <a:pt x="0" y="16"/>
                    <a:pt x="37" y="8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042" name="Group 18"/>
            <p:cNvGrpSpPr>
              <a:grpSpLocks/>
            </p:cNvGrpSpPr>
            <p:nvPr/>
          </p:nvGrpSpPr>
          <p:grpSpPr bwMode="auto">
            <a:xfrm>
              <a:off x="6717" y="1205"/>
              <a:ext cx="429" cy="328"/>
              <a:chOff x="2752" y="836"/>
              <a:chExt cx="1126" cy="892"/>
            </a:xfrm>
          </p:grpSpPr>
          <p:grpSp>
            <p:nvGrpSpPr>
              <p:cNvPr id="1043" name="Group 19"/>
              <p:cNvGrpSpPr>
                <a:grpSpLocks/>
              </p:cNvGrpSpPr>
              <p:nvPr/>
            </p:nvGrpSpPr>
            <p:grpSpPr bwMode="auto">
              <a:xfrm>
                <a:off x="3067" y="836"/>
                <a:ext cx="811" cy="892"/>
                <a:chOff x="9425" y="7692"/>
                <a:chExt cx="1859" cy="2188"/>
              </a:xfrm>
            </p:grpSpPr>
            <p:sp>
              <p:nvSpPr>
                <p:cNvPr id="1044" name="Oval 20"/>
                <p:cNvSpPr>
                  <a:spLocks noChangeArrowheads="1"/>
                </p:cNvSpPr>
                <p:nvPr/>
              </p:nvSpPr>
              <p:spPr bwMode="auto">
                <a:xfrm>
                  <a:off x="9425" y="8252"/>
                  <a:ext cx="1386" cy="13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5" name="Oval 21"/>
                <p:cNvSpPr>
                  <a:spLocks noChangeArrowheads="1"/>
                </p:cNvSpPr>
                <p:nvPr/>
              </p:nvSpPr>
              <p:spPr bwMode="auto">
                <a:xfrm>
                  <a:off x="9707" y="8510"/>
                  <a:ext cx="838" cy="864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6" name="Oval 22"/>
                <p:cNvSpPr>
                  <a:spLocks noChangeArrowheads="1"/>
                </p:cNvSpPr>
                <p:nvPr/>
              </p:nvSpPr>
              <p:spPr bwMode="auto">
                <a:xfrm>
                  <a:off x="10006" y="8743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7" name="Oval 23"/>
                <p:cNvSpPr>
                  <a:spLocks noChangeArrowheads="1"/>
                </p:cNvSpPr>
                <p:nvPr/>
              </p:nvSpPr>
              <p:spPr bwMode="auto">
                <a:xfrm>
                  <a:off x="10077" y="8933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8" name="Freeform 24"/>
                <p:cNvSpPr>
                  <a:spLocks/>
                </p:cNvSpPr>
                <p:nvPr/>
              </p:nvSpPr>
              <p:spPr bwMode="auto">
                <a:xfrm>
                  <a:off x="10172" y="8755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9" name="Freeform 25"/>
                <p:cNvSpPr>
                  <a:spLocks/>
                </p:cNvSpPr>
                <p:nvPr/>
              </p:nvSpPr>
              <p:spPr bwMode="auto">
                <a:xfrm>
                  <a:off x="9682" y="8578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0" name="Freeform 26"/>
                <p:cNvSpPr>
                  <a:spLocks/>
                </p:cNvSpPr>
                <p:nvPr/>
              </p:nvSpPr>
              <p:spPr bwMode="auto">
                <a:xfrm>
                  <a:off x="9692" y="8933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1" name="Freeform 27"/>
                <p:cNvSpPr>
                  <a:spLocks/>
                </p:cNvSpPr>
                <p:nvPr/>
              </p:nvSpPr>
              <p:spPr bwMode="auto">
                <a:xfrm>
                  <a:off x="9760" y="9211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2" name="Rectangle 28"/>
                <p:cNvSpPr>
                  <a:spLocks noChangeArrowheads="1"/>
                </p:cNvSpPr>
                <p:nvPr/>
              </p:nvSpPr>
              <p:spPr bwMode="auto">
                <a:xfrm>
                  <a:off x="9425" y="878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3" name="Rectangle 29"/>
                <p:cNvSpPr>
                  <a:spLocks noChangeArrowheads="1"/>
                </p:cNvSpPr>
                <p:nvPr/>
              </p:nvSpPr>
              <p:spPr bwMode="auto">
                <a:xfrm>
                  <a:off x="10514" y="8782"/>
                  <a:ext cx="297" cy="13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4" name="Rectangle 30"/>
                <p:cNvSpPr>
                  <a:spLocks noChangeArrowheads="1"/>
                </p:cNvSpPr>
                <p:nvPr/>
              </p:nvSpPr>
              <p:spPr bwMode="auto">
                <a:xfrm>
                  <a:off x="9425" y="9011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5" name="Rectangle 31"/>
                <p:cNvSpPr>
                  <a:spLocks noChangeArrowheads="1"/>
                </p:cNvSpPr>
                <p:nvPr/>
              </p:nvSpPr>
              <p:spPr bwMode="auto">
                <a:xfrm>
                  <a:off x="10514" y="902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6" name="Rectangle 32"/>
                <p:cNvSpPr>
                  <a:spLocks noChangeArrowheads="1"/>
                </p:cNvSpPr>
                <p:nvPr/>
              </p:nvSpPr>
              <p:spPr bwMode="auto">
                <a:xfrm>
                  <a:off x="9425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7" name="Rectangle 33"/>
                <p:cNvSpPr>
                  <a:spLocks noChangeArrowheads="1"/>
                </p:cNvSpPr>
                <p:nvPr/>
              </p:nvSpPr>
              <p:spPr bwMode="auto">
                <a:xfrm>
                  <a:off x="10514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8" name="Rectangle 34"/>
                <p:cNvSpPr>
                  <a:spLocks noChangeArrowheads="1"/>
                </p:cNvSpPr>
                <p:nvPr/>
              </p:nvSpPr>
              <p:spPr bwMode="auto">
                <a:xfrm>
                  <a:off x="9900" y="8131"/>
                  <a:ext cx="443" cy="71"/>
                </a:xfrm>
                <a:prstGeom prst="rect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9" name="Oval 35"/>
                <p:cNvSpPr>
                  <a:spLocks noChangeArrowheads="1"/>
                </p:cNvSpPr>
                <p:nvPr/>
              </p:nvSpPr>
              <p:spPr bwMode="auto">
                <a:xfrm>
                  <a:off x="10077" y="7692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0" name="Freeform 36"/>
                <p:cNvSpPr>
                  <a:spLocks/>
                </p:cNvSpPr>
                <p:nvPr/>
              </p:nvSpPr>
              <p:spPr bwMode="auto">
                <a:xfrm>
                  <a:off x="9835" y="7830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1" name="Freeform 37"/>
                <p:cNvSpPr>
                  <a:spLocks/>
                </p:cNvSpPr>
                <p:nvPr/>
              </p:nvSpPr>
              <p:spPr bwMode="auto">
                <a:xfrm>
                  <a:off x="9900" y="7853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2" name="Freeform 38"/>
                <p:cNvSpPr>
                  <a:spLocks/>
                </p:cNvSpPr>
                <p:nvPr/>
              </p:nvSpPr>
              <p:spPr bwMode="auto">
                <a:xfrm>
                  <a:off x="10065" y="7853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3" name="Freeform 39"/>
                <p:cNvSpPr>
                  <a:spLocks/>
                </p:cNvSpPr>
                <p:nvPr/>
              </p:nvSpPr>
              <p:spPr bwMode="auto">
                <a:xfrm>
                  <a:off x="10196" y="7853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4" name="WordArt 40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9722" y="8436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065" name="Rectangle 41"/>
                <p:cNvSpPr>
                  <a:spLocks noChangeArrowheads="1"/>
                </p:cNvSpPr>
                <p:nvPr/>
              </p:nvSpPr>
              <p:spPr bwMode="auto">
                <a:xfrm>
                  <a:off x="10021" y="8252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6" name="Rectangle 42"/>
                <p:cNvSpPr>
                  <a:spLocks noChangeArrowheads="1"/>
                </p:cNvSpPr>
                <p:nvPr/>
              </p:nvSpPr>
              <p:spPr bwMode="auto">
                <a:xfrm>
                  <a:off x="10021" y="8439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7" name="Rectangle 43"/>
                <p:cNvSpPr>
                  <a:spLocks noChangeArrowheads="1"/>
                </p:cNvSpPr>
                <p:nvPr/>
              </p:nvSpPr>
              <p:spPr bwMode="auto">
                <a:xfrm>
                  <a:off x="10026" y="8317"/>
                  <a:ext cx="193" cy="119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2752" y="1076"/>
                <a:ext cx="327" cy="193"/>
              </a:xfrm>
              <a:custGeom>
                <a:avLst/>
                <a:gdLst/>
                <a:ahLst/>
                <a:cxnLst>
                  <a:cxn ang="0">
                    <a:pos x="315" y="114"/>
                  </a:cxn>
                  <a:cxn ang="0">
                    <a:pos x="242" y="16"/>
                  </a:cxn>
                  <a:cxn ang="0">
                    <a:pos x="20" y="16"/>
                  </a:cxn>
                  <a:cxn ang="0">
                    <a:pos x="119" y="59"/>
                  </a:cxn>
                  <a:cxn ang="0">
                    <a:pos x="242" y="114"/>
                  </a:cxn>
                  <a:cxn ang="0">
                    <a:pos x="315" y="177"/>
                  </a:cxn>
                  <a:cxn ang="0">
                    <a:pos x="315" y="114"/>
                  </a:cxn>
                </a:cxnLst>
                <a:rect l="0" t="0" r="r" b="b"/>
                <a:pathLst>
                  <a:path w="327" h="181">
                    <a:moveTo>
                      <a:pt x="315" y="114"/>
                    </a:moveTo>
                    <a:cubicBezTo>
                      <a:pt x="303" y="87"/>
                      <a:pt x="291" y="32"/>
                      <a:pt x="242" y="16"/>
                    </a:cubicBezTo>
                    <a:cubicBezTo>
                      <a:pt x="193" y="0"/>
                      <a:pt x="40" y="9"/>
                      <a:pt x="20" y="16"/>
                    </a:cubicBezTo>
                    <a:cubicBezTo>
                      <a:pt x="0" y="23"/>
                      <a:pt x="82" y="43"/>
                      <a:pt x="119" y="59"/>
                    </a:cubicBezTo>
                    <a:cubicBezTo>
                      <a:pt x="156" y="75"/>
                      <a:pt x="209" y="94"/>
                      <a:pt x="242" y="114"/>
                    </a:cubicBezTo>
                    <a:cubicBezTo>
                      <a:pt x="275" y="134"/>
                      <a:pt x="303" y="181"/>
                      <a:pt x="315" y="177"/>
                    </a:cubicBezTo>
                    <a:cubicBezTo>
                      <a:pt x="327" y="173"/>
                      <a:pt x="327" y="141"/>
                      <a:pt x="315" y="11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831" y="1158"/>
                <a:ext cx="236" cy="195"/>
              </a:xfrm>
              <a:custGeom>
                <a:avLst/>
                <a:gdLst/>
                <a:ahLst/>
                <a:cxnLst>
                  <a:cxn ang="0">
                    <a:pos x="236" y="166"/>
                  </a:cxn>
                  <a:cxn ang="0">
                    <a:pos x="163" y="114"/>
                  </a:cxn>
                  <a:cxn ang="0">
                    <a:pos x="58" y="37"/>
                  </a:cxn>
                  <a:cxn ang="0">
                    <a:pos x="3" y="11"/>
                  </a:cxn>
                  <a:cxn ang="0">
                    <a:pos x="40" y="104"/>
                  </a:cxn>
                  <a:cxn ang="0">
                    <a:pos x="163" y="172"/>
                  </a:cxn>
                  <a:cxn ang="0">
                    <a:pos x="236" y="166"/>
                  </a:cxn>
                </a:cxnLst>
                <a:rect l="0" t="0" r="r" b="b"/>
                <a:pathLst>
                  <a:path w="236" h="183">
                    <a:moveTo>
                      <a:pt x="236" y="166"/>
                    </a:moveTo>
                    <a:cubicBezTo>
                      <a:pt x="236" y="156"/>
                      <a:pt x="193" y="135"/>
                      <a:pt x="163" y="114"/>
                    </a:cubicBezTo>
                    <a:cubicBezTo>
                      <a:pt x="133" y="93"/>
                      <a:pt x="85" y="54"/>
                      <a:pt x="58" y="37"/>
                    </a:cubicBezTo>
                    <a:cubicBezTo>
                      <a:pt x="31" y="20"/>
                      <a:pt x="6" y="0"/>
                      <a:pt x="3" y="11"/>
                    </a:cubicBezTo>
                    <a:cubicBezTo>
                      <a:pt x="0" y="22"/>
                      <a:pt x="13" y="77"/>
                      <a:pt x="40" y="104"/>
                    </a:cubicBezTo>
                    <a:cubicBezTo>
                      <a:pt x="67" y="131"/>
                      <a:pt x="130" y="161"/>
                      <a:pt x="163" y="172"/>
                    </a:cubicBezTo>
                    <a:cubicBezTo>
                      <a:pt x="196" y="183"/>
                      <a:pt x="236" y="176"/>
                      <a:pt x="236" y="166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6401" y="2516"/>
              <a:ext cx="630" cy="633"/>
            </a:xfrm>
            <a:custGeom>
              <a:avLst/>
              <a:gdLst/>
              <a:ahLst/>
              <a:cxnLst>
                <a:cxn ang="0">
                  <a:pos x="346" y="73"/>
                </a:cxn>
                <a:cxn ang="0">
                  <a:pos x="102" y="58"/>
                </a:cxn>
                <a:cxn ang="0">
                  <a:pos x="56" y="424"/>
                </a:cxn>
                <a:cxn ang="0">
                  <a:pos x="436" y="633"/>
                </a:cxn>
                <a:cxn ang="0">
                  <a:pos x="533" y="424"/>
                </a:cxn>
                <a:cxn ang="0">
                  <a:pos x="346" y="329"/>
                </a:cxn>
                <a:cxn ang="0">
                  <a:pos x="479" y="135"/>
                </a:cxn>
                <a:cxn ang="0">
                  <a:pos x="346" y="73"/>
                </a:cxn>
              </a:cxnLst>
              <a:rect l="0" t="0" r="r" b="b"/>
              <a:pathLst>
                <a:path w="548" h="633">
                  <a:moveTo>
                    <a:pt x="346" y="73"/>
                  </a:moveTo>
                  <a:cubicBezTo>
                    <a:pt x="283" y="60"/>
                    <a:pt x="150" y="0"/>
                    <a:pt x="102" y="58"/>
                  </a:cubicBezTo>
                  <a:cubicBezTo>
                    <a:pt x="54" y="116"/>
                    <a:pt x="0" y="328"/>
                    <a:pt x="56" y="424"/>
                  </a:cubicBezTo>
                  <a:cubicBezTo>
                    <a:pt x="112" y="520"/>
                    <a:pt x="357" y="633"/>
                    <a:pt x="436" y="633"/>
                  </a:cubicBezTo>
                  <a:cubicBezTo>
                    <a:pt x="515" y="633"/>
                    <a:pt x="548" y="475"/>
                    <a:pt x="533" y="424"/>
                  </a:cubicBezTo>
                  <a:cubicBezTo>
                    <a:pt x="518" y="373"/>
                    <a:pt x="355" y="377"/>
                    <a:pt x="346" y="329"/>
                  </a:cubicBezTo>
                  <a:cubicBezTo>
                    <a:pt x="337" y="281"/>
                    <a:pt x="479" y="171"/>
                    <a:pt x="479" y="135"/>
                  </a:cubicBezTo>
                  <a:cubicBezTo>
                    <a:pt x="479" y="99"/>
                    <a:pt x="409" y="86"/>
                    <a:pt x="346" y="73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7256" y="2999"/>
              <a:ext cx="148" cy="58"/>
            </a:xfrm>
            <a:custGeom>
              <a:avLst/>
              <a:gdLst/>
              <a:ahLst/>
              <a:cxnLst>
                <a:cxn ang="0">
                  <a:pos x="148" y="58"/>
                </a:cxn>
                <a:cxn ang="0">
                  <a:pos x="0" y="0"/>
                </a:cxn>
              </a:cxnLst>
              <a:rect l="0" t="0" r="r" b="b"/>
              <a:pathLst>
                <a:path w="148" h="58">
                  <a:moveTo>
                    <a:pt x="148" y="58"/>
                  </a:moveTo>
                  <a:cubicBezTo>
                    <a:pt x="88" y="34"/>
                    <a:pt x="28" y="10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7234" y="3095"/>
              <a:ext cx="115" cy="54"/>
            </a:xfrm>
            <a:custGeom>
              <a:avLst/>
              <a:gdLst/>
              <a:ahLst/>
              <a:cxnLst>
                <a:cxn ang="0">
                  <a:pos x="115" y="54"/>
                </a:cxn>
                <a:cxn ang="0">
                  <a:pos x="55" y="8"/>
                </a:cxn>
                <a:cxn ang="0">
                  <a:pos x="0" y="8"/>
                </a:cxn>
              </a:cxnLst>
              <a:rect l="0" t="0" r="r" b="b"/>
              <a:pathLst>
                <a:path w="115" h="54">
                  <a:moveTo>
                    <a:pt x="115" y="54"/>
                  </a:moveTo>
                  <a:cubicBezTo>
                    <a:pt x="94" y="35"/>
                    <a:pt x="74" y="16"/>
                    <a:pt x="55" y="8"/>
                  </a:cubicBezTo>
                  <a:cubicBezTo>
                    <a:pt x="36" y="0"/>
                    <a:pt x="18" y="4"/>
                    <a:pt x="0" y="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3" name="WordArt 49"/>
            <p:cNvSpPr>
              <a:spLocks noChangeArrowheads="1" noChangeShapeType="1" noTextEdit="1"/>
            </p:cNvSpPr>
            <p:nvPr/>
          </p:nvSpPr>
          <p:spPr bwMode="auto">
            <a:xfrm rot="5400000">
              <a:off x="6485" y="4102"/>
              <a:ext cx="664" cy="199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rPr>
                <a:t>RFESS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endParaRPr>
            </a:p>
          </p:txBody>
        </p:sp>
      </p:grpSp>
      <p:sp>
        <p:nvSpPr>
          <p:cNvPr id="1074" name="Freeform 50"/>
          <p:cNvSpPr>
            <a:spLocks/>
          </p:cNvSpPr>
          <p:nvPr/>
        </p:nvSpPr>
        <p:spPr bwMode="auto">
          <a:xfrm>
            <a:off x="928662" y="4572008"/>
            <a:ext cx="8001056" cy="625475"/>
          </a:xfrm>
          <a:custGeom>
            <a:avLst/>
            <a:gdLst/>
            <a:ahLst/>
            <a:cxnLst>
              <a:cxn ang="0">
                <a:pos x="300" y="316"/>
              </a:cxn>
              <a:cxn ang="0">
                <a:pos x="467" y="223"/>
              </a:cxn>
              <a:cxn ang="0">
                <a:pos x="1300" y="28"/>
              </a:cxn>
              <a:cxn ang="0">
                <a:pos x="1917" y="390"/>
              </a:cxn>
              <a:cxn ang="0">
                <a:pos x="2790" y="93"/>
              </a:cxn>
              <a:cxn ang="0">
                <a:pos x="3502" y="539"/>
              </a:cxn>
              <a:cxn ang="0">
                <a:pos x="4695" y="214"/>
              </a:cxn>
              <a:cxn ang="0">
                <a:pos x="5271" y="437"/>
              </a:cxn>
              <a:cxn ang="0">
                <a:pos x="6190" y="400"/>
              </a:cxn>
              <a:cxn ang="0">
                <a:pos x="6580" y="270"/>
              </a:cxn>
              <a:cxn ang="0">
                <a:pos x="7114" y="400"/>
              </a:cxn>
              <a:cxn ang="0">
                <a:pos x="7344" y="539"/>
              </a:cxn>
              <a:cxn ang="0">
                <a:pos x="8079" y="400"/>
              </a:cxn>
              <a:cxn ang="0">
                <a:pos x="8705" y="242"/>
              </a:cxn>
              <a:cxn ang="0">
                <a:pos x="9116" y="270"/>
              </a:cxn>
              <a:cxn ang="0">
                <a:pos x="9367" y="465"/>
              </a:cxn>
              <a:cxn ang="0">
                <a:pos x="9376" y="901"/>
              </a:cxn>
              <a:cxn ang="0">
                <a:pos x="5664" y="966"/>
              </a:cxn>
              <a:cxn ang="0">
                <a:pos x="2192" y="818"/>
              </a:cxn>
              <a:cxn ang="0">
                <a:pos x="318" y="744"/>
              </a:cxn>
              <a:cxn ang="0">
                <a:pos x="300" y="316"/>
              </a:cxn>
            </a:cxnLst>
            <a:rect l="0" t="0" r="r" b="b"/>
            <a:pathLst>
              <a:path w="9993" h="984">
                <a:moveTo>
                  <a:pt x="300" y="316"/>
                </a:moveTo>
                <a:cubicBezTo>
                  <a:pt x="325" y="229"/>
                  <a:pt x="300" y="271"/>
                  <a:pt x="467" y="223"/>
                </a:cubicBezTo>
                <a:cubicBezTo>
                  <a:pt x="634" y="175"/>
                  <a:pt x="1058" y="0"/>
                  <a:pt x="1300" y="28"/>
                </a:cubicBezTo>
                <a:cubicBezTo>
                  <a:pt x="1542" y="56"/>
                  <a:pt x="1669" y="379"/>
                  <a:pt x="1917" y="390"/>
                </a:cubicBezTo>
                <a:cubicBezTo>
                  <a:pt x="2165" y="401"/>
                  <a:pt x="2526" y="68"/>
                  <a:pt x="2790" y="93"/>
                </a:cubicBezTo>
                <a:cubicBezTo>
                  <a:pt x="3054" y="118"/>
                  <a:pt x="3185" y="519"/>
                  <a:pt x="3502" y="539"/>
                </a:cubicBezTo>
                <a:cubicBezTo>
                  <a:pt x="3819" y="559"/>
                  <a:pt x="4400" y="231"/>
                  <a:pt x="4695" y="214"/>
                </a:cubicBezTo>
                <a:cubicBezTo>
                  <a:pt x="4990" y="197"/>
                  <a:pt x="5022" y="406"/>
                  <a:pt x="5271" y="437"/>
                </a:cubicBezTo>
                <a:cubicBezTo>
                  <a:pt x="5520" y="468"/>
                  <a:pt x="5972" y="428"/>
                  <a:pt x="6190" y="400"/>
                </a:cubicBezTo>
                <a:cubicBezTo>
                  <a:pt x="6408" y="372"/>
                  <a:pt x="6426" y="270"/>
                  <a:pt x="6580" y="270"/>
                </a:cubicBezTo>
                <a:cubicBezTo>
                  <a:pt x="6734" y="270"/>
                  <a:pt x="6987" y="355"/>
                  <a:pt x="7114" y="400"/>
                </a:cubicBezTo>
                <a:cubicBezTo>
                  <a:pt x="7241" y="445"/>
                  <a:pt x="7183" y="539"/>
                  <a:pt x="7344" y="539"/>
                </a:cubicBezTo>
                <a:cubicBezTo>
                  <a:pt x="7505" y="539"/>
                  <a:pt x="7852" y="449"/>
                  <a:pt x="8079" y="400"/>
                </a:cubicBezTo>
                <a:cubicBezTo>
                  <a:pt x="8306" y="351"/>
                  <a:pt x="8532" y="264"/>
                  <a:pt x="8705" y="242"/>
                </a:cubicBezTo>
                <a:cubicBezTo>
                  <a:pt x="8878" y="220"/>
                  <a:pt x="9006" y="233"/>
                  <a:pt x="9116" y="270"/>
                </a:cubicBezTo>
                <a:cubicBezTo>
                  <a:pt x="9226" y="307"/>
                  <a:pt x="9324" y="360"/>
                  <a:pt x="9367" y="465"/>
                </a:cubicBezTo>
                <a:cubicBezTo>
                  <a:pt x="9410" y="570"/>
                  <a:pt x="9993" y="818"/>
                  <a:pt x="9376" y="901"/>
                </a:cubicBezTo>
                <a:cubicBezTo>
                  <a:pt x="8759" y="984"/>
                  <a:pt x="6861" y="980"/>
                  <a:pt x="5664" y="966"/>
                </a:cubicBezTo>
                <a:cubicBezTo>
                  <a:pt x="4467" y="952"/>
                  <a:pt x="3083" y="855"/>
                  <a:pt x="2192" y="818"/>
                </a:cubicBezTo>
                <a:cubicBezTo>
                  <a:pt x="1301" y="781"/>
                  <a:pt x="636" y="824"/>
                  <a:pt x="318" y="744"/>
                </a:cubicBezTo>
                <a:cubicBezTo>
                  <a:pt x="0" y="664"/>
                  <a:pt x="275" y="403"/>
                  <a:pt x="300" y="316"/>
                </a:cubicBezTo>
                <a:close/>
              </a:path>
            </a:pathLst>
          </a:custGeom>
          <a:solidFill>
            <a:srgbClr val="F9B277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1116" name="Group 92"/>
          <p:cNvGrpSpPr>
            <a:grpSpLocks/>
          </p:cNvGrpSpPr>
          <p:nvPr/>
        </p:nvGrpSpPr>
        <p:grpSpPr bwMode="auto">
          <a:xfrm>
            <a:off x="1285852" y="3714752"/>
            <a:ext cx="1214446" cy="1255711"/>
            <a:chOff x="3124" y="6073"/>
            <a:chExt cx="2984" cy="2996"/>
          </a:xfrm>
        </p:grpSpPr>
        <p:sp>
          <p:nvSpPr>
            <p:cNvPr id="1117" name="Freeform 93"/>
            <p:cNvSpPr>
              <a:spLocks/>
            </p:cNvSpPr>
            <p:nvPr/>
          </p:nvSpPr>
          <p:spPr bwMode="auto">
            <a:xfrm>
              <a:off x="3760" y="6373"/>
              <a:ext cx="1962" cy="1025"/>
            </a:xfrm>
            <a:custGeom>
              <a:avLst/>
              <a:gdLst/>
              <a:ahLst/>
              <a:cxnLst>
                <a:cxn ang="0">
                  <a:pos x="106" y="555"/>
                </a:cxn>
                <a:cxn ang="0">
                  <a:pos x="421" y="648"/>
                </a:cxn>
                <a:cxn ang="0">
                  <a:pos x="576" y="1093"/>
                </a:cxn>
                <a:cxn ang="0">
                  <a:pos x="1090" y="1168"/>
                </a:cxn>
                <a:cxn ang="0">
                  <a:pos x="1515" y="1066"/>
                </a:cxn>
                <a:cxn ang="0">
                  <a:pos x="1842" y="880"/>
                </a:cxn>
                <a:cxn ang="0">
                  <a:pos x="1954" y="787"/>
                </a:cxn>
                <a:cxn ang="0">
                  <a:pos x="1796" y="127"/>
                </a:cxn>
                <a:cxn ang="0">
                  <a:pos x="1698" y="25"/>
                </a:cxn>
                <a:cxn ang="0">
                  <a:pos x="1211" y="62"/>
                </a:cxn>
                <a:cxn ang="0">
                  <a:pos x="495" y="183"/>
                </a:cxn>
                <a:cxn ang="0">
                  <a:pos x="71" y="267"/>
                </a:cxn>
                <a:cxn ang="0">
                  <a:pos x="106" y="555"/>
                </a:cxn>
              </a:cxnLst>
              <a:rect l="0" t="0" r="r" b="b"/>
              <a:pathLst>
                <a:path w="1962" h="1180">
                  <a:moveTo>
                    <a:pt x="106" y="555"/>
                  </a:moveTo>
                  <a:cubicBezTo>
                    <a:pt x="164" y="618"/>
                    <a:pt x="343" y="558"/>
                    <a:pt x="421" y="648"/>
                  </a:cubicBezTo>
                  <a:cubicBezTo>
                    <a:pt x="499" y="738"/>
                    <a:pt x="465" y="1006"/>
                    <a:pt x="576" y="1093"/>
                  </a:cubicBezTo>
                  <a:cubicBezTo>
                    <a:pt x="687" y="1180"/>
                    <a:pt x="934" y="1172"/>
                    <a:pt x="1090" y="1168"/>
                  </a:cubicBezTo>
                  <a:cubicBezTo>
                    <a:pt x="1246" y="1164"/>
                    <a:pt x="1390" y="1114"/>
                    <a:pt x="1515" y="1066"/>
                  </a:cubicBezTo>
                  <a:cubicBezTo>
                    <a:pt x="1640" y="1018"/>
                    <a:pt x="1769" y="927"/>
                    <a:pt x="1842" y="880"/>
                  </a:cubicBezTo>
                  <a:cubicBezTo>
                    <a:pt x="1915" y="833"/>
                    <a:pt x="1962" y="912"/>
                    <a:pt x="1954" y="787"/>
                  </a:cubicBezTo>
                  <a:cubicBezTo>
                    <a:pt x="1946" y="662"/>
                    <a:pt x="1839" y="254"/>
                    <a:pt x="1796" y="127"/>
                  </a:cubicBezTo>
                  <a:cubicBezTo>
                    <a:pt x="1753" y="0"/>
                    <a:pt x="1795" y="36"/>
                    <a:pt x="1698" y="25"/>
                  </a:cubicBezTo>
                  <a:cubicBezTo>
                    <a:pt x="1601" y="14"/>
                    <a:pt x="1411" y="36"/>
                    <a:pt x="1211" y="62"/>
                  </a:cubicBezTo>
                  <a:cubicBezTo>
                    <a:pt x="1011" y="88"/>
                    <a:pt x="685" y="149"/>
                    <a:pt x="495" y="183"/>
                  </a:cubicBezTo>
                  <a:cubicBezTo>
                    <a:pt x="305" y="217"/>
                    <a:pt x="142" y="207"/>
                    <a:pt x="71" y="267"/>
                  </a:cubicBezTo>
                  <a:cubicBezTo>
                    <a:pt x="0" y="327"/>
                    <a:pt x="48" y="492"/>
                    <a:pt x="106" y="555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118" name="Group 94"/>
            <p:cNvGrpSpPr>
              <a:grpSpLocks/>
            </p:cNvGrpSpPr>
            <p:nvPr/>
          </p:nvGrpSpPr>
          <p:grpSpPr bwMode="auto">
            <a:xfrm>
              <a:off x="3124" y="6073"/>
              <a:ext cx="2984" cy="2996"/>
              <a:chOff x="3124" y="6073"/>
              <a:chExt cx="2984" cy="2996"/>
            </a:xfrm>
          </p:grpSpPr>
          <p:sp>
            <p:nvSpPr>
              <p:cNvPr id="1119" name="Freeform 95"/>
              <p:cNvSpPr>
                <a:spLocks/>
              </p:cNvSpPr>
              <p:nvPr/>
            </p:nvSpPr>
            <p:spPr bwMode="auto">
              <a:xfrm>
                <a:off x="3915" y="6073"/>
                <a:ext cx="1474" cy="2502"/>
              </a:xfrm>
              <a:custGeom>
                <a:avLst/>
                <a:gdLst/>
                <a:ahLst/>
                <a:cxnLst>
                  <a:cxn ang="0">
                    <a:pos x="1474" y="318"/>
                  </a:cxn>
                  <a:cxn ang="0">
                    <a:pos x="1256" y="150"/>
                  </a:cxn>
                  <a:cxn ang="0">
                    <a:pos x="800" y="20"/>
                  </a:cxn>
                  <a:cxn ang="0">
                    <a:pos x="441" y="271"/>
                  </a:cxn>
                  <a:cxn ang="0">
                    <a:pos x="80" y="652"/>
                  </a:cxn>
                  <a:cxn ang="0">
                    <a:pos x="0" y="1389"/>
                  </a:cxn>
                  <a:cxn ang="0">
                    <a:pos x="80" y="2015"/>
                  </a:cxn>
                  <a:cxn ang="0">
                    <a:pos x="169" y="2445"/>
                  </a:cxn>
                  <a:cxn ang="0">
                    <a:pos x="218" y="2358"/>
                  </a:cxn>
                  <a:cxn ang="0">
                    <a:pos x="218" y="2231"/>
                  </a:cxn>
                  <a:cxn ang="0">
                    <a:pos x="124" y="1571"/>
                  </a:cxn>
                  <a:cxn ang="0">
                    <a:pos x="124" y="959"/>
                  </a:cxn>
                  <a:cxn ang="0">
                    <a:pos x="169" y="652"/>
                  </a:cxn>
                  <a:cxn ang="0">
                    <a:pos x="432" y="411"/>
                  </a:cxn>
                  <a:cxn ang="0">
                    <a:pos x="741" y="271"/>
                  </a:cxn>
                  <a:cxn ang="0">
                    <a:pos x="1025" y="240"/>
                  </a:cxn>
                  <a:cxn ang="0">
                    <a:pos x="1256" y="345"/>
                  </a:cxn>
                  <a:cxn ang="0">
                    <a:pos x="1393" y="327"/>
                  </a:cxn>
                </a:cxnLst>
                <a:rect l="0" t="0" r="r" b="b"/>
                <a:pathLst>
                  <a:path w="1474" h="2502">
                    <a:moveTo>
                      <a:pt x="1474" y="318"/>
                    </a:moveTo>
                    <a:cubicBezTo>
                      <a:pt x="1421" y="259"/>
                      <a:pt x="1368" y="200"/>
                      <a:pt x="1256" y="150"/>
                    </a:cubicBezTo>
                    <a:cubicBezTo>
                      <a:pt x="1144" y="100"/>
                      <a:pt x="936" y="0"/>
                      <a:pt x="800" y="20"/>
                    </a:cubicBezTo>
                    <a:cubicBezTo>
                      <a:pt x="664" y="40"/>
                      <a:pt x="561" y="166"/>
                      <a:pt x="441" y="271"/>
                    </a:cubicBezTo>
                    <a:cubicBezTo>
                      <a:pt x="321" y="376"/>
                      <a:pt x="153" y="466"/>
                      <a:pt x="80" y="652"/>
                    </a:cubicBezTo>
                    <a:cubicBezTo>
                      <a:pt x="7" y="838"/>
                      <a:pt x="0" y="1162"/>
                      <a:pt x="0" y="1389"/>
                    </a:cubicBezTo>
                    <a:cubicBezTo>
                      <a:pt x="0" y="1616"/>
                      <a:pt x="52" y="1839"/>
                      <a:pt x="80" y="2015"/>
                    </a:cubicBezTo>
                    <a:cubicBezTo>
                      <a:pt x="108" y="2191"/>
                      <a:pt x="146" y="2388"/>
                      <a:pt x="169" y="2445"/>
                    </a:cubicBezTo>
                    <a:cubicBezTo>
                      <a:pt x="192" y="2502"/>
                      <a:pt x="210" y="2394"/>
                      <a:pt x="218" y="2358"/>
                    </a:cubicBezTo>
                    <a:cubicBezTo>
                      <a:pt x="226" y="2322"/>
                      <a:pt x="234" y="2362"/>
                      <a:pt x="218" y="2231"/>
                    </a:cubicBezTo>
                    <a:cubicBezTo>
                      <a:pt x="202" y="2100"/>
                      <a:pt x="140" y="1783"/>
                      <a:pt x="124" y="1571"/>
                    </a:cubicBezTo>
                    <a:cubicBezTo>
                      <a:pt x="108" y="1359"/>
                      <a:pt x="117" y="1112"/>
                      <a:pt x="124" y="959"/>
                    </a:cubicBezTo>
                    <a:cubicBezTo>
                      <a:pt x="131" y="806"/>
                      <a:pt x="118" y="743"/>
                      <a:pt x="169" y="652"/>
                    </a:cubicBezTo>
                    <a:cubicBezTo>
                      <a:pt x="220" y="561"/>
                      <a:pt x="337" y="474"/>
                      <a:pt x="432" y="411"/>
                    </a:cubicBezTo>
                    <a:cubicBezTo>
                      <a:pt x="527" y="348"/>
                      <a:pt x="642" y="299"/>
                      <a:pt x="741" y="271"/>
                    </a:cubicBezTo>
                    <a:cubicBezTo>
                      <a:pt x="840" y="243"/>
                      <a:pt x="939" y="228"/>
                      <a:pt x="1025" y="240"/>
                    </a:cubicBezTo>
                    <a:cubicBezTo>
                      <a:pt x="1111" y="252"/>
                      <a:pt x="1195" y="330"/>
                      <a:pt x="1256" y="345"/>
                    </a:cubicBezTo>
                    <a:cubicBezTo>
                      <a:pt x="1317" y="360"/>
                      <a:pt x="1355" y="343"/>
                      <a:pt x="1393" y="327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0" name="Freeform 96"/>
              <p:cNvSpPr>
                <a:spLocks/>
              </p:cNvSpPr>
              <p:nvPr/>
            </p:nvSpPr>
            <p:spPr bwMode="auto">
              <a:xfrm>
                <a:off x="4181" y="7010"/>
                <a:ext cx="1927" cy="2059"/>
              </a:xfrm>
              <a:custGeom>
                <a:avLst/>
                <a:gdLst/>
                <a:ahLst/>
                <a:cxnLst>
                  <a:cxn ang="0">
                    <a:pos x="0" y="283"/>
                  </a:cxn>
                  <a:cxn ang="0">
                    <a:pos x="362" y="388"/>
                  </a:cxn>
                  <a:cxn ang="0">
                    <a:pos x="604" y="388"/>
                  </a:cxn>
                  <a:cxn ang="0">
                    <a:pos x="680" y="580"/>
                  </a:cxn>
                  <a:cxn ang="0">
                    <a:pos x="893" y="571"/>
                  </a:cxn>
                  <a:cxn ang="0">
                    <a:pos x="963" y="292"/>
                  </a:cxn>
                  <a:cxn ang="0">
                    <a:pos x="1191" y="134"/>
                  </a:cxn>
                  <a:cxn ang="0">
                    <a:pos x="1414" y="79"/>
                  </a:cxn>
                  <a:cxn ang="0">
                    <a:pos x="1582" y="608"/>
                  </a:cxn>
                  <a:cxn ang="0">
                    <a:pos x="1768" y="1110"/>
                  </a:cxn>
                  <a:cxn ang="0">
                    <a:pos x="1777" y="1377"/>
                  </a:cxn>
                  <a:cxn ang="0">
                    <a:pos x="1684" y="1627"/>
                  </a:cxn>
                  <a:cxn ang="0">
                    <a:pos x="1368" y="1816"/>
                  </a:cxn>
                  <a:cxn ang="0">
                    <a:pos x="680" y="2032"/>
                  </a:cxn>
                  <a:cxn ang="0">
                    <a:pos x="162" y="1980"/>
                  </a:cxn>
                </a:cxnLst>
                <a:rect l="0" t="0" r="r" b="b"/>
                <a:pathLst>
                  <a:path w="1800" h="2059">
                    <a:moveTo>
                      <a:pt x="0" y="283"/>
                    </a:moveTo>
                    <a:cubicBezTo>
                      <a:pt x="130" y="327"/>
                      <a:pt x="261" y="371"/>
                      <a:pt x="362" y="388"/>
                    </a:cubicBezTo>
                    <a:cubicBezTo>
                      <a:pt x="463" y="405"/>
                      <a:pt x="551" y="356"/>
                      <a:pt x="604" y="388"/>
                    </a:cubicBezTo>
                    <a:cubicBezTo>
                      <a:pt x="657" y="420"/>
                      <a:pt x="632" y="550"/>
                      <a:pt x="680" y="580"/>
                    </a:cubicBezTo>
                    <a:cubicBezTo>
                      <a:pt x="728" y="610"/>
                      <a:pt x="846" y="619"/>
                      <a:pt x="893" y="571"/>
                    </a:cubicBezTo>
                    <a:cubicBezTo>
                      <a:pt x="940" y="523"/>
                      <a:pt x="913" y="365"/>
                      <a:pt x="963" y="292"/>
                    </a:cubicBezTo>
                    <a:cubicBezTo>
                      <a:pt x="1013" y="219"/>
                      <a:pt x="1116" y="169"/>
                      <a:pt x="1191" y="134"/>
                    </a:cubicBezTo>
                    <a:cubicBezTo>
                      <a:pt x="1266" y="99"/>
                      <a:pt x="1349" y="0"/>
                      <a:pt x="1414" y="79"/>
                    </a:cubicBezTo>
                    <a:cubicBezTo>
                      <a:pt x="1479" y="158"/>
                      <a:pt x="1523" y="436"/>
                      <a:pt x="1582" y="608"/>
                    </a:cubicBezTo>
                    <a:cubicBezTo>
                      <a:pt x="1641" y="780"/>
                      <a:pt x="1736" y="982"/>
                      <a:pt x="1768" y="1110"/>
                    </a:cubicBezTo>
                    <a:cubicBezTo>
                      <a:pt x="1800" y="1238"/>
                      <a:pt x="1791" y="1291"/>
                      <a:pt x="1777" y="1377"/>
                    </a:cubicBezTo>
                    <a:cubicBezTo>
                      <a:pt x="1763" y="1463"/>
                      <a:pt x="1752" y="1554"/>
                      <a:pt x="1684" y="1627"/>
                    </a:cubicBezTo>
                    <a:cubicBezTo>
                      <a:pt x="1616" y="1700"/>
                      <a:pt x="1535" y="1749"/>
                      <a:pt x="1368" y="1816"/>
                    </a:cubicBezTo>
                    <a:cubicBezTo>
                      <a:pt x="1201" y="1883"/>
                      <a:pt x="881" y="2005"/>
                      <a:pt x="680" y="2032"/>
                    </a:cubicBezTo>
                    <a:cubicBezTo>
                      <a:pt x="479" y="2059"/>
                      <a:pt x="320" y="2019"/>
                      <a:pt x="162" y="198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1" name="Freeform 97"/>
              <p:cNvSpPr>
                <a:spLocks/>
              </p:cNvSpPr>
              <p:nvPr/>
            </p:nvSpPr>
            <p:spPr bwMode="auto">
              <a:xfrm>
                <a:off x="3764" y="6754"/>
                <a:ext cx="764" cy="2229"/>
              </a:xfrm>
              <a:custGeom>
                <a:avLst/>
                <a:gdLst/>
                <a:ahLst/>
                <a:cxnLst>
                  <a:cxn ang="0">
                    <a:pos x="102" y="65"/>
                  </a:cxn>
                  <a:cxn ang="0">
                    <a:pos x="67" y="818"/>
                  </a:cxn>
                  <a:cxn ang="0">
                    <a:pos x="61" y="1562"/>
                  </a:cxn>
                  <a:cxn ang="0">
                    <a:pos x="102" y="1887"/>
                  </a:cxn>
                  <a:cxn ang="0">
                    <a:pos x="673" y="2217"/>
                  </a:cxn>
                  <a:cxn ang="0">
                    <a:pos x="649" y="1814"/>
                  </a:cxn>
                  <a:cxn ang="0">
                    <a:pos x="572" y="1019"/>
                  </a:cxn>
                  <a:cxn ang="0">
                    <a:pos x="544" y="557"/>
                  </a:cxn>
                  <a:cxn ang="0">
                    <a:pos x="491" y="242"/>
                  </a:cxn>
                  <a:cxn ang="0">
                    <a:pos x="352" y="93"/>
                  </a:cxn>
                  <a:cxn ang="0">
                    <a:pos x="102" y="0"/>
                  </a:cxn>
                </a:cxnLst>
                <a:rect l="0" t="0" r="r" b="b"/>
                <a:pathLst>
                  <a:path w="764" h="2229">
                    <a:moveTo>
                      <a:pt x="102" y="65"/>
                    </a:moveTo>
                    <a:cubicBezTo>
                      <a:pt x="88" y="317"/>
                      <a:pt x="74" y="569"/>
                      <a:pt x="67" y="818"/>
                    </a:cubicBezTo>
                    <a:cubicBezTo>
                      <a:pt x="60" y="1067"/>
                      <a:pt x="55" y="1384"/>
                      <a:pt x="61" y="1562"/>
                    </a:cubicBezTo>
                    <a:cubicBezTo>
                      <a:pt x="67" y="1740"/>
                      <a:pt x="0" y="1778"/>
                      <a:pt x="102" y="1887"/>
                    </a:cubicBezTo>
                    <a:cubicBezTo>
                      <a:pt x="204" y="1996"/>
                      <a:pt x="582" y="2229"/>
                      <a:pt x="673" y="2217"/>
                    </a:cubicBezTo>
                    <a:cubicBezTo>
                      <a:pt x="764" y="2205"/>
                      <a:pt x="666" y="2014"/>
                      <a:pt x="649" y="1814"/>
                    </a:cubicBezTo>
                    <a:cubicBezTo>
                      <a:pt x="632" y="1614"/>
                      <a:pt x="589" y="1228"/>
                      <a:pt x="572" y="1019"/>
                    </a:cubicBezTo>
                    <a:cubicBezTo>
                      <a:pt x="555" y="810"/>
                      <a:pt x="557" y="686"/>
                      <a:pt x="544" y="557"/>
                    </a:cubicBezTo>
                    <a:cubicBezTo>
                      <a:pt x="531" y="428"/>
                      <a:pt x="523" y="319"/>
                      <a:pt x="491" y="242"/>
                    </a:cubicBezTo>
                    <a:cubicBezTo>
                      <a:pt x="459" y="165"/>
                      <a:pt x="417" y="133"/>
                      <a:pt x="352" y="93"/>
                    </a:cubicBezTo>
                    <a:cubicBezTo>
                      <a:pt x="287" y="53"/>
                      <a:pt x="194" y="26"/>
                      <a:pt x="102" y="0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2" name="Freeform 98"/>
              <p:cNvSpPr>
                <a:spLocks/>
              </p:cNvSpPr>
              <p:nvPr/>
            </p:nvSpPr>
            <p:spPr bwMode="auto">
              <a:xfrm>
                <a:off x="4554" y="7472"/>
                <a:ext cx="1298" cy="1319"/>
              </a:xfrm>
              <a:custGeom>
                <a:avLst/>
                <a:gdLst/>
                <a:ahLst/>
                <a:cxnLst>
                  <a:cxn ang="0">
                    <a:pos x="1085" y="127"/>
                  </a:cxn>
                  <a:cxn ang="0">
                    <a:pos x="721" y="258"/>
                  </a:cxn>
                  <a:cxn ang="0">
                    <a:pos x="101" y="397"/>
                  </a:cxn>
                  <a:cxn ang="0">
                    <a:pos x="116" y="1103"/>
                  </a:cxn>
                  <a:cxn ang="0">
                    <a:pos x="101" y="1278"/>
                  </a:cxn>
                  <a:cxn ang="0">
                    <a:pos x="568" y="1286"/>
                  </a:cxn>
                  <a:cxn ang="0">
                    <a:pos x="1168" y="1081"/>
                  </a:cxn>
                  <a:cxn ang="0">
                    <a:pos x="1290" y="1019"/>
                  </a:cxn>
                  <a:cxn ang="0">
                    <a:pos x="1085" y="127"/>
                  </a:cxn>
                </a:cxnLst>
                <a:rect l="0" t="0" r="r" b="b"/>
                <a:pathLst>
                  <a:path w="1298" h="1319">
                    <a:moveTo>
                      <a:pt x="1085" y="127"/>
                    </a:moveTo>
                    <a:cubicBezTo>
                      <a:pt x="990" y="0"/>
                      <a:pt x="885" y="213"/>
                      <a:pt x="721" y="258"/>
                    </a:cubicBezTo>
                    <a:cubicBezTo>
                      <a:pt x="557" y="303"/>
                      <a:pt x="202" y="256"/>
                      <a:pt x="101" y="397"/>
                    </a:cubicBezTo>
                    <a:cubicBezTo>
                      <a:pt x="0" y="538"/>
                      <a:pt x="116" y="956"/>
                      <a:pt x="116" y="1103"/>
                    </a:cubicBezTo>
                    <a:cubicBezTo>
                      <a:pt x="116" y="1250"/>
                      <a:pt x="26" y="1248"/>
                      <a:pt x="101" y="1278"/>
                    </a:cubicBezTo>
                    <a:cubicBezTo>
                      <a:pt x="176" y="1308"/>
                      <a:pt x="390" y="1319"/>
                      <a:pt x="568" y="1286"/>
                    </a:cubicBezTo>
                    <a:cubicBezTo>
                      <a:pt x="746" y="1253"/>
                      <a:pt x="1048" y="1125"/>
                      <a:pt x="1168" y="1081"/>
                    </a:cubicBezTo>
                    <a:cubicBezTo>
                      <a:pt x="1288" y="1037"/>
                      <a:pt x="1298" y="1179"/>
                      <a:pt x="1290" y="1019"/>
                    </a:cubicBezTo>
                    <a:cubicBezTo>
                      <a:pt x="1282" y="859"/>
                      <a:pt x="1180" y="254"/>
                      <a:pt x="1085" y="12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3" name="Freeform 99"/>
              <p:cNvSpPr>
                <a:spLocks/>
              </p:cNvSpPr>
              <p:nvPr/>
            </p:nvSpPr>
            <p:spPr bwMode="auto">
              <a:xfrm>
                <a:off x="3813" y="6342"/>
                <a:ext cx="1781" cy="412"/>
              </a:xfrm>
              <a:custGeom>
                <a:avLst/>
                <a:gdLst/>
                <a:ahLst/>
                <a:cxnLst>
                  <a:cxn ang="0">
                    <a:pos x="102" y="412"/>
                  </a:cxn>
                  <a:cxn ang="0">
                    <a:pos x="842" y="328"/>
                  </a:cxn>
                  <a:cxn ang="0">
                    <a:pos x="1458" y="245"/>
                  </a:cxn>
                  <a:cxn ang="0">
                    <a:pos x="1743" y="217"/>
                  </a:cxn>
                  <a:cxn ang="0">
                    <a:pos x="1686" y="31"/>
                  </a:cxn>
                  <a:cxn ang="0">
                    <a:pos x="1524" y="31"/>
                  </a:cxn>
                  <a:cxn ang="0">
                    <a:pos x="657" y="143"/>
                  </a:cxn>
                  <a:cxn ang="0">
                    <a:pos x="303" y="198"/>
                  </a:cxn>
                  <a:cxn ang="0">
                    <a:pos x="89" y="236"/>
                  </a:cxn>
                  <a:cxn ang="0">
                    <a:pos x="12" y="319"/>
                  </a:cxn>
                  <a:cxn ang="0">
                    <a:pos x="18" y="412"/>
                  </a:cxn>
                </a:cxnLst>
                <a:rect l="0" t="0" r="r" b="b"/>
                <a:pathLst>
                  <a:path w="1781" h="412">
                    <a:moveTo>
                      <a:pt x="102" y="412"/>
                    </a:moveTo>
                    <a:cubicBezTo>
                      <a:pt x="359" y="384"/>
                      <a:pt x="616" y="356"/>
                      <a:pt x="842" y="328"/>
                    </a:cubicBezTo>
                    <a:cubicBezTo>
                      <a:pt x="1068" y="300"/>
                      <a:pt x="1308" y="264"/>
                      <a:pt x="1458" y="245"/>
                    </a:cubicBezTo>
                    <a:cubicBezTo>
                      <a:pt x="1608" y="226"/>
                      <a:pt x="1705" y="253"/>
                      <a:pt x="1743" y="217"/>
                    </a:cubicBezTo>
                    <a:cubicBezTo>
                      <a:pt x="1781" y="181"/>
                      <a:pt x="1722" y="62"/>
                      <a:pt x="1686" y="31"/>
                    </a:cubicBezTo>
                    <a:cubicBezTo>
                      <a:pt x="1650" y="0"/>
                      <a:pt x="1695" y="12"/>
                      <a:pt x="1524" y="31"/>
                    </a:cubicBezTo>
                    <a:cubicBezTo>
                      <a:pt x="1353" y="50"/>
                      <a:pt x="860" y="115"/>
                      <a:pt x="657" y="143"/>
                    </a:cubicBezTo>
                    <a:cubicBezTo>
                      <a:pt x="454" y="171"/>
                      <a:pt x="398" y="183"/>
                      <a:pt x="303" y="198"/>
                    </a:cubicBezTo>
                    <a:cubicBezTo>
                      <a:pt x="208" y="213"/>
                      <a:pt x="137" y="216"/>
                      <a:pt x="89" y="236"/>
                    </a:cubicBezTo>
                    <a:cubicBezTo>
                      <a:pt x="41" y="256"/>
                      <a:pt x="24" y="290"/>
                      <a:pt x="12" y="319"/>
                    </a:cubicBezTo>
                    <a:cubicBezTo>
                      <a:pt x="0" y="348"/>
                      <a:pt x="9" y="380"/>
                      <a:pt x="18" y="412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24" name="Freeform 100"/>
              <p:cNvSpPr>
                <a:spLocks/>
              </p:cNvSpPr>
              <p:nvPr/>
            </p:nvSpPr>
            <p:spPr bwMode="auto">
              <a:xfrm>
                <a:off x="3124" y="6300"/>
                <a:ext cx="1271" cy="2333"/>
              </a:xfrm>
              <a:custGeom>
                <a:avLst/>
                <a:gdLst/>
                <a:ahLst/>
                <a:cxnLst>
                  <a:cxn ang="0">
                    <a:pos x="1271" y="203"/>
                  </a:cxn>
                  <a:cxn ang="0">
                    <a:pos x="791" y="42"/>
                  </a:cxn>
                  <a:cxn ang="0">
                    <a:pos x="640" y="42"/>
                  </a:cxn>
                  <a:cxn ang="0">
                    <a:pos x="267" y="296"/>
                  </a:cxn>
                  <a:cxn ang="0">
                    <a:pos x="41" y="710"/>
                  </a:cxn>
                  <a:cxn ang="0">
                    <a:pos x="41" y="1354"/>
                  </a:cxn>
                  <a:cxn ang="0">
                    <a:pos x="286" y="1822"/>
                  </a:cxn>
                  <a:cxn ang="0">
                    <a:pos x="551" y="2243"/>
                  </a:cxn>
                  <a:cxn ang="0">
                    <a:pos x="689" y="2243"/>
                  </a:cxn>
                  <a:cxn ang="0">
                    <a:pos x="418" y="1700"/>
                  </a:cxn>
                  <a:cxn ang="0">
                    <a:pos x="204" y="956"/>
                  </a:cxn>
                  <a:cxn ang="0">
                    <a:pos x="369" y="584"/>
                  </a:cxn>
                  <a:cxn ang="0">
                    <a:pos x="471" y="315"/>
                  </a:cxn>
                  <a:cxn ang="0">
                    <a:pos x="707" y="240"/>
                  </a:cxn>
                  <a:cxn ang="0">
                    <a:pos x="992" y="250"/>
                  </a:cxn>
                  <a:cxn ang="0">
                    <a:pos x="1184" y="222"/>
                  </a:cxn>
                </a:cxnLst>
                <a:rect l="0" t="0" r="r" b="b"/>
                <a:pathLst>
                  <a:path w="1271" h="2333">
                    <a:moveTo>
                      <a:pt x="1271" y="203"/>
                    </a:moveTo>
                    <a:cubicBezTo>
                      <a:pt x="1083" y="136"/>
                      <a:pt x="896" y="69"/>
                      <a:pt x="791" y="42"/>
                    </a:cubicBezTo>
                    <a:cubicBezTo>
                      <a:pt x="686" y="15"/>
                      <a:pt x="727" y="0"/>
                      <a:pt x="640" y="42"/>
                    </a:cubicBezTo>
                    <a:cubicBezTo>
                      <a:pt x="553" y="84"/>
                      <a:pt x="367" y="185"/>
                      <a:pt x="267" y="296"/>
                    </a:cubicBezTo>
                    <a:cubicBezTo>
                      <a:pt x="167" y="407"/>
                      <a:pt x="79" y="534"/>
                      <a:pt x="41" y="710"/>
                    </a:cubicBezTo>
                    <a:cubicBezTo>
                      <a:pt x="3" y="886"/>
                      <a:pt x="0" y="1169"/>
                      <a:pt x="41" y="1354"/>
                    </a:cubicBezTo>
                    <a:cubicBezTo>
                      <a:pt x="82" y="1539"/>
                      <a:pt x="201" y="1674"/>
                      <a:pt x="286" y="1822"/>
                    </a:cubicBezTo>
                    <a:cubicBezTo>
                      <a:pt x="371" y="1970"/>
                      <a:pt x="484" y="2173"/>
                      <a:pt x="551" y="2243"/>
                    </a:cubicBezTo>
                    <a:cubicBezTo>
                      <a:pt x="618" y="2313"/>
                      <a:pt x="711" y="2333"/>
                      <a:pt x="689" y="2243"/>
                    </a:cubicBezTo>
                    <a:cubicBezTo>
                      <a:pt x="667" y="2153"/>
                      <a:pt x="499" y="1914"/>
                      <a:pt x="418" y="1700"/>
                    </a:cubicBezTo>
                    <a:cubicBezTo>
                      <a:pt x="337" y="1486"/>
                      <a:pt x="212" y="1142"/>
                      <a:pt x="204" y="956"/>
                    </a:cubicBezTo>
                    <a:cubicBezTo>
                      <a:pt x="196" y="770"/>
                      <a:pt x="325" y="691"/>
                      <a:pt x="369" y="584"/>
                    </a:cubicBezTo>
                    <a:cubicBezTo>
                      <a:pt x="413" y="477"/>
                      <a:pt x="415" y="372"/>
                      <a:pt x="471" y="315"/>
                    </a:cubicBezTo>
                    <a:cubicBezTo>
                      <a:pt x="527" y="258"/>
                      <a:pt x="620" y="251"/>
                      <a:pt x="707" y="240"/>
                    </a:cubicBezTo>
                    <a:cubicBezTo>
                      <a:pt x="794" y="229"/>
                      <a:pt x="913" y="253"/>
                      <a:pt x="992" y="250"/>
                    </a:cubicBezTo>
                    <a:cubicBezTo>
                      <a:pt x="1071" y="247"/>
                      <a:pt x="1127" y="234"/>
                      <a:pt x="1184" y="222"/>
                    </a:cubicBezTo>
                  </a:path>
                </a:pathLst>
              </a:custGeom>
              <a:solidFill>
                <a:srgbClr val="4040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125" name="Group 101"/>
              <p:cNvGrpSpPr>
                <a:grpSpLocks/>
              </p:cNvGrpSpPr>
              <p:nvPr/>
            </p:nvGrpSpPr>
            <p:grpSpPr bwMode="auto">
              <a:xfrm>
                <a:off x="4744" y="7850"/>
                <a:ext cx="850" cy="783"/>
                <a:chOff x="2752" y="836"/>
                <a:chExt cx="1126" cy="892"/>
              </a:xfrm>
            </p:grpSpPr>
            <p:grpSp>
              <p:nvGrpSpPr>
                <p:cNvPr id="1126" name="Group 102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127" name="Oval 10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8" name="Oval 104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29" name="Oval 105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0" name="Oval 10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1" name="Freeform 107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2" name="Freeform 108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3" name="Freeform 109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4" name="Freeform 110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5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3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2" name="Oval 11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3" name="Freeform 119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4" name="Freeform 120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5" name="Freeform 121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6" name="Freeform 122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7" name="WordArt 123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148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9" name="Rectangle 125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50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51" name="Freeform 127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52" name="Freeform 128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53" name="WordArt 129"/>
              <p:cNvSpPr>
                <a:spLocks noChangeArrowheads="1" noChangeShapeType="1" noTextEdit="1"/>
              </p:cNvSpPr>
              <p:nvPr/>
            </p:nvSpPr>
            <p:spPr bwMode="auto">
              <a:xfrm rot="-478228">
                <a:off x="4418" y="6840"/>
                <a:ext cx="1019" cy="331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sp>
            <p:nvSpPr>
              <p:cNvPr id="1154" name="Freeform 130"/>
              <p:cNvSpPr>
                <a:spLocks/>
              </p:cNvSpPr>
              <p:nvPr/>
            </p:nvSpPr>
            <p:spPr bwMode="auto">
              <a:xfrm>
                <a:off x="3900" y="7358"/>
                <a:ext cx="443" cy="1436"/>
              </a:xfrm>
              <a:custGeom>
                <a:avLst/>
                <a:gdLst/>
                <a:ahLst/>
                <a:cxnLst>
                  <a:cxn ang="0">
                    <a:pos x="79" y="40"/>
                  </a:cxn>
                  <a:cxn ang="0">
                    <a:pos x="271" y="114"/>
                  </a:cxn>
                  <a:cxn ang="0">
                    <a:pos x="281" y="692"/>
                  </a:cxn>
                  <a:cxn ang="0">
                    <a:pos x="408" y="1350"/>
                  </a:cxn>
                  <a:cxn ang="0">
                    <a:pos x="68" y="1209"/>
                  </a:cxn>
                  <a:cxn ang="0">
                    <a:pos x="2" y="353"/>
                  </a:cxn>
                  <a:cxn ang="0">
                    <a:pos x="79" y="40"/>
                  </a:cxn>
                </a:cxnLst>
                <a:rect l="0" t="0" r="r" b="b"/>
                <a:pathLst>
                  <a:path w="443" h="1436">
                    <a:moveTo>
                      <a:pt x="79" y="40"/>
                    </a:moveTo>
                    <a:cubicBezTo>
                      <a:pt x="124" y="0"/>
                      <a:pt x="237" y="5"/>
                      <a:pt x="271" y="114"/>
                    </a:cubicBezTo>
                    <a:cubicBezTo>
                      <a:pt x="305" y="223"/>
                      <a:pt x="258" y="486"/>
                      <a:pt x="281" y="692"/>
                    </a:cubicBezTo>
                    <a:cubicBezTo>
                      <a:pt x="304" y="898"/>
                      <a:pt x="443" y="1264"/>
                      <a:pt x="408" y="1350"/>
                    </a:cubicBezTo>
                    <a:cubicBezTo>
                      <a:pt x="373" y="1436"/>
                      <a:pt x="136" y="1375"/>
                      <a:pt x="68" y="1209"/>
                    </a:cubicBezTo>
                    <a:cubicBezTo>
                      <a:pt x="0" y="1043"/>
                      <a:pt x="2" y="548"/>
                      <a:pt x="2" y="353"/>
                    </a:cubicBezTo>
                    <a:cubicBezTo>
                      <a:pt x="2" y="158"/>
                      <a:pt x="34" y="80"/>
                      <a:pt x="79" y="40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210" name="209 CuadroTexto"/>
          <p:cNvSpPr txBox="1"/>
          <p:nvPr/>
        </p:nvSpPr>
        <p:spPr>
          <a:xfrm>
            <a:off x="2678052" y="1191877"/>
            <a:ext cx="1143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 smtClean="0">
                <a:latin typeface="Arial" pitchFamily="34" charset="0"/>
                <a:cs typeface="Arial" pitchFamily="34" charset="0"/>
              </a:rPr>
              <a:t>Toalla</a:t>
            </a:r>
            <a:endParaRPr lang="es-E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11" name="210 CuadroTexto"/>
          <p:cNvSpPr txBox="1"/>
          <p:nvPr/>
        </p:nvSpPr>
        <p:spPr>
          <a:xfrm>
            <a:off x="3805426" y="1229125"/>
            <a:ext cx="1143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 smtClean="0">
                <a:latin typeface="Arial" pitchFamily="34" charset="0"/>
                <a:cs typeface="Arial" pitchFamily="34" charset="0"/>
              </a:rPr>
              <a:t>Chanclas</a:t>
            </a:r>
            <a:endParaRPr lang="es-E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12" name="211 CuadroTexto"/>
          <p:cNvSpPr txBox="1"/>
          <p:nvPr/>
        </p:nvSpPr>
        <p:spPr>
          <a:xfrm>
            <a:off x="5065172" y="1239050"/>
            <a:ext cx="1143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 smtClean="0">
                <a:latin typeface="Arial" pitchFamily="34" charset="0"/>
                <a:cs typeface="Arial" pitchFamily="34" charset="0"/>
              </a:rPr>
              <a:t>Agua</a:t>
            </a:r>
            <a:endParaRPr lang="es-ES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13" name="212 CuadroTexto"/>
          <p:cNvSpPr txBox="1"/>
          <p:nvPr/>
        </p:nvSpPr>
        <p:spPr>
          <a:xfrm>
            <a:off x="6023226" y="1229125"/>
            <a:ext cx="1143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 smtClean="0">
                <a:latin typeface="Arial" pitchFamily="34" charset="0"/>
                <a:cs typeface="Arial" pitchFamily="34" charset="0"/>
              </a:rPr>
              <a:t>Crema</a:t>
            </a:r>
            <a:endParaRPr lang="es-ES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170" name="Group 146"/>
          <p:cNvGrpSpPr>
            <a:grpSpLocks/>
          </p:cNvGrpSpPr>
          <p:nvPr/>
        </p:nvGrpSpPr>
        <p:grpSpPr bwMode="auto">
          <a:xfrm>
            <a:off x="6072198" y="3643314"/>
            <a:ext cx="652463" cy="1406525"/>
            <a:chOff x="4670" y="7950"/>
            <a:chExt cx="1027" cy="2216"/>
          </a:xfrm>
        </p:grpSpPr>
        <p:sp>
          <p:nvSpPr>
            <p:cNvPr id="1171" name="Freeform 147"/>
            <p:cNvSpPr>
              <a:spLocks/>
            </p:cNvSpPr>
            <p:nvPr/>
          </p:nvSpPr>
          <p:spPr bwMode="auto">
            <a:xfrm>
              <a:off x="4850" y="8524"/>
              <a:ext cx="838" cy="951"/>
            </a:xfrm>
            <a:custGeom>
              <a:avLst/>
              <a:gdLst/>
              <a:ahLst/>
              <a:cxnLst>
                <a:cxn ang="0">
                  <a:pos x="105" y="836"/>
                </a:cxn>
                <a:cxn ang="0">
                  <a:pos x="261" y="896"/>
                </a:cxn>
                <a:cxn ang="0">
                  <a:pos x="421" y="924"/>
                </a:cxn>
                <a:cxn ang="0">
                  <a:pos x="608" y="915"/>
                </a:cxn>
                <a:cxn ang="0">
                  <a:pos x="792" y="836"/>
                </a:cxn>
                <a:cxn ang="0">
                  <a:pos x="792" y="227"/>
                </a:cxn>
                <a:cxn ang="0">
                  <a:pos x="792" y="79"/>
                </a:cxn>
                <a:cxn ang="0">
                  <a:pos x="514" y="5"/>
                </a:cxn>
                <a:cxn ang="0">
                  <a:pos x="425" y="107"/>
                </a:cxn>
                <a:cxn ang="0">
                  <a:pos x="121" y="107"/>
                </a:cxn>
                <a:cxn ang="0">
                  <a:pos x="30" y="190"/>
                </a:cxn>
                <a:cxn ang="0">
                  <a:pos x="0" y="302"/>
                </a:cxn>
                <a:cxn ang="0">
                  <a:pos x="30" y="506"/>
                </a:cxn>
                <a:cxn ang="0">
                  <a:pos x="68" y="772"/>
                </a:cxn>
                <a:cxn ang="0">
                  <a:pos x="105" y="836"/>
                </a:cxn>
              </a:cxnLst>
              <a:rect l="0" t="0" r="r" b="b"/>
              <a:pathLst>
                <a:path w="838" h="951">
                  <a:moveTo>
                    <a:pt x="105" y="836"/>
                  </a:moveTo>
                  <a:cubicBezTo>
                    <a:pt x="137" y="857"/>
                    <a:pt x="208" y="881"/>
                    <a:pt x="261" y="896"/>
                  </a:cubicBezTo>
                  <a:cubicBezTo>
                    <a:pt x="314" y="911"/>
                    <a:pt x="363" y="921"/>
                    <a:pt x="421" y="924"/>
                  </a:cubicBezTo>
                  <a:cubicBezTo>
                    <a:pt x="479" y="927"/>
                    <a:pt x="546" y="930"/>
                    <a:pt x="608" y="915"/>
                  </a:cubicBezTo>
                  <a:cubicBezTo>
                    <a:pt x="670" y="900"/>
                    <a:pt x="761" y="951"/>
                    <a:pt x="792" y="836"/>
                  </a:cubicBezTo>
                  <a:cubicBezTo>
                    <a:pt x="823" y="721"/>
                    <a:pt x="792" y="353"/>
                    <a:pt x="792" y="227"/>
                  </a:cubicBezTo>
                  <a:cubicBezTo>
                    <a:pt x="792" y="101"/>
                    <a:pt x="838" y="116"/>
                    <a:pt x="792" y="79"/>
                  </a:cubicBezTo>
                  <a:cubicBezTo>
                    <a:pt x="746" y="42"/>
                    <a:pt x="575" y="0"/>
                    <a:pt x="514" y="5"/>
                  </a:cubicBezTo>
                  <a:cubicBezTo>
                    <a:pt x="453" y="10"/>
                    <a:pt x="490" y="90"/>
                    <a:pt x="425" y="107"/>
                  </a:cubicBezTo>
                  <a:cubicBezTo>
                    <a:pt x="360" y="124"/>
                    <a:pt x="187" y="93"/>
                    <a:pt x="121" y="107"/>
                  </a:cubicBezTo>
                  <a:cubicBezTo>
                    <a:pt x="55" y="121"/>
                    <a:pt x="50" y="158"/>
                    <a:pt x="30" y="190"/>
                  </a:cubicBezTo>
                  <a:cubicBezTo>
                    <a:pt x="10" y="222"/>
                    <a:pt x="0" y="249"/>
                    <a:pt x="0" y="302"/>
                  </a:cubicBezTo>
                  <a:cubicBezTo>
                    <a:pt x="0" y="355"/>
                    <a:pt x="19" y="428"/>
                    <a:pt x="30" y="506"/>
                  </a:cubicBezTo>
                  <a:cubicBezTo>
                    <a:pt x="41" y="584"/>
                    <a:pt x="62" y="717"/>
                    <a:pt x="68" y="772"/>
                  </a:cubicBezTo>
                  <a:cubicBezTo>
                    <a:pt x="74" y="827"/>
                    <a:pt x="73" y="815"/>
                    <a:pt x="105" y="836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2" name="Freeform 148"/>
            <p:cNvSpPr>
              <a:spLocks/>
            </p:cNvSpPr>
            <p:nvPr/>
          </p:nvSpPr>
          <p:spPr bwMode="auto">
            <a:xfrm>
              <a:off x="4822" y="9360"/>
              <a:ext cx="820" cy="806"/>
            </a:xfrm>
            <a:custGeom>
              <a:avLst/>
              <a:gdLst/>
              <a:ahLst/>
              <a:cxnLst>
                <a:cxn ang="0">
                  <a:pos x="29" y="581"/>
                </a:cxn>
                <a:cxn ang="0">
                  <a:pos x="232" y="729"/>
                </a:cxn>
                <a:cxn ang="0">
                  <a:pos x="542" y="739"/>
                </a:cxn>
                <a:cxn ang="0">
                  <a:pos x="724" y="711"/>
                </a:cxn>
                <a:cxn ang="0">
                  <a:pos x="780" y="172"/>
                </a:cxn>
                <a:cxn ang="0">
                  <a:pos x="780" y="14"/>
                </a:cxn>
                <a:cxn ang="0">
                  <a:pos x="537" y="88"/>
                </a:cxn>
                <a:cxn ang="0">
                  <a:pos x="300" y="70"/>
                </a:cxn>
                <a:cxn ang="0">
                  <a:pos x="96" y="23"/>
                </a:cxn>
                <a:cxn ang="0">
                  <a:pos x="96" y="181"/>
                </a:cxn>
                <a:cxn ang="0">
                  <a:pos x="55" y="376"/>
                </a:cxn>
                <a:cxn ang="0">
                  <a:pos x="29" y="581"/>
                </a:cxn>
              </a:cxnLst>
              <a:rect l="0" t="0" r="r" b="b"/>
              <a:pathLst>
                <a:path w="820" h="806">
                  <a:moveTo>
                    <a:pt x="29" y="581"/>
                  </a:moveTo>
                  <a:cubicBezTo>
                    <a:pt x="58" y="640"/>
                    <a:pt x="147" y="703"/>
                    <a:pt x="232" y="729"/>
                  </a:cubicBezTo>
                  <a:cubicBezTo>
                    <a:pt x="317" y="755"/>
                    <a:pt x="460" y="742"/>
                    <a:pt x="542" y="739"/>
                  </a:cubicBezTo>
                  <a:cubicBezTo>
                    <a:pt x="624" y="736"/>
                    <a:pt x="684" y="806"/>
                    <a:pt x="724" y="711"/>
                  </a:cubicBezTo>
                  <a:cubicBezTo>
                    <a:pt x="764" y="616"/>
                    <a:pt x="771" y="288"/>
                    <a:pt x="780" y="172"/>
                  </a:cubicBezTo>
                  <a:cubicBezTo>
                    <a:pt x="789" y="56"/>
                    <a:pt x="820" y="28"/>
                    <a:pt x="780" y="14"/>
                  </a:cubicBezTo>
                  <a:cubicBezTo>
                    <a:pt x="740" y="0"/>
                    <a:pt x="617" y="79"/>
                    <a:pt x="537" y="88"/>
                  </a:cubicBezTo>
                  <a:cubicBezTo>
                    <a:pt x="457" y="97"/>
                    <a:pt x="373" y="81"/>
                    <a:pt x="300" y="70"/>
                  </a:cubicBezTo>
                  <a:cubicBezTo>
                    <a:pt x="227" y="59"/>
                    <a:pt x="130" y="4"/>
                    <a:pt x="96" y="23"/>
                  </a:cubicBezTo>
                  <a:cubicBezTo>
                    <a:pt x="62" y="42"/>
                    <a:pt x="103" y="122"/>
                    <a:pt x="96" y="181"/>
                  </a:cubicBezTo>
                  <a:cubicBezTo>
                    <a:pt x="89" y="240"/>
                    <a:pt x="68" y="308"/>
                    <a:pt x="55" y="376"/>
                  </a:cubicBezTo>
                  <a:cubicBezTo>
                    <a:pt x="42" y="444"/>
                    <a:pt x="0" y="522"/>
                    <a:pt x="29" y="581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3" name="Freeform 149"/>
            <p:cNvSpPr>
              <a:spLocks/>
            </p:cNvSpPr>
            <p:nvPr/>
          </p:nvSpPr>
          <p:spPr bwMode="auto">
            <a:xfrm>
              <a:off x="4968" y="9453"/>
              <a:ext cx="163" cy="539"/>
            </a:xfrm>
            <a:custGeom>
              <a:avLst/>
              <a:gdLst/>
              <a:ahLst/>
              <a:cxnLst>
                <a:cxn ang="0">
                  <a:pos x="101" y="516"/>
                </a:cxn>
                <a:cxn ang="0">
                  <a:pos x="20" y="469"/>
                </a:cxn>
                <a:cxn ang="0">
                  <a:pos x="20" y="97"/>
                </a:cxn>
                <a:cxn ang="0">
                  <a:pos x="143" y="22"/>
                </a:cxn>
                <a:cxn ang="0">
                  <a:pos x="143" y="228"/>
                </a:cxn>
                <a:cxn ang="0">
                  <a:pos x="143" y="460"/>
                </a:cxn>
                <a:cxn ang="0">
                  <a:pos x="101" y="516"/>
                </a:cxn>
              </a:cxnLst>
              <a:rect l="0" t="0" r="r" b="b"/>
              <a:pathLst>
                <a:path w="163" h="539">
                  <a:moveTo>
                    <a:pt x="101" y="516"/>
                  </a:moveTo>
                  <a:cubicBezTo>
                    <a:pt x="81" y="517"/>
                    <a:pt x="34" y="539"/>
                    <a:pt x="20" y="469"/>
                  </a:cubicBezTo>
                  <a:cubicBezTo>
                    <a:pt x="6" y="399"/>
                    <a:pt x="0" y="171"/>
                    <a:pt x="20" y="97"/>
                  </a:cubicBezTo>
                  <a:cubicBezTo>
                    <a:pt x="40" y="23"/>
                    <a:pt x="123" y="0"/>
                    <a:pt x="143" y="22"/>
                  </a:cubicBezTo>
                  <a:cubicBezTo>
                    <a:pt x="163" y="44"/>
                    <a:pt x="143" y="155"/>
                    <a:pt x="143" y="228"/>
                  </a:cubicBezTo>
                  <a:cubicBezTo>
                    <a:pt x="143" y="301"/>
                    <a:pt x="150" y="412"/>
                    <a:pt x="143" y="460"/>
                  </a:cubicBezTo>
                  <a:cubicBezTo>
                    <a:pt x="136" y="508"/>
                    <a:pt x="121" y="515"/>
                    <a:pt x="101" y="516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4" name="Freeform 150"/>
            <p:cNvSpPr>
              <a:spLocks/>
            </p:cNvSpPr>
            <p:nvPr/>
          </p:nvSpPr>
          <p:spPr bwMode="auto">
            <a:xfrm>
              <a:off x="5145" y="9424"/>
              <a:ext cx="207" cy="623"/>
            </a:xfrm>
            <a:custGeom>
              <a:avLst/>
              <a:gdLst/>
              <a:ahLst/>
              <a:cxnLst>
                <a:cxn ang="0">
                  <a:pos x="12" y="568"/>
                </a:cxn>
                <a:cxn ang="0">
                  <a:pos x="126" y="568"/>
                </a:cxn>
                <a:cxn ang="0">
                  <a:pos x="192" y="359"/>
                </a:cxn>
                <a:cxn ang="0">
                  <a:pos x="192" y="51"/>
                </a:cxn>
                <a:cxn ang="0">
                  <a:pos x="100" y="51"/>
                </a:cxn>
                <a:cxn ang="0">
                  <a:pos x="56" y="238"/>
                </a:cxn>
                <a:cxn ang="0">
                  <a:pos x="12" y="568"/>
                </a:cxn>
              </a:cxnLst>
              <a:rect l="0" t="0" r="r" b="b"/>
              <a:pathLst>
                <a:path w="207" h="623">
                  <a:moveTo>
                    <a:pt x="12" y="568"/>
                  </a:moveTo>
                  <a:cubicBezTo>
                    <a:pt x="24" y="623"/>
                    <a:pt x="96" y="603"/>
                    <a:pt x="126" y="568"/>
                  </a:cubicBezTo>
                  <a:cubicBezTo>
                    <a:pt x="156" y="533"/>
                    <a:pt x="181" y="445"/>
                    <a:pt x="192" y="359"/>
                  </a:cubicBezTo>
                  <a:cubicBezTo>
                    <a:pt x="203" y="273"/>
                    <a:pt x="207" y="102"/>
                    <a:pt x="192" y="51"/>
                  </a:cubicBezTo>
                  <a:cubicBezTo>
                    <a:pt x="177" y="0"/>
                    <a:pt x="123" y="20"/>
                    <a:pt x="100" y="51"/>
                  </a:cubicBezTo>
                  <a:cubicBezTo>
                    <a:pt x="77" y="82"/>
                    <a:pt x="71" y="152"/>
                    <a:pt x="56" y="238"/>
                  </a:cubicBezTo>
                  <a:cubicBezTo>
                    <a:pt x="41" y="324"/>
                    <a:pt x="0" y="513"/>
                    <a:pt x="12" y="568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5" name="Freeform 151"/>
            <p:cNvSpPr>
              <a:spLocks/>
            </p:cNvSpPr>
            <p:nvPr/>
          </p:nvSpPr>
          <p:spPr bwMode="auto">
            <a:xfrm>
              <a:off x="5364" y="9472"/>
              <a:ext cx="157" cy="594"/>
            </a:xfrm>
            <a:custGeom>
              <a:avLst/>
              <a:gdLst/>
              <a:ahLst/>
              <a:cxnLst>
                <a:cxn ang="0">
                  <a:pos x="27" y="520"/>
                </a:cxn>
                <a:cxn ang="0">
                  <a:pos x="121" y="520"/>
                </a:cxn>
                <a:cxn ang="0">
                  <a:pos x="162" y="357"/>
                </a:cxn>
                <a:cxn ang="0">
                  <a:pos x="162" y="51"/>
                </a:cxn>
                <a:cxn ang="0">
                  <a:pos x="27" y="78"/>
                </a:cxn>
                <a:cxn ang="0">
                  <a:pos x="27" y="520"/>
                </a:cxn>
              </a:cxnLst>
              <a:rect l="0" t="0" r="r" b="b"/>
              <a:pathLst>
                <a:path w="184" h="594">
                  <a:moveTo>
                    <a:pt x="27" y="520"/>
                  </a:moveTo>
                  <a:cubicBezTo>
                    <a:pt x="43" y="594"/>
                    <a:pt x="98" y="547"/>
                    <a:pt x="121" y="520"/>
                  </a:cubicBezTo>
                  <a:cubicBezTo>
                    <a:pt x="144" y="493"/>
                    <a:pt x="155" y="435"/>
                    <a:pt x="162" y="357"/>
                  </a:cubicBezTo>
                  <a:cubicBezTo>
                    <a:pt x="169" y="279"/>
                    <a:pt x="184" y="97"/>
                    <a:pt x="162" y="51"/>
                  </a:cubicBezTo>
                  <a:cubicBezTo>
                    <a:pt x="140" y="5"/>
                    <a:pt x="54" y="0"/>
                    <a:pt x="27" y="78"/>
                  </a:cubicBezTo>
                  <a:cubicBezTo>
                    <a:pt x="0" y="156"/>
                    <a:pt x="11" y="446"/>
                    <a:pt x="27" y="520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6" name="Freeform 152"/>
            <p:cNvSpPr>
              <a:spLocks/>
            </p:cNvSpPr>
            <p:nvPr/>
          </p:nvSpPr>
          <p:spPr bwMode="auto">
            <a:xfrm>
              <a:off x="4965" y="8742"/>
              <a:ext cx="561" cy="615"/>
            </a:xfrm>
            <a:custGeom>
              <a:avLst/>
              <a:gdLst/>
              <a:ahLst/>
              <a:cxnLst>
                <a:cxn ang="0">
                  <a:pos x="69" y="455"/>
                </a:cxn>
                <a:cxn ang="0">
                  <a:pos x="6" y="87"/>
                </a:cxn>
                <a:cxn ang="0">
                  <a:pos x="104" y="13"/>
                </a:cxn>
                <a:cxn ang="0">
                  <a:pos x="180" y="59"/>
                </a:cxn>
                <a:cxn ang="0">
                  <a:pos x="236" y="3"/>
                </a:cxn>
                <a:cxn ang="0">
                  <a:pos x="236" y="78"/>
                </a:cxn>
                <a:cxn ang="0">
                  <a:pos x="372" y="59"/>
                </a:cxn>
                <a:cxn ang="0">
                  <a:pos x="534" y="59"/>
                </a:cxn>
                <a:cxn ang="0">
                  <a:pos x="534" y="133"/>
                </a:cxn>
                <a:cxn ang="0">
                  <a:pos x="505" y="236"/>
                </a:cxn>
                <a:cxn ang="0">
                  <a:pos x="534" y="434"/>
                </a:cxn>
                <a:cxn ang="0">
                  <a:pos x="399" y="455"/>
                </a:cxn>
                <a:cxn ang="0">
                  <a:pos x="69" y="455"/>
                </a:cxn>
              </a:cxnLst>
              <a:rect l="0" t="0" r="r" b="b"/>
              <a:pathLst>
                <a:path w="561" h="516">
                  <a:moveTo>
                    <a:pt x="69" y="455"/>
                  </a:moveTo>
                  <a:cubicBezTo>
                    <a:pt x="3" y="394"/>
                    <a:pt x="0" y="161"/>
                    <a:pt x="6" y="87"/>
                  </a:cubicBezTo>
                  <a:cubicBezTo>
                    <a:pt x="12" y="13"/>
                    <a:pt x="75" y="18"/>
                    <a:pt x="104" y="13"/>
                  </a:cubicBezTo>
                  <a:cubicBezTo>
                    <a:pt x="133" y="8"/>
                    <a:pt x="158" y="61"/>
                    <a:pt x="180" y="59"/>
                  </a:cubicBezTo>
                  <a:cubicBezTo>
                    <a:pt x="202" y="57"/>
                    <a:pt x="227" y="0"/>
                    <a:pt x="236" y="3"/>
                  </a:cubicBezTo>
                  <a:cubicBezTo>
                    <a:pt x="245" y="6"/>
                    <a:pt x="213" y="69"/>
                    <a:pt x="236" y="78"/>
                  </a:cubicBezTo>
                  <a:cubicBezTo>
                    <a:pt x="259" y="87"/>
                    <a:pt x="322" y="62"/>
                    <a:pt x="372" y="59"/>
                  </a:cubicBezTo>
                  <a:cubicBezTo>
                    <a:pt x="422" y="56"/>
                    <a:pt x="507" y="47"/>
                    <a:pt x="534" y="59"/>
                  </a:cubicBezTo>
                  <a:cubicBezTo>
                    <a:pt x="561" y="71"/>
                    <a:pt x="539" y="104"/>
                    <a:pt x="534" y="133"/>
                  </a:cubicBezTo>
                  <a:cubicBezTo>
                    <a:pt x="529" y="162"/>
                    <a:pt x="505" y="186"/>
                    <a:pt x="505" y="236"/>
                  </a:cubicBezTo>
                  <a:cubicBezTo>
                    <a:pt x="505" y="286"/>
                    <a:pt x="552" y="398"/>
                    <a:pt x="534" y="434"/>
                  </a:cubicBezTo>
                  <a:cubicBezTo>
                    <a:pt x="516" y="470"/>
                    <a:pt x="474" y="452"/>
                    <a:pt x="399" y="455"/>
                  </a:cubicBezTo>
                  <a:cubicBezTo>
                    <a:pt x="324" y="458"/>
                    <a:pt x="135" y="516"/>
                    <a:pt x="69" y="455"/>
                  </a:cubicBezTo>
                  <a:close/>
                </a:path>
              </a:pathLst>
            </a:custGeom>
            <a:solidFill>
              <a:srgbClr val="243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7" name="Freeform 153"/>
            <p:cNvSpPr>
              <a:spLocks/>
            </p:cNvSpPr>
            <p:nvPr/>
          </p:nvSpPr>
          <p:spPr bwMode="auto">
            <a:xfrm>
              <a:off x="5006" y="8514"/>
              <a:ext cx="574" cy="128"/>
            </a:xfrm>
            <a:custGeom>
              <a:avLst/>
              <a:gdLst/>
              <a:ahLst/>
              <a:cxnLst>
                <a:cxn ang="0">
                  <a:pos x="28" y="117"/>
                </a:cxn>
                <a:cxn ang="0">
                  <a:pos x="195" y="126"/>
                </a:cxn>
                <a:cxn ang="0">
                  <a:pos x="358" y="107"/>
                </a:cxn>
                <a:cxn ang="0">
                  <a:pos x="464" y="89"/>
                </a:cxn>
                <a:cxn ang="0">
                  <a:pos x="520" y="70"/>
                </a:cxn>
                <a:cxn ang="0">
                  <a:pos x="520" y="10"/>
                </a:cxn>
                <a:cxn ang="0">
                  <a:pos x="195" y="10"/>
                </a:cxn>
                <a:cxn ang="0">
                  <a:pos x="28" y="61"/>
                </a:cxn>
                <a:cxn ang="0">
                  <a:pos x="28" y="117"/>
                </a:cxn>
              </a:cxnLst>
              <a:rect l="0" t="0" r="r" b="b"/>
              <a:pathLst>
                <a:path w="574" h="128">
                  <a:moveTo>
                    <a:pt x="28" y="117"/>
                  </a:moveTo>
                  <a:cubicBezTo>
                    <a:pt x="56" y="128"/>
                    <a:pt x="140" y="128"/>
                    <a:pt x="195" y="126"/>
                  </a:cubicBezTo>
                  <a:cubicBezTo>
                    <a:pt x="250" y="124"/>
                    <a:pt x="313" y="113"/>
                    <a:pt x="358" y="107"/>
                  </a:cubicBezTo>
                  <a:cubicBezTo>
                    <a:pt x="403" y="101"/>
                    <a:pt x="437" y="95"/>
                    <a:pt x="464" y="89"/>
                  </a:cubicBezTo>
                  <a:cubicBezTo>
                    <a:pt x="491" y="83"/>
                    <a:pt x="511" y="83"/>
                    <a:pt x="520" y="70"/>
                  </a:cubicBezTo>
                  <a:cubicBezTo>
                    <a:pt x="529" y="57"/>
                    <a:pt x="574" y="20"/>
                    <a:pt x="520" y="10"/>
                  </a:cubicBezTo>
                  <a:cubicBezTo>
                    <a:pt x="466" y="0"/>
                    <a:pt x="277" y="2"/>
                    <a:pt x="195" y="10"/>
                  </a:cubicBezTo>
                  <a:cubicBezTo>
                    <a:pt x="113" y="18"/>
                    <a:pt x="50" y="40"/>
                    <a:pt x="28" y="61"/>
                  </a:cubicBezTo>
                  <a:cubicBezTo>
                    <a:pt x="6" y="82"/>
                    <a:pt x="0" y="106"/>
                    <a:pt x="28" y="117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8" name="Freeform 154"/>
            <p:cNvSpPr>
              <a:spLocks/>
            </p:cNvSpPr>
            <p:nvPr/>
          </p:nvSpPr>
          <p:spPr bwMode="auto">
            <a:xfrm>
              <a:off x="5016" y="8314"/>
              <a:ext cx="485" cy="270"/>
            </a:xfrm>
            <a:custGeom>
              <a:avLst/>
              <a:gdLst/>
              <a:ahLst/>
              <a:cxnLst>
                <a:cxn ang="0">
                  <a:pos x="442" y="210"/>
                </a:cxn>
                <a:cxn ang="0">
                  <a:pos x="442" y="122"/>
                </a:cxn>
                <a:cxn ang="0">
                  <a:pos x="442" y="19"/>
                </a:cxn>
                <a:cxn ang="0">
                  <a:pos x="185" y="47"/>
                </a:cxn>
                <a:cxn ang="0">
                  <a:pos x="32" y="47"/>
                </a:cxn>
                <a:cxn ang="0">
                  <a:pos x="53" y="328"/>
                </a:cxn>
                <a:cxn ang="0">
                  <a:pos x="348" y="328"/>
                </a:cxn>
                <a:cxn ang="0">
                  <a:pos x="442" y="210"/>
                </a:cxn>
              </a:cxnLst>
              <a:rect l="0" t="0" r="r" b="b"/>
              <a:pathLst>
                <a:path w="485" h="375">
                  <a:moveTo>
                    <a:pt x="442" y="210"/>
                  </a:moveTo>
                  <a:cubicBezTo>
                    <a:pt x="458" y="176"/>
                    <a:pt x="442" y="154"/>
                    <a:pt x="442" y="122"/>
                  </a:cubicBezTo>
                  <a:cubicBezTo>
                    <a:pt x="442" y="90"/>
                    <a:pt x="485" y="31"/>
                    <a:pt x="442" y="19"/>
                  </a:cubicBezTo>
                  <a:cubicBezTo>
                    <a:pt x="399" y="7"/>
                    <a:pt x="253" y="42"/>
                    <a:pt x="185" y="47"/>
                  </a:cubicBezTo>
                  <a:cubicBezTo>
                    <a:pt x="117" y="52"/>
                    <a:pt x="54" y="0"/>
                    <a:pt x="32" y="47"/>
                  </a:cubicBezTo>
                  <a:cubicBezTo>
                    <a:pt x="10" y="94"/>
                    <a:pt x="0" y="281"/>
                    <a:pt x="53" y="328"/>
                  </a:cubicBezTo>
                  <a:cubicBezTo>
                    <a:pt x="106" y="375"/>
                    <a:pt x="281" y="348"/>
                    <a:pt x="348" y="328"/>
                  </a:cubicBezTo>
                  <a:cubicBezTo>
                    <a:pt x="415" y="308"/>
                    <a:pt x="426" y="244"/>
                    <a:pt x="442" y="210"/>
                  </a:cubicBezTo>
                  <a:close/>
                </a:path>
              </a:pathLst>
            </a:custGeom>
            <a:solidFill>
              <a:srgbClr val="95B3D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9" name="Oval 155"/>
            <p:cNvSpPr>
              <a:spLocks noChangeArrowheads="1"/>
            </p:cNvSpPr>
            <p:nvPr/>
          </p:nvSpPr>
          <p:spPr bwMode="auto">
            <a:xfrm>
              <a:off x="5034" y="8314"/>
              <a:ext cx="424" cy="143"/>
            </a:xfrm>
            <a:prstGeom prst="ellipse">
              <a:avLst/>
            </a:prstGeom>
            <a:solidFill>
              <a:srgbClr val="548DD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0" name="Freeform 156"/>
            <p:cNvSpPr>
              <a:spLocks/>
            </p:cNvSpPr>
            <p:nvPr/>
          </p:nvSpPr>
          <p:spPr bwMode="auto">
            <a:xfrm>
              <a:off x="5047" y="7950"/>
              <a:ext cx="205" cy="264"/>
            </a:xfrm>
            <a:custGeom>
              <a:avLst/>
              <a:gdLst/>
              <a:ahLst/>
              <a:cxnLst>
                <a:cxn ang="0">
                  <a:pos x="198" y="263"/>
                </a:cxn>
                <a:cxn ang="0">
                  <a:pos x="198" y="156"/>
                </a:cxn>
                <a:cxn ang="0">
                  <a:pos x="154" y="21"/>
                </a:cxn>
                <a:cxn ang="0">
                  <a:pos x="22" y="30"/>
                </a:cxn>
                <a:cxn ang="0">
                  <a:pos x="22" y="95"/>
                </a:cxn>
                <a:cxn ang="0">
                  <a:pos x="154" y="163"/>
                </a:cxn>
                <a:cxn ang="0">
                  <a:pos x="198" y="263"/>
                </a:cxn>
              </a:cxnLst>
              <a:rect l="0" t="0" r="r" b="b"/>
              <a:pathLst>
                <a:path w="205" h="264">
                  <a:moveTo>
                    <a:pt x="198" y="263"/>
                  </a:moveTo>
                  <a:cubicBezTo>
                    <a:pt x="205" y="262"/>
                    <a:pt x="205" y="196"/>
                    <a:pt x="198" y="156"/>
                  </a:cubicBezTo>
                  <a:cubicBezTo>
                    <a:pt x="191" y="116"/>
                    <a:pt x="183" y="42"/>
                    <a:pt x="154" y="21"/>
                  </a:cubicBezTo>
                  <a:cubicBezTo>
                    <a:pt x="125" y="0"/>
                    <a:pt x="44" y="18"/>
                    <a:pt x="22" y="30"/>
                  </a:cubicBezTo>
                  <a:cubicBezTo>
                    <a:pt x="0" y="42"/>
                    <a:pt x="0" y="73"/>
                    <a:pt x="22" y="95"/>
                  </a:cubicBezTo>
                  <a:cubicBezTo>
                    <a:pt x="44" y="117"/>
                    <a:pt x="125" y="140"/>
                    <a:pt x="154" y="163"/>
                  </a:cubicBezTo>
                  <a:cubicBezTo>
                    <a:pt x="183" y="186"/>
                    <a:pt x="191" y="264"/>
                    <a:pt x="198" y="263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1" name="Freeform 157"/>
            <p:cNvSpPr>
              <a:spLocks/>
            </p:cNvSpPr>
            <p:nvPr/>
          </p:nvSpPr>
          <p:spPr bwMode="auto">
            <a:xfrm>
              <a:off x="5360" y="8175"/>
              <a:ext cx="337" cy="93"/>
            </a:xfrm>
            <a:custGeom>
              <a:avLst/>
              <a:gdLst/>
              <a:ahLst/>
              <a:cxnLst>
                <a:cxn ang="0">
                  <a:pos x="4" y="68"/>
                </a:cxn>
                <a:cxn ang="0">
                  <a:pos x="166" y="8"/>
                </a:cxn>
                <a:cxn ang="0">
                  <a:pos x="328" y="116"/>
                </a:cxn>
                <a:cxn ang="0">
                  <a:pos x="220" y="170"/>
                </a:cxn>
                <a:cxn ang="0">
                  <a:pos x="141" y="116"/>
                </a:cxn>
                <a:cxn ang="0">
                  <a:pos x="4" y="68"/>
                </a:cxn>
              </a:cxnLst>
              <a:rect l="0" t="0" r="r" b="b"/>
              <a:pathLst>
                <a:path w="337" h="170">
                  <a:moveTo>
                    <a:pt x="4" y="68"/>
                  </a:moveTo>
                  <a:cubicBezTo>
                    <a:pt x="8" y="50"/>
                    <a:pt x="112" y="0"/>
                    <a:pt x="166" y="8"/>
                  </a:cubicBezTo>
                  <a:cubicBezTo>
                    <a:pt x="220" y="16"/>
                    <a:pt x="319" y="89"/>
                    <a:pt x="328" y="116"/>
                  </a:cubicBezTo>
                  <a:cubicBezTo>
                    <a:pt x="337" y="143"/>
                    <a:pt x="251" y="170"/>
                    <a:pt x="220" y="170"/>
                  </a:cubicBezTo>
                  <a:cubicBezTo>
                    <a:pt x="189" y="170"/>
                    <a:pt x="177" y="125"/>
                    <a:pt x="141" y="116"/>
                  </a:cubicBezTo>
                  <a:cubicBezTo>
                    <a:pt x="105" y="107"/>
                    <a:pt x="0" y="86"/>
                    <a:pt x="4" y="68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2" name="Freeform 158"/>
            <p:cNvSpPr>
              <a:spLocks/>
            </p:cNvSpPr>
            <p:nvPr/>
          </p:nvSpPr>
          <p:spPr bwMode="auto">
            <a:xfrm rot="1249281">
              <a:off x="4670" y="8113"/>
              <a:ext cx="357" cy="230"/>
            </a:xfrm>
            <a:custGeom>
              <a:avLst/>
              <a:gdLst/>
              <a:ahLst/>
              <a:cxnLst>
                <a:cxn ang="0">
                  <a:pos x="355" y="17"/>
                </a:cxn>
                <a:cxn ang="0">
                  <a:pos x="229" y="17"/>
                </a:cxn>
                <a:cxn ang="0">
                  <a:pos x="28" y="120"/>
                </a:cxn>
                <a:cxn ang="0">
                  <a:pos x="60" y="206"/>
                </a:cxn>
                <a:cxn ang="0">
                  <a:pos x="198" y="206"/>
                </a:cxn>
                <a:cxn ang="0">
                  <a:pos x="240" y="63"/>
                </a:cxn>
                <a:cxn ang="0">
                  <a:pos x="355" y="17"/>
                </a:cxn>
              </a:cxnLst>
              <a:rect l="0" t="0" r="r" b="b"/>
              <a:pathLst>
                <a:path w="357" h="230">
                  <a:moveTo>
                    <a:pt x="355" y="17"/>
                  </a:moveTo>
                  <a:cubicBezTo>
                    <a:pt x="353" y="9"/>
                    <a:pt x="283" y="0"/>
                    <a:pt x="229" y="17"/>
                  </a:cubicBezTo>
                  <a:cubicBezTo>
                    <a:pt x="175" y="34"/>
                    <a:pt x="56" y="89"/>
                    <a:pt x="28" y="120"/>
                  </a:cubicBezTo>
                  <a:cubicBezTo>
                    <a:pt x="0" y="151"/>
                    <a:pt x="32" y="192"/>
                    <a:pt x="60" y="206"/>
                  </a:cubicBezTo>
                  <a:cubicBezTo>
                    <a:pt x="88" y="220"/>
                    <a:pt x="168" y="230"/>
                    <a:pt x="198" y="206"/>
                  </a:cubicBezTo>
                  <a:cubicBezTo>
                    <a:pt x="228" y="182"/>
                    <a:pt x="218" y="95"/>
                    <a:pt x="240" y="63"/>
                  </a:cubicBezTo>
                  <a:cubicBezTo>
                    <a:pt x="262" y="31"/>
                    <a:pt x="357" y="25"/>
                    <a:pt x="355" y="17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183" name="Group 159"/>
          <p:cNvGrpSpPr>
            <a:grpSpLocks/>
          </p:cNvGrpSpPr>
          <p:nvPr/>
        </p:nvGrpSpPr>
        <p:grpSpPr bwMode="auto">
          <a:xfrm>
            <a:off x="7643834" y="4071942"/>
            <a:ext cx="785819" cy="1233482"/>
            <a:chOff x="5488" y="8478"/>
            <a:chExt cx="2084" cy="3642"/>
          </a:xfrm>
        </p:grpSpPr>
        <p:sp>
          <p:nvSpPr>
            <p:cNvPr id="1184" name="Freeform 160"/>
            <p:cNvSpPr>
              <a:spLocks/>
            </p:cNvSpPr>
            <p:nvPr/>
          </p:nvSpPr>
          <p:spPr bwMode="auto">
            <a:xfrm>
              <a:off x="5488" y="9210"/>
              <a:ext cx="1701" cy="2910"/>
            </a:xfrm>
            <a:custGeom>
              <a:avLst/>
              <a:gdLst/>
              <a:ahLst/>
              <a:cxnLst>
                <a:cxn ang="0">
                  <a:pos x="309" y="2756"/>
                </a:cxn>
                <a:cxn ang="0">
                  <a:pos x="671" y="2895"/>
                </a:cxn>
                <a:cxn ang="0">
                  <a:pos x="1220" y="2849"/>
                </a:cxn>
                <a:cxn ang="0">
                  <a:pos x="1619" y="2663"/>
                </a:cxn>
                <a:cxn ang="0">
                  <a:pos x="1693" y="1474"/>
                </a:cxn>
                <a:cxn ang="0">
                  <a:pos x="1573" y="526"/>
                </a:cxn>
                <a:cxn ang="0">
                  <a:pos x="1442" y="90"/>
                </a:cxn>
                <a:cxn ang="0">
                  <a:pos x="987" y="6"/>
                </a:cxn>
                <a:cxn ang="0">
                  <a:pos x="430" y="52"/>
                </a:cxn>
                <a:cxn ang="0">
                  <a:pos x="244" y="108"/>
                </a:cxn>
                <a:cxn ang="0">
                  <a:pos x="83" y="582"/>
                </a:cxn>
                <a:cxn ang="0">
                  <a:pos x="21" y="1335"/>
                </a:cxn>
                <a:cxn ang="0">
                  <a:pos x="207" y="2310"/>
                </a:cxn>
                <a:cxn ang="0">
                  <a:pos x="383" y="2821"/>
                </a:cxn>
              </a:cxnLst>
              <a:rect l="0" t="0" r="r" b="b"/>
              <a:pathLst>
                <a:path w="1701" h="2910">
                  <a:moveTo>
                    <a:pt x="309" y="2756"/>
                  </a:moveTo>
                  <a:cubicBezTo>
                    <a:pt x="414" y="2818"/>
                    <a:pt x="519" y="2880"/>
                    <a:pt x="671" y="2895"/>
                  </a:cubicBezTo>
                  <a:cubicBezTo>
                    <a:pt x="823" y="2910"/>
                    <a:pt x="1062" y="2888"/>
                    <a:pt x="1220" y="2849"/>
                  </a:cubicBezTo>
                  <a:cubicBezTo>
                    <a:pt x="1378" y="2810"/>
                    <a:pt x="1540" y="2892"/>
                    <a:pt x="1619" y="2663"/>
                  </a:cubicBezTo>
                  <a:cubicBezTo>
                    <a:pt x="1698" y="2434"/>
                    <a:pt x="1701" y="1830"/>
                    <a:pt x="1693" y="1474"/>
                  </a:cubicBezTo>
                  <a:cubicBezTo>
                    <a:pt x="1685" y="1118"/>
                    <a:pt x="1615" y="756"/>
                    <a:pt x="1573" y="526"/>
                  </a:cubicBezTo>
                  <a:cubicBezTo>
                    <a:pt x="1531" y="296"/>
                    <a:pt x="1540" y="177"/>
                    <a:pt x="1442" y="90"/>
                  </a:cubicBezTo>
                  <a:cubicBezTo>
                    <a:pt x="1344" y="3"/>
                    <a:pt x="1156" y="12"/>
                    <a:pt x="987" y="6"/>
                  </a:cubicBezTo>
                  <a:cubicBezTo>
                    <a:pt x="818" y="0"/>
                    <a:pt x="554" y="35"/>
                    <a:pt x="430" y="52"/>
                  </a:cubicBezTo>
                  <a:cubicBezTo>
                    <a:pt x="306" y="69"/>
                    <a:pt x="302" y="20"/>
                    <a:pt x="244" y="108"/>
                  </a:cubicBezTo>
                  <a:cubicBezTo>
                    <a:pt x="186" y="196"/>
                    <a:pt x="120" y="378"/>
                    <a:pt x="83" y="582"/>
                  </a:cubicBezTo>
                  <a:cubicBezTo>
                    <a:pt x="46" y="786"/>
                    <a:pt x="0" y="1047"/>
                    <a:pt x="21" y="1335"/>
                  </a:cubicBezTo>
                  <a:cubicBezTo>
                    <a:pt x="42" y="1623"/>
                    <a:pt x="147" y="2062"/>
                    <a:pt x="207" y="2310"/>
                  </a:cubicBezTo>
                  <a:cubicBezTo>
                    <a:pt x="267" y="2558"/>
                    <a:pt x="325" y="2689"/>
                    <a:pt x="383" y="2821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5" name="Freeform 161"/>
            <p:cNvSpPr>
              <a:spLocks/>
            </p:cNvSpPr>
            <p:nvPr/>
          </p:nvSpPr>
          <p:spPr bwMode="auto">
            <a:xfrm>
              <a:off x="5907" y="8478"/>
              <a:ext cx="912" cy="841"/>
            </a:xfrm>
            <a:custGeom>
              <a:avLst/>
              <a:gdLst/>
              <a:ahLst/>
              <a:cxnLst>
                <a:cxn ang="0">
                  <a:pos x="76" y="738"/>
                </a:cxn>
                <a:cxn ang="0">
                  <a:pos x="457" y="732"/>
                </a:cxn>
                <a:cxn ang="0">
                  <a:pos x="875" y="738"/>
                </a:cxn>
                <a:cxn ang="0">
                  <a:pos x="680" y="125"/>
                </a:cxn>
                <a:cxn ang="0">
                  <a:pos x="401" y="41"/>
                </a:cxn>
                <a:cxn ang="0">
                  <a:pos x="252" y="116"/>
                </a:cxn>
                <a:cxn ang="0">
                  <a:pos x="2" y="738"/>
                </a:cxn>
                <a:cxn ang="0">
                  <a:pos x="265" y="732"/>
                </a:cxn>
              </a:cxnLst>
              <a:rect l="0" t="0" r="r" b="b"/>
              <a:pathLst>
                <a:path w="912" h="841">
                  <a:moveTo>
                    <a:pt x="76" y="738"/>
                  </a:moveTo>
                  <a:cubicBezTo>
                    <a:pt x="200" y="735"/>
                    <a:pt x="324" y="732"/>
                    <a:pt x="457" y="732"/>
                  </a:cubicBezTo>
                  <a:cubicBezTo>
                    <a:pt x="590" y="732"/>
                    <a:pt x="838" y="839"/>
                    <a:pt x="875" y="738"/>
                  </a:cubicBezTo>
                  <a:cubicBezTo>
                    <a:pt x="912" y="637"/>
                    <a:pt x="759" y="241"/>
                    <a:pt x="680" y="125"/>
                  </a:cubicBezTo>
                  <a:cubicBezTo>
                    <a:pt x="601" y="9"/>
                    <a:pt x="472" y="42"/>
                    <a:pt x="401" y="41"/>
                  </a:cubicBezTo>
                  <a:cubicBezTo>
                    <a:pt x="330" y="40"/>
                    <a:pt x="319" y="0"/>
                    <a:pt x="252" y="116"/>
                  </a:cubicBezTo>
                  <a:cubicBezTo>
                    <a:pt x="185" y="232"/>
                    <a:pt x="0" y="635"/>
                    <a:pt x="2" y="738"/>
                  </a:cubicBezTo>
                  <a:cubicBezTo>
                    <a:pt x="4" y="841"/>
                    <a:pt x="134" y="786"/>
                    <a:pt x="265" y="732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6" name="Freeform 162"/>
            <p:cNvSpPr>
              <a:spLocks/>
            </p:cNvSpPr>
            <p:nvPr/>
          </p:nvSpPr>
          <p:spPr bwMode="auto">
            <a:xfrm>
              <a:off x="5764" y="9652"/>
              <a:ext cx="1175" cy="2037"/>
            </a:xfrm>
            <a:custGeom>
              <a:avLst/>
              <a:gdLst/>
              <a:ahLst/>
              <a:cxnLst>
                <a:cxn ang="0">
                  <a:pos x="210" y="1887"/>
                </a:cxn>
                <a:cxn ang="0">
                  <a:pos x="33" y="1060"/>
                </a:cxn>
                <a:cxn ang="0">
                  <a:pos x="42" y="196"/>
                </a:cxn>
                <a:cxn ang="0">
                  <a:pos x="284" y="19"/>
                </a:cxn>
                <a:cxn ang="0">
                  <a:pos x="916" y="84"/>
                </a:cxn>
                <a:cxn ang="0">
                  <a:pos x="1018" y="400"/>
                </a:cxn>
                <a:cxn ang="0">
                  <a:pos x="1098" y="1691"/>
                </a:cxn>
                <a:cxn ang="0">
                  <a:pos x="553" y="1961"/>
                </a:cxn>
                <a:cxn ang="0">
                  <a:pos x="210" y="1887"/>
                </a:cxn>
              </a:cxnLst>
              <a:rect l="0" t="0" r="r" b="b"/>
              <a:pathLst>
                <a:path w="1175" h="2037">
                  <a:moveTo>
                    <a:pt x="210" y="1887"/>
                  </a:moveTo>
                  <a:cubicBezTo>
                    <a:pt x="123" y="1737"/>
                    <a:pt x="61" y="1342"/>
                    <a:pt x="33" y="1060"/>
                  </a:cubicBezTo>
                  <a:cubicBezTo>
                    <a:pt x="5" y="778"/>
                    <a:pt x="0" y="369"/>
                    <a:pt x="42" y="196"/>
                  </a:cubicBezTo>
                  <a:cubicBezTo>
                    <a:pt x="84" y="23"/>
                    <a:pt x="138" y="38"/>
                    <a:pt x="284" y="19"/>
                  </a:cubicBezTo>
                  <a:cubicBezTo>
                    <a:pt x="430" y="0"/>
                    <a:pt x="794" y="21"/>
                    <a:pt x="916" y="84"/>
                  </a:cubicBezTo>
                  <a:cubicBezTo>
                    <a:pt x="1038" y="147"/>
                    <a:pt x="988" y="132"/>
                    <a:pt x="1018" y="400"/>
                  </a:cubicBezTo>
                  <a:cubicBezTo>
                    <a:pt x="1048" y="668"/>
                    <a:pt x="1175" y="1431"/>
                    <a:pt x="1098" y="1691"/>
                  </a:cubicBezTo>
                  <a:cubicBezTo>
                    <a:pt x="1021" y="1951"/>
                    <a:pt x="698" y="1925"/>
                    <a:pt x="553" y="1961"/>
                  </a:cubicBezTo>
                  <a:cubicBezTo>
                    <a:pt x="408" y="1997"/>
                    <a:pt x="297" y="2037"/>
                    <a:pt x="210" y="1887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7" name="Freeform 163"/>
            <p:cNvSpPr>
              <a:spLocks/>
            </p:cNvSpPr>
            <p:nvPr/>
          </p:nvSpPr>
          <p:spPr bwMode="auto">
            <a:xfrm>
              <a:off x="6862" y="9216"/>
              <a:ext cx="575" cy="2852"/>
            </a:xfrm>
            <a:custGeom>
              <a:avLst/>
              <a:gdLst/>
              <a:ahLst/>
              <a:cxnLst>
                <a:cxn ang="0">
                  <a:pos x="161" y="2824"/>
                </a:cxn>
                <a:cxn ang="0">
                  <a:pos x="516" y="2601"/>
                </a:cxn>
                <a:cxn ang="0">
                  <a:pos x="516" y="1849"/>
                </a:cxn>
                <a:cxn ang="0">
                  <a:pos x="439" y="818"/>
                </a:cxn>
                <a:cxn ang="0">
                  <a:pos x="327" y="334"/>
                </a:cxn>
                <a:cxn ang="0">
                  <a:pos x="217" y="102"/>
                </a:cxn>
                <a:cxn ang="0">
                  <a:pos x="12" y="46"/>
                </a:cxn>
                <a:cxn ang="0">
                  <a:pos x="143" y="381"/>
                </a:cxn>
                <a:cxn ang="0">
                  <a:pos x="264" y="1812"/>
                </a:cxn>
                <a:cxn ang="0">
                  <a:pos x="171" y="2685"/>
                </a:cxn>
                <a:cxn ang="0">
                  <a:pos x="161" y="2824"/>
                </a:cxn>
              </a:cxnLst>
              <a:rect l="0" t="0" r="r" b="b"/>
              <a:pathLst>
                <a:path w="575" h="2852">
                  <a:moveTo>
                    <a:pt x="161" y="2824"/>
                  </a:moveTo>
                  <a:cubicBezTo>
                    <a:pt x="218" y="2810"/>
                    <a:pt x="457" y="2764"/>
                    <a:pt x="516" y="2601"/>
                  </a:cubicBezTo>
                  <a:cubicBezTo>
                    <a:pt x="575" y="2438"/>
                    <a:pt x="529" y="2146"/>
                    <a:pt x="516" y="1849"/>
                  </a:cubicBezTo>
                  <a:cubicBezTo>
                    <a:pt x="503" y="1552"/>
                    <a:pt x="470" y="1070"/>
                    <a:pt x="439" y="818"/>
                  </a:cubicBezTo>
                  <a:cubicBezTo>
                    <a:pt x="408" y="566"/>
                    <a:pt x="364" y="453"/>
                    <a:pt x="327" y="334"/>
                  </a:cubicBezTo>
                  <a:cubicBezTo>
                    <a:pt x="290" y="215"/>
                    <a:pt x="269" y="150"/>
                    <a:pt x="217" y="102"/>
                  </a:cubicBezTo>
                  <a:cubicBezTo>
                    <a:pt x="165" y="54"/>
                    <a:pt x="24" y="0"/>
                    <a:pt x="12" y="46"/>
                  </a:cubicBezTo>
                  <a:cubicBezTo>
                    <a:pt x="0" y="92"/>
                    <a:pt x="101" y="87"/>
                    <a:pt x="143" y="381"/>
                  </a:cubicBezTo>
                  <a:cubicBezTo>
                    <a:pt x="185" y="675"/>
                    <a:pt x="259" y="1428"/>
                    <a:pt x="264" y="1812"/>
                  </a:cubicBezTo>
                  <a:cubicBezTo>
                    <a:pt x="269" y="2196"/>
                    <a:pt x="186" y="2518"/>
                    <a:pt x="171" y="2685"/>
                  </a:cubicBezTo>
                  <a:cubicBezTo>
                    <a:pt x="156" y="2852"/>
                    <a:pt x="104" y="2838"/>
                    <a:pt x="161" y="282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8" name="WordArt 164"/>
            <p:cNvSpPr>
              <a:spLocks noChangeArrowheads="1" noChangeShapeType="1" noTextEdit="1"/>
            </p:cNvSpPr>
            <p:nvPr/>
          </p:nvSpPr>
          <p:spPr bwMode="auto">
            <a:xfrm rot="-295820">
              <a:off x="5952" y="10226"/>
              <a:ext cx="734" cy="7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effectLst/>
                  <a:latin typeface="Arial Black"/>
                </a:rPr>
                <a:t>50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endParaRPr>
            </a:p>
          </p:txBody>
        </p:sp>
        <p:sp>
          <p:nvSpPr>
            <p:cNvPr id="1189" name="Freeform 165"/>
            <p:cNvSpPr>
              <a:spLocks/>
            </p:cNvSpPr>
            <p:nvPr/>
          </p:nvSpPr>
          <p:spPr bwMode="auto">
            <a:xfrm rot="8071966">
              <a:off x="6823" y="8645"/>
              <a:ext cx="375" cy="105"/>
            </a:xfrm>
            <a:custGeom>
              <a:avLst/>
              <a:gdLst/>
              <a:ahLst/>
              <a:cxnLst>
                <a:cxn ang="0">
                  <a:pos x="11" y="91"/>
                </a:cxn>
                <a:cxn ang="0">
                  <a:pos x="86" y="9"/>
                </a:cxn>
                <a:cxn ang="0">
                  <a:pos x="161" y="37"/>
                </a:cxn>
                <a:cxn ang="0">
                  <a:pos x="373" y="91"/>
                </a:cxn>
                <a:cxn ang="0">
                  <a:pos x="151" y="91"/>
                </a:cxn>
                <a:cxn ang="0">
                  <a:pos x="11" y="91"/>
                </a:cxn>
              </a:cxnLst>
              <a:rect l="0" t="0" r="r" b="b"/>
              <a:pathLst>
                <a:path w="375" h="105">
                  <a:moveTo>
                    <a:pt x="11" y="91"/>
                  </a:moveTo>
                  <a:cubicBezTo>
                    <a:pt x="0" y="77"/>
                    <a:pt x="61" y="18"/>
                    <a:pt x="86" y="9"/>
                  </a:cubicBezTo>
                  <a:cubicBezTo>
                    <a:pt x="111" y="0"/>
                    <a:pt x="113" y="23"/>
                    <a:pt x="161" y="37"/>
                  </a:cubicBezTo>
                  <a:cubicBezTo>
                    <a:pt x="209" y="51"/>
                    <a:pt x="375" y="82"/>
                    <a:pt x="373" y="91"/>
                  </a:cubicBezTo>
                  <a:cubicBezTo>
                    <a:pt x="371" y="100"/>
                    <a:pt x="211" y="91"/>
                    <a:pt x="151" y="91"/>
                  </a:cubicBezTo>
                  <a:cubicBezTo>
                    <a:pt x="91" y="91"/>
                    <a:pt x="22" y="105"/>
                    <a:pt x="11" y="91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" name="Freeform 166"/>
            <p:cNvSpPr>
              <a:spLocks/>
            </p:cNvSpPr>
            <p:nvPr/>
          </p:nvSpPr>
          <p:spPr bwMode="auto">
            <a:xfrm rot="-127155">
              <a:off x="6819" y="8861"/>
              <a:ext cx="683" cy="113"/>
            </a:xfrm>
            <a:custGeom>
              <a:avLst/>
              <a:gdLst/>
              <a:ahLst/>
              <a:cxnLst>
                <a:cxn ang="0">
                  <a:pos x="32" y="15"/>
                </a:cxn>
                <a:cxn ang="0">
                  <a:pos x="358" y="15"/>
                </a:cxn>
                <a:cxn ang="0">
                  <a:pos x="570" y="15"/>
                </a:cxn>
                <a:cxn ang="0">
                  <a:pos x="655" y="104"/>
                </a:cxn>
                <a:cxn ang="0">
                  <a:pos x="403" y="67"/>
                </a:cxn>
                <a:cxn ang="0">
                  <a:pos x="165" y="15"/>
                </a:cxn>
                <a:cxn ang="0">
                  <a:pos x="32" y="15"/>
                </a:cxn>
              </a:cxnLst>
              <a:rect l="0" t="0" r="r" b="b"/>
              <a:pathLst>
                <a:path w="683" h="113">
                  <a:moveTo>
                    <a:pt x="32" y="15"/>
                  </a:moveTo>
                  <a:cubicBezTo>
                    <a:pt x="64" y="15"/>
                    <a:pt x="268" y="15"/>
                    <a:pt x="358" y="15"/>
                  </a:cubicBezTo>
                  <a:cubicBezTo>
                    <a:pt x="448" y="15"/>
                    <a:pt x="521" y="0"/>
                    <a:pt x="570" y="15"/>
                  </a:cubicBezTo>
                  <a:cubicBezTo>
                    <a:pt x="619" y="30"/>
                    <a:pt x="683" y="95"/>
                    <a:pt x="655" y="104"/>
                  </a:cubicBezTo>
                  <a:cubicBezTo>
                    <a:pt x="627" y="113"/>
                    <a:pt x="485" y="82"/>
                    <a:pt x="403" y="67"/>
                  </a:cubicBezTo>
                  <a:cubicBezTo>
                    <a:pt x="321" y="52"/>
                    <a:pt x="227" y="24"/>
                    <a:pt x="165" y="15"/>
                  </a:cubicBezTo>
                  <a:cubicBezTo>
                    <a:pt x="103" y="6"/>
                    <a:pt x="0" y="15"/>
                    <a:pt x="32" y="15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1" name="Freeform 167"/>
            <p:cNvSpPr>
              <a:spLocks/>
            </p:cNvSpPr>
            <p:nvPr/>
          </p:nvSpPr>
          <p:spPr bwMode="auto">
            <a:xfrm>
              <a:off x="6874" y="8937"/>
              <a:ext cx="369" cy="2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102"/>
                </a:cxn>
                <a:cxn ang="0">
                  <a:pos x="364" y="186"/>
                </a:cxn>
                <a:cxn ang="0">
                  <a:pos x="279" y="186"/>
                </a:cxn>
                <a:cxn ang="0">
                  <a:pos x="67" y="19"/>
                </a:cxn>
              </a:cxnLst>
              <a:rect l="0" t="0" r="r" b="b"/>
              <a:pathLst>
                <a:path w="369" h="214">
                  <a:moveTo>
                    <a:pt x="0" y="0"/>
                  </a:moveTo>
                  <a:cubicBezTo>
                    <a:pt x="93" y="35"/>
                    <a:pt x="187" y="71"/>
                    <a:pt x="248" y="102"/>
                  </a:cubicBezTo>
                  <a:cubicBezTo>
                    <a:pt x="309" y="133"/>
                    <a:pt x="359" y="172"/>
                    <a:pt x="364" y="186"/>
                  </a:cubicBezTo>
                  <a:cubicBezTo>
                    <a:pt x="369" y="200"/>
                    <a:pt x="328" y="214"/>
                    <a:pt x="279" y="186"/>
                  </a:cubicBezTo>
                  <a:cubicBezTo>
                    <a:pt x="230" y="158"/>
                    <a:pt x="148" y="88"/>
                    <a:pt x="67" y="19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2" name="Freeform 168"/>
            <p:cNvSpPr>
              <a:spLocks/>
            </p:cNvSpPr>
            <p:nvPr/>
          </p:nvSpPr>
          <p:spPr bwMode="auto">
            <a:xfrm>
              <a:off x="7243" y="8603"/>
              <a:ext cx="320" cy="83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194" y="9"/>
                </a:cxn>
                <a:cxn ang="0">
                  <a:pos x="310" y="28"/>
                </a:cxn>
                <a:cxn ang="0">
                  <a:pos x="135" y="74"/>
                </a:cxn>
                <a:cxn ang="0">
                  <a:pos x="58" y="74"/>
                </a:cxn>
              </a:cxnLst>
              <a:rect l="0" t="0" r="r" b="b"/>
              <a:pathLst>
                <a:path w="320" h="83">
                  <a:moveTo>
                    <a:pt x="0" y="83"/>
                  </a:moveTo>
                  <a:cubicBezTo>
                    <a:pt x="71" y="50"/>
                    <a:pt x="142" y="18"/>
                    <a:pt x="194" y="9"/>
                  </a:cubicBezTo>
                  <a:cubicBezTo>
                    <a:pt x="246" y="0"/>
                    <a:pt x="320" y="17"/>
                    <a:pt x="310" y="28"/>
                  </a:cubicBezTo>
                  <a:cubicBezTo>
                    <a:pt x="300" y="39"/>
                    <a:pt x="177" y="66"/>
                    <a:pt x="135" y="74"/>
                  </a:cubicBezTo>
                  <a:cubicBezTo>
                    <a:pt x="93" y="82"/>
                    <a:pt x="75" y="78"/>
                    <a:pt x="58" y="74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3" name="Freeform 169"/>
            <p:cNvSpPr>
              <a:spLocks/>
            </p:cNvSpPr>
            <p:nvPr/>
          </p:nvSpPr>
          <p:spPr bwMode="auto">
            <a:xfrm>
              <a:off x="7271" y="9002"/>
              <a:ext cx="301" cy="84"/>
            </a:xfrm>
            <a:custGeom>
              <a:avLst/>
              <a:gdLst/>
              <a:ahLst/>
              <a:cxnLst>
                <a:cxn ang="0">
                  <a:pos x="18" y="11"/>
                </a:cxn>
                <a:cxn ang="0">
                  <a:pos x="264" y="76"/>
                </a:cxn>
                <a:cxn ang="0">
                  <a:pos x="414" y="76"/>
                </a:cxn>
                <a:cxn ang="0">
                  <a:pos x="153" y="141"/>
                </a:cxn>
                <a:cxn ang="0">
                  <a:pos x="18" y="11"/>
                </a:cxn>
              </a:cxnLst>
              <a:rect l="0" t="0" r="r" b="b"/>
              <a:pathLst>
                <a:path w="432" h="160">
                  <a:moveTo>
                    <a:pt x="18" y="11"/>
                  </a:moveTo>
                  <a:cubicBezTo>
                    <a:pt x="36" y="0"/>
                    <a:pt x="198" y="65"/>
                    <a:pt x="264" y="76"/>
                  </a:cubicBezTo>
                  <a:cubicBezTo>
                    <a:pt x="330" y="87"/>
                    <a:pt x="432" y="65"/>
                    <a:pt x="414" y="76"/>
                  </a:cubicBezTo>
                  <a:cubicBezTo>
                    <a:pt x="396" y="87"/>
                    <a:pt x="219" y="160"/>
                    <a:pt x="153" y="141"/>
                  </a:cubicBezTo>
                  <a:cubicBezTo>
                    <a:pt x="87" y="122"/>
                    <a:pt x="0" y="22"/>
                    <a:pt x="18" y="11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4" name="Oval 170"/>
            <p:cNvSpPr>
              <a:spLocks noChangeArrowheads="1"/>
            </p:cNvSpPr>
            <p:nvPr/>
          </p:nvSpPr>
          <p:spPr bwMode="auto">
            <a:xfrm>
              <a:off x="6596" y="8779"/>
              <a:ext cx="90" cy="2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5" name="Rectangle 171"/>
            <p:cNvSpPr>
              <a:spLocks noChangeArrowheads="1"/>
            </p:cNvSpPr>
            <p:nvPr/>
          </p:nvSpPr>
          <p:spPr bwMode="auto">
            <a:xfrm>
              <a:off x="6172" y="8520"/>
              <a:ext cx="424" cy="83"/>
            </a:xfrm>
            <a:prstGeom prst="rect">
              <a:avLst/>
            </a:prstGeom>
            <a:solidFill>
              <a:srgbClr val="7F7F7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5361" name="Group 1"/>
          <p:cNvGrpSpPr>
            <a:grpSpLocks/>
          </p:cNvGrpSpPr>
          <p:nvPr/>
        </p:nvGrpSpPr>
        <p:grpSpPr bwMode="auto">
          <a:xfrm>
            <a:off x="2285984" y="2714620"/>
            <a:ext cx="1284291" cy="2243143"/>
            <a:chOff x="6834" y="7004"/>
            <a:chExt cx="1235" cy="2296"/>
          </a:xfrm>
        </p:grpSpPr>
        <p:sp>
          <p:nvSpPr>
            <p:cNvPr id="15362" name="Freeform 2"/>
            <p:cNvSpPr>
              <a:spLocks/>
            </p:cNvSpPr>
            <p:nvPr/>
          </p:nvSpPr>
          <p:spPr bwMode="auto">
            <a:xfrm>
              <a:off x="7262" y="8377"/>
              <a:ext cx="577" cy="384"/>
            </a:xfrm>
            <a:custGeom>
              <a:avLst/>
              <a:gdLst/>
              <a:ahLst/>
              <a:cxnLst>
                <a:cxn ang="0">
                  <a:pos x="369" y="381"/>
                </a:cxn>
                <a:cxn ang="0">
                  <a:pos x="421" y="310"/>
                </a:cxn>
                <a:cxn ang="0">
                  <a:pos x="555" y="324"/>
                </a:cxn>
                <a:cxn ang="0">
                  <a:pos x="584" y="38"/>
                </a:cxn>
                <a:cxn ang="0">
                  <a:pos x="444" y="97"/>
                </a:cxn>
                <a:cxn ang="0">
                  <a:pos x="266" y="111"/>
                </a:cxn>
                <a:cxn ang="0">
                  <a:pos x="38" y="75"/>
                </a:cxn>
                <a:cxn ang="0">
                  <a:pos x="38" y="285"/>
                </a:cxn>
                <a:cxn ang="0">
                  <a:pos x="177" y="295"/>
                </a:cxn>
                <a:cxn ang="0">
                  <a:pos x="291" y="295"/>
                </a:cxn>
                <a:cxn ang="0">
                  <a:pos x="369" y="381"/>
                </a:cxn>
              </a:cxnLst>
              <a:rect l="0" t="0" r="r" b="b"/>
              <a:pathLst>
                <a:path w="602" h="384">
                  <a:moveTo>
                    <a:pt x="369" y="381"/>
                  </a:moveTo>
                  <a:cubicBezTo>
                    <a:pt x="391" y="384"/>
                    <a:pt x="390" y="320"/>
                    <a:pt x="421" y="310"/>
                  </a:cubicBezTo>
                  <a:cubicBezTo>
                    <a:pt x="452" y="300"/>
                    <a:pt x="528" y="369"/>
                    <a:pt x="555" y="324"/>
                  </a:cubicBezTo>
                  <a:cubicBezTo>
                    <a:pt x="582" y="279"/>
                    <a:pt x="602" y="76"/>
                    <a:pt x="584" y="38"/>
                  </a:cubicBezTo>
                  <a:cubicBezTo>
                    <a:pt x="566" y="0"/>
                    <a:pt x="497" y="85"/>
                    <a:pt x="444" y="97"/>
                  </a:cubicBezTo>
                  <a:cubicBezTo>
                    <a:pt x="391" y="109"/>
                    <a:pt x="334" y="115"/>
                    <a:pt x="266" y="111"/>
                  </a:cubicBezTo>
                  <a:cubicBezTo>
                    <a:pt x="198" y="107"/>
                    <a:pt x="76" y="46"/>
                    <a:pt x="38" y="75"/>
                  </a:cubicBezTo>
                  <a:cubicBezTo>
                    <a:pt x="0" y="104"/>
                    <a:pt x="15" y="248"/>
                    <a:pt x="38" y="285"/>
                  </a:cubicBezTo>
                  <a:cubicBezTo>
                    <a:pt x="61" y="322"/>
                    <a:pt x="135" y="293"/>
                    <a:pt x="177" y="295"/>
                  </a:cubicBezTo>
                  <a:cubicBezTo>
                    <a:pt x="219" y="297"/>
                    <a:pt x="263" y="281"/>
                    <a:pt x="291" y="295"/>
                  </a:cubicBezTo>
                  <a:cubicBezTo>
                    <a:pt x="319" y="309"/>
                    <a:pt x="347" y="378"/>
                    <a:pt x="369" y="38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5363" name="Group 3"/>
            <p:cNvGrpSpPr>
              <a:grpSpLocks/>
            </p:cNvGrpSpPr>
            <p:nvPr/>
          </p:nvGrpSpPr>
          <p:grpSpPr bwMode="auto">
            <a:xfrm>
              <a:off x="6834" y="7004"/>
              <a:ext cx="1235" cy="2296"/>
              <a:chOff x="6834" y="7004"/>
              <a:chExt cx="1235" cy="2296"/>
            </a:xfrm>
          </p:grpSpPr>
          <p:sp>
            <p:nvSpPr>
              <p:cNvPr id="15364" name="Freeform 4"/>
              <p:cNvSpPr>
                <a:spLocks/>
              </p:cNvSpPr>
              <p:nvPr/>
            </p:nvSpPr>
            <p:spPr bwMode="auto">
              <a:xfrm rot="-2003015">
                <a:off x="6834" y="7285"/>
                <a:ext cx="535" cy="787"/>
              </a:xfrm>
              <a:custGeom>
                <a:avLst/>
                <a:gdLst/>
                <a:ahLst/>
                <a:cxnLst>
                  <a:cxn ang="0">
                    <a:pos x="528" y="736"/>
                  </a:cxn>
                  <a:cxn ang="0">
                    <a:pos x="356" y="630"/>
                  </a:cxn>
                  <a:cxn ang="0">
                    <a:pos x="181" y="245"/>
                  </a:cxn>
                  <a:cxn ang="0">
                    <a:pos x="181" y="35"/>
                  </a:cxn>
                  <a:cxn ang="0">
                    <a:pos x="113" y="35"/>
                  </a:cxn>
                  <a:cxn ang="0">
                    <a:pos x="113" y="194"/>
                  </a:cxn>
                  <a:cxn ang="0">
                    <a:pos x="113" y="35"/>
                  </a:cxn>
                  <a:cxn ang="0">
                    <a:pos x="55" y="35"/>
                  </a:cxn>
                  <a:cxn ang="0">
                    <a:pos x="62" y="137"/>
                  </a:cxn>
                  <a:cxn ang="0">
                    <a:pos x="62" y="194"/>
                  </a:cxn>
                  <a:cxn ang="0">
                    <a:pos x="55" y="94"/>
                  </a:cxn>
                  <a:cxn ang="0">
                    <a:pos x="26" y="137"/>
                  </a:cxn>
                  <a:cxn ang="0">
                    <a:pos x="26" y="365"/>
                  </a:cxn>
                  <a:cxn ang="0">
                    <a:pos x="181" y="684"/>
                  </a:cxn>
                  <a:cxn ang="0">
                    <a:pos x="398" y="888"/>
                  </a:cxn>
                  <a:cxn ang="0">
                    <a:pos x="528" y="736"/>
                  </a:cxn>
                </a:cxnLst>
                <a:rect l="0" t="0" r="r" b="b"/>
                <a:pathLst>
                  <a:path w="535" h="899">
                    <a:moveTo>
                      <a:pt x="528" y="736"/>
                    </a:moveTo>
                    <a:cubicBezTo>
                      <a:pt x="521" y="693"/>
                      <a:pt x="414" y="712"/>
                      <a:pt x="356" y="630"/>
                    </a:cubicBezTo>
                    <a:cubicBezTo>
                      <a:pt x="298" y="548"/>
                      <a:pt x="210" y="344"/>
                      <a:pt x="181" y="245"/>
                    </a:cubicBezTo>
                    <a:cubicBezTo>
                      <a:pt x="152" y="146"/>
                      <a:pt x="192" y="70"/>
                      <a:pt x="181" y="35"/>
                    </a:cubicBezTo>
                    <a:cubicBezTo>
                      <a:pt x="170" y="0"/>
                      <a:pt x="124" y="8"/>
                      <a:pt x="113" y="35"/>
                    </a:cubicBezTo>
                    <a:cubicBezTo>
                      <a:pt x="102" y="62"/>
                      <a:pt x="113" y="194"/>
                      <a:pt x="113" y="194"/>
                    </a:cubicBezTo>
                    <a:cubicBezTo>
                      <a:pt x="113" y="194"/>
                      <a:pt x="123" y="62"/>
                      <a:pt x="113" y="35"/>
                    </a:cubicBezTo>
                    <a:cubicBezTo>
                      <a:pt x="103" y="8"/>
                      <a:pt x="63" y="18"/>
                      <a:pt x="55" y="35"/>
                    </a:cubicBezTo>
                    <a:cubicBezTo>
                      <a:pt x="47" y="52"/>
                      <a:pt x="61" y="111"/>
                      <a:pt x="62" y="137"/>
                    </a:cubicBezTo>
                    <a:cubicBezTo>
                      <a:pt x="63" y="163"/>
                      <a:pt x="63" y="201"/>
                      <a:pt x="62" y="194"/>
                    </a:cubicBezTo>
                    <a:cubicBezTo>
                      <a:pt x="61" y="187"/>
                      <a:pt x="61" y="103"/>
                      <a:pt x="55" y="94"/>
                    </a:cubicBezTo>
                    <a:cubicBezTo>
                      <a:pt x="49" y="85"/>
                      <a:pt x="31" y="92"/>
                      <a:pt x="26" y="137"/>
                    </a:cubicBezTo>
                    <a:cubicBezTo>
                      <a:pt x="21" y="182"/>
                      <a:pt x="0" y="274"/>
                      <a:pt x="26" y="365"/>
                    </a:cubicBezTo>
                    <a:cubicBezTo>
                      <a:pt x="52" y="456"/>
                      <a:pt x="119" y="597"/>
                      <a:pt x="181" y="684"/>
                    </a:cubicBezTo>
                    <a:cubicBezTo>
                      <a:pt x="243" y="771"/>
                      <a:pt x="340" y="877"/>
                      <a:pt x="398" y="888"/>
                    </a:cubicBezTo>
                    <a:cubicBezTo>
                      <a:pt x="456" y="899"/>
                      <a:pt x="535" y="779"/>
                      <a:pt x="528" y="73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5" name="Freeform 5"/>
              <p:cNvSpPr>
                <a:spLocks/>
              </p:cNvSpPr>
              <p:nvPr/>
            </p:nvSpPr>
            <p:spPr bwMode="auto">
              <a:xfrm>
                <a:off x="7262" y="7630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6" name="Freeform 6"/>
              <p:cNvSpPr>
                <a:spLocks/>
              </p:cNvSpPr>
              <p:nvPr/>
            </p:nvSpPr>
            <p:spPr bwMode="auto">
              <a:xfrm>
                <a:off x="7239" y="7630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7" name="Freeform 7"/>
              <p:cNvSpPr>
                <a:spLocks/>
              </p:cNvSpPr>
              <p:nvPr/>
            </p:nvSpPr>
            <p:spPr bwMode="auto">
              <a:xfrm>
                <a:off x="7581" y="8663"/>
                <a:ext cx="240" cy="460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8" name="Freeform 8"/>
              <p:cNvSpPr>
                <a:spLocks/>
              </p:cNvSpPr>
              <p:nvPr/>
            </p:nvSpPr>
            <p:spPr bwMode="auto">
              <a:xfrm>
                <a:off x="7564" y="9031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69" name="Freeform 9"/>
              <p:cNvSpPr>
                <a:spLocks/>
              </p:cNvSpPr>
              <p:nvPr/>
            </p:nvSpPr>
            <p:spPr bwMode="auto">
              <a:xfrm>
                <a:off x="7275" y="9033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70" name="Freeform 10"/>
              <p:cNvSpPr>
                <a:spLocks/>
              </p:cNvSpPr>
              <p:nvPr/>
            </p:nvSpPr>
            <p:spPr bwMode="auto">
              <a:xfrm>
                <a:off x="7321" y="8624"/>
                <a:ext cx="260" cy="499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5371" name="Group 11"/>
              <p:cNvGrpSpPr>
                <a:grpSpLocks/>
              </p:cNvGrpSpPr>
              <p:nvPr/>
            </p:nvGrpSpPr>
            <p:grpSpPr bwMode="auto">
              <a:xfrm>
                <a:off x="7021" y="7004"/>
                <a:ext cx="1048" cy="747"/>
                <a:chOff x="7062" y="5424"/>
                <a:chExt cx="2041" cy="1336"/>
              </a:xfrm>
            </p:grpSpPr>
            <p:sp>
              <p:nvSpPr>
                <p:cNvPr id="15372" name="Freeform 12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5373" name="Group 13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15374" name="Freeform 14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5375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15376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15377" name="Group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15378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79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0" name="Oval 2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1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2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3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4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5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6" name="Oval 26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7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5388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15389" name="Oval 29"/>
              <p:cNvSpPr>
                <a:spLocks noChangeArrowheads="1"/>
              </p:cNvSpPr>
              <p:nvPr/>
            </p:nvSpPr>
            <p:spPr bwMode="auto">
              <a:xfrm>
                <a:off x="7524" y="8377"/>
                <a:ext cx="81" cy="104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90" name="Freeform 30"/>
              <p:cNvSpPr>
                <a:spLocks/>
              </p:cNvSpPr>
              <p:nvPr/>
            </p:nvSpPr>
            <p:spPr bwMode="auto">
              <a:xfrm>
                <a:off x="7338" y="7712"/>
                <a:ext cx="563" cy="656"/>
              </a:xfrm>
              <a:custGeom>
                <a:avLst/>
                <a:gdLst/>
                <a:ahLst/>
                <a:cxnLst>
                  <a:cxn ang="0">
                    <a:pos x="419" y="0"/>
                  </a:cxn>
                  <a:cxn ang="0">
                    <a:pos x="530" y="187"/>
                  </a:cxn>
                  <a:cxn ang="0">
                    <a:pos x="222" y="516"/>
                  </a:cxn>
                  <a:cxn ang="0">
                    <a:pos x="151" y="616"/>
                  </a:cxn>
                  <a:cxn ang="0">
                    <a:pos x="91" y="642"/>
                  </a:cxn>
                  <a:cxn ang="0">
                    <a:pos x="117" y="534"/>
                  </a:cxn>
                  <a:cxn ang="0">
                    <a:pos x="186" y="510"/>
                  </a:cxn>
                  <a:cxn ang="0">
                    <a:pos x="117" y="534"/>
                  </a:cxn>
                  <a:cxn ang="0">
                    <a:pos x="45" y="605"/>
                  </a:cxn>
                  <a:cxn ang="0">
                    <a:pos x="45" y="520"/>
                  </a:cxn>
                  <a:cxn ang="0">
                    <a:pos x="151" y="431"/>
                  </a:cxn>
                  <a:cxn ang="0">
                    <a:pos x="76" y="520"/>
                  </a:cxn>
                  <a:cxn ang="0">
                    <a:pos x="7" y="431"/>
                  </a:cxn>
                  <a:cxn ang="0">
                    <a:pos x="117" y="413"/>
                  </a:cxn>
                  <a:cxn ang="0">
                    <a:pos x="245" y="317"/>
                  </a:cxn>
                  <a:cxn ang="0">
                    <a:pos x="343" y="187"/>
                  </a:cxn>
                  <a:cxn ang="0">
                    <a:pos x="419" y="0"/>
                  </a:cxn>
                </a:cxnLst>
                <a:rect l="0" t="0" r="r" b="b"/>
                <a:pathLst>
                  <a:path w="563" h="656">
                    <a:moveTo>
                      <a:pt x="419" y="0"/>
                    </a:moveTo>
                    <a:cubicBezTo>
                      <a:pt x="450" y="0"/>
                      <a:pt x="563" y="101"/>
                      <a:pt x="530" y="187"/>
                    </a:cubicBezTo>
                    <a:cubicBezTo>
                      <a:pt x="497" y="273"/>
                      <a:pt x="285" y="445"/>
                      <a:pt x="222" y="516"/>
                    </a:cubicBezTo>
                    <a:cubicBezTo>
                      <a:pt x="159" y="587"/>
                      <a:pt x="173" y="595"/>
                      <a:pt x="151" y="616"/>
                    </a:cubicBezTo>
                    <a:cubicBezTo>
                      <a:pt x="129" y="637"/>
                      <a:pt x="97" y="656"/>
                      <a:pt x="91" y="642"/>
                    </a:cubicBezTo>
                    <a:cubicBezTo>
                      <a:pt x="85" y="628"/>
                      <a:pt x="101" y="556"/>
                      <a:pt x="117" y="534"/>
                    </a:cubicBezTo>
                    <a:cubicBezTo>
                      <a:pt x="133" y="512"/>
                      <a:pt x="186" y="510"/>
                      <a:pt x="186" y="510"/>
                    </a:cubicBezTo>
                    <a:cubicBezTo>
                      <a:pt x="186" y="510"/>
                      <a:pt x="140" y="518"/>
                      <a:pt x="117" y="534"/>
                    </a:cubicBezTo>
                    <a:cubicBezTo>
                      <a:pt x="94" y="550"/>
                      <a:pt x="57" y="607"/>
                      <a:pt x="45" y="605"/>
                    </a:cubicBezTo>
                    <a:cubicBezTo>
                      <a:pt x="33" y="603"/>
                      <a:pt x="27" y="549"/>
                      <a:pt x="45" y="520"/>
                    </a:cubicBezTo>
                    <a:cubicBezTo>
                      <a:pt x="63" y="491"/>
                      <a:pt x="146" y="431"/>
                      <a:pt x="151" y="431"/>
                    </a:cubicBezTo>
                    <a:cubicBezTo>
                      <a:pt x="156" y="431"/>
                      <a:pt x="100" y="520"/>
                      <a:pt x="76" y="520"/>
                    </a:cubicBezTo>
                    <a:cubicBezTo>
                      <a:pt x="52" y="520"/>
                      <a:pt x="0" y="449"/>
                      <a:pt x="7" y="431"/>
                    </a:cubicBezTo>
                    <a:cubicBezTo>
                      <a:pt x="14" y="413"/>
                      <a:pt x="77" y="432"/>
                      <a:pt x="117" y="413"/>
                    </a:cubicBezTo>
                    <a:cubicBezTo>
                      <a:pt x="157" y="394"/>
                      <a:pt x="207" y="355"/>
                      <a:pt x="245" y="317"/>
                    </a:cubicBezTo>
                    <a:cubicBezTo>
                      <a:pt x="283" y="279"/>
                      <a:pt x="314" y="240"/>
                      <a:pt x="343" y="187"/>
                    </a:cubicBezTo>
                    <a:cubicBezTo>
                      <a:pt x="372" y="134"/>
                      <a:pt x="388" y="0"/>
                      <a:pt x="419" y="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46" name="Group 10"/>
          <p:cNvGrpSpPr>
            <a:grpSpLocks/>
          </p:cNvGrpSpPr>
          <p:nvPr/>
        </p:nvGrpSpPr>
        <p:grpSpPr bwMode="auto">
          <a:xfrm>
            <a:off x="1629811" y="1561209"/>
            <a:ext cx="1285884" cy="654048"/>
            <a:chOff x="1721" y="4968"/>
            <a:chExt cx="2573" cy="1480"/>
          </a:xfrm>
        </p:grpSpPr>
        <p:sp>
          <p:nvSpPr>
            <p:cNvPr id="247" name="Freeform 11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8" name="Freeform 12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9" name="Oval 13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0" name="Freeform 14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1" name="Freeform 15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2" name="Freeform 16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3" name="Freeform 17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4786314" y="4500570"/>
            <a:ext cx="928694" cy="552449"/>
            <a:chOff x="1665" y="12835"/>
            <a:chExt cx="1991" cy="1376"/>
          </a:xfrm>
        </p:grpSpPr>
        <p:grpSp>
          <p:nvGrpSpPr>
            <p:cNvPr id="6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11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7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02" name="Group 141"/>
          <p:cNvGrpSpPr>
            <a:grpSpLocks/>
          </p:cNvGrpSpPr>
          <p:nvPr/>
        </p:nvGrpSpPr>
        <p:grpSpPr bwMode="auto">
          <a:xfrm>
            <a:off x="348168" y="90321"/>
            <a:ext cx="1468163" cy="1298768"/>
            <a:chOff x="2904" y="8552"/>
            <a:chExt cx="1493" cy="1547"/>
          </a:xfrm>
        </p:grpSpPr>
        <p:sp>
          <p:nvSpPr>
            <p:cNvPr id="303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4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5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0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sp>
        <p:nvSpPr>
          <p:cNvPr id="257" name="256 CuadroTexto"/>
          <p:cNvSpPr txBox="1"/>
          <p:nvPr/>
        </p:nvSpPr>
        <p:spPr>
          <a:xfrm>
            <a:off x="7047225" y="1229125"/>
            <a:ext cx="1143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dirty="0" smtClean="0">
                <a:latin typeface="Arial" pitchFamily="34" charset="0"/>
                <a:cs typeface="Arial" pitchFamily="34" charset="0"/>
              </a:rPr>
              <a:t>Visera</a:t>
            </a:r>
            <a:endParaRPr lang="es-ES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4" name="283 Grupo"/>
          <p:cNvGrpSpPr/>
          <p:nvPr/>
        </p:nvGrpSpPr>
        <p:grpSpPr>
          <a:xfrm>
            <a:off x="3959974" y="3228012"/>
            <a:ext cx="2184429" cy="3823883"/>
            <a:chOff x="931603" y="530225"/>
            <a:chExt cx="1978556" cy="3480628"/>
          </a:xfrm>
        </p:grpSpPr>
        <p:grpSp>
          <p:nvGrpSpPr>
            <p:cNvPr id="288" name="Group 56"/>
            <p:cNvGrpSpPr>
              <a:grpSpLocks/>
            </p:cNvGrpSpPr>
            <p:nvPr/>
          </p:nvGrpSpPr>
          <p:grpSpPr bwMode="auto">
            <a:xfrm>
              <a:off x="1673483" y="530225"/>
              <a:ext cx="842237" cy="842692"/>
              <a:chOff x="2636" y="836"/>
              <a:chExt cx="1326" cy="1327"/>
            </a:xfrm>
          </p:grpSpPr>
          <p:grpSp>
            <p:nvGrpSpPr>
              <p:cNvPr id="336" name="Group 57"/>
              <p:cNvGrpSpPr>
                <a:grpSpLocks/>
              </p:cNvGrpSpPr>
              <p:nvPr/>
            </p:nvGrpSpPr>
            <p:grpSpPr bwMode="auto">
              <a:xfrm>
                <a:off x="2636" y="836"/>
                <a:ext cx="1326" cy="1327"/>
                <a:chOff x="3059" y="916"/>
                <a:chExt cx="806" cy="735"/>
              </a:xfrm>
            </p:grpSpPr>
            <p:sp>
              <p:nvSpPr>
                <p:cNvPr id="367" name="Freeform 60"/>
                <p:cNvSpPr>
                  <a:spLocks/>
                </p:cNvSpPr>
                <p:nvPr/>
              </p:nvSpPr>
              <p:spPr bwMode="auto">
                <a:xfrm>
                  <a:off x="3059" y="916"/>
                  <a:ext cx="806" cy="696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74" name="Freeform 67"/>
                <p:cNvSpPr>
                  <a:spLocks/>
                </p:cNvSpPr>
                <p:nvPr/>
              </p:nvSpPr>
              <p:spPr bwMode="auto">
                <a:xfrm>
                  <a:off x="3059" y="1282"/>
                  <a:ext cx="806" cy="369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337" name="Group 69"/>
              <p:cNvGrpSpPr>
                <a:grpSpLocks/>
              </p:cNvGrpSpPr>
              <p:nvPr/>
            </p:nvGrpSpPr>
            <p:grpSpPr bwMode="auto">
              <a:xfrm>
                <a:off x="2752" y="836"/>
                <a:ext cx="1126" cy="892"/>
                <a:chOff x="2752" y="836"/>
                <a:chExt cx="1126" cy="892"/>
              </a:xfrm>
            </p:grpSpPr>
            <p:grpSp>
              <p:nvGrpSpPr>
                <p:cNvPr id="338" name="Group 70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341" name="Oval 7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42" name="Oval 72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43" name="Oval 73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44" name="Oval 74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45" name="Freeform 75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46" name="Freeform 76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47" name="Freeform 77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48" name="Freeform 78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49" name="Rectangle 79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0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1" name="Rectangle 8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2" name="Rectangle 8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3" name="Rectangle 8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4" name="Rectangle 8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5" name="Rectangle 85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6" name="Oval 8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7" name="Freeform 87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8" name="Freeform 88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59" name="Freeform 89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60" name="Freeform 90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61" name="WordArt 91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dirty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 dirty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362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63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64" name="Rectangle 94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339" name="Freeform 95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40" name="Freeform 96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290" name="Freeform 133"/>
            <p:cNvSpPr>
              <a:spLocks/>
            </p:cNvSpPr>
            <p:nvPr/>
          </p:nvSpPr>
          <p:spPr bwMode="auto">
            <a:xfrm>
              <a:off x="931603" y="3769539"/>
              <a:ext cx="52719" cy="206386"/>
            </a:xfrm>
            <a:custGeom>
              <a:avLst/>
              <a:gdLst/>
              <a:ahLst/>
              <a:cxnLst>
                <a:cxn ang="0">
                  <a:pos x="83" y="325"/>
                </a:cxn>
                <a:cxn ang="0">
                  <a:pos x="18" y="195"/>
                </a:cxn>
                <a:cxn ang="0">
                  <a:pos x="0" y="0"/>
                </a:cxn>
              </a:cxnLst>
              <a:rect l="0" t="0" r="r" b="b"/>
              <a:pathLst>
                <a:path w="83" h="325">
                  <a:moveTo>
                    <a:pt x="83" y="325"/>
                  </a:moveTo>
                  <a:cubicBezTo>
                    <a:pt x="57" y="287"/>
                    <a:pt x="32" y="249"/>
                    <a:pt x="18" y="195"/>
                  </a:cubicBezTo>
                  <a:cubicBezTo>
                    <a:pt x="4" y="141"/>
                    <a:pt x="2" y="70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1" name="Freeform 134"/>
            <p:cNvSpPr>
              <a:spLocks/>
            </p:cNvSpPr>
            <p:nvPr/>
          </p:nvSpPr>
          <p:spPr bwMode="auto">
            <a:xfrm>
              <a:off x="1058637" y="3698416"/>
              <a:ext cx="50178" cy="170824"/>
            </a:xfrm>
            <a:custGeom>
              <a:avLst/>
              <a:gdLst/>
              <a:ahLst/>
              <a:cxnLst>
                <a:cxn ang="0">
                  <a:pos x="79" y="269"/>
                </a:cxn>
                <a:cxn ang="0">
                  <a:pos x="11" y="213"/>
                </a:cxn>
                <a:cxn ang="0">
                  <a:pos x="11" y="0"/>
                </a:cxn>
              </a:cxnLst>
              <a:rect l="0" t="0" r="r" b="b"/>
              <a:pathLst>
                <a:path w="79" h="269">
                  <a:moveTo>
                    <a:pt x="79" y="269"/>
                  </a:moveTo>
                  <a:cubicBezTo>
                    <a:pt x="50" y="263"/>
                    <a:pt x="22" y="258"/>
                    <a:pt x="11" y="213"/>
                  </a:cubicBezTo>
                  <a:cubicBezTo>
                    <a:pt x="0" y="168"/>
                    <a:pt x="5" y="84"/>
                    <a:pt x="11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2" name="Freeform 135"/>
            <p:cNvSpPr>
              <a:spLocks/>
            </p:cNvSpPr>
            <p:nvPr/>
          </p:nvSpPr>
          <p:spPr bwMode="auto">
            <a:xfrm>
              <a:off x="2666889" y="3769539"/>
              <a:ext cx="106709" cy="153043"/>
            </a:xfrm>
            <a:custGeom>
              <a:avLst/>
              <a:gdLst/>
              <a:ahLst/>
              <a:cxnLst>
                <a:cxn ang="0">
                  <a:pos x="0" y="241"/>
                </a:cxn>
                <a:cxn ang="0">
                  <a:pos x="144" y="101"/>
                </a:cxn>
                <a:cxn ang="0">
                  <a:pos x="144" y="0"/>
                </a:cxn>
              </a:cxnLst>
              <a:rect l="0" t="0" r="r" b="b"/>
              <a:pathLst>
                <a:path w="168" h="241">
                  <a:moveTo>
                    <a:pt x="0" y="241"/>
                  </a:moveTo>
                  <a:cubicBezTo>
                    <a:pt x="60" y="191"/>
                    <a:pt x="120" y="141"/>
                    <a:pt x="144" y="101"/>
                  </a:cubicBezTo>
                  <a:cubicBezTo>
                    <a:pt x="168" y="61"/>
                    <a:pt x="156" y="30"/>
                    <a:pt x="144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3" name="Freeform 136"/>
            <p:cNvSpPr>
              <a:spLocks/>
            </p:cNvSpPr>
            <p:nvPr/>
          </p:nvSpPr>
          <p:spPr bwMode="auto">
            <a:xfrm>
              <a:off x="2809167" y="3800021"/>
              <a:ext cx="100992" cy="210832"/>
            </a:xfrm>
            <a:custGeom>
              <a:avLst/>
              <a:gdLst/>
              <a:ahLst/>
              <a:cxnLst>
                <a:cxn ang="0">
                  <a:pos x="0" y="332"/>
                </a:cxn>
                <a:cxn ang="0">
                  <a:pos x="116" y="193"/>
                </a:cxn>
                <a:cxn ang="0">
                  <a:pos x="159" y="0"/>
                </a:cxn>
              </a:cxnLst>
              <a:rect l="0" t="0" r="r" b="b"/>
              <a:pathLst>
                <a:path w="159" h="332">
                  <a:moveTo>
                    <a:pt x="0" y="332"/>
                  </a:moveTo>
                  <a:cubicBezTo>
                    <a:pt x="45" y="290"/>
                    <a:pt x="90" y="248"/>
                    <a:pt x="116" y="193"/>
                  </a:cubicBezTo>
                  <a:cubicBezTo>
                    <a:pt x="142" y="138"/>
                    <a:pt x="150" y="69"/>
                    <a:pt x="159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95" name="294 CuadroTexto"/>
          <p:cNvSpPr txBox="1"/>
          <p:nvPr/>
        </p:nvSpPr>
        <p:spPr>
          <a:xfrm>
            <a:off x="2669636" y="412953"/>
            <a:ext cx="5287545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endParaRPr lang="es-ES" sz="800" b="1" dirty="0" smtClean="0"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2000" b="1" dirty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  <a:cs typeface="Arial" pitchFamily="34" charset="0"/>
              </a:rPr>
              <a:t>ELEMENTOS DE PROTECCIÓN</a:t>
            </a:r>
          </a:p>
          <a:p>
            <a:endParaRPr lang="es-ES" sz="800" b="1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96" name="Group 139"/>
          <p:cNvGrpSpPr>
            <a:grpSpLocks/>
          </p:cNvGrpSpPr>
          <p:nvPr/>
        </p:nvGrpSpPr>
        <p:grpSpPr bwMode="auto">
          <a:xfrm>
            <a:off x="5928667" y="2112590"/>
            <a:ext cx="1217612" cy="1157288"/>
            <a:chOff x="6857" y="6290"/>
            <a:chExt cx="1917" cy="1823"/>
          </a:xfrm>
        </p:grpSpPr>
        <p:grpSp>
          <p:nvGrpSpPr>
            <p:cNvPr id="297" name="Group 140"/>
            <p:cNvGrpSpPr>
              <a:grpSpLocks/>
            </p:cNvGrpSpPr>
            <p:nvPr/>
          </p:nvGrpSpPr>
          <p:grpSpPr bwMode="auto">
            <a:xfrm>
              <a:off x="6857" y="6290"/>
              <a:ext cx="771" cy="1816"/>
              <a:chOff x="6857" y="6290"/>
              <a:chExt cx="771" cy="1816"/>
            </a:xfrm>
          </p:grpSpPr>
          <p:sp>
            <p:nvSpPr>
              <p:cNvPr id="301" name="Freeform 141"/>
              <p:cNvSpPr>
                <a:spLocks/>
              </p:cNvSpPr>
              <p:nvPr/>
            </p:nvSpPr>
            <p:spPr bwMode="auto">
              <a:xfrm>
                <a:off x="6870" y="6290"/>
                <a:ext cx="758" cy="1816"/>
              </a:xfrm>
              <a:custGeom>
                <a:avLst/>
                <a:gdLst/>
                <a:ahLst/>
                <a:cxnLst>
                  <a:cxn ang="0">
                    <a:pos x="347" y="1790"/>
                  </a:cxn>
                  <a:cxn ang="0">
                    <a:pos x="150" y="1715"/>
                  </a:cxn>
                  <a:cxn ang="0">
                    <a:pos x="87" y="1186"/>
                  </a:cxn>
                  <a:cxn ang="0">
                    <a:pos x="87" y="1056"/>
                  </a:cxn>
                  <a:cxn ang="0">
                    <a:pos x="4" y="721"/>
                  </a:cxn>
                  <a:cxn ang="0">
                    <a:pos x="65" y="285"/>
                  </a:cxn>
                  <a:cxn ang="0">
                    <a:pos x="254" y="80"/>
                  </a:cxn>
                  <a:cxn ang="0">
                    <a:pos x="554" y="34"/>
                  </a:cxn>
                  <a:cxn ang="0">
                    <a:pos x="729" y="285"/>
                  </a:cxn>
                  <a:cxn ang="0">
                    <a:pos x="729" y="574"/>
                  </a:cxn>
                  <a:cxn ang="0">
                    <a:pos x="634" y="889"/>
                  </a:cxn>
                  <a:cxn ang="0">
                    <a:pos x="606" y="1279"/>
                  </a:cxn>
                  <a:cxn ang="0">
                    <a:pos x="634" y="1567"/>
                  </a:cxn>
                  <a:cxn ang="0">
                    <a:pos x="554" y="1762"/>
                  </a:cxn>
                  <a:cxn ang="0">
                    <a:pos x="347" y="1790"/>
                  </a:cxn>
                </a:cxnLst>
                <a:rect l="0" t="0" r="r" b="b"/>
                <a:pathLst>
                  <a:path w="758" h="1816">
                    <a:moveTo>
                      <a:pt x="347" y="1790"/>
                    </a:moveTo>
                    <a:cubicBezTo>
                      <a:pt x="280" y="1782"/>
                      <a:pt x="193" y="1816"/>
                      <a:pt x="150" y="1715"/>
                    </a:cubicBezTo>
                    <a:cubicBezTo>
                      <a:pt x="107" y="1614"/>
                      <a:pt x="97" y="1296"/>
                      <a:pt x="87" y="1186"/>
                    </a:cubicBezTo>
                    <a:cubicBezTo>
                      <a:pt x="77" y="1076"/>
                      <a:pt x="101" y="1133"/>
                      <a:pt x="87" y="1056"/>
                    </a:cubicBezTo>
                    <a:cubicBezTo>
                      <a:pt x="73" y="979"/>
                      <a:pt x="8" y="849"/>
                      <a:pt x="4" y="721"/>
                    </a:cubicBezTo>
                    <a:cubicBezTo>
                      <a:pt x="0" y="593"/>
                      <a:pt x="23" y="392"/>
                      <a:pt x="65" y="285"/>
                    </a:cubicBezTo>
                    <a:cubicBezTo>
                      <a:pt x="107" y="178"/>
                      <a:pt x="173" y="122"/>
                      <a:pt x="254" y="80"/>
                    </a:cubicBezTo>
                    <a:cubicBezTo>
                      <a:pt x="335" y="38"/>
                      <a:pt x="475" y="0"/>
                      <a:pt x="554" y="34"/>
                    </a:cubicBezTo>
                    <a:cubicBezTo>
                      <a:pt x="633" y="68"/>
                      <a:pt x="700" y="195"/>
                      <a:pt x="729" y="285"/>
                    </a:cubicBezTo>
                    <a:cubicBezTo>
                      <a:pt x="758" y="375"/>
                      <a:pt x="745" y="473"/>
                      <a:pt x="729" y="574"/>
                    </a:cubicBezTo>
                    <a:cubicBezTo>
                      <a:pt x="713" y="675"/>
                      <a:pt x="654" y="772"/>
                      <a:pt x="634" y="889"/>
                    </a:cubicBezTo>
                    <a:cubicBezTo>
                      <a:pt x="614" y="1006"/>
                      <a:pt x="606" y="1166"/>
                      <a:pt x="606" y="1279"/>
                    </a:cubicBezTo>
                    <a:cubicBezTo>
                      <a:pt x="606" y="1392"/>
                      <a:pt x="643" y="1487"/>
                      <a:pt x="634" y="1567"/>
                    </a:cubicBezTo>
                    <a:cubicBezTo>
                      <a:pt x="625" y="1647"/>
                      <a:pt x="602" y="1717"/>
                      <a:pt x="554" y="1762"/>
                    </a:cubicBezTo>
                    <a:cubicBezTo>
                      <a:pt x="506" y="1807"/>
                      <a:pt x="414" y="1798"/>
                      <a:pt x="347" y="179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0" name="Freeform 142"/>
              <p:cNvSpPr>
                <a:spLocks/>
              </p:cNvSpPr>
              <p:nvPr/>
            </p:nvSpPr>
            <p:spPr bwMode="auto">
              <a:xfrm>
                <a:off x="6857" y="6503"/>
                <a:ext cx="715" cy="963"/>
              </a:xfrm>
              <a:custGeom>
                <a:avLst/>
                <a:gdLst/>
                <a:ahLst/>
                <a:cxnLst>
                  <a:cxn ang="0">
                    <a:pos x="509" y="98"/>
                  </a:cxn>
                  <a:cxn ang="0">
                    <a:pos x="509" y="5"/>
                  </a:cxn>
                  <a:cxn ang="0">
                    <a:pos x="349" y="70"/>
                  </a:cxn>
                  <a:cxn ang="0">
                    <a:pos x="119" y="294"/>
                  </a:cxn>
                  <a:cxn ang="0">
                    <a:pos x="24" y="488"/>
                  </a:cxn>
                  <a:cxn ang="0">
                    <a:pos x="24" y="646"/>
                  </a:cxn>
                  <a:cxn ang="0">
                    <a:pos x="165" y="841"/>
                  </a:cxn>
                  <a:cxn ang="0">
                    <a:pos x="165" y="952"/>
                  </a:cxn>
                  <a:cxn ang="0">
                    <a:pos x="226" y="776"/>
                  </a:cxn>
                  <a:cxn ang="0">
                    <a:pos x="100" y="636"/>
                  </a:cxn>
                  <a:cxn ang="0">
                    <a:pos x="226" y="376"/>
                  </a:cxn>
                  <a:cxn ang="0">
                    <a:pos x="406" y="172"/>
                  </a:cxn>
                  <a:cxn ang="0">
                    <a:pos x="583" y="451"/>
                  </a:cxn>
                  <a:cxn ang="0">
                    <a:pos x="583" y="674"/>
                  </a:cxn>
                  <a:cxn ang="0">
                    <a:pos x="509" y="822"/>
                  </a:cxn>
                  <a:cxn ang="0">
                    <a:pos x="565" y="897"/>
                  </a:cxn>
                  <a:cxn ang="0">
                    <a:pos x="602" y="776"/>
                  </a:cxn>
                  <a:cxn ang="0">
                    <a:pos x="699" y="636"/>
                  </a:cxn>
                  <a:cxn ang="0">
                    <a:pos x="699" y="460"/>
                  </a:cxn>
                  <a:cxn ang="0">
                    <a:pos x="654" y="219"/>
                  </a:cxn>
                  <a:cxn ang="0">
                    <a:pos x="509" y="98"/>
                  </a:cxn>
                </a:cxnLst>
                <a:rect l="0" t="0" r="r" b="b"/>
                <a:pathLst>
                  <a:path w="715" h="963">
                    <a:moveTo>
                      <a:pt x="509" y="98"/>
                    </a:moveTo>
                    <a:cubicBezTo>
                      <a:pt x="485" y="62"/>
                      <a:pt x="536" y="10"/>
                      <a:pt x="509" y="5"/>
                    </a:cubicBezTo>
                    <a:cubicBezTo>
                      <a:pt x="482" y="0"/>
                      <a:pt x="414" y="22"/>
                      <a:pt x="349" y="70"/>
                    </a:cubicBezTo>
                    <a:cubicBezTo>
                      <a:pt x="284" y="118"/>
                      <a:pt x="173" y="224"/>
                      <a:pt x="119" y="294"/>
                    </a:cubicBezTo>
                    <a:cubicBezTo>
                      <a:pt x="65" y="364"/>
                      <a:pt x="40" y="430"/>
                      <a:pt x="24" y="488"/>
                    </a:cubicBezTo>
                    <a:cubicBezTo>
                      <a:pt x="8" y="546"/>
                      <a:pt x="0" y="587"/>
                      <a:pt x="24" y="646"/>
                    </a:cubicBezTo>
                    <a:cubicBezTo>
                      <a:pt x="48" y="705"/>
                      <a:pt x="142" y="790"/>
                      <a:pt x="165" y="841"/>
                    </a:cubicBezTo>
                    <a:cubicBezTo>
                      <a:pt x="188" y="892"/>
                      <a:pt x="155" y="963"/>
                      <a:pt x="165" y="952"/>
                    </a:cubicBezTo>
                    <a:cubicBezTo>
                      <a:pt x="175" y="941"/>
                      <a:pt x="237" y="829"/>
                      <a:pt x="226" y="776"/>
                    </a:cubicBezTo>
                    <a:cubicBezTo>
                      <a:pt x="215" y="723"/>
                      <a:pt x="100" y="703"/>
                      <a:pt x="100" y="636"/>
                    </a:cubicBezTo>
                    <a:cubicBezTo>
                      <a:pt x="100" y="569"/>
                      <a:pt x="175" y="453"/>
                      <a:pt x="226" y="376"/>
                    </a:cubicBezTo>
                    <a:cubicBezTo>
                      <a:pt x="277" y="299"/>
                      <a:pt x="347" y="160"/>
                      <a:pt x="406" y="172"/>
                    </a:cubicBezTo>
                    <a:cubicBezTo>
                      <a:pt x="465" y="184"/>
                      <a:pt x="554" y="368"/>
                      <a:pt x="583" y="451"/>
                    </a:cubicBezTo>
                    <a:cubicBezTo>
                      <a:pt x="612" y="534"/>
                      <a:pt x="595" y="612"/>
                      <a:pt x="583" y="674"/>
                    </a:cubicBezTo>
                    <a:cubicBezTo>
                      <a:pt x="571" y="736"/>
                      <a:pt x="512" y="785"/>
                      <a:pt x="509" y="822"/>
                    </a:cubicBezTo>
                    <a:cubicBezTo>
                      <a:pt x="506" y="859"/>
                      <a:pt x="550" y="905"/>
                      <a:pt x="565" y="897"/>
                    </a:cubicBezTo>
                    <a:cubicBezTo>
                      <a:pt x="580" y="889"/>
                      <a:pt x="580" y="819"/>
                      <a:pt x="602" y="776"/>
                    </a:cubicBezTo>
                    <a:cubicBezTo>
                      <a:pt x="624" y="733"/>
                      <a:pt x="683" y="689"/>
                      <a:pt x="699" y="636"/>
                    </a:cubicBezTo>
                    <a:cubicBezTo>
                      <a:pt x="715" y="583"/>
                      <a:pt x="706" y="529"/>
                      <a:pt x="699" y="460"/>
                    </a:cubicBezTo>
                    <a:cubicBezTo>
                      <a:pt x="692" y="391"/>
                      <a:pt x="686" y="275"/>
                      <a:pt x="654" y="219"/>
                    </a:cubicBezTo>
                    <a:cubicBezTo>
                      <a:pt x="622" y="163"/>
                      <a:pt x="533" y="134"/>
                      <a:pt x="509" y="98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298" name="Group 143"/>
            <p:cNvGrpSpPr>
              <a:grpSpLocks/>
            </p:cNvGrpSpPr>
            <p:nvPr/>
          </p:nvGrpSpPr>
          <p:grpSpPr bwMode="auto">
            <a:xfrm>
              <a:off x="7999" y="6290"/>
              <a:ext cx="775" cy="1823"/>
              <a:chOff x="7999" y="6290"/>
              <a:chExt cx="775" cy="1823"/>
            </a:xfrm>
          </p:grpSpPr>
          <p:sp>
            <p:nvSpPr>
              <p:cNvPr id="299" name="Freeform 144"/>
              <p:cNvSpPr>
                <a:spLocks/>
              </p:cNvSpPr>
              <p:nvPr/>
            </p:nvSpPr>
            <p:spPr bwMode="auto">
              <a:xfrm>
                <a:off x="7999" y="6290"/>
                <a:ext cx="749" cy="1823"/>
              </a:xfrm>
              <a:custGeom>
                <a:avLst/>
                <a:gdLst/>
                <a:ahLst/>
                <a:cxnLst>
                  <a:cxn ang="0">
                    <a:pos x="602" y="1332"/>
                  </a:cxn>
                  <a:cxn ang="0">
                    <a:pos x="611" y="1592"/>
                  </a:cxn>
                  <a:cxn ang="0">
                    <a:pos x="499" y="1778"/>
                  </a:cxn>
                  <a:cxn ang="0">
                    <a:pos x="315" y="1797"/>
                  </a:cxn>
                  <a:cxn ang="0">
                    <a:pos x="166" y="1750"/>
                  </a:cxn>
                  <a:cxn ang="0">
                    <a:pos x="85" y="1360"/>
                  </a:cxn>
                  <a:cxn ang="0">
                    <a:pos x="141" y="1016"/>
                  </a:cxn>
                  <a:cxn ang="0">
                    <a:pos x="46" y="654"/>
                  </a:cxn>
                  <a:cxn ang="0">
                    <a:pos x="31" y="292"/>
                  </a:cxn>
                  <a:cxn ang="0">
                    <a:pos x="232" y="32"/>
                  </a:cxn>
                  <a:cxn ang="0">
                    <a:pos x="547" y="97"/>
                  </a:cxn>
                  <a:cxn ang="0">
                    <a:pos x="695" y="403"/>
                  </a:cxn>
                  <a:cxn ang="0">
                    <a:pos x="741" y="756"/>
                  </a:cxn>
                  <a:cxn ang="0">
                    <a:pos x="648" y="1063"/>
                  </a:cxn>
                  <a:cxn ang="0">
                    <a:pos x="602" y="1472"/>
                  </a:cxn>
                </a:cxnLst>
                <a:rect l="0" t="0" r="r" b="b"/>
                <a:pathLst>
                  <a:path w="749" h="1823">
                    <a:moveTo>
                      <a:pt x="602" y="1332"/>
                    </a:moveTo>
                    <a:cubicBezTo>
                      <a:pt x="615" y="1425"/>
                      <a:pt x="628" y="1518"/>
                      <a:pt x="611" y="1592"/>
                    </a:cubicBezTo>
                    <a:cubicBezTo>
                      <a:pt x="594" y="1666"/>
                      <a:pt x="548" y="1744"/>
                      <a:pt x="499" y="1778"/>
                    </a:cubicBezTo>
                    <a:cubicBezTo>
                      <a:pt x="450" y="1812"/>
                      <a:pt x="370" y="1802"/>
                      <a:pt x="315" y="1797"/>
                    </a:cubicBezTo>
                    <a:cubicBezTo>
                      <a:pt x="260" y="1792"/>
                      <a:pt x="204" y="1823"/>
                      <a:pt x="166" y="1750"/>
                    </a:cubicBezTo>
                    <a:cubicBezTo>
                      <a:pt x="128" y="1677"/>
                      <a:pt x="89" y="1482"/>
                      <a:pt x="85" y="1360"/>
                    </a:cubicBezTo>
                    <a:cubicBezTo>
                      <a:pt x="81" y="1238"/>
                      <a:pt x="147" y="1134"/>
                      <a:pt x="141" y="1016"/>
                    </a:cubicBezTo>
                    <a:cubicBezTo>
                      <a:pt x="135" y="898"/>
                      <a:pt x="64" y="775"/>
                      <a:pt x="46" y="654"/>
                    </a:cubicBezTo>
                    <a:cubicBezTo>
                      <a:pt x="28" y="533"/>
                      <a:pt x="0" y="396"/>
                      <a:pt x="31" y="292"/>
                    </a:cubicBezTo>
                    <a:cubicBezTo>
                      <a:pt x="62" y="188"/>
                      <a:pt x="146" y="64"/>
                      <a:pt x="232" y="32"/>
                    </a:cubicBezTo>
                    <a:cubicBezTo>
                      <a:pt x="318" y="0"/>
                      <a:pt x="470" y="35"/>
                      <a:pt x="547" y="97"/>
                    </a:cubicBezTo>
                    <a:cubicBezTo>
                      <a:pt x="624" y="159"/>
                      <a:pt x="663" y="293"/>
                      <a:pt x="695" y="403"/>
                    </a:cubicBezTo>
                    <a:cubicBezTo>
                      <a:pt x="727" y="513"/>
                      <a:pt x="749" y="646"/>
                      <a:pt x="741" y="756"/>
                    </a:cubicBezTo>
                    <a:cubicBezTo>
                      <a:pt x="733" y="866"/>
                      <a:pt x="671" y="944"/>
                      <a:pt x="648" y="1063"/>
                    </a:cubicBezTo>
                    <a:cubicBezTo>
                      <a:pt x="625" y="1182"/>
                      <a:pt x="613" y="1327"/>
                      <a:pt x="602" y="1472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0" name="Freeform 145"/>
              <p:cNvSpPr>
                <a:spLocks/>
              </p:cNvSpPr>
              <p:nvPr/>
            </p:nvSpPr>
            <p:spPr bwMode="auto">
              <a:xfrm>
                <a:off x="8076" y="6481"/>
                <a:ext cx="698" cy="985"/>
              </a:xfrm>
              <a:custGeom>
                <a:avLst/>
                <a:gdLst/>
                <a:ahLst/>
                <a:cxnLst>
                  <a:cxn ang="0">
                    <a:pos x="513" y="971"/>
                  </a:cxn>
                  <a:cxn ang="0">
                    <a:pos x="513" y="826"/>
                  </a:cxn>
                  <a:cxn ang="0">
                    <a:pos x="605" y="686"/>
                  </a:cxn>
                  <a:cxn ang="0">
                    <a:pos x="414" y="344"/>
                  </a:cxn>
                  <a:cxn ang="0">
                    <a:pos x="281" y="269"/>
                  </a:cxn>
                  <a:cxn ang="0">
                    <a:pos x="161" y="463"/>
                  </a:cxn>
                  <a:cxn ang="0">
                    <a:pos x="82" y="649"/>
                  </a:cxn>
                  <a:cxn ang="0">
                    <a:pos x="199" y="909"/>
                  </a:cxn>
                  <a:cxn ang="0">
                    <a:pos x="161" y="971"/>
                  </a:cxn>
                  <a:cxn ang="0">
                    <a:pos x="124" y="826"/>
                  </a:cxn>
                  <a:cxn ang="0">
                    <a:pos x="12" y="621"/>
                  </a:cxn>
                  <a:cxn ang="0">
                    <a:pos x="51" y="344"/>
                  </a:cxn>
                  <a:cxn ang="0">
                    <a:pos x="199" y="166"/>
                  </a:cxn>
                  <a:cxn ang="0">
                    <a:pos x="199" y="8"/>
                  </a:cxn>
                  <a:cxn ang="0">
                    <a:pos x="317" y="120"/>
                  </a:cxn>
                  <a:cxn ang="0">
                    <a:pos x="642" y="408"/>
                  </a:cxn>
                  <a:cxn ang="0">
                    <a:pos x="651" y="686"/>
                  </a:cxn>
                  <a:cxn ang="0">
                    <a:pos x="633" y="826"/>
                  </a:cxn>
                  <a:cxn ang="0">
                    <a:pos x="513" y="971"/>
                  </a:cxn>
                </a:cxnLst>
                <a:rect l="0" t="0" r="r" b="b"/>
                <a:pathLst>
                  <a:path w="698" h="985">
                    <a:moveTo>
                      <a:pt x="513" y="971"/>
                    </a:moveTo>
                    <a:cubicBezTo>
                      <a:pt x="493" y="971"/>
                      <a:pt x="498" y="873"/>
                      <a:pt x="513" y="826"/>
                    </a:cubicBezTo>
                    <a:cubicBezTo>
                      <a:pt x="528" y="779"/>
                      <a:pt x="622" y="766"/>
                      <a:pt x="605" y="686"/>
                    </a:cubicBezTo>
                    <a:cubicBezTo>
                      <a:pt x="588" y="606"/>
                      <a:pt x="468" y="414"/>
                      <a:pt x="414" y="344"/>
                    </a:cubicBezTo>
                    <a:cubicBezTo>
                      <a:pt x="360" y="274"/>
                      <a:pt x="323" y="249"/>
                      <a:pt x="281" y="269"/>
                    </a:cubicBezTo>
                    <a:cubicBezTo>
                      <a:pt x="239" y="289"/>
                      <a:pt x="194" y="400"/>
                      <a:pt x="161" y="463"/>
                    </a:cubicBezTo>
                    <a:cubicBezTo>
                      <a:pt x="128" y="526"/>
                      <a:pt x="76" y="575"/>
                      <a:pt x="82" y="649"/>
                    </a:cubicBezTo>
                    <a:cubicBezTo>
                      <a:pt x="88" y="723"/>
                      <a:pt x="186" y="856"/>
                      <a:pt x="199" y="909"/>
                    </a:cubicBezTo>
                    <a:cubicBezTo>
                      <a:pt x="212" y="962"/>
                      <a:pt x="173" y="985"/>
                      <a:pt x="161" y="971"/>
                    </a:cubicBezTo>
                    <a:cubicBezTo>
                      <a:pt x="149" y="957"/>
                      <a:pt x="149" y="884"/>
                      <a:pt x="124" y="826"/>
                    </a:cubicBezTo>
                    <a:cubicBezTo>
                      <a:pt x="99" y="768"/>
                      <a:pt x="24" y="701"/>
                      <a:pt x="12" y="621"/>
                    </a:cubicBezTo>
                    <a:cubicBezTo>
                      <a:pt x="0" y="541"/>
                      <a:pt x="20" y="420"/>
                      <a:pt x="51" y="344"/>
                    </a:cubicBezTo>
                    <a:cubicBezTo>
                      <a:pt x="82" y="268"/>
                      <a:pt x="174" y="222"/>
                      <a:pt x="199" y="166"/>
                    </a:cubicBezTo>
                    <a:cubicBezTo>
                      <a:pt x="224" y="110"/>
                      <a:pt x="179" y="16"/>
                      <a:pt x="199" y="8"/>
                    </a:cubicBezTo>
                    <a:cubicBezTo>
                      <a:pt x="219" y="0"/>
                      <a:pt x="243" y="53"/>
                      <a:pt x="317" y="120"/>
                    </a:cubicBezTo>
                    <a:cubicBezTo>
                      <a:pt x="391" y="187"/>
                      <a:pt x="586" y="314"/>
                      <a:pt x="642" y="408"/>
                    </a:cubicBezTo>
                    <a:cubicBezTo>
                      <a:pt x="698" y="502"/>
                      <a:pt x="652" y="616"/>
                      <a:pt x="651" y="686"/>
                    </a:cubicBezTo>
                    <a:cubicBezTo>
                      <a:pt x="650" y="756"/>
                      <a:pt x="656" y="779"/>
                      <a:pt x="633" y="826"/>
                    </a:cubicBezTo>
                    <a:cubicBezTo>
                      <a:pt x="610" y="873"/>
                      <a:pt x="533" y="971"/>
                      <a:pt x="513" y="971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311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312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323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24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25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326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7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8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9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30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31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32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33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34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35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65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366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313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314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5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6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7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8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9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20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21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22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30567499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241 Forma libre"/>
          <p:cNvSpPr/>
          <p:nvPr/>
        </p:nvSpPr>
        <p:spPr>
          <a:xfrm>
            <a:off x="3284806" y="4801773"/>
            <a:ext cx="3216020" cy="792479"/>
          </a:xfrm>
          <a:custGeom>
            <a:avLst/>
            <a:gdLst>
              <a:gd name="connsiteX0" fmla="*/ 1076179 w 2972972"/>
              <a:gd name="connsiteY0" fmla="*/ 318867 h 792479"/>
              <a:gd name="connsiteX1" fmla="*/ 1807699 w 2972972"/>
              <a:gd name="connsiteY1" fmla="*/ 164122 h 792479"/>
              <a:gd name="connsiteX2" fmla="*/ 2103120 w 2972972"/>
              <a:gd name="connsiteY2" fmla="*/ 9378 h 792479"/>
              <a:gd name="connsiteX3" fmla="*/ 2257865 w 2972972"/>
              <a:gd name="connsiteY3" fmla="*/ 107852 h 792479"/>
              <a:gd name="connsiteX4" fmla="*/ 2764302 w 2972972"/>
              <a:gd name="connsiteY4" fmla="*/ 262596 h 792479"/>
              <a:gd name="connsiteX5" fmla="*/ 2862776 w 2972972"/>
              <a:gd name="connsiteY5" fmla="*/ 459544 h 792479"/>
              <a:gd name="connsiteX6" fmla="*/ 2933114 w 2972972"/>
              <a:gd name="connsiteY6" fmla="*/ 670559 h 792479"/>
              <a:gd name="connsiteX7" fmla="*/ 2623625 w 2972972"/>
              <a:gd name="connsiteY7" fmla="*/ 684627 h 792479"/>
              <a:gd name="connsiteX8" fmla="*/ 2314136 w 2972972"/>
              <a:gd name="connsiteY8" fmla="*/ 783101 h 792479"/>
              <a:gd name="connsiteX9" fmla="*/ 2032782 w 2972972"/>
              <a:gd name="connsiteY9" fmla="*/ 740898 h 792479"/>
              <a:gd name="connsiteX10" fmla="*/ 1835834 w 2972972"/>
              <a:gd name="connsiteY10" fmla="*/ 614289 h 792479"/>
              <a:gd name="connsiteX11" fmla="*/ 1681089 w 2972972"/>
              <a:gd name="connsiteY11" fmla="*/ 543950 h 792479"/>
              <a:gd name="connsiteX12" fmla="*/ 1413803 w 2972972"/>
              <a:gd name="connsiteY12" fmla="*/ 543950 h 792479"/>
              <a:gd name="connsiteX13" fmla="*/ 808892 w 2972972"/>
              <a:gd name="connsiteY13" fmla="*/ 459544 h 792479"/>
              <a:gd name="connsiteX14" fmla="*/ 583809 w 2972972"/>
              <a:gd name="connsiteY14" fmla="*/ 347002 h 792479"/>
              <a:gd name="connsiteX15" fmla="*/ 91440 w 2972972"/>
              <a:gd name="connsiteY15" fmla="*/ 318867 h 792479"/>
              <a:gd name="connsiteX16" fmla="*/ 1132449 w 2972972"/>
              <a:gd name="connsiteY16" fmla="*/ 318867 h 792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972972" h="792479">
                <a:moveTo>
                  <a:pt x="1076179" y="318867"/>
                </a:moveTo>
                <a:cubicBezTo>
                  <a:pt x="1356360" y="267285"/>
                  <a:pt x="1636542" y="215703"/>
                  <a:pt x="1807699" y="164122"/>
                </a:cubicBezTo>
                <a:cubicBezTo>
                  <a:pt x="1978856" y="112541"/>
                  <a:pt x="2028092" y="18756"/>
                  <a:pt x="2103120" y="9378"/>
                </a:cubicBezTo>
                <a:cubicBezTo>
                  <a:pt x="2178148" y="0"/>
                  <a:pt x="2147668" y="65649"/>
                  <a:pt x="2257865" y="107852"/>
                </a:cubicBezTo>
                <a:cubicBezTo>
                  <a:pt x="2368062" y="150055"/>
                  <a:pt x="2663484" y="203981"/>
                  <a:pt x="2764302" y="262596"/>
                </a:cubicBezTo>
                <a:cubicBezTo>
                  <a:pt x="2865120" y="321211"/>
                  <a:pt x="2834641" y="391550"/>
                  <a:pt x="2862776" y="459544"/>
                </a:cubicBezTo>
                <a:cubicBezTo>
                  <a:pt x="2890911" y="527538"/>
                  <a:pt x="2972972" y="633045"/>
                  <a:pt x="2933114" y="670559"/>
                </a:cubicBezTo>
                <a:cubicBezTo>
                  <a:pt x="2893256" y="708073"/>
                  <a:pt x="2726788" y="665870"/>
                  <a:pt x="2623625" y="684627"/>
                </a:cubicBezTo>
                <a:cubicBezTo>
                  <a:pt x="2520462" y="703384"/>
                  <a:pt x="2412610" y="773723"/>
                  <a:pt x="2314136" y="783101"/>
                </a:cubicBezTo>
                <a:cubicBezTo>
                  <a:pt x="2215662" y="792479"/>
                  <a:pt x="2112499" y="769033"/>
                  <a:pt x="2032782" y="740898"/>
                </a:cubicBezTo>
                <a:cubicBezTo>
                  <a:pt x="1953065" y="712763"/>
                  <a:pt x="1894449" y="647114"/>
                  <a:pt x="1835834" y="614289"/>
                </a:cubicBezTo>
                <a:cubicBezTo>
                  <a:pt x="1777219" y="581464"/>
                  <a:pt x="1751427" y="555673"/>
                  <a:pt x="1681089" y="543950"/>
                </a:cubicBezTo>
                <a:cubicBezTo>
                  <a:pt x="1610751" y="532227"/>
                  <a:pt x="1559169" y="558018"/>
                  <a:pt x="1413803" y="543950"/>
                </a:cubicBezTo>
                <a:cubicBezTo>
                  <a:pt x="1268437" y="529882"/>
                  <a:pt x="947224" y="492369"/>
                  <a:pt x="808892" y="459544"/>
                </a:cubicBezTo>
                <a:cubicBezTo>
                  <a:pt x="670560" y="426719"/>
                  <a:pt x="703384" y="370448"/>
                  <a:pt x="583809" y="347002"/>
                </a:cubicBezTo>
                <a:cubicBezTo>
                  <a:pt x="464234" y="323556"/>
                  <a:pt x="0" y="323556"/>
                  <a:pt x="91440" y="318867"/>
                </a:cubicBezTo>
                <a:cubicBezTo>
                  <a:pt x="182880" y="314178"/>
                  <a:pt x="657664" y="316522"/>
                  <a:pt x="1132449" y="318867"/>
                </a:cubicBezTo>
              </a:path>
            </a:pathLst>
          </a:custGeom>
          <a:solidFill>
            <a:schemeClr val="accent6">
              <a:lumMod val="7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" name="Group 119"/>
          <p:cNvGrpSpPr>
            <a:grpSpLocks/>
          </p:cNvGrpSpPr>
          <p:nvPr/>
        </p:nvGrpSpPr>
        <p:grpSpPr bwMode="auto">
          <a:xfrm>
            <a:off x="7286644" y="1285860"/>
            <a:ext cx="1571636" cy="4448184"/>
            <a:chOff x="1322" y="4508"/>
            <a:chExt cx="1681" cy="4866"/>
          </a:xfrm>
        </p:grpSpPr>
        <p:grpSp>
          <p:nvGrpSpPr>
            <p:cNvPr id="3" name="Group 120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173" name="Freeform 121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74" name="Freeform 122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75" name="Freeform 123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6" name="Group 124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308" name="Freeform 125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09" name="Freeform 126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10" name="Freeform 127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77" name="Freeform 128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78" name="Freeform 129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79" name="WordArt 130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13" name="Group 131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4" name="Group 132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284" name="Oval 13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85" name="Oval 134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86" name="Oval 135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87" name="Oval 13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88" name="Freeform 137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89" name="Freeform 138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0" name="Freeform 139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1" name="Freeform 140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2" name="Rectangle 14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3" name="Rectangle 14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4" name="Rectangle 14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5" name="Rectangle 14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6" name="Rectangle 14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7" name="Rectangle 14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8" name="Rectangle 147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9" name="Oval 14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0" name="Freeform 149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1" name="Freeform 150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2" name="Freeform 151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3" name="Freeform 152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4" name="WordArt 153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305" name="Rectangle 154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6" name="Rectangle 155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7" name="Rectangle 156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82" name="Freeform 157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83" name="Freeform 158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83" name="Freeform 159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4" name="Freeform 160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5" name="Freeform 161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6" name="Freeform 162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7" name="Freeform 163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8" name="Freeform 164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5" name="Group 165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36" name="Freeform 166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4" name="Freeform 167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" name="Oval 168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6" name="Oval 169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" name="Freeform 170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8" name="Freeform 171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9" name="Freeform 172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6" name="Group 173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171" name="Freeform 174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72" name="Oval 175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211" name="Oval 176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2" name="Oval 177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3" name="Freeform 178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7" name="Group 179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218" name="Freeform 180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9" name="Freeform 181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8" name="Group 182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9" name="Group 183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25" name="Oval 1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45" name="Oval 1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46" name="Oval 1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47" name="Oval 1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4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49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0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1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2" name="Rectangle 1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3" name="Rectangle 1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4" name="Rectangle 1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5" name="Rectangle 1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6" name="Rectangle 1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7" name="Rectangle 1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8" name="Rectangle 1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9" name="Oval 1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0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4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5" name="Freeform 202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6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7" name="WordArt 204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68" name="Rectangle 2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9" name="Rectangle 2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70" name="Rectangle 2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23" name="Freeform 208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24" name="Freeform 209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221" name="Freeform 210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20" name="Group 211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216" name="Freeform 212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7" name="Oval 213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21" name="Group 214"/>
          <p:cNvGrpSpPr>
            <a:grpSpLocks/>
          </p:cNvGrpSpPr>
          <p:nvPr/>
        </p:nvGrpSpPr>
        <p:grpSpPr bwMode="auto">
          <a:xfrm>
            <a:off x="428596" y="1357298"/>
            <a:ext cx="2428892" cy="4071966"/>
            <a:chOff x="3273" y="803"/>
            <a:chExt cx="2441" cy="3891"/>
          </a:xfrm>
        </p:grpSpPr>
        <p:sp>
          <p:nvSpPr>
            <p:cNvPr id="1312" name="Freeform 215"/>
            <p:cNvSpPr>
              <a:spLocks/>
            </p:cNvSpPr>
            <p:nvPr/>
          </p:nvSpPr>
          <p:spPr bwMode="auto">
            <a:xfrm>
              <a:off x="4181" y="2047"/>
              <a:ext cx="735" cy="182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479" y="182"/>
                </a:cxn>
                <a:cxn ang="0">
                  <a:pos x="1131" y="14"/>
                </a:cxn>
                <a:cxn ang="0">
                  <a:pos x="1131" y="96"/>
                </a:cxn>
                <a:cxn ang="0">
                  <a:pos x="712" y="296"/>
                </a:cxn>
                <a:cxn ang="0">
                  <a:pos x="479" y="395"/>
                </a:cxn>
                <a:cxn ang="0">
                  <a:pos x="192" y="296"/>
                </a:cxn>
                <a:cxn ang="0">
                  <a:pos x="55" y="96"/>
                </a:cxn>
              </a:cxnLst>
              <a:rect l="0" t="0" r="r" b="b"/>
              <a:pathLst>
                <a:path w="1240" h="395">
                  <a:moveTo>
                    <a:pt x="0" y="14"/>
                  </a:moveTo>
                  <a:cubicBezTo>
                    <a:pt x="145" y="98"/>
                    <a:pt x="291" y="182"/>
                    <a:pt x="479" y="182"/>
                  </a:cubicBezTo>
                  <a:cubicBezTo>
                    <a:pt x="667" y="182"/>
                    <a:pt x="1022" y="28"/>
                    <a:pt x="1131" y="14"/>
                  </a:cubicBezTo>
                  <a:cubicBezTo>
                    <a:pt x="1240" y="0"/>
                    <a:pt x="1201" y="49"/>
                    <a:pt x="1131" y="96"/>
                  </a:cubicBezTo>
                  <a:cubicBezTo>
                    <a:pt x="1061" y="143"/>
                    <a:pt x="821" y="246"/>
                    <a:pt x="712" y="296"/>
                  </a:cubicBezTo>
                  <a:cubicBezTo>
                    <a:pt x="603" y="346"/>
                    <a:pt x="566" y="395"/>
                    <a:pt x="479" y="395"/>
                  </a:cubicBezTo>
                  <a:cubicBezTo>
                    <a:pt x="392" y="395"/>
                    <a:pt x="263" y="346"/>
                    <a:pt x="192" y="296"/>
                  </a:cubicBezTo>
                  <a:cubicBezTo>
                    <a:pt x="121" y="246"/>
                    <a:pt x="88" y="171"/>
                    <a:pt x="55" y="96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22" name="Group 216"/>
            <p:cNvGrpSpPr>
              <a:grpSpLocks/>
            </p:cNvGrpSpPr>
            <p:nvPr/>
          </p:nvGrpSpPr>
          <p:grpSpPr bwMode="auto">
            <a:xfrm>
              <a:off x="3273" y="803"/>
              <a:ext cx="2441" cy="3891"/>
              <a:chOff x="3273" y="803"/>
              <a:chExt cx="2441" cy="3891"/>
            </a:xfrm>
          </p:grpSpPr>
          <p:sp>
            <p:nvSpPr>
              <p:cNvPr id="1314" name="Freeform 217"/>
              <p:cNvSpPr>
                <a:spLocks/>
              </p:cNvSpPr>
              <p:nvPr/>
            </p:nvSpPr>
            <p:spPr bwMode="auto">
              <a:xfrm>
                <a:off x="3273" y="1257"/>
                <a:ext cx="540" cy="893"/>
              </a:xfrm>
              <a:custGeom>
                <a:avLst/>
                <a:gdLst/>
                <a:ahLst/>
                <a:cxnLst>
                  <a:cxn ang="0">
                    <a:pos x="532" y="536"/>
                  </a:cxn>
                  <a:cxn ang="0">
                    <a:pos x="452" y="337"/>
                  </a:cxn>
                  <a:cxn ang="0">
                    <a:pos x="260" y="24"/>
                  </a:cxn>
                  <a:cxn ang="0">
                    <a:pos x="49" y="194"/>
                  </a:cxn>
                  <a:cxn ang="0">
                    <a:pos x="35" y="337"/>
                  </a:cxn>
                  <a:cxn ang="0">
                    <a:pos x="260" y="815"/>
                  </a:cxn>
                  <a:cxn ang="0">
                    <a:pos x="404" y="803"/>
                  </a:cxn>
                  <a:cxn ang="0">
                    <a:pos x="532" y="536"/>
                  </a:cxn>
                </a:cxnLst>
                <a:rect l="0" t="0" r="r" b="b"/>
                <a:pathLst>
                  <a:path w="540" h="893">
                    <a:moveTo>
                      <a:pt x="532" y="536"/>
                    </a:moveTo>
                    <a:cubicBezTo>
                      <a:pt x="540" y="458"/>
                      <a:pt x="497" y="422"/>
                      <a:pt x="452" y="337"/>
                    </a:cubicBezTo>
                    <a:cubicBezTo>
                      <a:pt x="407" y="252"/>
                      <a:pt x="327" y="48"/>
                      <a:pt x="260" y="24"/>
                    </a:cubicBezTo>
                    <a:cubicBezTo>
                      <a:pt x="193" y="0"/>
                      <a:pt x="86" y="142"/>
                      <a:pt x="49" y="194"/>
                    </a:cubicBezTo>
                    <a:cubicBezTo>
                      <a:pt x="12" y="246"/>
                      <a:pt x="0" y="233"/>
                      <a:pt x="35" y="337"/>
                    </a:cubicBezTo>
                    <a:cubicBezTo>
                      <a:pt x="70" y="441"/>
                      <a:pt x="199" y="737"/>
                      <a:pt x="260" y="815"/>
                    </a:cubicBezTo>
                    <a:cubicBezTo>
                      <a:pt x="321" y="893"/>
                      <a:pt x="359" y="850"/>
                      <a:pt x="404" y="803"/>
                    </a:cubicBezTo>
                    <a:cubicBezTo>
                      <a:pt x="449" y="756"/>
                      <a:pt x="524" y="614"/>
                      <a:pt x="532" y="53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3" name="Group 218"/>
              <p:cNvGrpSpPr>
                <a:grpSpLocks/>
              </p:cNvGrpSpPr>
              <p:nvPr/>
            </p:nvGrpSpPr>
            <p:grpSpPr bwMode="auto">
              <a:xfrm>
                <a:off x="3360" y="803"/>
                <a:ext cx="2354" cy="3891"/>
                <a:chOff x="2397" y="912"/>
                <a:chExt cx="2354" cy="3891"/>
              </a:xfrm>
            </p:grpSpPr>
            <p:sp>
              <p:nvSpPr>
                <p:cNvPr id="1316" name="Freeform 219"/>
                <p:cNvSpPr>
                  <a:spLocks/>
                </p:cNvSpPr>
                <p:nvPr/>
              </p:nvSpPr>
              <p:spPr bwMode="auto">
                <a:xfrm>
                  <a:off x="2563" y="3859"/>
                  <a:ext cx="671" cy="944"/>
                </a:xfrm>
                <a:custGeom>
                  <a:avLst/>
                  <a:gdLst/>
                  <a:ahLst/>
                  <a:cxnLst>
                    <a:cxn ang="0">
                      <a:pos x="683" y="107"/>
                    </a:cxn>
                    <a:cxn ang="0">
                      <a:pos x="524" y="377"/>
                    </a:cxn>
                    <a:cxn ang="0">
                      <a:pos x="321" y="990"/>
                    </a:cxn>
                    <a:cxn ang="0">
                      <a:pos x="107" y="1387"/>
                    </a:cxn>
                    <a:cxn ang="0">
                      <a:pos x="962" y="1562"/>
                    </a:cxn>
                    <a:cxn ang="0">
                      <a:pos x="1241" y="1542"/>
                    </a:cxn>
                    <a:cxn ang="0">
                      <a:pos x="1189" y="786"/>
                    </a:cxn>
                    <a:cxn ang="0">
                      <a:pos x="1342" y="197"/>
                    </a:cxn>
                    <a:cxn ang="0">
                      <a:pos x="1111" y="15"/>
                    </a:cxn>
                    <a:cxn ang="0">
                      <a:pos x="683" y="107"/>
                    </a:cxn>
                  </a:cxnLst>
                  <a:rect l="0" t="0" r="r" b="b"/>
                  <a:pathLst>
                    <a:path w="1355" h="1671">
                      <a:moveTo>
                        <a:pt x="683" y="107"/>
                      </a:moveTo>
                      <a:cubicBezTo>
                        <a:pt x="585" y="167"/>
                        <a:pt x="584" y="230"/>
                        <a:pt x="524" y="377"/>
                      </a:cubicBezTo>
                      <a:cubicBezTo>
                        <a:pt x="464" y="524"/>
                        <a:pt x="390" y="822"/>
                        <a:pt x="321" y="990"/>
                      </a:cubicBezTo>
                      <a:cubicBezTo>
                        <a:pt x="252" y="1158"/>
                        <a:pt x="0" y="1292"/>
                        <a:pt x="107" y="1387"/>
                      </a:cubicBezTo>
                      <a:cubicBezTo>
                        <a:pt x="214" y="1482"/>
                        <a:pt x="773" y="1536"/>
                        <a:pt x="962" y="1562"/>
                      </a:cubicBezTo>
                      <a:cubicBezTo>
                        <a:pt x="1151" y="1588"/>
                        <a:pt x="1203" y="1671"/>
                        <a:pt x="1241" y="1542"/>
                      </a:cubicBezTo>
                      <a:cubicBezTo>
                        <a:pt x="1279" y="1413"/>
                        <a:pt x="1172" y="1010"/>
                        <a:pt x="1189" y="786"/>
                      </a:cubicBezTo>
                      <a:cubicBezTo>
                        <a:pt x="1206" y="562"/>
                        <a:pt x="1355" y="325"/>
                        <a:pt x="1342" y="197"/>
                      </a:cubicBezTo>
                      <a:cubicBezTo>
                        <a:pt x="1329" y="69"/>
                        <a:pt x="1225" y="30"/>
                        <a:pt x="1111" y="15"/>
                      </a:cubicBezTo>
                      <a:cubicBezTo>
                        <a:pt x="997" y="0"/>
                        <a:pt x="781" y="47"/>
                        <a:pt x="683" y="10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17" name="Freeform 220"/>
                <p:cNvSpPr>
                  <a:spLocks/>
                </p:cNvSpPr>
                <p:nvPr/>
              </p:nvSpPr>
              <p:spPr bwMode="auto">
                <a:xfrm>
                  <a:off x="3519" y="3757"/>
                  <a:ext cx="625" cy="871"/>
                </a:xfrm>
                <a:custGeom>
                  <a:avLst/>
                  <a:gdLst/>
                  <a:ahLst/>
                  <a:cxnLst>
                    <a:cxn ang="0">
                      <a:pos x="94" y="258"/>
                    </a:cxn>
                    <a:cxn ang="0">
                      <a:pos x="108" y="666"/>
                    </a:cxn>
                    <a:cxn ang="0">
                      <a:pos x="108" y="1482"/>
                    </a:cxn>
                    <a:cxn ang="0">
                      <a:pos x="163" y="1755"/>
                    </a:cxn>
                    <a:cxn ang="0">
                      <a:pos x="1084" y="1986"/>
                    </a:cxn>
                    <a:cxn ang="0">
                      <a:pos x="1225" y="1666"/>
                    </a:cxn>
                    <a:cxn ang="0">
                      <a:pos x="1084" y="1322"/>
                    </a:cxn>
                    <a:cxn ang="0">
                      <a:pos x="877" y="258"/>
                    </a:cxn>
                    <a:cxn ang="0">
                      <a:pos x="780" y="25"/>
                    </a:cxn>
                    <a:cxn ang="0">
                      <a:pos x="374" y="108"/>
                    </a:cxn>
                    <a:cxn ang="0">
                      <a:pos x="94" y="258"/>
                    </a:cxn>
                  </a:cxnLst>
                  <a:rect l="0" t="0" r="r" b="b"/>
                  <a:pathLst>
                    <a:path w="1261" h="2001">
                      <a:moveTo>
                        <a:pt x="94" y="258"/>
                      </a:moveTo>
                      <a:cubicBezTo>
                        <a:pt x="50" y="351"/>
                        <a:pt x="106" y="462"/>
                        <a:pt x="108" y="666"/>
                      </a:cubicBezTo>
                      <a:cubicBezTo>
                        <a:pt x="110" y="870"/>
                        <a:pt x="99" y="1301"/>
                        <a:pt x="108" y="1482"/>
                      </a:cubicBezTo>
                      <a:cubicBezTo>
                        <a:pt x="117" y="1663"/>
                        <a:pt x="0" y="1671"/>
                        <a:pt x="163" y="1755"/>
                      </a:cubicBezTo>
                      <a:cubicBezTo>
                        <a:pt x="326" y="1839"/>
                        <a:pt x="907" y="2001"/>
                        <a:pt x="1084" y="1986"/>
                      </a:cubicBezTo>
                      <a:cubicBezTo>
                        <a:pt x="1261" y="1971"/>
                        <a:pt x="1225" y="1777"/>
                        <a:pt x="1225" y="1666"/>
                      </a:cubicBezTo>
                      <a:cubicBezTo>
                        <a:pt x="1225" y="1555"/>
                        <a:pt x="1142" y="1557"/>
                        <a:pt x="1084" y="1322"/>
                      </a:cubicBezTo>
                      <a:cubicBezTo>
                        <a:pt x="1026" y="1087"/>
                        <a:pt x="928" y="474"/>
                        <a:pt x="877" y="258"/>
                      </a:cubicBezTo>
                      <a:cubicBezTo>
                        <a:pt x="826" y="42"/>
                        <a:pt x="864" y="50"/>
                        <a:pt x="780" y="25"/>
                      </a:cubicBezTo>
                      <a:cubicBezTo>
                        <a:pt x="696" y="0"/>
                        <a:pt x="481" y="69"/>
                        <a:pt x="374" y="108"/>
                      </a:cubicBezTo>
                      <a:cubicBezTo>
                        <a:pt x="267" y="147"/>
                        <a:pt x="138" y="165"/>
                        <a:pt x="94" y="258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18" name="Freeform 221"/>
                <p:cNvSpPr>
                  <a:spLocks/>
                </p:cNvSpPr>
                <p:nvPr/>
              </p:nvSpPr>
              <p:spPr bwMode="auto">
                <a:xfrm>
                  <a:off x="2785" y="3030"/>
                  <a:ext cx="1208" cy="1095"/>
                </a:xfrm>
                <a:custGeom>
                  <a:avLst/>
                  <a:gdLst/>
                  <a:ahLst/>
                  <a:cxnLst>
                    <a:cxn ang="0">
                      <a:pos x="291" y="186"/>
                    </a:cxn>
                    <a:cxn ang="0">
                      <a:pos x="436" y="186"/>
                    </a:cxn>
                    <a:cxn ang="0">
                      <a:pos x="677" y="296"/>
                    </a:cxn>
                    <a:cxn ang="0">
                      <a:pos x="965" y="277"/>
                    </a:cxn>
                    <a:cxn ang="0">
                      <a:pos x="1129" y="186"/>
                    </a:cxn>
                    <a:cxn ang="0">
                      <a:pos x="1243" y="88"/>
                    </a:cxn>
                    <a:cxn ang="0">
                      <a:pos x="1322" y="717"/>
                    </a:cxn>
                    <a:cxn ang="0">
                      <a:pos x="883" y="955"/>
                    </a:cxn>
                    <a:cxn ang="0">
                      <a:pos x="708" y="646"/>
                    </a:cxn>
                    <a:cxn ang="0">
                      <a:pos x="512" y="975"/>
                    </a:cxn>
                    <a:cxn ang="0">
                      <a:pos x="68" y="1023"/>
                    </a:cxn>
                    <a:cxn ang="0">
                      <a:pos x="107" y="544"/>
                    </a:cxn>
                    <a:cxn ang="0">
                      <a:pos x="291" y="186"/>
                    </a:cxn>
                  </a:cxnLst>
                  <a:rect l="0" t="0" r="r" b="b"/>
                  <a:pathLst>
                    <a:path w="1382" h="1095">
                      <a:moveTo>
                        <a:pt x="291" y="186"/>
                      </a:moveTo>
                      <a:cubicBezTo>
                        <a:pt x="346" y="126"/>
                        <a:pt x="372" y="168"/>
                        <a:pt x="436" y="186"/>
                      </a:cubicBezTo>
                      <a:cubicBezTo>
                        <a:pt x="500" y="204"/>
                        <a:pt x="589" y="281"/>
                        <a:pt x="677" y="296"/>
                      </a:cubicBezTo>
                      <a:cubicBezTo>
                        <a:pt x="765" y="311"/>
                        <a:pt x="890" y="295"/>
                        <a:pt x="965" y="277"/>
                      </a:cubicBezTo>
                      <a:cubicBezTo>
                        <a:pt x="1040" y="259"/>
                        <a:pt x="1083" y="217"/>
                        <a:pt x="1129" y="186"/>
                      </a:cubicBezTo>
                      <a:cubicBezTo>
                        <a:pt x="1175" y="155"/>
                        <a:pt x="1211" y="0"/>
                        <a:pt x="1243" y="88"/>
                      </a:cubicBezTo>
                      <a:cubicBezTo>
                        <a:pt x="1275" y="176"/>
                        <a:pt x="1382" y="572"/>
                        <a:pt x="1322" y="717"/>
                      </a:cubicBezTo>
                      <a:cubicBezTo>
                        <a:pt x="1262" y="862"/>
                        <a:pt x="985" y="967"/>
                        <a:pt x="883" y="955"/>
                      </a:cubicBezTo>
                      <a:cubicBezTo>
                        <a:pt x="781" y="943"/>
                        <a:pt x="770" y="643"/>
                        <a:pt x="708" y="646"/>
                      </a:cubicBezTo>
                      <a:cubicBezTo>
                        <a:pt x="646" y="649"/>
                        <a:pt x="618" y="912"/>
                        <a:pt x="512" y="975"/>
                      </a:cubicBezTo>
                      <a:cubicBezTo>
                        <a:pt x="406" y="1038"/>
                        <a:pt x="136" y="1095"/>
                        <a:pt x="68" y="1023"/>
                      </a:cubicBezTo>
                      <a:cubicBezTo>
                        <a:pt x="0" y="951"/>
                        <a:pt x="70" y="689"/>
                        <a:pt x="107" y="544"/>
                      </a:cubicBezTo>
                      <a:cubicBezTo>
                        <a:pt x="144" y="399"/>
                        <a:pt x="236" y="246"/>
                        <a:pt x="291" y="18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19" name="Freeform 222"/>
                <p:cNvSpPr>
                  <a:spLocks/>
                </p:cNvSpPr>
                <p:nvPr/>
              </p:nvSpPr>
              <p:spPr bwMode="auto">
                <a:xfrm>
                  <a:off x="4058" y="2644"/>
                  <a:ext cx="693" cy="589"/>
                </a:xfrm>
                <a:custGeom>
                  <a:avLst/>
                  <a:gdLst/>
                  <a:ahLst/>
                  <a:cxnLst>
                    <a:cxn ang="0">
                      <a:pos x="360" y="43"/>
                    </a:cxn>
                    <a:cxn ang="0">
                      <a:pos x="169" y="154"/>
                    </a:cxn>
                    <a:cxn ang="0">
                      <a:pos x="16" y="271"/>
                    </a:cxn>
                    <a:cxn ang="0">
                      <a:pos x="265" y="524"/>
                    </a:cxn>
                    <a:cxn ang="0">
                      <a:pos x="360" y="565"/>
                    </a:cxn>
                    <a:cxn ang="0">
                      <a:pos x="693" y="414"/>
                    </a:cxn>
                    <a:cxn ang="0">
                      <a:pos x="360" y="43"/>
                    </a:cxn>
                  </a:cxnLst>
                  <a:rect l="0" t="0" r="r" b="b"/>
                  <a:pathLst>
                    <a:path w="693" h="583">
                      <a:moveTo>
                        <a:pt x="360" y="43"/>
                      </a:moveTo>
                      <a:cubicBezTo>
                        <a:pt x="273" y="0"/>
                        <a:pt x="226" y="116"/>
                        <a:pt x="169" y="154"/>
                      </a:cubicBezTo>
                      <a:cubicBezTo>
                        <a:pt x="112" y="192"/>
                        <a:pt x="0" y="209"/>
                        <a:pt x="16" y="271"/>
                      </a:cubicBezTo>
                      <a:cubicBezTo>
                        <a:pt x="32" y="333"/>
                        <a:pt x="208" y="475"/>
                        <a:pt x="265" y="524"/>
                      </a:cubicBezTo>
                      <a:cubicBezTo>
                        <a:pt x="322" y="573"/>
                        <a:pt x="289" y="583"/>
                        <a:pt x="360" y="565"/>
                      </a:cubicBezTo>
                      <a:cubicBezTo>
                        <a:pt x="431" y="547"/>
                        <a:pt x="693" y="501"/>
                        <a:pt x="693" y="414"/>
                      </a:cubicBezTo>
                      <a:cubicBezTo>
                        <a:pt x="693" y="327"/>
                        <a:pt x="447" y="86"/>
                        <a:pt x="360" y="43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20" name="Freeform 223"/>
                <p:cNvSpPr>
                  <a:spLocks/>
                </p:cNvSpPr>
                <p:nvPr/>
              </p:nvSpPr>
              <p:spPr bwMode="auto">
                <a:xfrm>
                  <a:off x="3949" y="2223"/>
                  <a:ext cx="469" cy="686"/>
                </a:xfrm>
                <a:custGeom>
                  <a:avLst/>
                  <a:gdLst/>
                  <a:ahLst/>
                  <a:cxnLst>
                    <a:cxn ang="0">
                      <a:pos x="12" y="77"/>
                    </a:cxn>
                    <a:cxn ang="0">
                      <a:pos x="86" y="260"/>
                    </a:cxn>
                    <a:cxn ang="0">
                      <a:pos x="12" y="429"/>
                    </a:cxn>
                    <a:cxn ang="0">
                      <a:pos x="152" y="684"/>
                    </a:cxn>
                    <a:cxn ang="0">
                      <a:pos x="468" y="419"/>
                    </a:cxn>
                    <a:cxn ang="0">
                      <a:pos x="156" y="53"/>
                    </a:cxn>
                    <a:cxn ang="0">
                      <a:pos x="12" y="77"/>
                    </a:cxn>
                  </a:cxnLst>
                  <a:rect l="0" t="0" r="r" b="b"/>
                  <a:pathLst>
                    <a:path w="469" h="686">
                      <a:moveTo>
                        <a:pt x="12" y="77"/>
                      </a:moveTo>
                      <a:cubicBezTo>
                        <a:pt x="0" y="112"/>
                        <a:pt x="86" y="201"/>
                        <a:pt x="86" y="260"/>
                      </a:cubicBezTo>
                      <a:cubicBezTo>
                        <a:pt x="86" y="319"/>
                        <a:pt x="1" y="358"/>
                        <a:pt x="12" y="429"/>
                      </a:cubicBezTo>
                      <a:cubicBezTo>
                        <a:pt x="23" y="500"/>
                        <a:pt x="76" y="686"/>
                        <a:pt x="152" y="684"/>
                      </a:cubicBezTo>
                      <a:cubicBezTo>
                        <a:pt x="228" y="682"/>
                        <a:pt x="467" y="524"/>
                        <a:pt x="468" y="419"/>
                      </a:cubicBezTo>
                      <a:cubicBezTo>
                        <a:pt x="469" y="314"/>
                        <a:pt x="232" y="106"/>
                        <a:pt x="156" y="53"/>
                      </a:cubicBezTo>
                      <a:cubicBezTo>
                        <a:pt x="80" y="0"/>
                        <a:pt x="24" y="42"/>
                        <a:pt x="12" y="77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21" name="WordArt 224"/>
                <p:cNvSpPr>
                  <a:spLocks noChangeArrowheads="1" noChangeShapeType="1" noTextEdit="1"/>
                </p:cNvSpPr>
                <p:nvPr/>
              </p:nvSpPr>
              <p:spPr bwMode="auto">
                <a:xfrm rot="-4542042">
                  <a:off x="2750" y="3554"/>
                  <a:ext cx="591" cy="185"/>
                </a:xfrm>
                <a:prstGeom prst="rect">
                  <a:avLst/>
                </a:prstGeom>
              </p:spPr>
              <p:txBody>
                <a:bodyPr wrap="none" fromWordArt="1">
                  <a:prstTxWarp prst="textPlain">
                    <a:avLst>
                      <a:gd name="adj" fmla="val 5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00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endParaRPr>
                </a:p>
              </p:txBody>
            </p:sp>
            <p:grpSp>
              <p:nvGrpSpPr>
                <p:cNvPr id="24" name="Group 225"/>
                <p:cNvGrpSpPr>
                  <a:grpSpLocks/>
                </p:cNvGrpSpPr>
                <p:nvPr/>
              </p:nvGrpSpPr>
              <p:grpSpPr bwMode="auto">
                <a:xfrm>
                  <a:off x="2916" y="912"/>
                  <a:ext cx="1292" cy="1334"/>
                  <a:chOff x="3902" y="954"/>
                  <a:chExt cx="1568" cy="1463"/>
                </a:xfrm>
              </p:grpSpPr>
              <p:grpSp>
                <p:nvGrpSpPr>
                  <p:cNvPr id="25" name="Group 226"/>
                  <p:cNvGrpSpPr>
                    <a:grpSpLocks/>
                  </p:cNvGrpSpPr>
                  <p:nvPr/>
                </p:nvGrpSpPr>
                <p:grpSpPr bwMode="auto">
                  <a:xfrm>
                    <a:off x="3902" y="954"/>
                    <a:ext cx="1568" cy="1463"/>
                    <a:chOff x="3902" y="954"/>
                    <a:chExt cx="1568" cy="1463"/>
                  </a:xfrm>
                </p:grpSpPr>
                <p:grpSp>
                  <p:nvGrpSpPr>
                    <p:cNvPr id="26" name="Group 2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902" y="954"/>
                      <a:ext cx="1568" cy="1463"/>
                      <a:chOff x="2559" y="916"/>
                      <a:chExt cx="1809" cy="1760"/>
                    </a:xfrm>
                  </p:grpSpPr>
                  <p:sp>
                    <p:nvSpPr>
                      <p:cNvPr id="1390" name="Freeform 2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967" y="1334"/>
                        <a:ext cx="401" cy="53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18"/>
                          </a:cxn>
                          <a:cxn ang="0">
                            <a:pos x="111" y="16"/>
                          </a:cxn>
                          <a:cxn ang="0">
                            <a:pos x="232" y="25"/>
                          </a:cxn>
                          <a:cxn ang="0">
                            <a:pos x="390" y="169"/>
                          </a:cxn>
                          <a:cxn ang="0">
                            <a:pos x="297" y="390"/>
                          </a:cxn>
                          <a:cxn ang="0">
                            <a:pos x="204" y="462"/>
                          </a:cxn>
                          <a:cxn ang="0">
                            <a:pos x="111" y="517"/>
                          </a:cxn>
                          <a:cxn ang="0">
                            <a:pos x="111" y="330"/>
                          </a:cxn>
                          <a:cxn ang="0">
                            <a:pos x="28" y="169"/>
                          </a:cxn>
                        </a:cxnLst>
                        <a:rect l="0" t="0" r="r" b="b"/>
                        <a:pathLst>
                          <a:path w="401" h="539">
                            <a:moveTo>
                              <a:pt x="0" y="118"/>
                            </a:moveTo>
                            <a:cubicBezTo>
                              <a:pt x="36" y="74"/>
                              <a:pt x="72" y="31"/>
                              <a:pt x="111" y="16"/>
                            </a:cubicBezTo>
                            <a:cubicBezTo>
                              <a:pt x="150" y="1"/>
                              <a:pt x="186" y="0"/>
                              <a:pt x="232" y="25"/>
                            </a:cubicBezTo>
                            <a:cubicBezTo>
                              <a:pt x="278" y="50"/>
                              <a:pt x="379" y="108"/>
                              <a:pt x="390" y="169"/>
                            </a:cubicBezTo>
                            <a:cubicBezTo>
                              <a:pt x="401" y="230"/>
                              <a:pt x="328" y="341"/>
                              <a:pt x="297" y="390"/>
                            </a:cubicBezTo>
                            <a:cubicBezTo>
                              <a:pt x="266" y="439"/>
                              <a:pt x="235" y="441"/>
                              <a:pt x="204" y="462"/>
                            </a:cubicBezTo>
                            <a:cubicBezTo>
                              <a:pt x="173" y="483"/>
                              <a:pt x="126" y="539"/>
                              <a:pt x="111" y="517"/>
                            </a:cubicBezTo>
                            <a:cubicBezTo>
                              <a:pt x="96" y="495"/>
                              <a:pt x="125" y="388"/>
                              <a:pt x="111" y="330"/>
                            </a:cubicBezTo>
                            <a:cubicBezTo>
                              <a:pt x="97" y="272"/>
                              <a:pt x="43" y="204"/>
                              <a:pt x="28" y="16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1" name="Oval 2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648" y="1189"/>
                        <a:ext cx="1495" cy="1487"/>
                      </a:xfrm>
                      <a:prstGeom prst="ellipse">
                        <a:avLst/>
                      </a:pr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2" name="Freeform 2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916"/>
                        <a:ext cx="806" cy="69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48" y="626"/>
                          </a:cxn>
                          <a:cxn ang="0">
                            <a:pos x="346" y="570"/>
                          </a:cxn>
                          <a:cxn ang="0">
                            <a:pos x="615" y="682"/>
                          </a:cxn>
                          <a:cxn ang="0">
                            <a:pos x="699" y="487"/>
                          </a:cxn>
                          <a:cxn ang="0">
                            <a:pos x="717" y="217"/>
                          </a:cxn>
                          <a:cxn ang="0">
                            <a:pos x="587" y="59"/>
                          </a:cxn>
                          <a:cxn ang="0">
                            <a:pos x="364" y="4"/>
                          </a:cxn>
                          <a:cxn ang="0">
                            <a:pos x="206" y="32"/>
                          </a:cxn>
                          <a:cxn ang="0">
                            <a:pos x="95" y="134"/>
                          </a:cxn>
                          <a:cxn ang="0">
                            <a:pos x="76" y="273"/>
                          </a:cxn>
                          <a:cxn ang="0">
                            <a:pos x="58" y="450"/>
                          </a:cxn>
                          <a:cxn ang="0">
                            <a:pos x="48" y="626"/>
                          </a:cxn>
                        </a:cxnLst>
                        <a:rect l="0" t="0" r="r" b="b"/>
                        <a:pathLst>
                          <a:path w="736" h="696">
                            <a:moveTo>
                              <a:pt x="48" y="626"/>
                            </a:moveTo>
                            <a:cubicBezTo>
                              <a:pt x="96" y="646"/>
                              <a:pt x="251" y="561"/>
                              <a:pt x="346" y="570"/>
                            </a:cubicBezTo>
                            <a:cubicBezTo>
                              <a:pt x="441" y="579"/>
                              <a:pt x="556" y="696"/>
                              <a:pt x="615" y="682"/>
                            </a:cubicBezTo>
                            <a:cubicBezTo>
                              <a:pt x="674" y="668"/>
                              <a:pt x="682" y="564"/>
                              <a:pt x="699" y="487"/>
                            </a:cubicBezTo>
                            <a:cubicBezTo>
                              <a:pt x="716" y="410"/>
                              <a:pt x="736" y="288"/>
                              <a:pt x="717" y="217"/>
                            </a:cubicBezTo>
                            <a:cubicBezTo>
                              <a:pt x="698" y="146"/>
                              <a:pt x="646" y="94"/>
                              <a:pt x="587" y="59"/>
                            </a:cubicBezTo>
                            <a:cubicBezTo>
                              <a:pt x="528" y="24"/>
                              <a:pt x="427" y="8"/>
                              <a:pt x="364" y="4"/>
                            </a:cubicBezTo>
                            <a:cubicBezTo>
                              <a:pt x="301" y="0"/>
                              <a:pt x="251" y="10"/>
                              <a:pt x="206" y="32"/>
                            </a:cubicBezTo>
                            <a:cubicBezTo>
                              <a:pt x="161" y="54"/>
                              <a:pt x="117" y="94"/>
                              <a:pt x="95" y="134"/>
                            </a:cubicBezTo>
                            <a:cubicBezTo>
                              <a:pt x="73" y="174"/>
                              <a:pt x="82" y="220"/>
                              <a:pt x="76" y="273"/>
                            </a:cubicBezTo>
                            <a:cubicBezTo>
                              <a:pt x="70" y="326"/>
                              <a:pt x="64" y="390"/>
                              <a:pt x="58" y="450"/>
                            </a:cubicBezTo>
                            <a:cubicBezTo>
                              <a:pt x="52" y="510"/>
                              <a:pt x="0" y="606"/>
                              <a:pt x="48" y="626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3" name="Oval 2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73" y="1960"/>
                        <a:ext cx="780" cy="669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4" name="Freeform 2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149" y="1998"/>
                        <a:ext cx="372" cy="4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72" y="399"/>
                          </a:cxn>
                          <a:cxn ang="0">
                            <a:pos x="251" y="464"/>
                          </a:cxn>
                          <a:cxn ang="0">
                            <a:pos x="168" y="390"/>
                          </a:cxn>
                          <a:cxn ang="0">
                            <a:pos x="168" y="241"/>
                          </a:cxn>
                          <a:cxn ang="0">
                            <a:pos x="307" y="195"/>
                          </a:cxn>
                          <a:cxn ang="0">
                            <a:pos x="344" y="129"/>
                          </a:cxn>
                          <a:cxn ang="0">
                            <a:pos x="326" y="37"/>
                          </a:cxn>
                          <a:cxn ang="0">
                            <a:pos x="233" y="9"/>
                          </a:cxn>
                          <a:cxn ang="0">
                            <a:pos x="103" y="18"/>
                          </a:cxn>
                          <a:cxn ang="0">
                            <a:pos x="19" y="120"/>
                          </a:cxn>
                          <a:cxn ang="0">
                            <a:pos x="121" y="204"/>
                          </a:cxn>
                          <a:cxn ang="0">
                            <a:pos x="158" y="427"/>
                          </a:cxn>
                          <a:cxn ang="0">
                            <a:pos x="56" y="455"/>
                          </a:cxn>
                          <a:cxn ang="0">
                            <a:pos x="0" y="362"/>
                          </a:cxn>
                        </a:cxnLst>
                        <a:rect l="0" t="0" r="r" b="b"/>
                        <a:pathLst>
                          <a:path w="372" h="469">
                            <a:moveTo>
                              <a:pt x="372" y="399"/>
                            </a:moveTo>
                            <a:cubicBezTo>
                              <a:pt x="328" y="432"/>
                              <a:pt x="285" y="466"/>
                              <a:pt x="251" y="464"/>
                            </a:cubicBezTo>
                            <a:cubicBezTo>
                              <a:pt x="217" y="462"/>
                              <a:pt x="182" y="427"/>
                              <a:pt x="168" y="390"/>
                            </a:cubicBezTo>
                            <a:cubicBezTo>
                              <a:pt x="154" y="353"/>
                              <a:pt x="145" y="274"/>
                              <a:pt x="168" y="241"/>
                            </a:cubicBezTo>
                            <a:cubicBezTo>
                              <a:pt x="191" y="208"/>
                              <a:pt x="278" y="214"/>
                              <a:pt x="307" y="195"/>
                            </a:cubicBezTo>
                            <a:cubicBezTo>
                              <a:pt x="336" y="176"/>
                              <a:pt x="341" y="155"/>
                              <a:pt x="344" y="129"/>
                            </a:cubicBezTo>
                            <a:cubicBezTo>
                              <a:pt x="347" y="103"/>
                              <a:pt x="344" y="57"/>
                              <a:pt x="326" y="37"/>
                            </a:cubicBezTo>
                            <a:cubicBezTo>
                              <a:pt x="308" y="17"/>
                              <a:pt x="270" y="12"/>
                              <a:pt x="233" y="9"/>
                            </a:cubicBezTo>
                            <a:cubicBezTo>
                              <a:pt x="196" y="6"/>
                              <a:pt x="139" y="0"/>
                              <a:pt x="103" y="18"/>
                            </a:cubicBezTo>
                            <a:cubicBezTo>
                              <a:pt x="67" y="36"/>
                              <a:pt x="16" y="89"/>
                              <a:pt x="19" y="120"/>
                            </a:cubicBezTo>
                            <a:cubicBezTo>
                              <a:pt x="22" y="151"/>
                              <a:pt x="98" y="153"/>
                              <a:pt x="121" y="204"/>
                            </a:cubicBezTo>
                            <a:cubicBezTo>
                              <a:pt x="144" y="255"/>
                              <a:pt x="169" y="385"/>
                              <a:pt x="158" y="427"/>
                            </a:cubicBezTo>
                            <a:cubicBezTo>
                              <a:pt x="147" y="469"/>
                              <a:pt x="82" y="466"/>
                              <a:pt x="56" y="455"/>
                            </a:cubicBezTo>
                            <a:cubicBezTo>
                              <a:pt x="30" y="444"/>
                              <a:pt x="15" y="403"/>
                              <a:pt x="0" y="36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5" name="Freeform 2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27" y="1765"/>
                        <a:ext cx="259" cy="24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2" y="233"/>
                          </a:cxn>
                          <a:cxn ang="0">
                            <a:pos x="234" y="195"/>
                          </a:cxn>
                          <a:cxn ang="0">
                            <a:pos x="225" y="28"/>
                          </a:cxn>
                          <a:cxn ang="0">
                            <a:pos x="32" y="28"/>
                          </a:cxn>
                          <a:cxn ang="0">
                            <a:pos x="32" y="149"/>
                          </a:cxn>
                          <a:cxn ang="0">
                            <a:pos x="122" y="233"/>
                          </a:cxn>
                        </a:cxnLst>
                        <a:rect l="0" t="0" r="r" b="b"/>
                        <a:pathLst>
                          <a:path w="259" h="241">
                            <a:moveTo>
                              <a:pt x="122" y="233"/>
                            </a:moveTo>
                            <a:cubicBezTo>
                              <a:pt x="156" y="241"/>
                              <a:pt x="217" y="229"/>
                              <a:pt x="234" y="195"/>
                            </a:cubicBezTo>
                            <a:cubicBezTo>
                              <a:pt x="251" y="161"/>
                              <a:pt x="259" y="56"/>
                              <a:pt x="225" y="28"/>
                            </a:cubicBezTo>
                            <a:cubicBezTo>
                              <a:pt x="191" y="0"/>
                              <a:pt x="64" y="8"/>
                              <a:pt x="32" y="28"/>
                            </a:cubicBezTo>
                            <a:cubicBezTo>
                              <a:pt x="0" y="48"/>
                              <a:pt x="17" y="115"/>
                              <a:pt x="32" y="149"/>
                            </a:cubicBezTo>
                            <a:cubicBezTo>
                              <a:pt x="47" y="183"/>
                              <a:pt x="88" y="225"/>
                              <a:pt x="122" y="233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6" name="Freeform 2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59" y="1189"/>
                        <a:ext cx="414" cy="58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8" y="212"/>
                          </a:cxn>
                          <a:cxn ang="0">
                            <a:pos x="323" y="449"/>
                          </a:cxn>
                          <a:cxn ang="0">
                            <a:pos x="193" y="602"/>
                          </a:cxn>
                          <a:cxn ang="0">
                            <a:pos x="26" y="398"/>
                          </a:cxn>
                          <a:cxn ang="0">
                            <a:pos x="35" y="184"/>
                          </a:cxn>
                          <a:cxn ang="0">
                            <a:pos x="193" y="26"/>
                          </a:cxn>
                          <a:cxn ang="0">
                            <a:pos x="360" y="26"/>
                          </a:cxn>
                          <a:cxn ang="0">
                            <a:pos x="518" y="119"/>
                          </a:cxn>
                        </a:cxnLst>
                        <a:rect l="0" t="0" r="r" b="b"/>
                        <a:pathLst>
                          <a:path w="518" h="610">
                            <a:moveTo>
                              <a:pt x="518" y="212"/>
                            </a:moveTo>
                            <a:cubicBezTo>
                              <a:pt x="447" y="298"/>
                              <a:pt x="377" y="384"/>
                              <a:pt x="323" y="449"/>
                            </a:cubicBezTo>
                            <a:cubicBezTo>
                              <a:pt x="269" y="514"/>
                              <a:pt x="242" y="610"/>
                              <a:pt x="193" y="602"/>
                            </a:cubicBezTo>
                            <a:cubicBezTo>
                              <a:pt x="144" y="594"/>
                              <a:pt x="52" y="468"/>
                              <a:pt x="26" y="398"/>
                            </a:cubicBezTo>
                            <a:cubicBezTo>
                              <a:pt x="0" y="328"/>
                              <a:pt x="7" y="246"/>
                              <a:pt x="35" y="184"/>
                            </a:cubicBezTo>
                            <a:cubicBezTo>
                              <a:pt x="63" y="122"/>
                              <a:pt x="139" y="52"/>
                              <a:pt x="193" y="26"/>
                            </a:cubicBezTo>
                            <a:cubicBezTo>
                              <a:pt x="247" y="0"/>
                              <a:pt x="306" y="11"/>
                              <a:pt x="360" y="26"/>
                            </a:cubicBezTo>
                            <a:cubicBezTo>
                              <a:pt x="414" y="41"/>
                              <a:pt x="492" y="96"/>
                              <a:pt x="518" y="11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7" name="Freeform 2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03" y="1334"/>
                        <a:ext cx="166" cy="27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0" y="109"/>
                          </a:cxn>
                          <a:cxn ang="0">
                            <a:pos x="183" y="13"/>
                          </a:cxn>
                          <a:cxn ang="0">
                            <a:pos x="90" y="32"/>
                          </a:cxn>
                          <a:cxn ang="0">
                            <a:pos x="25" y="162"/>
                          </a:cxn>
                          <a:cxn ang="0">
                            <a:pos x="25" y="317"/>
                          </a:cxn>
                          <a:cxn ang="0">
                            <a:pos x="220" y="109"/>
                          </a:cxn>
                        </a:cxnLst>
                        <a:rect l="0" t="0" r="r" b="b"/>
                        <a:pathLst>
                          <a:path w="246" h="326">
                            <a:moveTo>
                              <a:pt x="220" y="109"/>
                            </a:moveTo>
                            <a:cubicBezTo>
                              <a:pt x="246" y="58"/>
                              <a:pt x="205" y="26"/>
                              <a:pt x="183" y="13"/>
                            </a:cubicBezTo>
                            <a:cubicBezTo>
                              <a:pt x="161" y="0"/>
                              <a:pt x="116" y="7"/>
                              <a:pt x="90" y="32"/>
                            </a:cubicBezTo>
                            <a:cubicBezTo>
                              <a:pt x="64" y="57"/>
                              <a:pt x="36" y="115"/>
                              <a:pt x="25" y="162"/>
                            </a:cubicBezTo>
                            <a:cubicBezTo>
                              <a:pt x="14" y="209"/>
                              <a:pt x="0" y="326"/>
                              <a:pt x="25" y="317"/>
                            </a:cubicBezTo>
                            <a:cubicBezTo>
                              <a:pt x="50" y="308"/>
                              <a:pt x="194" y="160"/>
                              <a:pt x="220" y="109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8" name="Freeform 2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058" y="1490"/>
                        <a:ext cx="156" cy="16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2"/>
                          </a:cxn>
                          <a:cxn ang="0">
                            <a:pos x="141" y="134"/>
                          </a:cxn>
                          <a:cxn ang="0">
                            <a:pos x="113" y="20"/>
                          </a:cxn>
                          <a:cxn ang="0">
                            <a:pos x="20" y="20"/>
                          </a:cxn>
                          <a:cxn ang="0">
                            <a:pos x="20" y="142"/>
                          </a:cxn>
                        </a:cxnLst>
                        <a:rect l="0" t="0" r="r" b="b"/>
                        <a:pathLst>
                          <a:path w="156" h="161">
                            <a:moveTo>
                              <a:pt x="20" y="142"/>
                            </a:moveTo>
                            <a:cubicBezTo>
                              <a:pt x="40" y="161"/>
                              <a:pt x="126" y="154"/>
                              <a:pt x="141" y="134"/>
                            </a:cubicBezTo>
                            <a:cubicBezTo>
                              <a:pt x="156" y="114"/>
                              <a:pt x="133" y="39"/>
                              <a:pt x="113" y="20"/>
                            </a:cubicBezTo>
                            <a:cubicBezTo>
                              <a:pt x="93" y="1"/>
                              <a:pt x="35" y="0"/>
                              <a:pt x="20" y="20"/>
                            </a:cubicBezTo>
                            <a:cubicBezTo>
                              <a:pt x="5" y="40"/>
                              <a:pt x="0" y="123"/>
                              <a:pt x="20" y="142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9" name="Freeform 2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1282"/>
                        <a:ext cx="806" cy="3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8" y="29"/>
                          </a:cxn>
                          <a:cxn ang="0">
                            <a:pos x="369" y="20"/>
                          </a:cxn>
                          <a:cxn ang="0">
                            <a:pos x="527" y="29"/>
                          </a:cxn>
                          <a:cxn ang="0">
                            <a:pos x="778" y="94"/>
                          </a:cxn>
                          <a:cxn ang="0">
                            <a:pos x="694" y="387"/>
                          </a:cxn>
                          <a:cxn ang="0">
                            <a:pos x="443" y="326"/>
                          </a:cxn>
                          <a:cxn ang="0">
                            <a:pos x="295" y="326"/>
                          </a:cxn>
                          <a:cxn ang="0">
                            <a:pos x="42" y="387"/>
                          </a:cxn>
                          <a:cxn ang="0">
                            <a:pos x="42" y="196"/>
                          </a:cxn>
                          <a:cxn ang="0">
                            <a:pos x="118" y="29"/>
                          </a:cxn>
                        </a:cxnLst>
                        <a:rect l="0" t="0" r="r" b="b"/>
                        <a:pathLst>
                          <a:path w="806" h="426">
                            <a:moveTo>
                              <a:pt x="118" y="29"/>
                            </a:moveTo>
                            <a:cubicBezTo>
                              <a:pt x="172" y="0"/>
                              <a:pt x="301" y="20"/>
                              <a:pt x="369" y="20"/>
                            </a:cubicBezTo>
                            <a:cubicBezTo>
                              <a:pt x="437" y="20"/>
                              <a:pt x="459" y="17"/>
                              <a:pt x="527" y="29"/>
                            </a:cubicBezTo>
                            <a:cubicBezTo>
                              <a:pt x="595" y="41"/>
                              <a:pt x="750" y="34"/>
                              <a:pt x="778" y="94"/>
                            </a:cubicBezTo>
                            <a:cubicBezTo>
                              <a:pt x="806" y="154"/>
                              <a:pt x="750" y="348"/>
                              <a:pt x="694" y="387"/>
                            </a:cubicBezTo>
                            <a:cubicBezTo>
                              <a:pt x="638" y="426"/>
                              <a:pt x="509" y="336"/>
                              <a:pt x="443" y="326"/>
                            </a:cubicBezTo>
                            <a:cubicBezTo>
                              <a:pt x="377" y="316"/>
                              <a:pt x="362" y="316"/>
                              <a:pt x="295" y="326"/>
                            </a:cubicBezTo>
                            <a:cubicBezTo>
                              <a:pt x="228" y="336"/>
                              <a:pt x="84" y="409"/>
                              <a:pt x="42" y="387"/>
                            </a:cubicBezTo>
                            <a:cubicBezTo>
                              <a:pt x="0" y="365"/>
                              <a:pt x="32" y="257"/>
                              <a:pt x="42" y="196"/>
                            </a:cubicBezTo>
                            <a:cubicBezTo>
                              <a:pt x="52" y="135"/>
                              <a:pt x="64" y="58"/>
                              <a:pt x="118" y="29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400" name="Freeform 2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10" y="1764"/>
                        <a:ext cx="214" cy="24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" y="196"/>
                          </a:cxn>
                          <a:cxn ang="0">
                            <a:pos x="11" y="109"/>
                          </a:cxn>
                          <a:cxn ang="0">
                            <a:pos x="76" y="9"/>
                          </a:cxn>
                          <a:cxn ang="0">
                            <a:pos x="197" y="57"/>
                          </a:cxn>
                          <a:cxn ang="0">
                            <a:pos x="178" y="196"/>
                          </a:cxn>
                          <a:cxn ang="0">
                            <a:pos x="57" y="242"/>
                          </a:cxn>
                        </a:cxnLst>
                        <a:rect l="0" t="0" r="r" b="b"/>
                        <a:pathLst>
                          <a:path w="214" h="242">
                            <a:moveTo>
                              <a:pt x="11" y="196"/>
                            </a:moveTo>
                            <a:cubicBezTo>
                              <a:pt x="5" y="168"/>
                              <a:pt x="0" y="140"/>
                              <a:pt x="11" y="109"/>
                            </a:cubicBezTo>
                            <a:cubicBezTo>
                              <a:pt x="22" y="78"/>
                              <a:pt x="45" y="18"/>
                              <a:pt x="76" y="9"/>
                            </a:cubicBezTo>
                            <a:cubicBezTo>
                              <a:pt x="107" y="0"/>
                              <a:pt x="180" y="26"/>
                              <a:pt x="197" y="57"/>
                            </a:cubicBezTo>
                            <a:cubicBezTo>
                              <a:pt x="214" y="88"/>
                              <a:pt x="201" y="165"/>
                              <a:pt x="178" y="196"/>
                            </a:cubicBezTo>
                            <a:cubicBezTo>
                              <a:pt x="155" y="227"/>
                              <a:pt x="85" y="236"/>
                              <a:pt x="57" y="24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27" name="Group 23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95" y="954"/>
                      <a:ext cx="593" cy="411"/>
                      <a:chOff x="2752" y="836"/>
                      <a:chExt cx="1126" cy="892"/>
                    </a:xfrm>
                  </p:grpSpPr>
                  <p:grpSp>
                    <p:nvGrpSpPr>
                      <p:cNvPr id="28" name="Group 24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067" y="836"/>
                        <a:ext cx="811" cy="892"/>
                        <a:chOff x="9425" y="7692"/>
                        <a:chExt cx="1859" cy="2188"/>
                      </a:xfrm>
                    </p:grpSpPr>
                    <p:sp>
                      <p:nvSpPr>
                        <p:cNvPr id="1366" name="Oval 24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252"/>
                          <a:ext cx="1386" cy="1335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67" name="Oval 24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707" y="8510"/>
                          <a:ext cx="838" cy="86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68" name="Oval 24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06" y="8743"/>
                          <a:ext cx="213" cy="276"/>
                        </a:xfrm>
                        <a:prstGeom prst="ellipse">
                          <a:avLst/>
                        </a:pr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69" name="Oval 24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8933"/>
                          <a:ext cx="71" cy="78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0" name="Freeform 24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72" y="8755"/>
                          <a:ext cx="186" cy="38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320"/>
                            </a:cxn>
                            <a:cxn ang="0">
                              <a:pos x="122" y="229"/>
                            </a:cxn>
                            <a:cxn ang="0">
                              <a:pos x="186" y="4"/>
                            </a:cxn>
                            <a:cxn ang="0">
                              <a:pos x="236" y="253"/>
                            </a:cxn>
                            <a:cxn ang="0">
                              <a:pos x="122" y="418"/>
                            </a:cxn>
                            <a:cxn ang="0">
                              <a:pos x="0" y="320"/>
                            </a:cxn>
                          </a:cxnLst>
                          <a:rect l="0" t="0" r="r" b="b"/>
                          <a:pathLst>
                            <a:path w="247" h="433">
                              <a:moveTo>
                                <a:pt x="0" y="320"/>
                              </a:moveTo>
                              <a:cubicBezTo>
                                <a:pt x="0" y="289"/>
                                <a:pt x="91" y="282"/>
                                <a:pt x="122" y="229"/>
                              </a:cubicBezTo>
                              <a:cubicBezTo>
                                <a:pt x="153" y="176"/>
                                <a:pt x="167" y="0"/>
                                <a:pt x="186" y="4"/>
                              </a:cubicBezTo>
                              <a:cubicBezTo>
                                <a:pt x="205" y="8"/>
                                <a:pt x="247" y="184"/>
                                <a:pt x="236" y="253"/>
                              </a:cubicBezTo>
                              <a:cubicBezTo>
                                <a:pt x="225" y="322"/>
                                <a:pt x="154" y="403"/>
                                <a:pt x="122" y="418"/>
                              </a:cubicBezTo>
                              <a:cubicBezTo>
                                <a:pt x="90" y="433"/>
                                <a:pt x="0" y="351"/>
                                <a:pt x="0" y="3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1" name="Freeform 24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82" y="8578"/>
                          <a:ext cx="1602" cy="880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91" y="239"/>
                            </a:cxn>
                            <a:cxn ang="0">
                              <a:pos x="277" y="403"/>
                            </a:cxn>
                            <a:cxn ang="0">
                              <a:pos x="444" y="496"/>
                            </a:cxn>
                            <a:cxn ang="0">
                              <a:pos x="490" y="566"/>
                            </a:cxn>
                            <a:cxn ang="0">
                              <a:pos x="677" y="703"/>
                            </a:cxn>
                            <a:cxn ang="0">
                              <a:pos x="1144" y="463"/>
                            </a:cxn>
                            <a:cxn ang="0">
                              <a:pos x="1481" y="47"/>
                            </a:cxn>
                            <a:cxn ang="0">
                              <a:pos x="1602" y="183"/>
                            </a:cxn>
                            <a:cxn ang="0">
                              <a:pos x="1481" y="345"/>
                            </a:cxn>
                            <a:cxn ang="0">
                              <a:pos x="1058" y="760"/>
                            </a:cxn>
                            <a:cxn ang="0">
                              <a:pos x="764" y="870"/>
                            </a:cxn>
                            <a:cxn ang="0">
                              <a:pos x="444" y="703"/>
                            </a:cxn>
                            <a:cxn ang="0">
                              <a:pos x="231" y="463"/>
                            </a:cxn>
                            <a:cxn ang="0">
                              <a:pos x="25" y="345"/>
                            </a:cxn>
                            <a:cxn ang="0">
                              <a:pos x="91" y="239"/>
                            </a:cxn>
                          </a:cxnLst>
                          <a:rect l="0" t="0" r="r" b="b"/>
                          <a:pathLst>
                            <a:path w="1602" h="880">
                              <a:moveTo>
                                <a:pt x="91" y="239"/>
                              </a:moveTo>
                              <a:cubicBezTo>
                                <a:pt x="133" y="249"/>
                                <a:pt x="218" y="360"/>
                                <a:pt x="277" y="403"/>
                              </a:cubicBezTo>
                              <a:cubicBezTo>
                                <a:pt x="336" y="446"/>
                                <a:pt x="408" y="469"/>
                                <a:pt x="444" y="496"/>
                              </a:cubicBezTo>
                              <a:cubicBezTo>
                                <a:pt x="480" y="523"/>
                                <a:pt x="451" y="532"/>
                                <a:pt x="490" y="566"/>
                              </a:cubicBezTo>
                              <a:cubicBezTo>
                                <a:pt x="529" y="600"/>
                                <a:pt x="568" y="720"/>
                                <a:pt x="677" y="703"/>
                              </a:cubicBezTo>
                              <a:cubicBezTo>
                                <a:pt x="786" y="686"/>
                                <a:pt x="1010" y="572"/>
                                <a:pt x="1144" y="463"/>
                              </a:cubicBezTo>
                              <a:cubicBezTo>
                                <a:pt x="1278" y="354"/>
                                <a:pt x="1405" y="94"/>
                                <a:pt x="1481" y="47"/>
                              </a:cubicBezTo>
                              <a:cubicBezTo>
                                <a:pt x="1557" y="0"/>
                                <a:pt x="1602" y="133"/>
                                <a:pt x="1602" y="183"/>
                              </a:cubicBezTo>
                              <a:cubicBezTo>
                                <a:pt x="1602" y="233"/>
                                <a:pt x="1572" y="249"/>
                                <a:pt x="1481" y="345"/>
                              </a:cubicBezTo>
                              <a:cubicBezTo>
                                <a:pt x="1390" y="441"/>
                                <a:pt x="1178" y="672"/>
                                <a:pt x="1058" y="760"/>
                              </a:cubicBezTo>
                              <a:cubicBezTo>
                                <a:pt x="938" y="848"/>
                                <a:pt x="866" y="880"/>
                                <a:pt x="764" y="870"/>
                              </a:cubicBezTo>
                              <a:cubicBezTo>
                                <a:pt x="662" y="860"/>
                                <a:pt x="533" y="771"/>
                                <a:pt x="444" y="703"/>
                              </a:cubicBezTo>
                              <a:cubicBezTo>
                                <a:pt x="355" y="635"/>
                                <a:pt x="301" y="523"/>
                                <a:pt x="231" y="463"/>
                              </a:cubicBezTo>
                              <a:cubicBezTo>
                                <a:pt x="161" y="403"/>
                                <a:pt x="50" y="382"/>
                                <a:pt x="25" y="345"/>
                              </a:cubicBezTo>
                              <a:cubicBezTo>
                                <a:pt x="0" y="308"/>
                                <a:pt x="49" y="229"/>
                                <a:pt x="91" y="23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2" name="Freeform 24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92" y="8933"/>
                          <a:ext cx="1518" cy="65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5" y="7"/>
                            </a:cxn>
                            <a:cxn ang="0">
                              <a:pos x="156" y="137"/>
                            </a:cxn>
                            <a:cxn ang="0">
                              <a:pos x="434" y="386"/>
                            </a:cxn>
                            <a:cxn ang="0">
                              <a:pos x="769" y="497"/>
                            </a:cxn>
                            <a:cxn ang="0">
                              <a:pos x="936" y="497"/>
                            </a:cxn>
                            <a:cxn ang="0">
                              <a:pos x="1447" y="97"/>
                            </a:cxn>
                            <a:cxn ang="0">
                              <a:pos x="1361" y="221"/>
                            </a:cxn>
                            <a:cxn ang="0">
                              <a:pos x="1119" y="543"/>
                            </a:cxn>
                            <a:cxn ang="0">
                              <a:pos x="853" y="654"/>
                            </a:cxn>
                            <a:cxn ang="0">
                              <a:pos x="527" y="543"/>
                            </a:cxn>
                            <a:cxn ang="0">
                              <a:pos x="239" y="331"/>
                            </a:cxn>
                            <a:cxn ang="0">
                              <a:pos x="63" y="97"/>
                            </a:cxn>
                            <a:cxn ang="0">
                              <a:pos x="15" y="7"/>
                            </a:cxn>
                          </a:cxnLst>
                          <a:rect l="0" t="0" r="r" b="b"/>
                          <a:pathLst>
                            <a:path w="1518" h="654">
                              <a:moveTo>
                                <a:pt x="15" y="7"/>
                              </a:moveTo>
                              <a:cubicBezTo>
                                <a:pt x="30" y="14"/>
                                <a:pt x="86" y="74"/>
                                <a:pt x="156" y="137"/>
                              </a:cubicBezTo>
                              <a:cubicBezTo>
                                <a:pt x="226" y="200"/>
                                <a:pt x="332" y="326"/>
                                <a:pt x="434" y="386"/>
                              </a:cubicBezTo>
                              <a:cubicBezTo>
                                <a:pt x="536" y="446"/>
                                <a:pt x="685" y="479"/>
                                <a:pt x="769" y="497"/>
                              </a:cubicBezTo>
                              <a:cubicBezTo>
                                <a:pt x="853" y="515"/>
                                <a:pt x="823" y="564"/>
                                <a:pt x="936" y="497"/>
                              </a:cubicBezTo>
                              <a:cubicBezTo>
                                <a:pt x="1049" y="430"/>
                                <a:pt x="1376" y="143"/>
                                <a:pt x="1447" y="97"/>
                              </a:cubicBezTo>
                              <a:cubicBezTo>
                                <a:pt x="1518" y="51"/>
                                <a:pt x="1416" y="147"/>
                                <a:pt x="1361" y="221"/>
                              </a:cubicBezTo>
                              <a:cubicBezTo>
                                <a:pt x="1306" y="295"/>
                                <a:pt x="1204" y="471"/>
                                <a:pt x="1119" y="543"/>
                              </a:cubicBezTo>
                              <a:cubicBezTo>
                                <a:pt x="1034" y="615"/>
                                <a:pt x="952" y="654"/>
                                <a:pt x="853" y="654"/>
                              </a:cubicBezTo>
                              <a:cubicBezTo>
                                <a:pt x="754" y="654"/>
                                <a:pt x="629" y="597"/>
                                <a:pt x="527" y="543"/>
                              </a:cubicBezTo>
                              <a:cubicBezTo>
                                <a:pt x="425" y="489"/>
                                <a:pt x="316" y="405"/>
                                <a:pt x="239" y="331"/>
                              </a:cubicBezTo>
                              <a:cubicBezTo>
                                <a:pt x="162" y="257"/>
                                <a:pt x="100" y="147"/>
                                <a:pt x="63" y="97"/>
                              </a:cubicBezTo>
                              <a:cubicBezTo>
                                <a:pt x="26" y="47"/>
                                <a:pt x="0" y="0"/>
                                <a:pt x="15" y="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3" name="Freeform 24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60" y="9211"/>
                          <a:ext cx="1380" cy="6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1" y="53"/>
                            </a:cxn>
                            <a:cxn ang="0">
                              <a:pos x="246" y="219"/>
                            </a:cxn>
                            <a:cxn ang="0">
                              <a:pos x="552" y="376"/>
                            </a:cxn>
                            <a:cxn ang="0">
                              <a:pos x="915" y="488"/>
                            </a:cxn>
                            <a:cxn ang="0">
                              <a:pos x="1314" y="108"/>
                            </a:cxn>
                            <a:cxn ang="0">
                              <a:pos x="1314" y="173"/>
                            </a:cxn>
                            <a:cxn ang="0">
                              <a:pos x="1258" y="340"/>
                            </a:cxn>
                            <a:cxn ang="0">
                              <a:pos x="896" y="637"/>
                            </a:cxn>
                            <a:cxn ang="0">
                              <a:pos x="552" y="535"/>
                            </a:cxn>
                            <a:cxn ang="0">
                              <a:pos x="51" y="53"/>
                            </a:cxn>
                          </a:cxnLst>
                          <a:rect l="0" t="0" r="r" b="b"/>
                          <a:pathLst>
                            <a:path w="1380" h="669">
                              <a:moveTo>
                                <a:pt x="51" y="53"/>
                              </a:moveTo>
                              <a:cubicBezTo>
                                <a:pt x="0" y="0"/>
                                <a:pt x="162" y="165"/>
                                <a:pt x="246" y="219"/>
                              </a:cubicBezTo>
                              <a:cubicBezTo>
                                <a:pt x="330" y="273"/>
                                <a:pt x="440" y="331"/>
                                <a:pt x="552" y="376"/>
                              </a:cubicBezTo>
                              <a:cubicBezTo>
                                <a:pt x="664" y="421"/>
                                <a:pt x="788" y="533"/>
                                <a:pt x="915" y="488"/>
                              </a:cubicBezTo>
                              <a:cubicBezTo>
                                <a:pt x="1042" y="443"/>
                                <a:pt x="1248" y="161"/>
                                <a:pt x="1314" y="108"/>
                              </a:cubicBezTo>
                              <a:cubicBezTo>
                                <a:pt x="1380" y="55"/>
                                <a:pt x="1323" y="134"/>
                                <a:pt x="1314" y="173"/>
                              </a:cubicBezTo>
                              <a:cubicBezTo>
                                <a:pt x="1305" y="212"/>
                                <a:pt x="1328" y="263"/>
                                <a:pt x="1258" y="340"/>
                              </a:cubicBezTo>
                              <a:cubicBezTo>
                                <a:pt x="1188" y="417"/>
                                <a:pt x="1014" y="605"/>
                                <a:pt x="896" y="637"/>
                              </a:cubicBezTo>
                              <a:cubicBezTo>
                                <a:pt x="778" y="669"/>
                                <a:pt x="690" y="632"/>
                                <a:pt x="552" y="535"/>
                              </a:cubicBezTo>
                              <a:cubicBezTo>
                                <a:pt x="414" y="438"/>
                                <a:pt x="102" y="106"/>
                                <a:pt x="51" y="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4" name="Rectangle 249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78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5" name="Rectangle 25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782"/>
                          <a:ext cx="297" cy="134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6" name="Rectangle 25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9011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7" name="Rectangle 25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902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8" name="Rectangle 25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9" name="Rectangle 25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0" name="Rectangle 25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900" y="8131"/>
                          <a:ext cx="443" cy="71"/>
                        </a:xfrm>
                        <a:prstGeom prst="rect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1" name="Oval 25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7692"/>
                          <a:ext cx="71" cy="116"/>
                        </a:xfrm>
                        <a:prstGeom prst="ellipse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2" name="Freeform 25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35" y="7830"/>
                          <a:ext cx="608" cy="30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7" y="280"/>
                            </a:cxn>
                            <a:cxn ang="0">
                              <a:pos x="3" y="141"/>
                            </a:cxn>
                            <a:cxn ang="0">
                              <a:pos x="87" y="20"/>
                            </a:cxn>
                            <a:cxn ang="0">
                              <a:pos x="523" y="20"/>
                            </a:cxn>
                            <a:cxn ang="0">
                              <a:pos x="598" y="123"/>
                            </a:cxn>
                            <a:cxn ang="0">
                              <a:pos x="523" y="267"/>
                            </a:cxn>
                            <a:cxn ang="0">
                              <a:pos x="384" y="267"/>
                            </a:cxn>
                            <a:cxn ang="0">
                              <a:pos x="87" y="280"/>
                            </a:cxn>
                          </a:cxnLst>
                          <a:rect l="0" t="0" r="r" b="b"/>
                          <a:pathLst>
                            <a:path w="608" h="301">
                              <a:moveTo>
                                <a:pt x="87" y="280"/>
                              </a:moveTo>
                              <a:cubicBezTo>
                                <a:pt x="23" y="259"/>
                                <a:pt x="3" y="184"/>
                                <a:pt x="3" y="141"/>
                              </a:cubicBezTo>
                              <a:cubicBezTo>
                                <a:pt x="3" y="98"/>
                                <a:pt x="0" y="40"/>
                                <a:pt x="87" y="20"/>
                              </a:cubicBezTo>
                              <a:cubicBezTo>
                                <a:pt x="174" y="0"/>
                                <a:pt x="438" y="3"/>
                                <a:pt x="523" y="20"/>
                              </a:cubicBezTo>
                              <a:cubicBezTo>
                                <a:pt x="608" y="37"/>
                                <a:pt x="598" y="82"/>
                                <a:pt x="598" y="123"/>
                              </a:cubicBezTo>
                              <a:cubicBezTo>
                                <a:pt x="598" y="164"/>
                                <a:pt x="559" y="243"/>
                                <a:pt x="523" y="267"/>
                              </a:cubicBezTo>
                              <a:cubicBezTo>
                                <a:pt x="487" y="291"/>
                                <a:pt x="457" y="265"/>
                                <a:pt x="384" y="267"/>
                              </a:cubicBezTo>
                              <a:cubicBezTo>
                                <a:pt x="311" y="269"/>
                                <a:pt x="151" y="301"/>
                                <a:pt x="87" y="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3" name="Freeform 2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00" y="7853"/>
                          <a:ext cx="121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6" y="190"/>
                            </a:cxn>
                            <a:cxn ang="0">
                              <a:pos x="15" y="100"/>
                            </a:cxn>
                            <a:cxn ang="0">
                              <a:pos x="15" y="27"/>
                            </a:cxn>
                            <a:cxn ang="0">
                              <a:pos x="106" y="27"/>
                            </a:cxn>
                            <a:cxn ang="0">
                              <a:pos x="106" y="190"/>
                            </a:cxn>
                          </a:cxnLst>
                          <a:rect l="0" t="0" r="r" b="b"/>
                          <a:pathLst>
                            <a:path w="121" h="202">
                              <a:moveTo>
                                <a:pt x="106" y="190"/>
                              </a:moveTo>
                              <a:cubicBezTo>
                                <a:pt x="91" y="202"/>
                                <a:pt x="30" y="127"/>
                                <a:pt x="15" y="100"/>
                              </a:cubicBezTo>
                              <a:cubicBezTo>
                                <a:pt x="0" y="73"/>
                                <a:pt x="0" y="39"/>
                                <a:pt x="15" y="27"/>
                              </a:cubicBezTo>
                              <a:cubicBezTo>
                                <a:pt x="30" y="15"/>
                                <a:pt x="91" y="0"/>
                                <a:pt x="106" y="27"/>
                              </a:cubicBezTo>
                              <a:cubicBezTo>
                                <a:pt x="121" y="54"/>
                                <a:pt x="121" y="178"/>
                                <a:pt x="106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4" name="Freeform 25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065" y="7853"/>
                          <a:ext cx="95" cy="21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190"/>
                            </a:cxn>
                            <a:cxn ang="0">
                              <a:pos x="12" y="27"/>
                            </a:cxn>
                            <a:cxn ang="0">
                              <a:pos x="83" y="27"/>
                            </a:cxn>
                            <a:cxn ang="0">
                              <a:pos x="83" y="190"/>
                            </a:cxn>
                            <a:cxn ang="0">
                              <a:pos x="12" y="190"/>
                            </a:cxn>
                          </a:cxnLst>
                          <a:rect l="0" t="0" r="r" b="b"/>
                          <a:pathLst>
                            <a:path w="95" h="219">
                              <a:moveTo>
                                <a:pt x="12" y="190"/>
                              </a:moveTo>
                              <a:cubicBezTo>
                                <a:pt x="0" y="163"/>
                                <a:pt x="0" y="54"/>
                                <a:pt x="12" y="27"/>
                              </a:cubicBezTo>
                              <a:cubicBezTo>
                                <a:pt x="24" y="0"/>
                                <a:pt x="71" y="0"/>
                                <a:pt x="83" y="27"/>
                              </a:cubicBezTo>
                              <a:cubicBezTo>
                                <a:pt x="95" y="54"/>
                                <a:pt x="95" y="161"/>
                                <a:pt x="83" y="190"/>
                              </a:cubicBezTo>
                              <a:cubicBezTo>
                                <a:pt x="71" y="219"/>
                                <a:pt x="24" y="217"/>
                                <a:pt x="12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5" name="Freeform 26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96" y="7853"/>
                          <a:ext cx="162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3" y="224"/>
                            </a:cxn>
                            <a:cxn ang="0">
                              <a:pos x="23" y="32"/>
                            </a:cxn>
                            <a:cxn ang="0">
                              <a:pos x="162" y="32"/>
                            </a:cxn>
                            <a:cxn ang="0">
                              <a:pos x="116" y="142"/>
                            </a:cxn>
                            <a:cxn ang="0">
                              <a:pos x="23" y="224"/>
                            </a:cxn>
                          </a:cxnLst>
                          <a:rect l="0" t="0" r="r" b="b"/>
                          <a:pathLst>
                            <a:path w="177" h="242">
                              <a:moveTo>
                                <a:pt x="23" y="224"/>
                              </a:moveTo>
                              <a:cubicBezTo>
                                <a:pt x="8" y="206"/>
                                <a:pt x="0" y="64"/>
                                <a:pt x="23" y="32"/>
                              </a:cubicBezTo>
                              <a:cubicBezTo>
                                <a:pt x="46" y="0"/>
                                <a:pt x="147" y="14"/>
                                <a:pt x="162" y="32"/>
                              </a:cubicBezTo>
                              <a:cubicBezTo>
                                <a:pt x="177" y="50"/>
                                <a:pt x="139" y="115"/>
                                <a:pt x="116" y="142"/>
                              </a:cubicBezTo>
                              <a:cubicBezTo>
                                <a:pt x="93" y="169"/>
                                <a:pt x="38" y="242"/>
                                <a:pt x="23" y="2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6" name="WordArt 261"/>
                        <p:cNvSpPr>
                          <a:spLocks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9722" y="8436"/>
                          <a:ext cx="792" cy="564"/>
                        </a:xfrm>
                        <a:prstGeom prst="rect">
                          <a:avLst/>
                        </a:prstGeom>
                      </p:spPr>
                      <p:txBody>
                        <a:bodyPr wrap="none" fromWordArt="1">
                          <a:prstTxWarp prst="textArchUp">
                            <a:avLst>
                              <a:gd name="adj" fmla="val 10800000"/>
                            </a:avLst>
                          </a:prstTxWarp>
                        </a:bodyPr>
                        <a:lstStyle/>
                        <a:p>
                          <a:pPr algn="ctr" rtl="0"/>
                          <a:r>
                            <a:rPr lang="es-ES" sz="3600" kern="10" spc="0" smtClean="0">
                              <a:ln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solidFill>
                                <a:srgbClr val="95B3D7"/>
                              </a:solidFill>
                              <a:effectLst/>
                              <a:latin typeface="Arial Black"/>
                            </a:rPr>
                            <a:t>RFESS</a:t>
                          </a:r>
                          <a:endParaRPr lang="es-ES" sz="3600" kern="10" spc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endParaRPr>
                        </a:p>
                      </p:txBody>
                    </p:sp>
                    <p:sp>
                      <p:nvSpPr>
                        <p:cNvPr id="1387" name="Rectangle 26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252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8" name="Rectangle 26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439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9" name="Rectangle 26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6" y="8317"/>
                          <a:ext cx="193" cy="119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  <p:sp>
                    <p:nvSpPr>
                      <p:cNvPr id="1364" name="Freeform 26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52" y="1076"/>
                        <a:ext cx="327" cy="19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5" y="114"/>
                          </a:cxn>
                          <a:cxn ang="0">
                            <a:pos x="242" y="16"/>
                          </a:cxn>
                          <a:cxn ang="0">
                            <a:pos x="20" y="16"/>
                          </a:cxn>
                          <a:cxn ang="0">
                            <a:pos x="119" y="59"/>
                          </a:cxn>
                          <a:cxn ang="0">
                            <a:pos x="242" y="114"/>
                          </a:cxn>
                          <a:cxn ang="0">
                            <a:pos x="315" y="177"/>
                          </a:cxn>
                          <a:cxn ang="0">
                            <a:pos x="315" y="114"/>
                          </a:cxn>
                        </a:cxnLst>
                        <a:rect l="0" t="0" r="r" b="b"/>
                        <a:pathLst>
                          <a:path w="327" h="181">
                            <a:moveTo>
                              <a:pt x="315" y="114"/>
                            </a:moveTo>
                            <a:cubicBezTo>
                              <a:pt x="303" y="87"/>
                              <a:pt x="291" y="32"/>
                              <a:pt x="242" y="16"/>
                            </a:cubicBezTo>
                            <a:cubicBezTo>
                              <a:pt x="193" y="0"/>
                              <a:pt x="40" y="9"/>
                              <a:pt x="20" y="16"/>
                            </a:cubicBezTo>
                            <a:cubicBezTo>
                              <a:pt x="0" y="23"/>
                              <a:pt x="82" y="43"/>
                              <a:pt x="119" y="59"/>
                            </a:cubicBezTo>
                            <a:cubicBezTo>
                              <a:pt x="156" y="75"/>
                              <a:pt x="209" y="94"/>
                              <a:pt x="242" y="114"/>
                            </a:cubicBezTo>
                            <a:cubicBezTo>
                              <a:pt x="275" y="134"/>
                              <a:pt x="303" y="181"/>
                              <a:pt x="315" y="177"/>
                            </a:cubicBezTo>
                            <a:cubicBezTo>
                              <a:pt x="327" y="173"/>
                              <a:pt x="327" y="141"/>
                              <a:pt x="315" y="114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65" name="Freeform 26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31" y="1158"/>
                        <a:ext cx="236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6" y="166"/>
                          </a:cxn>
                          <a:cxn ang="0">
                            <a:pos x="163" y="114"/>
                          </a:cxn>
                          <a:cxn ang="0">
                            <a:pos x="58" y="37"/>
                          </a:cxn>
                          <a:cxn ang="0">
                            <a:pos x="3" y="11"/>
                          </a:cxn>
                          <a:cxn ang="0">
                            <a:pos x="40" y="104"/>
                          </a:cxn>
                          <a:cxn ang="0">
                            <a:pos x="163" y="172"/>
                          </a:cxn>
                          <a:cxn ang="0">
                            <a:pos x="236" y="166"/>
                          </a:cxn>
                        </a:cxnLst>
                        <a:rect l="0" t="0" r="r" b="b"/>
                        <a:pathLst>
                          <a:path w="236" h="183">
                            <a:moveTo>
                              <a:pt x="236" y="166"/>
                            </a:moveTo>
                            <a:cubicBezTo>
                              <a:pt x="236" y="156"/>
                              <a:pt x="193" y="135"/>
                              <a:pt x="163" y="114"/>
                            </a:cubicBezTo>
                            <a:cubicBezTo>
                              <a:pt x="133" y="93"/>
                              <a:pt x="85" y="54"/>
                              <a:pt x="58" y="37"/>
                            </a:cubicBezTo>
                            <a:cubicBezTo>
                              <a:pt x="31" y="20"/>
                              <a:pt x="6" y="0"/>
                              <a:pt x="3" y="11"/>
                            </a:cubicBezTo>
                            <a:cubicBezTo>
                              <a:pt x="0" y="22"/>
                              <a:pt x="13" y="77"/>
                              <a:pt x="40" y="104"/>
                            </a:cubicBezTo>
                            <a:cubicBezTo>
                              <a:pt x="67" y="131"/>
                              <a:pt x="130" y="161"/>
                              <a:pt x="163" y="172"/>
                            </a:cubicBezTo>
                            <a:cubicBezTo>
                              <a:pt x="196" y="183"/>
                              <a:pt x="236" y="176"/>
                              <a:pt x="236" y="166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  <p:sp>
                <p:nvSpPr>
                  <p:cNvPr id="1359" name="Oval 26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1697"/>
                    <a:ext cx="75" cy="12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60" name="Oval 268"/>
                  <p:cNvSpPr>
                    <a:spLocks noChangeArrowheads="1"/>
                  </p:cNvSpPr>
                  <p:nvPr/>
                </p:nvSpPr>
                <p:spPr bwMode="auto">
                  <a:xfrm>
                    <a:off x="4762" y="1697"/>
                    <a:ext cx="75" cy="12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323" name="Freeform 269"/>
                <p:cNvSpPr>
                  <a:spLocks/>
                </p:cNvSpPr>
                <p:nvPr/>
              </p:nvSpPr>
              <p:spPr bwMode="auto">
                <a:xfrm>
                  <a:off x="2785" y="2139"/>
                  <a:ext cx="1355" cy="1333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29" name="Group 270"/>
                <p:cNvGrpSpPr>
                  <a:grpSpLocks/>
                </p:cNvGrpSpPr>
                <p:nvPr/>
              </p:nvGrpSpPr>
              <p:grpSpPr bwMode="auto">
                <a:xfrm>
                  <a:off x="3453" y="2377"/>
                  <a:ext cx="496" cy="443"/>
                  <a:chOff x="2752" y="836"/>
                  <a:chExt cx="1126" cy="892"/>
                </a:xfrm>
              </p:grpSpPr>
              <p:grpSp>
                <p:nvGrpSpPr>
                  <p:cNvPr id="30" name="Group 271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334" name="Oval 2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35" name="Oval 2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36" name="Oval 2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37" name="Oval 2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38" name="Freeform 276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39" name="Freeform 277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0" name="Freeform 278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1" name="Freeform 279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2" name="Rectangle 2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3" name="Rectangle 2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4" name="Rectangle 2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5" name="Rectangle 2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6" name="Rectangle 2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7" name="Rectangle 2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8" name="Rectangle 2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9" name="Oval 2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0" name="Freeform 288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1" name="Freeform 289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2" name="Freeform 290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3" name="Freeform 291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4" name="WordArt 292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355" name="Rectangle 2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6" name="Rectangle 2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7" name="Rectangle 2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332" name="Freeform 296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33" name="Freeform 297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325" name="Freeform 298"/>
                <p:cNvSpPr>
                  <a:spLocks/>
                </p:cNvSpPr>
                <p:nvPr/>
              </p:nvSpPr>
              <p:spPr bwMode="auto">
                <a:xfrm>
                  <a:off x="2607" y="1855"/>
                  <a:ext cx="498" cy="830"/>
                </a:xfrm>
                <a:custGeom>
                  <a:avLst/>
                  <a:gdLst/>
                  <a:ahLst/>
                  <a:cxnLst>
                    <a:cxn ang="0">
                      <a:pos x="446" y="297"/>
                    </a:cxn>
                    <a:cxn ang="0">
                      <a:pos x="442" y="582"/>
                    </a:cxn>
                    <a:cxn ang="0">
                      <a:pos x="362" y="729"/>
                    </a:cxn>
                    <a:cxn ang="0">
                      <a:pos x="31" y="315"/>
                    </a:cxn>
                    <a:cxn ang="0">
                      <a:pos x="178" y="5"/>
                    </a:cxn>
                    <a:cxn ang="0">
                      <a:pos x="498" y="284"/>
                    </a:cxn>
                  </a:cxnLst>
                  <a:rect l="0" t="0" r="r" b="b"/>
                  <a:pathLst>
                    <a:path w="498" h="774">
                      <a:moveTo>
                        <a:pt x="446" y="297"/>
                      </a:moveTo>
                      <a:cubicBezTo>
                        <a:pt x="451" y="403"/>
                        <a:pt x="456" y="510"/>
                        <a:pt x="442" y="582"/>
                      </a:cubicBezTo>
                      <a:cubicBezTo>
                        <a:pt x="428" y="654"/>
                        <a:pt x="431" y="774"/>
                        <a:pt x="362" y="729"/>
                      </a:cubicBezTo>
                      <a:cubicBezTo>
                        <a:pt x="293" y="684"/>
                        <a:pt x="62" y="436"/>
                        <a:pt x="31" y="315"/>
                      </a:cubicBezTo>
                      <a:cubicBezTo>
                        <a:pt x="0" y="194"/>
                        <a:pt x="100" y="10"/>
                        <a:pt x="178" y="5"/>
                      </a:cubicBezTo>
                      <a:cubicBezTo>
                        <a:pt x="256" y="0"/>
                        <a:pt x="377" y="142"/>
                        <a:pt x="498" y="284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26" name="Freeform 299"/>
                <p:cNvSpPr>
                  <a:spLocks/>
                </p:cNvSpPr>
                <p:nvPr/>
              </p:nvSpPr>
              <p:spPr bwMode="auto">
                <a:xfrm>
                  <a:off x="2497" y="1434"/>
                  <a:ext cx="110" cy="179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16" y="84"/>
                    </a:cxn>
                    <a:cxn ang="0">
                      <a:pos x="110" y="179"/>
                    </a:cxn>
                  </a:cxnLst>
                  <a:rect l="0" t="0" r="r" b="b"/>
                  <a:pathLst>
                    <a:path w="110" h="179">
                      <a:moveTo>
                        <a:pt x="16" y="0"/>
                      </a:moveTo>
                      <a:cubicBezTo>
                        <a:pt x="8" y="27"/>
                        <a:pt x="0" y="54"/>
                        <a:pt x="16" y="84"/>
                      </a:cubicBezTo>
                      <a:cubicBezTo>
                        <a:pt x="32" y="114"/>
                        <a:pt x="71" y="146"/>
                        <a:pt x="110" y="179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28" name="Freeform 300"/>
                <p:cNvSpPr>
                  <a:spLocks/>
                </p:cNvSpPr>
                <p:nvPr/>
              </p:nvSpPr>
              <p:spPr bwMode="auto">
                <a:xfrm>
                  <a:off x="2397" y="1571"/>
                  <a:ext cx="210" cy="1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6" y="103"/>
                    </a:cxn>
                    <a:cxn ang="0">
                      <a:pos x="210" y="138"/>
                    </a:cxn>
                  </a:cxnLst>
                  <a:rect l="0" t="0" r="r" b="b"/>
                  <a:pathLst>
                    <a:path w="210" h="138">
                      <a:moveTo>
                        <a:pt x="0" y="0"/>
                      </a:moveTo>
                      <a:cubicBezTo>
                        <a:pt x="5" y="40"/>
                        <a:pt x="11" y="80"/>
                        <a:pt x="46" y="103"/>
                      </a:cubicBezTo>
                      <a:cubicBezTo>
                        <a:pt x="81" y="126"/>
                        <a:pt x="145" y="132"/>
                        <a:pt x="210" y="138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29" name="Freeform 301"/>
                <p:cNvSpPr>
                  <a:spLocks/>
                </p:cNvSpPr>
                <p:nvPr/>
              </p:nvSpPr>
              <p:spPr bwMode="auto">
                <a:xfrm>
                  <a:off x="4418" y="3021"/>
                  <a:ext cx="127" cy="178"/>
                </a:xfrm>
                <a:custGeom>
                  <a:avLst/>
                  <a:gdLst/>
                  <a:ahLst/>
                  <a:cxnLst>
                    <a:cxn ang="0">
                      <a:pos x="89" y="10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9" h="104">
                      <a:moveTo>
                        <a:pt x="89" y="104"/>
                      </a:moveTo>
                      <a:cubicBezTo>
                        <a:pt x="55" y="61"/>
                        <a:pt x="21" y="19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30" name="Freeform 302"/>
                <p:cNvSpPr>
                  <a:spLocks/>
                </p:cNvSpPr>
                <p:nvPr/>
              </p:nvSpPr>
              <p:spPr bwMode="auto">
                <a:xfrm>
                  <a:off x="4545" y="2941"/>
                  <a:ext cx="85" cy="222"/>
                </a:xfrm>
                <a:custGeom>
                  <a:avLst/>
                  <a:gdLst/>
                  <a:ahLst/>
                  <a:cxnLst>
                    <a:cxn ang="0">
                      <a:pos x="54" y="11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4" h="110">
                      <a:moveTo>
                        <a:pt x="54" y="110"/>
                      </a:moveTo>
                      <a:cubicBezTo>
                        <a:pt x="54" y="110"/>
                        <a:pt x="27" y="55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1327" name="Freeform 303"/>
            <p:cNvSpPr>
              <a:spLocks/>
            </p:cNvSpPr>
            <p:nvPr/>
          </p:nvSpPr>
          <p:spPr bwMode="auto">
            <a:xfrm>
              <a:off x="4078" y="2017"/>
              <a:ext cx="816" cy="251"/>
            </a:xfrm>
            <a:custGeom>
              <a:avLst/>
              <a:gdLst/>
              <a:ahLst/>
              <a:cxnLst>
                <a:cxn ang="0">
                  <a:pos x="136" y="16"/>
                </a:cxn>
                <a:cxn ang="0">
                  <a:pos x="6" y="143"/>
                </a:cxn>
                <a:cxn ang="0">
                  <a:pos x="174" y="143"/>
                </a:cxn>
                <a:cxn ang="0">
                  <a:pos x="416" y="319"/>
                </a:cxn>
                <a:cxn ang="0">
                  <a:pos x="852" y="143"/>
                </a:cxn>
                <a:cxn ang="0">
                  <a:pos x="993" y="210"/>
                </a:cxn>
                <a:cxn ang="0">
                  <a:pos x="915" y="60"/>
                </a:cxn>
                <a:cxn ang="0">
                  <a:pos x="769" y="143"/>
                </a:cxn>
                <a:cxn ang="0">
                  <a:pos x="536" y="240"/>
                </a:cxn>
                <a:cxn ang="0">
                  <a:pos x="459" y="240"/>
                </a:cxn>
                <a:cxn ang="0">
                  <a:pos x="350" y="240"/>
                </a:cxn>
                <a:cxn ang="0">
                  <a:pos x="136" y="16"/>
                </a:cxn>
              </a:cxnLst>
              <a:rect l="0" t="0" r="r" b="b"/>
              <a:pathLst>
                <a:path w="1003" h="319">
                  <a:moveTo>
                    <a:pt x="136" y="16"/>
                  </a:moveTo>
                  <a:cubicBezTo>
                    <a:pt x="79" y="0"/>
                    <a:pt x="0" y="122"/>
                    <a:pt x="6" y="143"/>
                  </a:cubicBezTo>
                  <a:cubicBezTo>
                    <a:pt x="12" y="164"/>
                    <a:pt x="106" y="114"/>
                    <a:pt x="174" y="143"/>
                  </a:cubicBezTo>
                  <a:cubicBezTo>
                    <a:pt x="242" y="172"/>
                    <a:pt x="303" y="319"/>
                    <a:pt x="416" y="319"/>
                  </a:cubicBezTo>
                  <a:cubicBezTo>
                    <a:pt x="529" y="319"/>
                    <a:pt x="756" y="161"/>
                    <a:pt x="852" y="143"/>
                  </a:cubicBezTo>
                  <a:cubicBezTo>
                    <a:pt x="948" y="125"/>
                    <a:pt x="983" y="224"/>
                    <a:pt x="993" y="210"/>
                  </a:cubicBezTo>
                  <a:cubicBezTo>
                    <a:pt x="1003" y="196"/>
                    <a:pt x="952" y="71"/>
                    <a:pt x="915" y="60"/>
                  </a:cubicBezTo>
                  <a:cubicBezTo>
                    <a:pt x="878" y="49"/>
                    <a:pt x="832" y="113"/>
                    <a:pt x="769" y="143"/>
                  </a:cubicBezTo>
                  <a:cubicBezTo>
                    <a:pt x="706" y="173"/>
                    <a:pt x="588" y="224"/>
                    <a:pt x="536" y="240"/>
                  </a:cubicBezTo>
                  <a:cubicBezTo>
                    <a:pt x="484" y="256"/>
                    <a:pt x="490" y="240"/>
                    <a:pt x="459" y="240"/>
                  </a:cubicBezTo>
                  <a:cubicBezTo>
                    <a:pt x="428" y="240"/>
                    <a:pt x="402" y="272"/>
                    <a:pt x="350" y="240"/>
                  </a:cubicBezTo>
                  <a:cubicBezTo>
                    <a:pt x="298" y="208"/>
                    <a:pt x="193" y="32"/>
                    <a:pt x="136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163" name="Freeform 139"/>
          <p:cNvSpPr>
            <a:spLocks/>
          </p:cNvSpPr>
          <p:nvPr/>
        </p:nvSpPr>
        <p:spPr bwMode="auto">
          <a:xfrm>
            <a:off x="3143240" y="5000636"/>
            <a:ext cx="4213065" cy="1117354"/>
          </a:xfrm>
          <a:custGeom>
            <a:avLst/>
            <a:gdLst/>
            <a:ahLst/>
            <a:cxnLst>
              <a:cxn ang="0">
                <a:pos x="5572" y="765"/>
              </a:cxn>
              <a:cxn ang="0">
                <a:pos x="5247" y="608"/>
              </a:cxn>
              <a:cxn ang="0">
                <a:pos x="4634" y="404"/>
              </a:cxn>
              <a:cxn ang="0">
                <a:pos x="3668" y="710"/>
              </a:cxn>
              <a:cxn ang="0">
                <a:pos x="1726" y="51"/>
              </a:cxn>
              <a:cxn ang="0">
                <a:pos x="1011" y="404"/>
              </a:cxn>
              <a:cxn ang="0">
                <a:pos x="147" y="264"/>
              </a:cxn>
              <a:cxn ang="0">
                <a:pos x="128" y="645"/>
              </a:cxn>
              <a:cxn ang="0">
                <a:pos x="481" y="682"/>
              </a:cxn>
              <a:cxn ang="0">
                <a:pos x="1113" y="765"/>
              </a:cxn>
              <a:cxn ang="0">
                <a:pos x="1745" y="422"/>
              </a:cxn>
              <a:cxn ang="0">
                <a:pos x="3129" y="859"/>
              </a:cxn>
              <a:cxn ang="0">
                <a:pos x="3918" y="998"/>
              </a:cxn>
              <a:cxn ang="0">
                <a:pos x="4745" y="506"/>
              </a:cxn>
              <a:cxn ang="0">
                <a:pos x="5554" y="831"/>
              </a:cxn>
              <a:cxn ang="0">
                <a:pos x="5572" y="765"/>
              </a:cxn>
            </a:cxnLst>
            <a:rect l="0" t="0" r="r" b="b"/>
            <a:pathLst>
              <a:path w="5692" h="1057">
                <a:moveTo>
                  <a:pt x="5572" y="765"/>
                </a:moveTo>
                <a:cubicBezTo>
                  <a:pt x="5521" y="728"/>
                  <a:pt x="5403" y="668"/>
                  <a:pt x="5247" y="608"/>
                </a:cubicBezTo>
                <a:cubicBezTo>
                  <a:pt x="5091" y="548"/>
                  <a:pt x="4897" y="387"/>
                  <a:pt x="4634" y="404"/>
                </a:cubicBezTo>
                <a:cubicBezTo>
                  <a:pt x="4371" y="421"/>
                  <a:pt x="4153" y="769"/>
                  <a:pt x="3668" y="710"/>
                </a:cubicBezTo>
                <a:cubicBezTo>
                  <a:pt x="3183" y="651"/>
                  <a:pt x="2169" y="102"/>
                  <a:pt x="1726" y="51"/>
                </a:cubicBezTo>
                <a:cubicBezTo>
                  <a:pt x="1283" y="0"/>
                  <a:pt x="1274" y="369"/>
                  <a:pt x="1011" y="404"/>
                </a:cubicBezTo>
                <a:cubicBezTo>
                  <a:pt x="748" y="439"/>
                  <a:pt x="294" y="224"/>
                  <a:pt x="147" y="264"/>
                </a:cubicBezTo>
                <a:cubicBezTo>
                  <a:pt x="0" y="304"/>
                  <a:pt x="72" y="575"/>
                  <a:pt x="128" y="645"/>
                </a:cubicBezTo>
                <a:cubicBezTo>
                  <a:pt x="184" y="715"/>
                  <a:pt x="317" y="662"/>
                  <a:pt x="481" y="682"/>
                </a:cubicBezTo>
                <a:cubicBezTo>
                  <a:pt x="645" y="702"/>
                  <a:pt x="902" y="808"/>
                  <a:pt x="1113" y="765"/>
                </a:cubicBezTo>
                <a:cubicBezTo>
                  <a:pt x="1324" y="722"/>
                  <a:pt x="1409" y="406"/>
                  <a:pt x="1745" y="422"/>
                </a:cubicBezTo>
                <a:cubicBezTo>
                  <a:pt x="2081" y="438"/>
                  <a:pt x="2767" y="763"/>
                  <a:pt x="3129" y="859"/>
                </a:cubicBezTo>
                <a:cubicBezTo>
                  <a:pt x="3491" y="955"/>
                  <a:pt x="3649" y="1057"/>
                  <a:pt x="3918" y="998"/>
                </a:cubicBezTo>
                <a:cubicBezTo>
                  <a:pt x="4187" y="939"/>
                  <a:pt x="4472" y="534"/>
                  <a:pt x="4745" y="506"/>
                </a:cubicBezTo>
                <a:cubicBezTo>
                  <a:pt x="5018" y="478"/>
                  <a:pt x="5416" y="788"/>
                  <a:pt x="5554" y="831"/>
                </a:cubicBezTo>
                <a:cubicBezTo>
                  <a:pt x="5692" y="874"/>
                  <a:pt x="5623" y="802"/>
                  <a:pt x="5572" y="765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68" name="167 CuadroTexto"/>
          <p:cNvSpPr txBox="1"/>
          <p:nvPr/>
        </p:nvSpPr>
        <p:spPr>
          <a:xfrm>
            <a:off x="785786" y="0"/>
            <a:ext cx="8143932" cy="11233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s-ES" sz="2000" dirty="0" smtClean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3600" b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“CAMPAÑA DE PREVENCIÓN </a:t>
            </a:r>
            <a:r>
              <a:rPr lang="es-ES" sz="36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2016</a:t>
            </a:r>
            <a:r>
              <a:rPr lang="es-ES" sz="3600" b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”</a:t>
            </a:r>
          </a:p>
          <a:p>
            <a:pPr algn="ctr"/>
            <a:endParaRPr lang="es-ES" sz="1100" b="1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161" name="Freeform 137"/>
          <p:cNvSpPr>
            <a:spLocks/>
          </p:cNvSpPr>
          <p:nvPr/>
        </p:nvSpPr>
        <p:spPr bwMode="auto">
          <a:xfrm rot="292197">
            <a:off x="2524910" y="5294042"/>
            <a:ext cx="3847605" cy="688600"/>
          </a:xfrm>
          <a:custGeom>
            <a:avLst/>
            <a:gdLst/>
            <a:ahLst/>
            <a:cxnLst>
              <a:cxn ang="0">
                <a:pos x="745" y="171"/>
              </a:cxn>
              <a:cxn ang="0">
                <a:pos x="1265" y="236"/>
              </a:cxn>
              <a:cxn ang="0">
                <a:pos x="2177" y="171"/>
              </a:cxn>
              <a:cxn ang="0">
                <a:pos x="3068" y="1"/>
              </a:cxn>
              <a:cxn ang="0">
                <a:pos x="2944" y="162"/>
              </a:cxn>
              <a:cxn ang="0">
                <a:pos x="2334" y="282"/>
              </a:cxn>
              <a:cxn ang="0">
                <a:pos x="782" y="431"/>
              </a:cxn>
              <a:cxn ang="0">
                <a:pos x="39" y="189"/>
              </a:cxn>
              <a:cxn ang="0">
                <a:pos x="550" y="301"/>
              </a:cxn>
              <a:cxn ang="0">
                <a:pos x="745" y="171"/>
              </a:cxn>
            </a:cxnLst>
            <a:rect l="0" t="0" r="r" b="b"/>
            <a:pathLst>
              <a:path w="3196" h="446">
                <a:moveTo>
                  <a:pt x="745" y="171"/>
                </a:moveTo>
                <a:cubicBezTo>
                  <a:pt x="864" y="160"/>
                  <a:pt x="1026" y="236"/>
                  <a:pt x="1265" y="236"/>
                </a:cubicBezTo>
                <a:cubicBezTo>
                  <a:pt x="1504" y="236"/>
                  <a:pt x="1877" y="210"/>
                  <a:pt x="2177" y="171"/>
                </a:cubicBezTo>
                <a:cubicBezTo>
                  <a:pt x="2477" y="132"/>
                  <a:pt x="2940" y="2"/>
                  <a:pt x="3068" y="1"/>
                </a:cubicBezTo>
                <a:cubicBezTo>
                  <a:pt x="3196" y="0"/>
                  <a:pt x="3066" y="115"/>
                  <a:pt x="2944" y="162"/>
                </a:cubicBezTo>
                <a:cubicBezTo>
                  <a:pt x="2822" y="209"/>
                  <a:pt x="2694" y="237"/>
                  <a:pt x="2334" y="282"/>
                </a:cubicBezTo>
                <a:cubicBezTo>
                  <a:pt x="1974" y="327"/>
                  <a:pt x="1164" y="446"/>
                  <a:pt x="782" y="431"/>
                </a:cubicBezTo>
                <a:cubicBezTo>
                  <a:pt x="400" y="416"/>
                  <a:pt x="78" y="211"/>
                  <a:pt x="39" y="189"/>
                </a:cubicBezTo>
                <a:cubicBezTo>
                  <a:pt x="0" y="167"/>
                  <a:pt x="426" y="301"/>
                  <a:pt x="550" y="301"/>
                </a:cubicBezTo>
                <a:cubicBezTo>
                  <a:pt x="674" y="301"/>
                  <a:pt x="626" y="182"/>
                  <a:pt x="745" y="171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62" name="Freeform 138"/>
          <p:cNvSpPr>
            <a:spLocks/>
          </p:cNvSpPr>
          <p:nvPr/>
        </p:nvSpPr>
        <p:spPr bwMode="auto">
          <a:xfrm>
            <a:off x="406994" y="4939884"/>
            <a:ext cx="6060429" cy="762102"/>
          </a:xfrm>
          <a:custGeom>
            <a:avLst/>
            <a:gdLst/>
            <a:ahLst/>
            <a:cxnLst>
              <a:cxn ang="0">
                <a:pos x="637" y="371"/>
              </a:cxn>
              <a:cxn ang="0">
                <a:pos x="1105" y="139"/>
              </a:cxn>
              <a:cxn ang="0">
                <a:pos x="1607" y="272"/>
              </a:cxn>
              <a:cxn ang="0">
                <a:pos x="2328" y="27"/>
              </a:cxn>
              <a:cxn ang="0">
                <a:pos x="3036" y="436"/>
              </a:cxn>
              <a:cxn ang="0">
                <a:pos x="3750" y="511"/>
              </a:cxn>
              <a:cxn ang="0">
                <a:pos x="4487" y="561"/>
              </a:cxn>
              <a:cxn ang="0">
                <a:pos x="5030" y="390"/>
              </a:cxn>
              <a:cxn ang="0">
                <a:pos x="4478" y="641"/>
              </a:cxn>
              <a:cxn ang="0">
                <a:pos x="3282" y="650"/>
              </a:cxn>
              <a:cxn ang="0">
                <a:pos x="2411" y="436"/>
              </a:cxn>
              <a:cxn ang="0">
                <a:pos x="1895" y="436"/>
              </a:cxn>
              <a:cxn ang="0">
                <a:pos x="1477" y="483"/>
              </a:cxn>
              <a:cxn ang="0">
                <a:pos x="1161" y="334"/>
              </a:cxn>
              <a:cxn ang="0">
                <a:pos x="147" y="703"/>
              </a:cxn>
              <a:cxn ang="0">
                <a:pos x="281" y="272"/>
              </a:cxn>
              <a:cxn ang="0">
                <a:pos x="706" y="353"/>
              </a:cxn>
            </a:cxnLst>
            <a:rect l="0" t="0" r="r" b="b"/>
            <a:pathLst>
              <a:path w="5032" h="713">
                <a:moveTo>
                  <a:pt x="637" y="371"/>
                </a:moveTo>
                <a:cubicBezTo>
                  <a:pt x="790" y="263"/>
                  <a:pt x="943" y="155"/>
                  <a:pt x="1105" y="139"/>
                </a:cubicBezTo>
                <a:cubicBezTo>
                  <a:pt x="1267" y="123"/>
                  <a:pt x="1403" y="291"/>
                  <a:pt x="1607" y="272"/>
                </a:cubicBezTo>
                <a:cubicBezTo>
                  <a:pt x="1811" y="253"/>
                  <a:pt x="2090" y="0"/>
                  <a:pt x="2328" y="27"/>
                </a:cubicBezTo>
                <a:cubicBezTo>
                  <a:pt x="2566" y="54"/>
                  <a:pt x="2799" y="355"/>
                  <a:pt x="3036" y="436"/>
                </a:cubicBezTo>
                <a:cubicBezTo>
                  <a:pt x="3273" y="517"/>
                  <a:pt x="3508" y="490"/>
                  <a:pt x="3750" y="511"/>
                </a:cubicBezTo>
                <a:cubicBezTo>
                  <a:pt x="3992" y="532"/>
                  <a:pt x="4274" y="581"/>
                  <a:pt x="4487" y="561"/>
                </a:cubicBezTo>
                <a:cubicBezTo>
                  <a:pt x="4700" y="541"/>
                  <a:pt x="5032" y="377"/>
                  <a:pt x="5030" y="390"/>
                </a:cubicBezTo>
                <a:cubicBezTo>
                  <a:pt x="5028" y="403"/>
                  <a:pt x="4769" y="598"/>
                  <a:pt x="4478" y="641"/>
                </a:cubicBezTo>
                <a:cubicBezTo>
                  <a:pt x="4187" y="684"/>
                  <a:pt x="3626" y="684"/>
                  <a:pt x="3282" y="650"/>
                </a:cubicBezTo>
                <a:cubicBezTo>
                  <a:pt x="2938" y="616"/>
                  <a:pt x="2642" y="472"/>
                  <a:pt x="2411" y="436"/>
                </a:cubicBezTo>
                <a:cubicBezTo>
                  <a:pt x="2180" y="400"/>
                  <a:pt x="2051" y="428"/>
                  <a:pt x="1895" y="436"/>
                </a:cubicBezTo>
                <a:cubicBezTo>
                  <a:pt x="1739" y="444"/>
                  <a:pt x="1599" y="500"/>
                  <a:pt x="1477" y="483"/>
                </a:cubicBezTo>
                <a:cubicBezTo>
                  <a:pt x="1355" y="466"/>
                  <a:pt x="1383" y="297"/>
                  <a:pt x="1161" y="334"/>
                </a:cubicBezTo>
                <a:cubicBezTo>
                  <a:pt x="939" y="371"/>
                  <a:pt x="294" y="713"/>
                  <a:pt x="147" y="703"/>
                </a:cubicBezTo>
                <a:cubicBezTo>
                  <a:pt x="0" y="693"/>
                  <a:pt x="188" y="330"/>
                  <a:pt x="281" y="272"/>
                </a:cubicBezTo>
                <a:cubicBezTo>
                  <a:pt x="374" y="214"/>
                  <a:pt x="540" y="283"/>
                  <a:pt x="706" y="353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31" name="Group 2"/>
          <p:cNvGrpSpPr>
            <a:grpSpLocks/>
          </p:cNvGrpSpPr>
          <p:nvPr/>
        </p:nvGrpSpPr>
        <p:grpSpPr bwMode="auto">
          <a:xfrm>
            <a:off x="6286512" y="3786190"/>
            <a:ext cx="2857489" cy="3071810"/>
            <a:chOff x="7957" y="726"/>
            <a:chExt cx="1888" cy="2188"/>
          </a:xfrm>
        </p:grpSpPr>
        <p:grpSp>
          <p:nvGrpSpPr>
            <p:cNvPr id="128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4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5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9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7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8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7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8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9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0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1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042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30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044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5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6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7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8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9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0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1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2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222" name="221 Llamada rectangular redondeada"/>
          <p:cNvSpPr/>
          <p:nvPr/>
        </p:nvSpPr>
        <p:spPr>
          <a:xfrm>
            <a:off x="2428860" y="2071678"/>
            <a:ext cx="1928826" cy="857256"/>
          </a:xfrm>
          <a:prstGeom prst="wedgeRoundRectCallout">
            <a:avLst>
              <a:gd name="adj1" fmla="val -80639"/>
              <a:gd name="adj2" fmla="val 6705"/>
              <a:gd name="adj3" fmla="val 1666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¡HOLA! YO ME LLAMO: “SALVADOR”</a:t>
            </a:r>
            <a:endParaRPr lang="es-ES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4" name="223 Llamada rectangular redondeada"/>
          <p:cNvSpPr/>
          <p:nvPr/>
        </p:nvSpPr>
        <p:spPr>
          <a:xfrm>
            <a:off x="5143504" y="1357298"/>
            <a:ext cx="1928826" cy="857256"/>
          </a:xfrm>
          <a:prstGeom prst="wedgeRoundRectCallout">
            <a:avLst>
              <a:gd name="adj1" fmla="val 69605"/>
              <a:gd name="adj2" fmla="val 80551"/>
              <a:gd name="adj3" fmla="val 1666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Y YO: “SOCORRO”</a:t>
            </a:r>
            <a:endParaRPr lang="es-ES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40" name="Group 2"/>
          <p:cNvGrpSpPr>
            <a:grpSpLocks/>
          </p:cNvGrpSpPr>
          <p:nvPr/>
        </p:nvGrpSpPr>
        <p:grpSpPr bwMode="auto">
          <a:xfrm>
            <a:off x="5357818" y="2786058"/>
            <a:ext cx="1260477" cy="1227139"/>
            <a:chOff x="2502" y="8107"/>
            <a:chExt cx="2808" cy="2523"/>
          </a:xfrm>
        </p:grpSpPr>
        <p:sp>
          <p:nvSpPr>
            <p:cNvPr id="1027" name="Freeform 3"/>
            <p:cNvSpPr>
              <a:spLocks/>
            </p:cNvSpPr>
            <p:nvPr/>
          </p:nvSpPr>
          <p:spPr bwMode="auto">
            <a:xfrm>
              <a:off x="2502" y="8107"/>
              <a:ext cx="2808" cy="2523"/>
            </a:xfrm>
            <a:custGeom>
              <a:avLst/>
              <a:gdLst/>
              <a:ahLst/>
              <a:cxnLst>
                <a:cxn ang="0">
                  <a:pos x="1032" y="654"/>
                </a:cxn>
                <a:cxn ang="0">
                  <a:pos x="507" y="96"/>
                </a:cxn>
                <a:cxn ang="0">
                  <a:pos x="682" y="737"/>
                </a:cxn>
                <a:cxn ang="0">
                  <a:pos x="0" y="802"/>
                </a:cxn>
                <a:cxn ang="0">
                  <a:pos x="682" y="1220"/>
                </a:cxn>
                <a:cxn ang="0">
                  <a:pos x="53" y="1731"/>
                </a:cxn>
                <a:cxn ang="0">
                  <a:pos x="777" y="1592"/>
                </a:cxn>
                <a:cxn ang="0">
                  <a:pos x="1192" y="2503"/>
                </a:cxn>
                <a:cxn ang="0">
                  <a:pos x="1167" y="1713"/>
                </a:cxn>
                <a:cxn ang="0">
                  <a:pos x="2201" y="2270"/>
                </a:cxn>
                <a:cxn ang="0">
                  <a:pos x="1603" y="1583"/>
                </a:cxn>
                <a:cxn ang="0">
                  <a:pos x="2793" y="1648"/>
                </a:cxn>
                <a:cxn ang="0">
                  <a:pos x="1692" y="1100"/>
                </a:cxn>
                <a:cxn ang="0">
                  <a:pos x="2374" y="849"/>
                </a:cxn>
                <a:cxn ang="0">
                  <a:pos x="1720" y="830"/>
                </a:cxn>
                <a:cxn ang="0">
                  <a:pos x="1830" y="31"/>
                </a:cxn>
                <a:cxn ang="0">
                  <a:pos x="1032" y="654"/>
                </a:cxn>
              </a:cxnLst>
              <a:rect l="0" t="0" r="r" b="b"/>
              <a:pathLst>
                <a:path w="2808" h="2523">
                  <a:moveTo>
                    <a:pt x="1032" y="654"/>
                  </a:moveTo>
                  <a:cubicBezTo>
                    <a:pt x="812" y="665"/>
                    <a:pt x="565" y="82"/>
                    <a:pt x="507" y="96"/>
                  </a:cubicBezTo>
                  <a:cubicBezTo>
                    <a:pt x="449" y="110"/>
                    <a:pt x="766" y="619"/>
                    <a:pt x="682" y="737"/>
                  </a:cubicBezTo>
                  <a:cubicBezTo>
                    <a:pt x="598" y="855"/>
                    <a:pt x="0" y="722"/>
                    <a:pt x="0" y="802"/>
                  </a:cubicBezTo>
                  <a:cubicBezTo>
                    <a:pt x="0" y="882"/>
                    <a:pt x="673" y="1065"/>
                    <a:pt x="682" y="1220"/>
                  </a:cubicBezTo>
                  <a:cubicBezTo>
                    <a:pt x="691" y="1375"/>
                    <a:pt x="37" y="1669"/>
                    <a:pt x="53" y="1731"/>
                  </a:cubicBezTo>
                  <a:cubicBezTo>
                    <a:pt x="69" y="1793"/>
                    <a:pt x="587" y="1463"/>
                    <a:pt x="777" y="1592"/>
                  </a:cubicBezTo>
                  <a:cubicBezTo>
                    <a:pt x="967" y="1721"/>
                    <a:pt x="1127" y="2483"/>
                    <a:pt x="1192" y="2503"/>
                  </a:cubicBezTo>
                  <a:cubicBezTo>
                    <a:pt x="1257" y="2523"/>
                    <a:pt x="999" y="1752"/>
                    <a:pt x="1167" y="1713"/>
                  </a:cubicBezTo>
                  <a:cubicBezTo>
                    <a:pt x="1335" y="1674"/>
                    <a:pt x="2128" y="2292"/>
                    <a:pt x="2201" y="2270"/>
                  </a:cubicBezTo>
                  <a:cubicBezTo>
                    <a:pt x="2274" y="2248"/>
                    <a:pt x="1504" y="1687"/>
                    <a:pt x="1603" y="1583"/>
                  </a:cubicBezTo>
                  <a:cubicBezTo>
                    <a:pt x="1702" y="1479"/>
                    <a:pt x="2778" y="1728"/>
                    <a:pt x="2793" y="1648"/>
                  </a:cubicBezTo>
                  <a:cubicBezTo>
                    <a:pt x="2808" y="1568"/>
                    <a:pt x="1762" y="1233"/>
                    <a:pt x="1692" y="1100"/>
                  </a:cubicBezTo>
                  <a:cubicBezTo>
                    <a:pt x="1622" y="967"/>
                    <a:pt x="2369" y="894"/>
                    <a:pt x="2374" y="849"/>
                  </a:cubicBezTo>
                  <a:cubicBezTo>
                    <a:pt x="2379" y="804"/>
                    <a:pt x="1811" y="966"/>
                    <a:pt x="1720" y="830"/>
                  </a:cubicBezTo>
                  <a:cubicBezTo>
                    <a:pt x="1629" y="694"/>
                    <a:pt x="1940" y="62"/>
                    <a:pt x="1830" y="31"/>
                  </a:cubicBezTo>
                  <a:cubicBezTo>
                    <a:pt x="1720" y="0"/>
                    <a:pt x="1252" y="643"/>
                    <a:pt x="1032" y="65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" name="Oval 4"/>
            <p:cNvSpPr>
              <a:spLocks noChangeArrowheads="1"/>
            </p:cNvSpPr>
            <p:nvPr/>
          </p:nvSpPr>
          <p:spPr bwMode="auto">
            <a:xfrm>
              <a:off x="3203" y="8742"/>
              <a:ext cx="1043" cy="985"/>
            </a:xfrm>
            <a:prstGeom prst="ellipse">
              <a:avLst/>
            </a:pr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41" name="Group 5"/>
          <p:cNvGrpSpPr>
            <a:grpSpLocks/>
          </p:cNvGrpSpPr>
          <p:nvPr/>
        </p:nvGrpSpPr>
        <p:grpSpPr bwMode="auto">
          <a:xfrm>
            <a:off x="4572000" y="3643314"/>
            <a:ext cx="928694" cy="1574796"/>
            <a:chOff x="1739" y="7975"/>
            <a:chExt cx="2267" cy="4175"/>
          </a:xfrm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1" name="Freeform 13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2" name="Freeform 14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3" name="Freeform 15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4" name="Oval 16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5" name="Oval 17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7" name="Oval 18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8" name="Freeform 20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9" name="Freeform 21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42" name="Group 5"/>
          <p:cNvGrpSpPr>
            <a:grpSpLocks/>
          </p:cNvGrpSpPr>
          <p:nvPr/>
        </p:nvGrpSpPr>
        <p:grpSpPr bwMode="auto">
          <a:xfrm>
            <a:off x="5000628" y="4143380"/>
            <a:ext cx="704856" cy="1227130"/>
            <a:chOff x="1739" y="7975"/>
            <a:chExt cx="2267" cy="4175"/>
          </a:xfrm>
        </p:grpSpPr>
        <p:sp>
          <p:nvSpPr>
            <p:cNvPr id="244" name="Freeform 6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5" name="Freeform 7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6" name="Freeform 8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7" name="Freeform 9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8" name="Freeform 10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9" name="Freeform 11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0" name="Freeform 12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1" name="Freeform 13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2" name="Freeform 14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3" name="Freeform 15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4" name="Oval 16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5" name="Oval 17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6" name="Oval 18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7" name="Freeform 19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8" name="Freeform 20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9" name="Freeform 21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</p:spTree>
  </p:cSld>
  <p:clrMapOvr>
    <a:masterClrMapping/>
  </p:clrMapOvr>
  <p:transition advTm="3182"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267 Forma libre"/>
          <p:cNvSpPr/>
          <p:nvPr/>
        </p:nvSpPr>
        <p:spPr>
          <a:xfrm>
            <a:off x="7506305" y="4018038"/>
            <a:ext cx="1100667" cy="1274839"/>
          </a:xfrm>
          <a:custGeom>
            <a:avLst/>
            <a:gdLst>
              <a:gd name="connsiteX0" fmla="*/ 70152 w 1100667"/>
              <a:gd name="connsiteY0" fmla="*/ 133048 h 1274839"/>
              <a:gd name="connsiteX1" fmla="*/ 433009 w 1100667"/>
              <a:gd name="connsiteY1" fmla="*/ 45962 h 1274839"/>
              <a:gd name="connsiteX2" fmla="*/ 694266 w 1100667"/>
              <a:gd name="connsiteY2" fmla="*/ 408819 h 1274839"/>
              <a:gd name="connsiteX3" fmla="*/ 810381 w 1100667"/>
              <a:gd name="connsiteY3" fmla="*/ 916819 h 1274839"/>
              <a:gd name="connsiteX4" fmla="*/ 1028095 w 1100667"/>
              <a:gd name="connsiteY4" fmla="*/ 1250648 h 1274839"/>
              <a:gd name="connsiteX5" fmla="*/ 374952 w 1100667"/>
              <a:gd name="connsiteY5" fmla="*/ 1061962 h 1274839"/>
              <a:gd name="connsiteX6" fmla="*/ 200781 w 1100667"/>
              <a:gd name="connsiteY6" fmla="*/ 1076476 h 1274839"/>
              <a:gd name="connsiteX7" fmla="*/ 84666 w 1100667"/>
              <a:gd name="connsiteY7" fmla="*/ 742648 h 1274839"/>
              <a:gd name="connsiteX8" fmla="*/ 12095 w 1100667"/>
              <a:gd name="connsiteY8" fmla="*/ 466876 h 1274839"/>
              <a:gd name="connsiteX9" fmla="*/ 70152 w 1100667"/>
              <a:gd name="connsiteY9" fmla="*/ 133048 h 1274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00667" h="1274839">
                <a:moveTo>
                  <a:pt x="70152" y="133048"/>
                </a:moveTo>
                <a:cubicBezTo>
                  <a:pt x="140304" y="62896"/>
                  <a:pt x="328990" y="0"/>
                  <a:pt x="433009" y="45962"/>
                </a:cubicBezTo>
                <a:cubicBezTo>
                  <a:pt x="537028" y="91924"/>
                  <a:pt x="631371" y="263676"/>
                  <a:pt x="694266" y="408819"/>
                </a:cubicBezTo>
                <a:cubicBezTo>
                  <a:pt x="757161" y="553962"/>
                  <a:pt x="754743" y="776514"/>
                  <a:pt x="810381" y="916819"/>
                </a:cubicBezTo>
                <a:cubicBezTo>
                  <a:pt x="866019" y="1057124"/>
                  <a:pt x="1100667" y="1226458"/>
                  <a:pt x="1028095" y="1250648"/>
                </a:cubicBezTo>
                <a:cubicBezTo>
                  <a:pt x="955524" y="1274839"/>
                  <a:pt x="512838" y="1090991"/>
                  <a:pt x="374952" y="1061962"/>
                </a:cubicBezTo>
                <a:cubicBezTo>
                  <a:pt x="237066" y="1032933"/>
                  <a:pt x="249162" y="1129695"/>
                  <a:pt x="200781" y="1076476"/>
                </a:cubicBezTo>
                <a:cubicBezTo>
                  <a:pt x="152400" y="1023257"/>
                  <a:pt x="116114" y="844248"/>
                  <a:pt x="84666" y="742648"/>
                </a:cubicBezTo>
                <a:cubicBezTo>
                  <a:pt x="53218" y="641048"/>
                  <a:pt x="7257" y="570895"/>
                  <a:pt x="12095" y="466876"/>
                </a:cubicBezTo>
                <a:cubicBezTo>
                  <a:pt x="16933" y="362857"/>
                  <a:pt x="0" y="203200"/>
                  <a:pt x="70152" y="133048"/>
                </a:cubicBezTo>
                <a:close/>
              </a:path>
            </a:pathLst>
          </a:custGeom>
          <a:solidFill>
            <a:srgbClr val="DF6B0B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6" name="255 Forma libre"/>
          <p:cNvSpPr/>
          <p:nvPr/>
        </p:nvSpPr>
        <p:spPr>
          <a:xfrm>
            <a:off x="6514495" y="4175276"/>
            <a:ext cx="979714" cy="510419"/>
          </a:xfrm>
          <a:custGeom>
            <a:avLst/>
            <a:gdLst>
              <a:gd name="connsiteX0" fmla="*/ 176591 w 979714"/>
              <a:gd name="connsiteY0" fmla="*/ 62895 h 510419"/>
              <a:gd name="connsiteX1" fmla="*/ 858762 w 979714"/>
              <a:gd name="connsiteY1" fmla="*/ 33867 h 510419"/>
              <a:gd name="connsiteX2" fmla="*/ 902305 w 979714"/>
              <a:gd name="connsiteY2" fmla="*/ 62895 h 510419"/>
              <a:gd name="connsiteX3" fmla="*/ 742648 w 979714"/>
              <a:gd name="connsiteY3" fmla="*/ 411238 h 510419"/>
              <a:gd name="connsiteX4" fmla="*/ 539448 w 979714"/>
              <a:gd name="connsiteY4" fmla="*/ 498324 h 510419"/>
              <a:gd name="connsiteX5" fmla="*/ 104019 w 979714"/>
              <a:gd name="connsiteY5" fmla="*/ 483810 h 510419"/>
              <a:gd name="connsiteX6" fmla="*/ 2419 w 979714"/>
              <a:gd name="connsiteY6" fmla="*/ 353181 h 510419"/>
              <a:gd name="connsiteX7" fmla="*/ 118534 w 979714"/>
              <a:gd name="connsiteY7" fmla="*/ 4838 h 510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79714" h="510419">
                <a:moveTo>
                  <a:pt x="176591" y="62895"/>
                </a:moveTo>
                <a:lnTo>
                  <a:pt x="858762" y="33867"/>
                </a:lnTo>
                <a:cubicBezTo>
                  <a:pt x="979714" y="33867"/>
                  <a:pt x="921657" y="0"/>
                  <a:pt x="902305" y="62895"/>
                </a:cubicBezTo>
                <a:cubicBezTo>
                  <a:pt x="882953" y="125790"/>
                  <a:pt x="803124" y="338666"/>
                  <a:pt x="742648" y="411238"/>
                </a:cubicBezTo>
                <a:cubicBezTo>
                  <a:pt x="682172" y="483810"/>
                  <a:pt x="645886" y="486229"/>
                  <a:pt x="539448" y="498324"/>
                </a:cubicBezTo>
                <a:cubicBezTo>
                  <a:pt x="433010" y="510419"/>
                  <a:pt x="193524" y="508001"/>
                  <a:pt x="104019" y="483810"/>
                </a:cubicBezTo>
                <a:cubicBezTo>
                  <a:pt x="14514" y="459620"/>
                  <a:pt x="0" y="433010"/>
                  <a:pt x="2419" y="353181"/>
                </a:cubicBezTo>
                <a:cubicBezTo>
                  <a:pt x="4838" y="273352"/>
                  <a:pt x="61686" y="139095"/>
                  <a:pt x="118534" y="4838"/>
                </a:cubicBezTo>
              </a:path>
            </a:pathLst>
          </a:custGeom>
          <a:solidFill>
            <a:srgbClr val="DF6B0B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141"/>
          <p:cNvGrpSpPr>
            <a:grpSpLocks/>
          </p:cNvGrpSpPr>
          <p:nvPr/>
        </p:nvGrpSpPr>
        <p:grpSpPr bwMode="auto">
          <a:xfrm>
            <a:off x="569268" y="91041"/>
            <a:ext cx="1319539" cy="1291710"/>
            <a:chOff x="2851" y="8552"/>
            <a:chExt cx="1493" cy="1547"/>
          </a:xfrm>
        </p:grpSpPr>
        <p:sp>
          <p:nvSpPr>
            <p:cNvPr id="175" name="Freeform 142"/>
            <p:cNvSpPr>
              <a:spLocks/>
            </p:cNvSpPr>
            <p:nvPr/>
          </p:nvSpPr>
          <p:spPr bwMode="auto">
            <a:xfrm>
              <a:off x="2851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28" name="227 CuadroTexto"/>
          <p:cNvSpPr txBox="1"/>
          <p:nvPr/>
        </p:nvSpPr>
        <p:spPr>
          <a:xfrm>
            <a:off x="2669636" y="412953"/>
            <a:ext cx="5287545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endParaRPr lang="es-ES" sz="800" b="1" dirty="0" smtClean="0"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2000" b="1" dirty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  <a:cs typeface="Arial" pitchFamily="34" charset="0"/>
              </a:rPr>
              <a:t>ELEMENTOS DE PROTECCIÓN</a:t>
            </a:r>
          </a:p>
          <a:p>
            <a:endParaRPr lang="es-ES" sz="800" b="1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" name="Group 172"/>
          <p:cNvGrpSpPr>
            <a:grpSpLocks/>
          </p:cNvGrpSpPr>
          <p:nvPr/>
        </p:nvGrpSpPr>
        <p:grpSpPr bwMode="auto">
          <a:xfrm>
            <a:off x="1214414" y="3214686"/>
            <a:ext cx="3286148" cy="2643206"/>
            <a:chOff x="2146" y="9105"/>
            <a:chExt cx="3374" cy="2608"/>
          </a:xfrm>
        </p:grpSpPr>
        <p:sp>
          <p:nvSpPr>
            <p:cNvPr id="239" name="Freeform 173"/>
            <p:cNvSpPr>
              <a:spLocks/>
            </p:cNvSpPr>
            <p:nvPr/>
          </p:nvSpPr>
          <p:spPr bwMode="auto">
            <a:xfrm>
              <a:off x="2445" y="9685"/>
              <a:ext cx="3075" cy="2028"/>
            </a:xfrm>
            <a:custGeom>
              <a:avLst/>
              <a:gdLst/>
              <a:ahLst/>
              <a:cxnLst>
                <a:cxn ang="0">
                  <a:pos x="35" y="822"/>
                </a:cxn>
                <a:cxn ang="0">
                  <a:pos x="35" y="581"/>
                </a:cxn>
                <a:cxn ang="0">
                  <a:pos x="203" y="414"/>
                </a:cxn>
                <a:cxn ang="0">
                  <a:pos x="567" y="237"/>
                </a:cxn>
                <a:cxn ang="0">
                  <a:pos x="511" y="98"/>
                </a:cxn>
                <a:cxn ang="0">
                  <a:pos x="757" y="14"/>
                </a:cxn>
                <a:cxn ang="0">
                  <a:pos x="883" y="180"/>
                </a:cxn>
                <a:cxn ang="0">
                  <a:pos x="1048" y="107"/>
                </a:cxn>
                <a:cxn ang="0">
                  <a:pos x="1237" y="180"/>
                </a:cxn>
                <a:cxn ang="0">
                  <a:pos x="2659" y="915"/>
                </a:cxn>
                <a:cxn ang="0">
                  <a:pos x="2991" y="1175"/>
                </a:cxn>
                <a:cxn ang="0">
                  <a:pos x="2985" y="1370"/>
                </a:cxn>
                <a:cxn ang="0">
                  <a:pos x="2452" y="1858"/>
                </a:cxn>
                <a:cxn ang="0">
                  <a:pos x="2154" y="2022"/>
                </a:cxn>
                <a:cxn ang="0">
                  <a:pos x="1591" y="1893"/>
                </a:cxn>
                <a:cxn ang="0">
                  <a:pos x="974" y="1454"/>
                </a:cxn>
                <a:cxn ang="0">
                  <a:pos x="244" y="962"/>
                </a:cxn>
                <a:cxn ang="0">
                  <a:pos x="35" y="822"/>
                </a:cxn>
              </a:cxnLst>
              <a:rect l="0" t="0" r="r" b="b"/>
              <a:pathLst>
                <a:path w="3075" h="2028">
                  <a:moveTo>
                    <a:pt x="35" y="822"/>
                  </a:moveTo>
                  <a:cubicBezTo>
                    <a:pt x="0" y="759"/>
                    <a:pt x="7" y="649"/>
                    <a:pt x="35" y="581"/>
                  </a:cubicBezTo>
                  <a:cubicBezTo>
                    <a:pt x="63" y="513"/>
                    <a:pt x="114" y="471"/>
                    <a:pt x="203" y="414"/>
                  </a:cubicBezTo>
                  <a:cubicBezTo>
                    <a:pt x="292" y="357"/>
                    <a:pt x="516" y="290"/>
                    <a:pt x="567" y="237"/>
                  </a:cubicBezTo>
                  <a:cubicBezTo>
                    <a:pt x="618" y="184"/>
                    <a:pt x="479" y="135"/>
                    <a:pt x="511" y="98"/>
                  </a:cubicBezTo>
                  <a:cubicBezTo>
                    <a:pt x="543" y="61"/>
                    <a:pt x="695" y="0"/>
                    <a:pt x="757" y="14"/>
                  </a:cubicBezTo>
                  <a:cubicBezTo>
                    <a:pt x="819" y="28"/>
                    <a:pt x="835" y="165"/>
                    <a:pt x="883" y="180"/>
                  </a:cubicBezTo>
                  <a:cubicBezTo>
                    <a:pt x="931" y="195"/>
                    <a:pt x="989" y="107"/>
                    <a:pt x="1048" y="107"/>
                  </a:cubicBezTo>
                  <a:cubicBezTo>
                    <a:pt x="1107" y="107"/>
                    <a:pt x="969" y="45"/>
                    <a:pt x="1237" y="180"/>
                  </a:cubicBezTo>
                  <a:cubicBezTo>
                    <a:pt x="1505" y="315"/>
                    <a:pt x="2367" y="749"/>
                    <a:pt x="2659" y="915"/>
                  </a:cubicBezTo>
                  <a:cubicBezTo>
                    <a:pt x="2951" y="1081"/>
                    <a:pt x="2937" y="1099"/>
                    <a:pt x="2991" y="1175"/>
                  </a:cubicBezTo>
                  <a:cubicBezTo>
                    <a:pt x="3045" y="1251"/>
                    <a:pt x="3075" y="1256"/>
                    <a:pt x="2985" y="1370"/>
                  </a:cubicBezTo>
                  <a:cubicBezTo>
                    <a:pt x="2895" y="1484"/>
                    <a:pt x="2591" y="1749"/>
                    <a:pt x="2452" y="1858"/>
                  </a:cubicBezTo>
                  <a:cubicBezTo>
                    <a:pt x="2313" y="1967"/>
                    <a:pt x="2297" y="2016"/>
                    <a:pt x="2154" y="2022"/>
                  </a:cubicBezTo>
                  <a:cubicBezTo>
                    <a:pt x="2011" y="2028"/>
                    <a:pt x="1788" y="1988"/>
                    <a:pt x="1591" y="1893"/>
                  </a:cubicBezTo>
                  <a:cubicBezTo>
                    <a:pt x="1394" y="1798"/>
                    <a:pt x="1199" y="1609"/>
                    <a:pt x="974" y="1454"/>
                  </a:cubicBezTo>
                  <a:cubicBezTo>
                    <a:pt x="749" y="1299"/>
                    <a:pt x="400" y="1069"/>
                    <a:pt x="244" y="962"/>
                  </a:cubicBezTo>
                  <a:cubicBezTo>
                    <a:pt x="88" y="855"/>
                    <a:pt x="70" y="885"/>
                    <a:pt x="35" y="822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0" name="Freeform 174"/>
            <p:cNvSpPr>
              <a:spLocks/>
            </p:cNvSpPr>
            <p:nvPr/>
          </p:nvSpPr>
          <p:spPr bwMode="auto">
            <a:xfrm>
              <a:off x="2624" y="9482"/>
              <a:ext cx="476" cy="310"/>
            </a:xfrm>
            <a:custGeom>
              <a:avLst/>
              <a:gdLst/>
              <a:ahLst/>
              <a:cxnLst>
                <a:cxn ang="0">
                  <a:pos x="24" y="383"/>
                </a:cxn>
                <a:cxn ang="0">
                  <a:pos x="143" y="203"/>
                </a:cxn>
                <a:cxn ang="0">
                  <a:pos x="266" y="133"/>
                </a:cxn>
                <a:cxn ang="0">
                  <a:pos x="615" y="41"/>
                </a:cxn>
                <a:cxn ang="0">
                  <a:pos x="368" y="22"/>
                </a:cxn>
                <a:cxn ang="0">
                  <a:pos x="144" y="68"/>
                </a:cxn>
                <a:cxn ang="0">
                  <a:pos x="0" y="431"/>
                </a:cxn>
              </a:cxnLst>
              <a:rect l="0" t="0" r="r" b="b"/>
              <a:pathLst>
                <a:path w="632" h="431">
                  <a:moveTo>
                    <a:pt x="24" y="383"/>
                  </a:moveTo>
                  <a:cubicBezTo>
                    <a:pt x="63" y="314"/>
                    <a:pt x="103" y="245"/>
                    <a:pt x="143" y="203"/>
                  </a:cubicBezTo>
                  <a:cubicBezTo>
                    <a:pt x="183" y="161"/>
                    <a:pt x="187" y="160"/>
                    <a:pt x="266" y="133"/>
                  </a:cubicBezTo>
                  <a:cubicBezTo>
                    <a:pt x="345" y="106"/>
                    <a:pt x="598" y="59"/>
                    <a:pt x="615" y="41"/>
                  </a:cubicBezTo>
                  <a:cubicBezTo>
                    <a:pt x="632" y="23"/>
                    <a:pt x="446" y="18"/>
                    <a:pt x="368" y="22"/>
                  </a:cubicBezTo>
                  <a:cubicBezTo>
                    <a:pt x="290" y="26"/>
                    <a:pt x="205" y="0"/>
                    <a:pt x="144" y="68"/>
                  </a:cubicBezTo>
                  <a:cubicBezTo>
                    <a:pt x="83" y="136"/>
                    <a:pt x="41" y="283"/>
                    <a:pt x="0" y="431"/>
                  </a:cubicBezTo>
                </a:path>
              </a:pathLst>
            </a:custGeom>
            <a:solidFill>
              <a:srgbClr val="548DD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1" name="Freeform 175"/>
            <p:cNvSpPr>
              <a:spLocks/>
            </p:cNvSpPr>
            <p:nvPr/>
          </p:nvSpPr>
          <p:spPr bwMode="auto">
            <a:xfrm>
              <a:off x="2318" y="9266"/>
              <a:ext cx="694" cy="669"/>
            </a:xfrm>
            <a:custGeom>
              <a:avLst/>
              <a:gdLst/>
              <a:ahLst/>
              <a:cxnLst>
                <a:cxn ang="0">
                  <a:pos x="17" y="647"/>
                </a:cxn>
                <a:cxn ang="0">
                  <a:pos x="228" y="349"/>
                </a:cxn>
                <a:cxn ang="0">
                  <a:pos x="387" y="216"/>
                </a:cxn>
                <a:cxn ang="0">
                  <a:pos x="694" y="89"/>
                </a:cxn>
                <a:cxn ang="0">
                  <a:pos x="958" y="24"/>
                </a:cxn>
                <a:cxn ang="0">
                  <a:pos x="572" y="15"/>
                </a:cxn>
                <a:cxn ang="0">
                  <a:pos x="268" y="117"/>
                </a:cxn>
                <a:cxn ang="0">
                  <a:pos x="127" y="216"/>
                </a:cxn>
                <a:cxn ang="0">
                  <a:pos x="17" y="647"/>
                </a:cxn>
              </a:cxnLst>
              <a:rect l="0" t="0" r="r" b="b"/>
              <a:pathLst>
                <a:path w="978" h="669">
                  <a:moveTo>
                    <a:pt x="17" y="647"/>
                  </a:moveTo>
                  <a:cubicBezTo>
                    <a:pt x="34" y="669"/>
                    <a:pt x="166" y="421"/>
                    <a:pt x="228" y="349"/>
                  </a:cubicBezTo>
                  <a:cubicBezTo>
                    <a:pt x="290" y="277"/>
                    <a:pt x="309" y="259"/>
                    <a:pt x="387" y="216"/>
                  </a:cubicBezTo>
                  <a:cubicBezTo>
                    <a:pt x="465" y="173"/>
                    <a:pt x="599" y="121"/>
                    <a:pt x="694" y="89"/>
                  </a:cubicBezTo>
                  <a:cubicBezTo>
                    <a:pt x="789" y="57"/>
                    <a:pt x="978" y="36"/>
                    <a:pt x="958" y="24"/>
                  </a:cubicBezTo>
                  <a:cubicBezTo>
                    <a:pt x="938" y="12"/>
                    <a:pt x="687" y="0"/>
                    <a:pt x="572" y="15"/>
                  </a:cubicBezTo>
                  <a:cubicBezTo>
                    <a:pt x="457" y="30"/>
                    <a:pt x="342" y="84"/>
                    <a:pt x="268" y="117"/>
                  </a:cubicBezTo>
                  <a:cubicBezTo>
                    <a:pt x="194" y="150"/>
                    <a:pt x="169" y="128"/>
                    <a:pt x="127" y="216"/>
                  </a:cubicBezTo>
                  <a:cubicBezTo>
                    <a:pt x="85" y="304"/>
                    <a:pt x="0" y="625"/>
                    <a:pt x="17" y="647"/>
                  </a:cubicBezTo>
                  <a:close/>
                </a:path>
              </a:pathLst>
            </a:custGeom>
            <a:solidFill>
              <a:srgbClr val="548DD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2" name="Freeform 176"/>
            <p:cNvSpPr>
              <a:spLocks/>
            </p:cNvSpPr>
            <p:nvPr/>
          </p:nvSpPr>
          <p:spPr bwMode="auto">
            <a:xfrm>
              <a:off x="2146" y="9105"/>
              <a:ext cx="714" cy="760"/>
            </a:xfrm>
            <a:custGeom>
              <a:avLst/>
              <a:gdLst/>
              <a:ahLst/>
              <a:cxnLst>
                <a:cxn ang="0">
                  <a:pos x="29" y="975"/>
                </a:cxn>
                <a:cxn ang="0">
                  <a:pos x="202" y="529"/>
                </a:cxn>
                <a:cxn ang="0">
                  <a:pos x="471" y="287"/>
                </a:cxn>
                <a:cxn ang="0">
                  <a:pos x="696" y="139"/>
                </a:cxn>
                <a:cxn ang="0">
                  <a:pos x="1156" y="65"/>
                </a:cxn>
                <a:cxn ang="0">
                  <a:pos x="759" y="27"/>
                </a:cxn>
                <a:cxn ang="0">
                  <a:pos x="202" y="226"/>
                </a:cxn>
                <a:cxn ang="0">
                  <a:pos x="29" y="645"/>
                </a:cxn>
                <a:cxn ang="0">
                  <a:pos x="29" y="975"/>
                </a:cxn>
              </a:cxnLst>
              <a:rect l="0" t="0" r="r" b="b"/>
              <a:pathLst>
                <a:path w="1166" h="994">
                  <a:moveTo>
                    <a:pt x="29" y="975"/>
                  </a:moveTo>
                  <a:cubicBezTo>
                    <a:pt x="58" y="956"/>
                    <a:pt x="128" y="644"/>
                    <a:pt x="202" y="529"/>
                  </a:cubicBezTo>
                  <a:cubicBezTo>
                    <a:pt x="276" y="414"/>
                    <a:pt x="389" y="352"/>
                    <a:pt x="471" y="287"/>
                  </a:cubicBezTo>
                  <a:cubicBezTo>
                    <a:pt x="553" y="222"/>
                    <a:pt x="582" y="176"/>
                    <a:pt x="696" y="139"/>
                  </a:cubicBezTo>
                  <a:cubicBezTo>
                    <a:pt x="810" y="102"/>
                    <a:pt x="1146" y="84"/>
                    <a:pt x="1156" y="65"/>
                  </a:cubicBezTo>
                  <a:cubicBezTo>
                    <a:pt x="1166" y="46"/>
                    <a:pt x="918" y="0"/>
                    <a:pt x="759" y="27"/>
                  </a:cubicBezTo>
                  <a:cubicBezTo>
                    <a:pt x="600" y="54"/>
                    <a:pt x="324" y="123"/>
                    <a:pt x="202" y="226"/>
                  </a:cubicBezTo>
                  <a:cubicBezTo>
                    <a:pt x="80" y="329"/>
                    <a:pt x="58" y="520"/>
                    <a:pt x="29" y="645"/>
                  </a:cubicBezTo>
                  <a:cubicBezTo>
                    <a:pt x="0" y="770"/>
                    <a:pt x="0" y="994"/>
                    <a:pt x="29" y="975"/>
                  </a:cubicBezTo>
                  <a:close/>
                </a:path>
              </a:pathLst>
            </a:custGeom>
            <a:solidFill>
              <a:srgbClr val="548DD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3" name="Freeform 177"/>
            <p:cNvSpPr>
              <a:spLocks/>
            </p:cNvSpPr>
            <p:nvPr/>
          </p:nvSpPr>
          <p:spPr bwMode="auto">
            <a:xfrm>
              <a:off x="2586" y="9865"/>
              <a:ext cx="2764" cy="1698"/>
            </a:xfrm>
            <a:custGeom>
              <a:avLst/>
              <a:gdLst/>
              <a:ahLst/>
              <a:cxnLst>
                <a:cxn ang="0">
                  <a:pos x="130" y="624"/>
                </a:cxn>
                <a:cxn ang="0">
                  <a:pos x="62" y="494"/>
                </a:cxn>
                <a:cxn ang="0">
                  <a:pos x="304" y="224"/>
                </a:cxn>
                <a:cxn ang="0">
                  <a:pos x="824" y="11"/>
                </a:cxn>
                <a:cxn ang="0">
                  <a:pos x="1530" y="289"/>
                </a:cxn>
                <a:cxn ang="0">
                  <a:pos x="2571" y="902"/>
                </a:cxn>
                <a:cxn ang="0">
                  <a:pos x="2689" y="1125"/>
                </a:cxn>
                <a:cxn ang="0">
                  <a:pos x="2359" y="1432"/>
                </a:cxn>
                <a:cxn ang="0">
                  <a:pos x="1981" y="1674"/>
                </a:cxn>
                <a:cxn ang="0">
                  <a:pos x="1628" y="1578"/>
                </a:cxn>
                <a:cxn ang="0">
                  <a:pos x="842" y="1042"/>
                </a:cxn>
                <a:cxn ang="0">
                  <a:pos x="130" y="624"/>
                </a:cxn>
              </a:cxnLst>
              <a:rect l="0" t="0" r="r" b="b"/>
              <a:pathLst>
                <a:path w="2764" h="1698">
                  <a:moveTo>
                    <a:pt x="130" y="624"/>
                  </a:moveTo>
                  <a:cubicBezTo>
                    <a:pt x="0" y="533"/>
                    <a:pt x="33" y="561"/>
                    <a:pt x="62" y="494"/>
                  </a:cubicBezTo>
                  <a:cubicBezTo>
                    <a:pt x="91" y="427"/>
                    <a:pt x="177" y="304"/>
                    <a:pt x="304" y="224"/>
                  </a:cubicBezTo>
                  <a:cubicBezTo>
                    <a:pt x="431" y="144"/>
                    <a:pt x="620" y="0"/>
                    <a:pt x="824" y="11"/>
                  </a:cubicBezTo>
                  <a:cubicBezTo>
                    <a:pt x="1028" y="22"/>
                    <a:pt x="1239" y="141"/>
                    <a:pt x="1530" y="289"/>
                  </a:cubicBezTo>
                  <a:cubicBezTo>
                    <a:pt x="1821" y="437"/>
                    <a:pt x="2378" y="763"/>
                    <a:pt x="2571" y="902"/>
                  </a:cubicBezTo>
                  <a:cubicBezTo>
                    <a:pt x="2764" y="1041"/>
                    <a:pt x="2724" y="1037"/>
                    <a:pt x="2689" y="1125"/>
                  </a:cubicBezTo>
                  <a:cubicBezTo>
                    <a:pt x="2654" y="1213"/>
                    <a:pt x="2477" y="1341"/>
                    <a:pt x="2359" y="1432"/>
                  </a:cubicBezTo>
                  <a:cubicBezTo>
                    <a:pt x="2241" y="1523"/>
                    <a:pt x="2103" y="1650"/>
                    <a:pt x="1981" y="1674"/>
                  </a:cubicBezTo>
                  <a:cubicBezTo>
                    <a:pt x="1859" y="1698"/>
                    <a:pt x="1818" y="1683"/>
                    <a:pt x="1628" y="1578"/>
                  </a:cubicBezTo>
                  <a:cubicBezTo>
                    <a:pt x="1438" y="1473"/>
                    <a:pt x="1092" y="1204"/>
                    <a:pt x="842" y="1042"/>
                  </a:cubicBezTo>
                  <a:cubicBezTo>
                    <a:pt x="592" y="880"/>
                    <a:pt x="260" y="715"/>
                    <a:pt x="130" y="624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4" name="Freeform 178"/>
            <p:cNvSpPr>
              <a:spLocks/>
            </p:cNvSpPr>
            <p:nvPr/>
          </p:nvSpPr>
          <p:spPr bwMode="auto">
            <a:xfrm>
              <a:off x="2918" y="10032"/>
              <a:ext cx="1205" cy="773"/>
            </a:xfrm>
            <a:custGeom>
              <a:avLst/>
              <a:gdLst/>
              <a:ahLst/>
              <a:cxnLst>
                <a:cxn ang="0">
                  <a:pos x="624" y="773"/>
                </a:cxn>
                <a:cxn ang="0">
                  <a:pos x="182" y="513"/>
                </a:cxn>
                <a:cxn ang="0">
                  <a:pos x="74" y="420"/>
                </a:cxn>
                <a:cxn ang="0">
                  <a:pos x="624" y="57"/>
                </a:cxn>
                <a:cxn ang="0">
                  <a:pos x="801" y="76"/>
                </a:cxn>
                <a:cxn ang="0">
                  <a:pos x="1198" y="317"/>
                </a:cxn>
                <a:cxn ang="0">
                  <a:pos x="845" y="605"/>
                </a:cxn>
                <a:cxn ang="0">
                  <a:pos x="575" y="735"/>
                </a:cxn>
              </a:cxnLst>
              <a:rect l="0" t="0" r="r" b="b"/>
              <a:pathLst>
                <a:path w="1205" h="773">
                  <a:moveTo>
                    <a:pt x="624" y="773"/>
                  </a:moveTo>
                  <a:cubicBezTo>
                    <a:pt x="449" y="672"/>
                    <a:pt x="274" y="572"/>
                    <a:pt x="182" y="513"/>
                  </a:cubicBezTo>
                  <a:cubicBezTo>
                    <a:pt x="90" y="454"/>
                    <a:pt x="0" y="496"/>
                    <a:pt x="74" y="420"/>
                  </a:cubicBezTo>
                  <a:cubicBezTo>
                    <a:pt x="148" y="344"/>
                    <a:pt x="503" y="114"/>
                    <a:pt x="624" y="57"/>
                  </a:cubicBezTo>
                  <a:cubicBezTo>
                    <a:pt x="745" y="0"/>
                    <a:pt x="705" y="33"/>
                    <a:pt x="801" y="76"/>
                  </a:cubicBezTo>
                  <a:cubicBezTo>
                    <a:pt x="897" y="119"/>
                    <a:pt x="1191" y="229"/>
                    <a:pt x="1198" y="317"/>
                  </a:cubicBezTo>
                  <a:cubicBezTo>
                    <a:pt x="1205" y="405"/>
                    <a:pt x="949" y="535"/>
                    <a:pt x="845" y="605"/>
                  </a:cubicBezTo>
                  <a:cubicBezTo>
                    <a:pt x="741" y="675"/>
                    <a:pt x="658" y="705"/>
                    <a:pt x="575" y="735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5" name="Freeform 179"/>
            <p:cNvSpPr>
              <a:spLocks/>
            </p:cNvSpPr>
            <p:nvPr/>
          </p:nvSpPr>
          <p:spPr bwMode="auto">
            <a:xfrm>
              <a:off x="3674" y="10756"/>
              <a:ext cx="370" cy="237"/>
            </a:xfrm>
            <a:custGeom>
              <a:avLst/>
              <a:gdLst/>
              <a:ahLst/>
              <a:cxnLst>
                <a:cxn ang="0">
                  <a:pos x="8" y="123"/>
                </a:cxn>
                <a:cxn ang="0">
                  <a:pos x="192" y="2"/>
                </a:cxn>
                <a:cxn ang="0">
                  <a:pos x="362" y="132"/>
                </a:cxn>
                <a:cxn ang="0">
                  <a:pos x="241" y="234"/>
                </a:cxn>
                <a:cxn ang="0">
                  <a:pos x="8" y="123"/>
                </a:cxn>
              </a:cxnLst>
              <a:rect l="0" t="0" r="r" b="b"/>
              <a:pathLst>
                <a:path w="370" h="237">
                  <a:moveTo>
                    <a:pt x="8" y="123"/>
                  </a:moveTo>
                  <a:cubicBezTo>
                    <a:pt x="0" y="84"/>
                    <a:pt x="133" y="0"/>
                    <a:pt x="192" y="2"/>
                  </a:cubicBezTo>
                  <a:cubicBezTo>
                    <a:pt x="251" y="4"/>
                    <a:pt x="354" y="93"/>
                    <a:pt x="362" y="132"/>
                  </a:cubicBezTo>
                  <a:cubicBezTo>
                    <a:pt x="370" y="171"/>
                    <a:pt x="300" y="231"/>
                    <a:pt x="241" y="234"/>
                  </a:cubicBezTo>
                  <a:cubicBezTo>
                    <a:pt x="182" y="237"/>
                    <a:pt x="16" y="162"/>
                    <a:pt x="8" y="123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6" name="Freeform 180"/>
            <p:cNvSpPr>
              <a:spLocks/>
            </p:cNvSpPr>
            <p:nvPr/>
          </p:nvSpPr>
          <p:spPr bwMode="auto">
            <a:xfrm>
              <a:off x="3960" y="10591"/>
              <a:ext cx="348" cy="214"/>
            </a:xfrm>
            <a:custGeom>
              <a:avLst/>
              <a:gdLst/>
              <a:ahLst/>
              <a:cxnLst>
                <a:cxn ang="0">
                  <a:pos x="211" y="214"/>
                </a:cxn>
                <a:cxn ang="0">
                  <a:pos x="8" y="111"/>
                </a:cxn>
                <a:cxn ang="0">
                  <a:pos x="163" y="0"/>
                </a:cxn>
                <a:cxn ang="0">
                  <a:pos x="348" y="111"/>
                </a:cxn>
                <a:cxn ang="0">
                  <a:pos x="211" y="214"/>
                </a:cxn>
              </a:cxnLst>
              <a:rect l="0" t="0" r="r" b="b"/>
              <a:pathLst>
                <a:path w="348" h="214">
                  <a:moveTo>
                    <a:pt x="211" y="214"/>
                  </a:moveTo>
                  <a:cubicBezTo>
                    <a:pt x="154" y="214"/>
                    <a:pt x="16" y="147"/>
                    <a:pt x="8" y="111"/>
                  </a:cubicBezTo>
                  <a:cubicBezTo>
                    <a:pt x="0" y="75"/>
                    <a:pt x="106" y="0"/>
                    <a:pt x="163" y="0"/>
                  </a:cubicBezTo>
                  <a:cubicBezTo>
                    <a:pt x="220" y="0"/>
                    <a:pt x="348" y="75"/>
                    <a:pt x="348" y="111"/>
                  </a:cubicBezTo>
                  <a:cubicBezTo>
                    <a:pt x="348" y="147"/>
                    <a:pt x="268" y="214"/>
                    <a:pt x="211" y="21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7" name="Freeform 181"/>
            <p:cNvSpPr>
              <a:spLocks/>
            </p:cNvSpPr>
            <p:nvPr/>
          </p:nvSpPr>
          <p:spPr bwMode="auto">
            <a:xfrm>
              <a:off x="4252" y="10418"/>
              <a:ext cx="326" cy="225"/>
            </a:xfrm>
            <a:custGeom>
              <a:avLst/>
              <a:gdLst/>
              <a:ahLst/>
              <a:cxnLst>
                <a:cxn ang="0">
                  <a:pos x="161" y="219"/>
                </a:cxn>
                <a:cxn ang="0">
                  <a:pos x="3" y="108"/>
                </a:cxn>
                <a:cxn ang="0">
                  <a:pos x="143" y="6"/>
                </a:cxn>
                <a:cxn ang="0">
                  <a:pos x="326" y="71"/>
                </a:cxn>
                <a:cxn ang="0">
                  <a:pos x="161" y="219"/>
                </a:cxn>
              </a:cxnLst>
              <a:rect l="0" t="0" r="r" b="b"/>
              <a:pathLst>
                <a:path w="326" h="225">
                  <a:moveTo>
                    <a:pt x="161" y="219"/>
                  </a:moveTo>
                  <a:cubicBezTo>
                    <a:pt x="107" y="225"/>
                    <a:pt x="6" y="144"/>
                    <a:pt x="3" y="108"/>
                  </a:cubicBezTo>
                  <a:cubicBezTo>
                    <a:pt x="0" y="72"/>
                    <a:pt x="89" y="12"/>
                    <a:pt x="143" y="6"/>
                  </a:cubicBezTo>
                  <a:cubicBezTo>
                    <a:pt x="197" y="0"/>
                    <a:pt x="326" y="34"/>
                    <a:pt x="326" y="71"/>
                  </a:cubicBezTo>
                  <a:cubicBezTo>
                    <a:pt x="326" y="108"/>
                    <a:pt x="215" y="213"/>
                    <a:pt x="161" y="219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8" name="Freeform 182"/>
            <p:cNvSpPr>
              <a:spLocks/>
            </p:cNvSpPr>
            <p:nvPr/>
          </p:nvSpPr>
          <p:spPr bwMode="auto">
            <a:xfrm>
              <a:off x="3970" y="10987"/>
              <a:ext cx="349" cy="214"/>
            </a:xfrm>
            <a:custGeom>
              <a:avLst/>
              <a:gdLst/>
              <a:ahLst/>
              <a:cxnLst>
                <a:cxn ang="0">
                  <a:pos x="201" y="208"/>
                </a:cxn>
                <a:cxn ang="0">
                  <a:pos x="9" y="124"/>
                </a:cxn>
                <a:cxn ang="0">
                  <a:pos x="146" y="6"/>
                </a:cxn>
                <a:cxn ang="0">
                  <a:pos x="338" y="87"/>
                </a:cxn>
                <a:cxn ang="0">
                  <a:pos x="201" y="208"/>
                </a:cxn>
              </a:cxnLst>
              <a:rect l="0" t="0" r="r" b="b"/>
              <a:pathLst>
                <a:path w="349" h="214">
                  <a:moveTo>
                    <a:pt x="201" y="208"/>
                  </a:moveTo>
                  <a:cubicBezTo>
                    <a:pt x="146" y="214"/>
                    <a:pt x="18" y="158"/>
                    <a:pt x="9" y="124"/>
                  </a:cubicBezTo>
                  <a:cubicBezTo>
                    <a:pt x="0" y="90"/>
                    <a:pt x="91" y="12"/>
                    <a:pt x="146" y="6"/>
                  </a:cubicBezTo>
                  <a:cubicBezTo>
                    <a:pt x="201" y="0"/>
                    <a:pt x="327" y="52"/>
                    <a:pt x="338" y="87"/>
                  </a:cubicBezTo>
                  <a:cubicBezTo>
                    <a:pt x="349" y="122"/>
                    <a:pt x="256" y="202"/>
                    <a:pt x="201" y="20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9" name="Freeform 183"/>
            <p:cNvSpPr>
              <a:spLocks/>
            </p:cNvSpPr>
            <p:nvPr/>
          </p:nvSpPr>
          <p:spPr bwMode="auto">
            <a:xfrm>
              <a:off x="4252" y="10754"/>
              <a:ext cx="356" cy="236"/>
            </a:xfrm>
            <a:custGeom>
              <a:avLst/>
              <a:gdLst/>
              <a:ahLst/>
              <a:cxnLst>
                <a:cxn ang="0">
                  <a:pos x="347" y="134"/>
                </a:cxn>
                <a:cxn ang="0">
                  <a:pos x="218" y="233"/>
                </a:cxn>
                <a:cxn ang="0">
                  <a:pos x="9" y="116"/>
                </a:cxn>
                <a:cxn ang="0">
                  <a:pos x="161" y="2"/>
                </a:cxn>
                <a:cxn ang="0">
                  <a:pos x="347" y="134"/>
                </a:cxn>
              </a:cxnLst>
              <a:rect l="0" t="0" r="r" b="b"/>
              <a:pathLst>
                <a:path w="356" h="236">
                  <a:moveTo>
                    <a:pt x="347" y="134"/>
                  </a:moveTo>
                  <a:cubicBezTo>
                    <a:pt x="356" y="172"/>
                    <a:pt x="274" y="236"/>
                    <a:pt x="218" y="233"/>
                  </a:cubicBezTo>
                  <a:cubicBezTo>
                    <a:pt x="162" y="230"/>
                    <a:pt x="18" y="154"/>
                    <a:pt x="9" y="116"/>
                  </a:cubicBezTo>
                  <a:cubicBezTo>
                    <a:pt x="0" y="78"/>
                    <a:pt x="105" y="0"/>
                    <a:pt x="161" y="2"/>
                  </a:cubicBezTo>
                  <a:cubicBezTo>
                    <a:pt x="217" y="4"/>
                    <a:pt x="338" y="96"/>
                    <a:pt x="347" y="13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0" name="Freeform 184"/>
            <p:cNvSpPr>
              <a:spLocks/>
            </p:cNvSpPr>
            <p:nvPr/>
          </p:nvSpPr>
          <p:spPr bwMode="auto">
            <a:xfrm>
              <a:off x="4551" y="10583"/>
              <a:ext cx="308" cy="230"/>
            </a:xfrm>
            <a:custGeom>
              <a:avLst/>
              <a:gdLst/>
              <a:ahLst/>
              <a:cxnLst>
                <a:cxn ang="0">
                  <a:pos x="206" y="222"/>
                </a:cxn>
                <a:cxn ang="0">
                  <a:pos x="10" y="110"/>
                </a:cxn>
                <a:cxn ang="0">
                  <a:pos x="143" y="8"/>
                </a:cxn>
                <a:cxn ang="0">
                  <a:pos x="299" y="60"/>
                </a:cxn>
                <a:cxn ang="0">
                  <a:pos x="206" y="222"/>
                </a:cxn>
              </a:cxnLst>
              <a:rect l="0" t="0" r="r" b="b"/>
              <a:pathLst>
                <a:path w="308" h="230">
                  <a:moveTo>
                    <a:pt x="206" y="222"/>
                  </a:moveTo>
                  <a:cubicBezTo>
                    <a:pt x="158" y="230"/>
                    <a:pt x="20" y="146"/>
                    <a:pt x="10" y="110"/>
                  </a:cubicBezTo>
                  <a:cubicBezTo>
                    <a:pt x="0" y="74"/>
                    <a:pt x="95" y="16"/>
                    <a:pt x="143" y="8"/>
                  </a:cubicBezTo>
                  <a:cubicBezTo>
                    <a:pt x="191" y="0"/>
                    <a:pt x="290" y="24"/>
                    <a:pt x="299" y="60"/>
                  </a:cubicBezTo>
                  <a:cubicBezTo>
                    <a:pt x="308" y="96"/>
                    <a:pt x="254" y="214"/>
                    <a:pt x="206" y="222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1" name="Freeform 185"/>
            <p:cNvSpPr>
              <a:spLocks/>
            </p:cNvSpPr>
            <p:nvPr/>
          </p:nvSpPr>
          <p:spPr bwMode="auto">
            <a:xfrm>
              <a:off x="4257" y="11139"/>
              <a:ext cx="385" cy="260"/>
            </a:xfrm>
            <a:custGeom>
              <a:avLst/>
              <a:gdLst/>
              <a:ahLst/>
              <a:cxnLst>
                <a:cxn ang="0">
                  <a:pos x="180" y="260"/>
                </a:cxn>
                <a:cxn ang="0">
                  <a:pos x="4" y="139"/>
                </a:cxn>
                <a:cxn ang="0">
                  <a:pos x="156" y="0"/>
                </a:cxn>
                <a:cxn ang="0">
                  <a:pos x="381" y="139"/>
                </a:cxn>
                <a:cxn ang="0">
                  <a:pos x="180" y="260"/>
                </a:cxn>
              </a:cxnLst>
              <a:rect l="0" t="0" r="r" b="b"/>
              <a:pathLst>
                <a:path w="385" h="260">
                  <a:moveTo>
                    <a:pt x="180" y="260"/>
                  </a:moveTo>
                  <a:cubicBezTo>
                    <a:pt x="117" y="260"/>
                    <a:pt x="8" y="182"/>
                    <a:pt x="4" y="139"/>
                  </a:cubicBezTo>
                  <a:cubicBezTo>
                    <a:pt x="0" y="96"/>
                    <a:pt x="93" y="0"/>
                    <a:pt x="156" y="0"/>
                  </a:cubicBezTo>
                  <a:cubicBezTo>
                    <a:pt x="219" y="0"/>
                    <a:pt x="377" y="96"/>
                    <a:pt x="381" y="139"/>
                  </a:cubicBezTo>
                  <a:cubicBezTo>
                    <a:pt x="385" y="182"/>
                    <a:pt x="243" y="260"/>
                    <a:pt x="180" y="26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2" name="Freeform 186"/>
            <p:cNvSpPr>
              <a:spLocks/>
            </p:cNvSpPr>
            <p:nvPr/>
          </p:nvSpPr>
          <p:spPr bwMode="auto">
            <a:xfrm>
              <a:off x="4531" y="10904"/>
              <a:ext cx="404" cy="298"/>
            </a:xfrm>
            <a:custGeom>
              <a:avLst/>
              <a:gdLst/>
              <a:ahLst/>
              <a:cxnLst>
                <a:cxn ang="0">
                  <a:pos x="404" y="170"/>
                </a:cxn>
                <a:cxn ang="0">
                  <a:pos x="226" y="297"/>
                </a:cxn>
                <a:cxn ang="0">
                  <a:pos x="10" y="161"/>
                </a:cxn>
                <a:cxn ang="0">
                  <a:pos x="163" y="12"/>
                </a:cxn>
                <a:cxn ang="0">
                  <a:pos x="366" y="89"/>
                </a:cxn>
              </a:cxnLst>
              <a:rect l="0" t="0" r="r" b="b"/>
              <a:pathLst>
                <a:path w="404" h="298">
                  <a:moveTo>
                    <a:pt x="404" y="170"/>
                  </a:moveTo>
                  <a:cubicBezTo>
                    <a:pt x="348" y="234"/>
                    <a:pt x="292" y="298"/>
                    <a:pt x="226" y="297"/>
                  </a:cubicBezTo>
                  <a:cubicBezTo>
                    <a:pt x="160" y="296"/>
                    <a:pt x="20" y="208"/>
                    <a:pt x="10" y="161"/>
                  </a:cubicBezTo>
                  <a:cubicBezTo>
                    <a:pt x="0" y="114"/>
                    <a:pt x="104" y="24"/>
                    <a:pt x="163" y="12"/>
                  </a:cubicBezTo>
                  <a:cubicBezTo>
                    <a:pt x="222" y="0"/>
                    <a:pt x="294" y="44"/>
                    <a:pt x="366" y="89"/>
                  </a:cubicBezTo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3" name="Freeform 187"/>
            <p:cNvSpPr>
              <a:spLocks/>
            </p:cNvSpPr>
            <p:nvPr/>
          </p:nvSpPr>
          <p:spPr bwMode="auto">
            <a:xfrm>
              <a:off x="4825" y="10739"/>
              <a:ext cx="386" cy="263"/>
            </a:xfrm>
            <a:custGeom>
              <a:avLst/>
              <a:gdLst/>
              <a:ahLst/>
              <a:cxnLst>
                <a:cxn ang="0">
                  <a:pos x="229" y="248"/>
                </a:cxn>
                <a:cxn ang="0">
                  <a:pos x="14" y="165"/>
                </a:cxn>
                <a:cxn ang="0">
                  <a:pos x="146" y="15"/>
                </a:cxn>
                <a:cxn ang="0">
                  <a:pos x="376" y="74"/>
                </a:cxn>
                <a:cxn ang="0">
                  <a:pos x="229" y="248"/>
                </a:cxn>
              </a:cxnLst>
              <a:rect l="0" t="0" r="r" b="b"/>
              <a:pathLst>
                <a:path w="386" h="263">
                  <a:moveTo>
                    <a:pt x="229" y="248"/>
                  </a:moveTo>
                  <a:cubicBezTo>
                    <a:pt x="169" y="263"/>
                    <a:pt x="28" y="204"/>
                    <a:pt x="14" y="165"/>
                  </a:cubicBezTo>
                  <a:cubicBezTo>
                    <a:pt x="0" y="126"/>
                    <a:pt x="86" y="30"/>
                    <a:pt x="146" y="15"/>
                  </a:cubicBezTo>
                  <a:cubicBezTo>
                    <a:pt x="206" y="0"/>
                    <a:pt x="366" y="34"/>
                    <a:pt x="376" y="74"/>
                  </a:cubicBezTo>
                  <a:cubicBezTo>
                    <a:pt x="386" y="114"/>
                    <a:pt x="289" y="233"/>
                    <a:pt x="229" y="24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5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66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7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6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69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0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1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2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3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4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5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6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7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8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9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80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7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57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8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9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0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1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2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3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4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5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8" name="Group 2"/>
          <p:cNvGrpSpPr>
            <a:grpSpLocks/>
          </p:cNvGrpSpPr>
          <p:nvPr/>
        </p:nvGrpSpPr>
        <p:grpSpPr bwMode="auto">
          <a:xfrm>
            <a:off x="5715008" y="2285992"/>
            <a:ext cx="2643206" cy="2928958"/>
            <a:chOff x="8906" y="1959"/>
            <a:chExt cx="1398" cy="1396"/>
          </a:xfrm>
        </p:grpSpPr>
        <p:sp>
          <p:nvSpPr>
            <p:cNvPr id="6147" name="Freeform 3"/>
            <p:cNvSpPr>
              <a:spLocks/>
            </p:cNvSpPr>
            <p:nvPr/>
          </p:nvSpPr>
          <p:spPr bwMode="auto">
            <a:xfrm>
              <a:off x="9197" y="2762"/>
              <a:ext cx="789" cy="593"/>
            </a:xfrm>
            <a:custGeom>
              <a:avLst/>
              <a:gdLst/>
              <a:ahLst/>
              <a:cxnLst>
                <a:cxn ang="0">
                  <a:pos x="106" y="121"/>
                </a:cxn>
                <a:cxn ang="0">
                  <a:pos x="224" y="33"/>
                </a:cxn>
                <a:cxn ang="0">
                  <a:pos x="156" y="229"/>
                </a:cxn>
                <a:cxn ang="0">
                  <a:pos x="367" y="229"/>
                </a:cxn>
                <a:cxn ang="0">
                  <a:pos x="463" y="33"/>
                </a:cxn>
                <a:cxn ang="0">
                  <a:pos x="523" y="33"/>
                </a:cxn>
                <a:cxn ang="0">
                  <a:pos x="523" y="182"/>
                </a:cxn>
                <a:cxn ang="0">
                  <a:pos x="582" y="294"/>
                </a:cxn>
                <a:cxn ang="0">
                  <a:pos x="582" y="359"/>
                </a:cxn>
                <a:cxn ang="0">
                  <a:pos x="523" y="433"/>
                </a:cxn>
                <a:cxn ang="0">
                  <a:pos x="321" y="414"/>
                </a:cxn>
                <a:cxn ang="0">
                  <a:pos x="36" y="414"/>
                </a:cxn>
                <a:cxn ang="0">
                  <a:pos x="106" y="121"/>
                </a:cxn>
              </a:cxnLst>
              <a:rect l="0" t="0" r="r" b="b"/>
              <a:pathLst>
                <a:path w="592" h="462">
                  <a:moveTo>
                    <a:pt x="106" y="121"/>
                  </a:moveTo>
                  <a:cubicBezTo>
                    <a:pt x="137" y="57"/>
                    <a:pt x="216" y="15"/>
                    <a:pt x="224" y="33"/>
                  </a:cubicBezTo>
                  <a:cubicBezTo>
                    <a:pt x="232" y="51"/>
                    <a:pt x="132" y="196"/>
                    <a:pt x="156" y="229"/>
                  </a:cubicBezTo>
                  <a:cubicBezTo>
                    <a:pt x="180" y="262"/>
                    <a:pt x="316" y="262"/>
                    <a:pt x="367" y="229"/>
                  </a:cubicBezTo>
                  <a:cubicBezTo>
                    <a:pt x="418" y="196"/>
                    <a:pt x="437" y="66"/>
                    <a:pt x="463" y="33"/>
                  </a:cubicBezTo>
                  <a:cubicBezTo>
                    <a:pt x="489" y="0"/>
                    <a:pt x="513" y="8"/>
                    <a:pt x="523" y="33"/>
                  </a:cubicBezTo>
                  <a:cubicBezTo>
                    <a:pt x="533" y="58"/>
                    <a:pt x="513" y="139"/>
                    <a:pt x="523" y="182"/>
                  </a:cubicBezTo>
                  <a:cubicBezTo>
                    <a:pt x="533" y="225"/>
                    <a:pt x="572" y="265"/>
                    <a:pt x="582" y="294"/>
                  </a:cubicBezTo>
                  <a:cubicBezTo>
                    <a:pt x="592" y="323"/>
                    <a:pt x="592" y="336"/>
                    <a:pt x="582" y="359"/>
                  </a:cubicBezTo>
                  <a:cubicBezTo>
                    <a:pt x="572" y="382"/>
                    <a:pt x="566" y="424"/>
                    <a:pt x="523" y="433"/>
                  </a:cubicBezTo>
                  <a:cubicBezTo>
                    <a:pt x="480" y="442"/>
                    <a:pt x="402" y="417"/>
                    <a:pt x="321" y="414"/>
                  </a:cubicBezTo>
                  <a:cubicBezTo>
                    <a:pt x="240" y="411"/>
                    <a:pt x="72" y="462"/>
                    <a:pt x="36" y="414"/>
                  </a:cubicBezTo>
                  <a:cubicBezTo>
                    <a:pt x="0" y="366"/>
                    <a:pt x="75" y="185"/>
                    <a:pt x="106" y="12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9" name="Group 4"/>
            <p:cNvGrpSpPr>
              <a:grpSpLocks/>
            </p:cNvGrpSpPr>
            <p:nvPr/>
          </p:nvGrpSpPr>
          <p:grpSpPr bwMode="auto">
            <a:xfrm>
              <a:off x="8906" y="1959"/>
              <a:ext cx="1398" cy="958"/>
              <a:chOff x="7062" y="5424"/>
              <a:chExt cx="2041" cy="1336"/>
            </a:xfrm>
          </p:grpSpPr>
          <p:sp>
            <p:nvSpPr>
              <p:cNvPr id="6149" name="Freeform 5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0" name="Group 6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6151" name="Freeform 7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1" name="Group 8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6153" name="Freeform 9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2" name="Group 10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6155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6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7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8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9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60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61" name="Oval 17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62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63" name="Oval 19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64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65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</p:grpSp>
      <p:sp>
        <p:nvSpPr>
          <p:cNvPr id="255" name="254 Forma libre"/>
          <p:cNvSpPr/>
          <p:nvPr/>
        </p:nvSpPr>
        <p:spPr>
          <a:xfrm>
            <a:off x="5786445" y="4097867"/>
            <a:ext cx="759497" cy="1076476"/>
          </a:xfrm>
          <a:custGeom>
            <a:avLst/>
            <a:gdLst>
              <a:gd name="connsiteX0" fmla="*/ 858761 w 887790"/>
              <a:gd name="connsiteY0" fmla="*/ 111276 h 1076476"/>
              <a:gd name="connsiteX1" fmla="*/ 452361 w 887790"/>
              <a:gd name="connsiteY1" fmla="*/ 125790 h 1076476"/>
              <a:gd name="connsiteX2" fmla="*/ 16933 w 887790"/>
              <a:gd name="connsiteY2" fmla="*/ 866019 h 1076476"/>
              <a:gd name="connsiteX3" fmla="*/ 350761 w 887790"/>
              <a:gd name="connsiteY3" fmla="*/ 953104 h 1076476"/>
              <a:gd name="connsiteX4" fmla="*/ 728133 w 887790"/>
              <a:gd name="connsiteY4" fmla="*/ 1025676 h 1076476"/>
              <a:gd name="connsiteX5" fmla="*/ 728133 w 887790"/>
              <a:gd name="connsiteY5" fmla="*/ 648304 h 1076476"/>
              <a:gd name="connsiteX6" fmla="*/ 887790 w 887790"/>
              <a:gd name="connsiteY6" fmla="*/ 154819 h 1076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7790" h="1076476">
                <a:moveTo>
                  <a:pt x="858761" y="111276"/>
                </a:moveTo>
                <a:cubicBezTo>
                  <a:pt x="725713" y="55638"/>
                  <a:pt x="592666" y="0"/>
                  <a:pt x="452361" y="125790"/>
                </a:cubicBezTo>
                <a:cubicBezTo>
                  <a:pt x="312056" y="251580"/>
                  <a:pt x="33866" y="728133"/>
                  <a:pt x="16933" y="866019"/>
                </a:cubicBezTo>
                <a:cubicBezTo>
                  <a:pt x="0" y="1003905"/>
                  <a:pt x="232228" y="926495"/>
                  <a:pt x="350761" y="953104"/>
                </a:cubicBezTo>
                <a:cubicBezTo>
                  <a:pt x="469294" y="979714"/>
                  <a:pt x="665238" y="1076476"/>
                  <a:pt x="728133" y="1025676"/>
                </a:cubicBezTo>
                <a:cubicBezTo>
                  <a:pt x="791028" y="974876"/>
                  <a:pt x="701524" y="793447"/>
                  <a:pt x="728133" y="648304"/>
                </a:cubicBezTo>
                <a:cubicBezTo>
                  <a:pt x="754742" y="503161"/>
                  <a:pt x="821266" y="328990"/>
                  <a:pt x="887790" y="154819"/>
                </a:cubicBezTo>
              </a:path>
            </a:pathLst>
          </a:custGeom>
          <a:solidFill>
            <a:srgbClr val="DF6B0B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81" name="280 Llamada de nube"/>
          <p:cNvSpPr/>
          <p:nvPr/>
        </p:nvSpPr>
        <p:spPr>
          <a:xfrm>
            <a:off x="1071538" y="1214422"/>
            <a:ext cx="4643470" cy="1928826"/>
          </a:xfrm>
          <a:prstGeom prst="cloudCallout">
            <a:avLst>
              <a:gd name="adj1" fmla="val 63970"/>
              <a:gd name="adj2" fmla="val 4530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ES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Debo recordar un nº de teléfono de un familiar</a:t>
            </a:r>
            <a:r>
              <a:rPr lang="es-ES" sz="2400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,</a:t>
            </a:r>
            <a:r>
              <a:rPr lang="es-ES" sz="2400" dirty="0" smtClean="0">
                <a:latin typeface="Arial" pitchFamily="34" charset="0"/>
                <a:cs typeface="Arial" pitchFamily="34" charset="0"/>
              </a:rPr>
              <a:t> por si me pierdo.</a:t>
            </a:r>
            <a:endParaRPr lang="es-ES" sz="24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134521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1643074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2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30" name="129 CuadroTexto"/>
          <p:cNvSpPr txBox="1"/>
          <p:nvPr/>
        </p:nvSpPr>
        <p:spPr>
          <a:xfrm>
            <a:off x="4000496" y="2928934"/>
            <a:ext cx="4897635" cy="1261884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cap="all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cap="all" dirty="0" smtClean="0">
                <a:solidFill>
                  <a:srgbClr val="FF0000"/>
                </a:solidFill>
                <a:latin typeface="Comic Sans MS" pitchFamily="66" charset="0"/>
              </a:rPr>
              <a:t>¿qué información APARECE en los carteles o EN LOS</a:t>
            </a:r>
          </a:p>
          <a:p>
            <a:pPr algn="ctr"/>
            <a:r>
              <a:rPr lang="es-ES" sz="2000" b="1" cap="all" dirty="0" smtClean="0">
                <a:solidFill>
                  <a:srgbClr val="FF0000"/>
                </a:solidFill>
                <a:latin typeface="Comic Sans MS" pitchFamily="66" charset="0"/>
              </a:rPr>
              <a:t>puestos de salvamento?</a:t>
            </a:r>
          </a:p>
          <a:p>
            <a:pPr algn="ctr"/>
            <a:endParaRPr lang="es-ES" sz="800" cap="all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68" name="Group 32"/>
          <p:cNvGrpSpPr>
            <a:grpSpLocks/>
          </p:cNvGrpSpPr>
          <p:nvPr/>
        </p:nvGrpSpPr>
        <p:grpSpPr bwMode="auto">
          <a:xfrm>
            <a:off x="0" y="1928802"/>
            <a:ext cx="4327525" cy="1052512"/>
            <a:chOff x="1041" y="6363"/>
            <a:chExt cx="6814" cy="1658"/>
          </a:xfrm>
        </p:grpSpPr>
        <p:sp>
          <p:nvSpPr>
            <p:cNvPr id="14369" name="Freeform 33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70" name="Freeform 34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71" name="Freeform 35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72" name="Freeform 36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73" name="Freeform 37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74" name="Freeform 38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75" name="Freeform 39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76" name="Freeform 40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4377" name="Group 41"/>
          <p:cNvGrpSpPr>
            <a:grpSpLocks/>
          </p:cNvGrpSpPr>
          <p:nvPr/>
        </p:nvGrpSpPr>
        <p:grpSpPr bwMode="auto">
          <a:xfrm>
            <a:off x="2285984" y="2428868"/>
            <a:ext cx="2357454" cy="857256"/>
            <a:chOff x="7090" y="7695"/>
            <a:chExt cx="4212" cy="1603"/>
          </a:xfrm>
        </p:grpSpPr>
        <p:sp>
          <p:nvSpPr>
            <p:cNvPr id="14378" name="Freeform 42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79" name="Freeform 43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80" name="Freeform 44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81" name="Freeform 45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82" name="Freeform 46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83" name="Freeform 47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10250" name="Group 10"/>
          <p:cNvGrpSpPr>
            <a:grpSpLocks/>
          </p:cNvGrpSpPr>
          <p:nvPr/>
        </p:nvGrpSpPr>
        <p:grpSpPr bwMode="auto">
          <a:xfrm>
            <a:off x="214282" y="3286124"/>
            <a:ext cx="5786478" cy="2500330"/>
            <a:chOff x="1482" y="10544"/>
            <a:chExt cx="5468" cy="2196"/>
          </a:xfrm>
        </p:grpSpPr>
        <p:sp>
          <p:nvSpPr>
            <p:cNvPr id="10251" name="Freeform 11"/>
            <p:cNvSpPr>
              <a:spLocks/>
            </p:cNvSpPr>
            <p:nvPr/>
          </p:nvSpPr>
          <p:spPr bwMode="auto">
            <a:xfrm>
              <a:off x="1719" y="10858"/>
              <a:ext cx="2365" cy="1636"/>
            </a:xfrm>
            <a:custGeom>
              <a:avLst/>
              <a:gdLst/>
              <a:ahLst/>
              <a:cxnLst>
                <a:cxn ang="0">
                  <a:pos x="65" y="1396"/>
                </a:cxn>
                <a:cxn ang="0">
                  <a:pos x="102" y="801"/>
                </a:cxn>
                <a:cxn ang="0">
                  <a:pos x="163" y="132"/>
                </a:cxn>
                <a:cxn ang="0">
                  <a:pos x="1049" y="40"/>
                </a:cxn>
                <a:cxn ang="0">
                  <a:pos x="1947" y="105"/>
                </a:cxn>
                <a:cxn ang="0">
                  <a:pos x="2183" y="671"/>
                </a:cxn>
                <a:cxn ang="0">
                  <a:pos x="2196" y="1480"/>
                </a:cxn>
                <a:cxn ang="0">
                  <a:pos x="1171" y="1610"/>
                </a:cxn>
                <a:cxn ang="0">
                  <a:pos x="492" y="1572"/>
                </a:cxn>
                <a:cxn ang="0">
                  <a:pos x="65" y="1396"/>
                </a:cxn>
              </a:cxnLst>
              <a:rect l="0" t="0" r="r" b="b"/>
              <a:pathLst>
                <a:path w="2365" h="1636">
                  <a:moveTo>
                    <a:pt x="65" y="1396"/>
                  </a:moveTo>
                  <a:cubicBezTo>
                    <a:pt x="0" y="1268"/>
                    <a:pt x="86" y="1012"/>
                    <a:pt x="102" y="801"/>
                  </a:cubicBezTo>
                  <a:cubicBezTo>
                    <a:pt x="118" y="590"/>
                    <a:pt x="5" y="259"/>
                    <a:pt x="163" y="132"/>
                  </a:cubicBezTo>
                  <a:cubicBezTo>
                    <a:pt x="321" y="5"/>
                    <a:pt x="752" y="44"/>
                    <a:pt x="1049" y="40"/>
                  </a:cubicBezTo>
                  <a:cubicBezTo>
                    <a:pt x="1346" y="36"/>
                    <a:pt x="1758" y="0"/>
                    <a:pt x="1947" y="105"/>
                  </a:cubicBezTo>
                  <a:cubicBezTo>
                    <a:pt x="2136" y="210"/>
                    <a:pt x="2142" y="442"/>
                    <a:pt x="2183" y="671"/>
                  </a:cubicBezTo>
                  <a:cubicBezTo>
                    <a:pt x="2224" y="900"/>
                    <a:pt x="2365" y="1324"/>
                    <a:pt x="2196" y="1480"/>
                  </a:cubicBezTo>
                  <a:cubicBezTo>
                    <a:pt x="2027" y="1636"/>
                    <a:pt x="1455" y="1595"/>
                    <a:pt x="1171" y="1610"/>
                  </a:cubicBezTo>
                  <a:cubicBezTo>
                    <a:pt x="887" y="1625"/>
                    <a:pt x="672" y="1603"/>
                    <a:pt x="492" y="1572"/>
                  </a:cubicBezTo>
                  <a:cubicBezTo>
                    <a:pt x="312" y="1541"/>
                    <a:pt x="130" y="1524"/>
                    <a:pt x="65" y="1396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52" name="Freeform 12"/>
            <p:cNvSpPr>
              <a:spLocks/>
            </p:cNvSpPr>
            <p:nvPr/>
          </p:nvSpPr>
          <p:spPr bwMode="auto">
            <a:xfrm>
              <a:off x="1482" y="12144"/>
              <a:ext cx="5468" cy="596"/>
            </a:xfrm>
            <a:custGeom>
              <a:avLst/>
              <a:gdLst/>
              <a:ahLst/>
              <a:cxnLst>
                <a:cxn ang="0">
                  <a:pos x="190" y="147"/>
                </a:cxn>
                <a:cxn ang="0">
                  <a:pos x="747" y="8"/>
                </a:cxn>
                <a:cxn ang="0">
                  <a:pos x="1474" y="194"/>
                </a:cxn>
                <a:cxn ang="0">
                  <a:pos x="2200" y="54"/>
                </a:cxn>
                <a:cxn ang="0">
                  <a:pos x="2814" y="277"/>
                </a:cxn>
                <a:cxn ang="0">
                  <a:pos x="3518" y="221"/>
                </a:cxn>
                <a:cxn ang="0">
                  <a:pos x="4135" y="240"/>
                </a:cxn>
                <a:cxn ang="0">
                  <a:pos x="4828" y="398"/>
                </a:cxn>
                <a:cxn ang="0">
                  <a:pos x="5102" y="547"/>
                </a:cxn>
                <a:cxn ang="0">
                  <a:pos x="2634" y="584"/>
                </a:cxn>
                <a:cxn ang="0">
                  <a:pos x="400" y="472"/>
                </a:cxn>
                <a:cxn ang="0">
                  <a:pos x="190" y="147"/>
                </a:cxn>
              </a:cxnLst>
              <a:rect l="0" t="0" r="r" b="b"/>
              <a:pathLst>
                <a:path w="5468" h="596">
                  <a:moveTo>
                    <a:pt x="190" y="147"/>
                  </a:moveTo>
                  <a:cubicBezTo>
                    <a:pt x="248" y="70"/>
                    <a:pt x="533" y="0"/>
                    <a:pt x="747" y="8"/>
                  </a:cubicBezTo>
                  <a:cubicBezTo>
                    <a:pt x="961" y="16"/>
                    <a:pt x="1232" y="186"/>
                    <a:pt x="1474" y="194"/>
                  </a:cubicBezTo>
                  <a:cubicBezTo>
                    <a:pt x="1716" y="202"/>
                    <a:pt x="1977" y="40"/>
                    <a:pt x="2200" y="54"/>
                  </a:cubicBezTo>
                  <a:cubicBezTo>
                    <a:pt x="2423" y="68"/>
                    <a:pt x="2594" y="249"/>
                    <a:pt x="2814" y="277"/>
                  </a:cubicBezTo>
                  <a:cubicBezTo>
                    <a:pt x="3034" y="305"/>
                    <a:pt x="3298" y="227"/>
                    <a:pt x="3518" y="221"/>
                  </a:cubicBezTo>
                  <a:cubicBezTo>
                    <a:pt x="3738" y="215"/>
                    <a:pt x="3917" y="210"/>
                    <a:pt x="4135" y="240"/>
                  </a:cubicBezTo>
                  <a:cubicBezTo>
                    <a:pt x="4353" y="270"/>
                    <a:pt x="4667" y="347"/>
                    <a:pt x="4828" y="398"/>
                  </a:cubicBezTo>
                  <a:cubicBezTo>
                    <a:pt x="4989" y="449"/>
                    <a:pt x="5468" y="516"/>
                    <a:pt x="5102" y="547"/>
                  </a:cubicBezTo>
                  <a:cubicBezTo>
                    <a:pt x="4736" y="578"/>
                    <a:pt x="3418" y="596"/>
                    <a:pt x="2634" y="584"/>
                  </a:cubicBezTo>
                  <a:cubicBezTo>
                    <a:pt x="1850" y="572"/>
                    <a:pt x="800" y="545"/>
                    <a:pt x="400" y="472"/>
                  </a:cubicBezTo>
                  <a:cubicBezTo>
                    <a:pt x="0" y="399"/>
                    <a:pt x="132" y="224"/>
                    <a:pt x="190" y="147"/>
                  </a:cubicBezTo>
                  <a:close/>
                </a:path>
              </a:pathLst>
            </a:custGeom>
            <a:solidFill>
              <a:srgbClr val="F9B27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53" name="Freeform 13"/>
            <p:cNvSpPr>
              <a:spLocks/>
            </p:cNvSpPr>
            <p:nvPr/>
          </p:nvSpPr>
          <p:spPr bwMode="auto">
            <a:xfrm>
              <a:off x="1964" y="11198"/>
              <a:ext cx="1137" cy="601"/>
            </a:xfrm>
            <a:custGeom>
              <a:avLst/>
              <a:gdLst/>
              <a:ahLst/>
              <a:cxnLst>
                <a:cxn ang="0">
                  <a:pos x="173" y="34"/>
                </a:cxn>
                <a:cxn ang="0">
                  <a:pos x="136" y="257"/>
                </a:cxn>
                <a:cxn ang="0">
                  <a:pos x="74" y="424"/>
                </a:cxn>
                <a:cxn ang="0">
                  <a:pos x="582" y="424"/>
                </a:cxn>
                <a:cxn ang="0">
                  <a:pos x="1048" y="489"/>
                </a:cxn>
                <a:cxn ang="0">
                  <a:pos x="1048" y="118"/>
                </a:cxn>
                <a:cxn ang="0">
                  <a:pos x="516" y="53"/>
                </a:cxn>
                <a:cxn ang="0">
                  <a:pos x="173" y="34"/>
                </a:cxn>
              </a:cxnLst>
              <a:rect l="0" t="0" r="r" b="b"/>
              <a:pathLst>
                <a:path w="1137" h="540">
                  <a:moveTo>
                    <a:pt x="173" y="34"/>
                  </a:moveTo>
                  <a:cubicBezTo>
                    <a:pt x="110" y="68"/>
                    <a:pt x="152" y="192"/>
                    <a:pt x="136" y="257"/>
                  </a:cubicBezTo>
                  <a:cubicBezTo>
                    <a:pt x="120" y="322"/>
                    <a:pt x="0" y="396"/>
                    <a:pt x="74" y="424"/>
                  </a:cubicBezTo>
                  <a:cubicBezTo>
                    <a:pt x="148" y="452"/>
                    <a:pt x="420" y="413"/>
                    <a:pt x="582" y="424"/>
                  </a:cubicBezTo>
                  <a:cubicBezTo>
                    <a:pt x="744" y="435"/>
                    <a:pt x="970" y="540"/>
                    <a:pt x="1048" y="489"/>
                  </a:cubicBezTo>
                  <a:cubicBezTo>
                    <a:pt x="1126" y="438"/>
                    <a:pt x="1137" y="191"/>
                    <a:pt x="1048" y="118"/>
                  </a:cubicBezTo>
                  <a:cubicBezTo>
                    <a:pt x="959" y="45"/>
                    <a:pt x="659" y="62"/>
                    <a:pt x="516" y="53"/>
                  </a:cubicBezTo>
                  <a:cubicBezTo>
                    <a:pt x="373" y="44"/>
                    <a:pt x="236" y="0"/>
                    <a:pt x="173" y="34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54" name="Freeform 14"/>
            <p:cNvSpPr>
              <a:spLocks/>
            </p:cNvSpPr>
            <p:nvPr/>
          </p:nvSpPr>
          <p:spPr bwMode="auto">
            <a:xfrm>
              <a:off x="3100" y="11356"/>
              <a:ext cx="722" cy="1032"/>
            </a:xfrm>
            <a:custGeom>
              <a:avLst/>
              <a:gdLst/>
              <a:ahLst/>
              <a:cxnLst>
                <a:cxn ang="0">
                  <a:pos x="65" y="954"/>
                </a:cxn>
                <a:cxn ang="0">
                  <a:pos x="228" y="382"/>
                </a:cxn>
                <a:cxn ang="0">
                  <a:pos x="228" y="80"/>
                </a:cxn>
                <a:cxn ang="0">
                  <a:pos x="663" y="118"/>
                </a:cxn>
                <a:cxn ang="0">
                  <a:pos x="582" y="788"/>
                </a:cxn>
                <a:cxn ang="0">
                  <a:pos x="619" y="851"/>
                </a:cxn>
                <a:cxn ang="0">
                  <a:pos x="65" y="954"/>
                </a:cxn>
              </a:cxnLst>
              <a:rect l="0" t="0" r="r" b="b"/>
              <a:pathLst>
                <a:path w="722" h="1032">
                  <a:moveTo>
                    <a:pt x="65" y="954"/>
                  </a:moveTo>
                  <a:cubicBezTo>
                    <a:pt x="0" y="876"/>
                    <a:pt x="201" y="528"/>
                    <a:pt x="228" y="382"/>
                  </a:cubicBezTo>
                  <a:cubicBezTo>
                    <a:pt x="255" y="236"/>
                    <a:pt x="155" y="124"/>
                    <a:pt x="228" y="80"/>
                  </a:cubicBezTo>
                  <a:cubicBezTo>
                    <a:pt x="301" y="36"/>
                    <a:pt x="604" y="0"/>
                    <a:pt x="663" y="118"/>
                  </a:cubicBezTo>
                  <a:cubicBezTo>
                    <a:pt x="722" y="236"/>
                    <a:pt x="589" y="666"/>
                    <a:pt x="582" y="788"/>
                  </a:cubicBezTo>
                  <a:cubicBezTo>
                    <a:pt x="575" y="910"/>
                    <a:pt x="699" y="820"/>
                    <a:pt x="619" y="851"/>
                  </a:cubicBezTo>
                  <a:cubicBezTo>
                    <a:pt x="539" y="882"/>
                    <a:pt x="130" y="1032"/>
                    <a:pt x="65" y="954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55" name="Oval 15"/>
            <p:cNvSpPr>
              <a:spLocks noChangeArrowheads="1"/>
            </p:cNvSpPr>
            <p:nvPr/>
          </p:nvSpPr>
          <p:spPr bwMode="auto">
            <a:xfrm>
              <a:off x="3493" y="11799"/>
              <a:ext cx="182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56" name="Freeform 16"/>
            <p:cNvSpPr>
              <a:spLocks/>
            </p:cNvSpPr>
            <p:nvPr/>
          </p:nvSpPr>
          <p:spPr bwMode="auto">
            <a:xfrm>
              <a:off x="2100" y="11356"/>
              <a:ext cx="912" cy="270"/>
            </a:xfrm>
            <a:custGeom>
              <a:avLst/>
              <a:gdLst/>
              <a:ahLst/>
              <a:cxnLst>
                <a:cxn ang="0">
                  <a:pos x="134" y="103"/>
                </a:cxn>
                <a:cxn ang="0">
                  <a:pos x="72" y="280"/>
                </a:cxn>
                <a:cxn ang="0">
                  <a:pos x="566" y="289"/>
                </a:cxn>
                <a:cxn ang="0">
                  <a:pos x="817" y="224"/>
                </a:cxn>
                <a:cxn ang="0">
                  <a:pos x="817" y="32"/>
                </a:cxn>
                <a:cxn ang="0">
                  <a:pos x="249" y="32"/>
                </a:cxn>
                <a:cxn ang="0">
                  <a:pos x="90" y="140"/>
                </a:cxn>
              </a:cxnLst>
              <a:rect l="0" t="0" r="r" b="b"/>
              <a:pathLst>
                <a:path w="912" h="311">
                  <a:moveTo>
                    <a:pt x="134" y="103"/>
                  </a:moveTo>
                  <a:cubicBezTo>
                    <a:pt x="67" y="176"/>
                    <a:pt x="0" y="249"/>
                    <a:pt x="72" y="280"/>
                  </a:cubicBezTo>
                  <a:cubicBezTo>
                    <a:pt x="144" y="311"/>
                    <a:pt x="442" y="298"/>
                    <a:pt x="566" y="289"/>
                  </a:cubicBezTo>
                  <a:cubicBezTo>
                    <a:pt x="690" y="280"/>
                    <a:pt x="775" y="267"/>
                    <a:pt x="817" y="224"/>
                  </a:cubicBezTo>
                  <a:cubicBezTo>
                    <a:pt x="859" y="181"/>
                    <a:pt x="912" y="64"/>
                    <a:pt x="817" y="32"/>
                  </a:cubicBezTo>
                  <a:cubicBezTo>
                    <a:pt x="722" y="0"/>
                    <a:pt x="370" y="14"/>
                    <a:pt x="249" y="32"/>
                  </a:cubicBezTo>
                  <a:cubicBezTo>
                    <a:pt x="128" y="50"/>
                    <a:pt x="109" y="95"/>
                    <a:pt x="90" y="14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57" name="WordArt 17"/>
            <p:cNvSpPr>
              <a:spLocks noChangeArrowheads="1" noChangeShapeType="1" noTextEdit="1"/>
            </p:cNvSpPr>
            <p:nvPr/>
          </p:nvSpPr>
          <p:spPr bwMode="auto">
            <a:xfrm>
              <a:off x="2689" y="10997"/>
              <a:ext cx="715" cy="201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rPr>
                <a:t>RFESS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endParaRPr>
            </a:p>
          </p:txBody>
        </p:sp>
        <p:sp>
          <p:nvSpPr>
            <p:cNvPr id="10258" name="Freeform 18"/>
            <p:cNvSpPr>
              <a:spLocks/>
            </p:cNvSpPr>
            <p:nvPr/>
          </p:nvSpPr>
          <p:spPr bwMode="auto">
            <a:xfrm>
              <a:off x="1607" y="10544"/>
              <a:ext cx="2624" cy="629"/>
            </a:xfrm>
            <a:custGeom>
              <a:avLst/>
              <a:gdLst/>
              <a:ahLst/>
              <a:cxnLst>
                <a:cxn ang="0">
                  <a:pos x="0" y="453"/>
                </a:cxn>
                <a:cxn ang="0">
                  <a:pos x="873" y="453"/>
                </a:cxn>
                <a:cxn ang="0">
                  <a:pos x="1385" y="381"/>
                </a:cxn>
                <a:cxn ang="0">
                  <a:pos x="1964" y="453"/>
                </a:cxn>
                <a:cxn ang="0">
                  <a:pos x="2624" y="577"/>
                </a:cxn>
                <a:cxn ang="0">
                  <a:pos x="1964" y="140"/>
                </a:cxn>
                <a:cxn ang="0">
                  <a:pos x="1385" y="1"/>
                </a:cxn>
                <a:cxn ang="0">
                  <a:pos x="539" y="149"/>
                </a:cxn>
                <a:cxn ang="0">
                  <a:pos x="56" y="453"/>
                </a:cxn>
              </a:cxnLst>
              <a:rect l="0" t="0" r="r" b="b"/>
              <a:pathLst>
                <a:path w="2624" h="629">
                  <a:moveTo>
                    <a:pt x="0" y="453"/>
                  </a:moveTo>
                  <a:cubicBezTo>
                    <a:pt x="321" y="459"/>
                    <a:pt x="642" y="465"/>
                    <a:pt x="873" y="453"/>
                  </a:cubicBezTo>
                  <a:cubicBezTo>
                    <a:pt x="1104" y="441"/>
                    <a:pt x="1203" y="381"/>
                    <a:pt x="1385" y="381"/>
                  </a:cubicBezTo>
                  <a:cubicBezTo>
                    <a:pt x="1567" y="381"/>
                    <a:pt x="1758" y="420"/>
                    <a:pt x="1964" y="453"/>
                  </a:cubicBezTo>
                  <a:cubicBezTo>
                    <a:pt x="2170" y="486"/>
                    <a:pt x="2624" y="629"/>
                    <a:pt x="2624" y="577"/>
                  </a:cubicBezTo>
                  <a:cubicBezTo>
                    <a:pt x="2624" y="525"/>
                    <a:pt x="2171" y="236"/>
                    <a:pt x="1964" y="140"/>
                  </a:cubicBezTo>
                  <a:cubicBezTo>
                    <a:pt x="1757" y="44"/>
                    <a:pt x="1622" y="0"/>
                    <a:pt x="1385" y="1"/>
                  </a:cubicBezTo>
                  <a:cubicBezTo>
                    <a:pt x="1148" y="2"/>
                    <a:pt x="760" y="74"/>
                    <a:pt x="539" y="149"/>
                  </a:cubicBezTo>
                  <a:cubicBezTo>
                    <a:pt x="318" y="224"/>
                    <a:pt x="187" y="338"/>
                    <a:pt x="56" y="453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259" name="Group 19"/>
          <p:cNvGrpSpPr>
            <a:grpSpLocks/>
          </p:cNvGrpSpPr>
          <p:nvPr/>
        </p:nvGrpSpPr>
        <p:grpSpPr bwMode="auto">
          <a:xfrm>
            <a:off x="5572132" y="3500439"/>
            <a:ext cx="1071570" cy="2357454"/>
            <a:chOff x="8226" y="10253"/>
            <a:chExt cx="1609" cy="3268"/>
          </a:xfrm>
        </p:grpSpPr>
        <p:sp>
          <p:nvSpPr>
            <p:cNvPr id="10260" name="Freeform 20"/>
            <p:cNvSpPr>
              <a:spLocks/>
            </p:cNvSpPr>
            <p:nvPr/>
          </p:nvSpPr>
          <p:spPr bwMode="auto">
            <a:xfrm rot="-552724">
              <a:off x="8707" y="12086"/>
              <a:ext cx="525" cy="1435"/>
            </a:xfrm>
            <a:custGeom>
              <a:avLst/>
              <a:gdLst/>
              <a:ahLst/>
              <a:cxnLst>
                <a:cxn ang="0">
                  <a:pos x="57" y="1190"/>
                </a:cxn>
                <a:cxn ang="0">
                  <a:pos x="333" y="170"/>
                </a:cxn>
                <a:cxn ang="0">
                  <a:pos x="518" y="170"/>
                </a:cxn>
                <a:cxn ang="0">
                  <a:pos x="378" y="614"/>
                </a:cxn>
                <a:cxn ang="0">
                  <a:pos x="195" y="1311"/>
                </a:cxn>
                <a:cxn ang="0">
                  <a:pos x="23" y="1357"/>
                </a:cxn>
                <a:cxn ang="0">
                  <a:pos x="57" y="1190"/>
                </a:cxn>
              </a:cxnLst>
              <a:rect l="0" t="0" r="r" b="b"/>
              <a:pathLst>
                <a:path w="525" h="1435">
                  <a:moveTo>
                    <a:pt x="57" y="1190"/>
                  </a:moveTo>
                  <a:cubicBezTo>
                    <a:pt x="109" y="992"/>
                    <a:pt x="256" y="340"/>
                    <a:pt x="333" y="170"/>
                  </a:cubicBezTo>
                  <a:cubicBezTo>
                    <a:pt x="410" y="0"/>
                    <a:pt x="511" y="96"/>
                    <a:pt x="518" y="170"/>
                  </a:cubicBezTo>
                  <a:cubicBezTo>
                    <a:pt x="525" y="244"/>
                    <a:pt x="432" y="424"/>
                    <a:pt x="378" y="614"/>
                  </a:cubicBezTo>
                  <a:cubicBezTo>
                    <a:pt x="324" y="804"/>
                    <a:pt x="254" y="1187"/>
                    <a:pt x="195" y="1311"/>
                  </a:cubicBezTo>
                  <a:cubicBezTo>
                    <a:pt x="136" y="1435"/>
                    <a:pt x="46" y="1382"/>
                    <a:pt x="23" y="1357"/>
                  </a:cubicBezTo>
                  <a:cubicBezTo>
                    <a:pt x="0" y="1332"/>
                    <a:pt x="5" y="1388"/>
                    <a:pt x="57" y="1190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61" name="Freeform 21"/>
            <p:cNvSpPr>
              <a:spLocks/>
            </p:cNvSpPr>
            <p:nvPr/>
          </p:nvSpPr>
          <p:spPr bwMode="auto">
            <a:xfrm>
              <a:off x="8226" y="10253"/>
              <a:ext cx="1609" cy="2233"/>
            </a:xfrm>
            <a:custGeom>
              <a:avLst/>
              <a:gdLst/>
              <a:ahLst/>
              <a:cxnLst>
                <a:cxn ang="0">
                  <a:pos x="349" y="206"/>
                </a:cxn>
                <a:cxn ang="0">
                  <a:pos x="814" y="206"/>
                </a:cxn>
                <a:cxn ang="0">
                  <a:pos x="1265" y="124"/>
                </a:cxn>
                <a:cxn ang="0">
                  <a:pos x="1503" y="63"/>
                </a:cxn>
                <a:cxn ang="0">
                  <a:pos x="1593" y="505"/>
                </a:cxn>
                <a:cxn ang="0">
                  <a:pos x="1476" y="1242"/>
                </a:cxn>
                <a:cxn ang="0">
                  <a:pos x="1476" y="1703"/>
                </a:cxn>
                <a:cxn ang="0">
                  <a:pos x="676" y="1903"/>
                </a:cxn>
                <a:cxn ang="0">
                  <a:pos x="79" y="1956"/>
                </a:cxn>
                <a:cxn ang="0">
                  <a:pos x="201" y="1004"/>
                </a:cxn>
                <a:cxn ang="0">
                  <a:pos x="349" y="206"/>
                </a:cxn>
              </a:cxnLst>
              <a:rect l="0" t="0" r="r" b="b"/>
              <a:pathLst>
                <a:path w="1609" h="2106">
                  <a:moveTo>
                    <a:pt x="349" y="206"/>
                  </a:moveTo>
                  <a:cubicBezTo>
                    <a:pt x="451" y="73"/>
                    <a:pt x="661" y="220"/>
                    <a:pt x="814" y="206"/>
                  </a:cubicBezTo>
                  <a:cubicBezTo>
                    <a:pt x="967" y="192"/>
                    <a:pt x="1150" y="148"/>
                    <a:pt x="1265" y="124"/>
                  </a:cubicBezTo>
                  <a:cubicBezTo>
                    <a:pt x="1380" y="100"/>
                    <a:pt x="1448" y="0"/>
                    <a:pt x="1503" y="63"/>
                  </a:cubicBezTo>
                  <a:cubicBezTo>
                    <a:pt x="1558" y="126"/>
                    <a:pt x="1597" y="309"/>
                    <a:pt x="1593" y="505"/>
                  </a:cubicBezTo>
                  <a:cubicBezTo>
                    <a:pt x="1589" y="701"/>
                    <a:pt x="1495" y="1042"/>
                    <a:pt x="1476" y="1242"/>
                  </a:cubicBezTo>
                  <a:cubicBezTo>
                    <a:pt x="1457" y="1442"/>
                    <a:pt x="1609" y="1593"/>
                    <a:pt x="1476" y="1703"/>
                  </a:cubicBezTo>
                  <a:cubicBezTo>
                    <a:pt x="1343" y="1813"/>
                    <a:pt x="909" y="1861"/>
                    <a:pt x="676" y="1903"/>
                  </a:cubicBezTo>
                  <a:cubicBezTo>
                    <a:pt x="443" y="1945"/>
                    <a:pt x="158" y="2106"/>
                    <a:pt x="79" y="1956"/>
                  </a:cubicBezTo>
                  <a:cubicBezTo>
                    <a:pt x="0" y="1806"/>
                    <a:pt x="156" y="1296"/>
                    <a:pt x="201" y="1004"/>
                  </a:cubicBezTo>
                  <a:cubicBezTo>
                    <a:pt x="246" y="712"/>
                    <a:pt x="247" y="339"/>
                    <a:pt x="349" y="20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62" name="Freeform 22"/>
            <p:cNvSpPr>
              <a:spLocks/>
            </p:cNvSpPr>
            <p:nvPr/>
          </p:nvSpPr>
          <p:spPr bwMode="auto">
            <a:xfrm>
              <a:off x="8500" y="10459"/>
              <a:ext cx="1204" cy="1797"/>
            </a:xfrm>
            <a:custGeom>
              <a:avLst/>
              <a:gdLst/>
              <a:ahLst/>
              <a:cxnLst>
                <a:cxn ang="0">
                  <a:pos x="92" y="194"/>
                </a:cxn>
                <a:cxn ang="0">
                  <a:pos x="445" y="194"/>
                </a:cxn>
                <a:cxn ang="0">
                  <a:pos x="1105" y="62"/>
                </a:cxn>
                <a:cxn ang="0">
                  <a:pos x="1040" y="566"/>
                </a:cxn>
                <a:cxn ang="0">
                  <a:pos x="973" y="1012"/>
                </a:cxn>
                <a:cxn ang="0">
                  <a:pos x="1049" y="1416"/>
                </a:cxn>
                <a:cxn ang="0">
                  <a:pos x="368" y="1647"/>
                </a:cxn>
                <a:cxn ang="0">
                  <a:pos x="46" y="1691"/>
                </a:cxn>
                <a:cxn ang="0">
                  <a:pos x="92" y="1012"/>
                </a:cxn>
                <a:cxn ang="0">
                  <a:pos x="92" y="194"/>
                </a:cxn>
              </a:cxnLst>
              <a:rect l="0" t="0" r="r" b="b"/>
              <a:pathLst>
                <a:path w="1204" h="1797">
                  <a:moveTo>
                    <a:pt x="92" y="194"/>
                  </a:moveTo>
                  <a:cubicBezTo>
                    <a:pt x="151" y="58"/>
                    <a:pt x="276" y="216"/>
                    <a:pt x="445" y="194"/>
                  </a:cubicBezTo>
                  <a:cubicBezTo>
                    <a:pt x="614" y="172"/>
                    <a:pt x="1006" y="0"/>
                    <a:pt x="1105" y="62"/>
                  </a:cubicBezTo>
                  <a:cubicBezTo>
                    <a:pt x="1204" y="124"/>
                    <a:pt x="1062" y="408"/>
                    <a:pt x="1040" y="566"/>
                  </a:cubicBezTo>
                  <a:cubicBezTo>
                    <a:pt x="1018" y="724"/>
                    <a:pt x="971" y="870"/>
                    <a:pt x="973" y="1012"/>
                  </a:cubicBezTo>
                  <a:cubicBezTo>
                    <a:pt x="975" y="1154"/>
                    <a:pt x="1150" y="1310"/>
                    <a:pt x="1049" y="1416"/>
                  </a:cubicBezTo>
                  <a:cubicBezTo>
                    <a:pt x="948" y="1522"/>
                    <a:pt x="535" y="1601"/>
                    <a:pt x="368" y="1647"/>
                  </a:cubicBezTo>
                  <a:cubicBezTo>
                    <a:pt x="201" y="1693"/>
                    <a:pt x="92" y="1797"/>
                    <a:pt x="46" y="1691"/>
                  </a:cubicBezTo>
                  <a:cubicBezTo>
                    <a:pt x="0" y="1585"/>
                    <a:pt x="77" y="1258"/>
                    <a:pt x="92" y="1012"/>
                  </a:cubicBezTo>
                  <a:cubicBezTo>
                    <a:pt x="107" y="766"/>
                    <a:pt x="33" y="330"/>
                    <a:pt x="92" y="19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63" name="Freeform 23"/>
            <p:cNvSpPr>
              <a:spLocks/>
            </p:cNvSpPr>
            <p:nvPr/>
          </p:nvSpPr>
          <p:spPr bwMode="auto">
            <a:xfrm>
              <a:off x="8607" y="10712"/>
              <a:ext cx="953" cy="418"/>
            </a:xfrm>
            <a:custGeom>
              <a:avLst/>
              <a:gdLst/>
              <a:ahLst/>
              <a:cxnLst>
                <a:cxn ang="0">
                  <a:pos x="14" y="33"/>
                </a:cxn>
                <a:cxn ang="0">
                  <a:pos x="157" y="33"/>
                </a:cxn>
                <a:cxn ang="0">
                  <a:pos x="290" y="33"/>
                </a:cxn>
                <a:cxn ang="0">
                  <a:pos x="290" y="202"/>
                </a:cxn>
                <a:cxn ang="0">
                  <a:pos x="70" y="230"/>
                </a:cxn>
                <a:cxn ang="0">
                  <a:pos x="14" y="33"/>
                </a:cxn>
              </a:cxnLst>
              <a:rect l="0" t="0" r="r" b="b"/>
              <a:pathLst>
                <a:path w="327" h="258">
                  <a:moveTo>
                    <a:pt x="14" y="33"/>
                  </a:moveTo>
                  <a:cubicBezTo>
                    <a:pt x="28" y="0"/>
                    <a:pt x="111" y="33"/>
                    <a:pt x="157" y="33"/>
                  </a:cubicBezTo>
                  <a:cubicBezTo>
                    <a:pt x="203" y="33"/>
                    <a:pt x="268" y="5"/>
                    <a:pt x="290" y="33"/>
                  </a:cubicBezTo>
                  <a:cubicBezTo>
                    <a:pt x="312" y="61"/>
                    <a:pt x="327" y="169"/>
                    <a:pt x="290" y="202"/>
                  </a:cubicBezTo>
                  <a:cubicBezTo>
                    <a:pt x="253" y="235"/>
                    <a:pt x="116" y="258"/>
                    <a:pt x="70" y="230"/>
                  </a:cubicBezTo>
                  <a:cubicBezTo>
                    <a:pt x="24" y="202"/>
                    <a:pt x="0" y="66"/>
                    <a:pt x="14" y="3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64" name="Freeform 24"/>
            <p:cNvSpPr>
              <a:spLocks/>
            </p:cNvSpPr>
            <p:nvPr/>
          </p:nvSpPr>
          <p:spPr bwMode="auto">
            <a:xfrm>
              <a:off x="8621" y="11257"/>
              <a:ext cx="814" cy="198"/>
            </a:xfrm>
            <a:custGeom>
              <a:avLst/>
              <a:gdLst/>
              <a:ahLst/>
              <a:cxnLst>
                <a:cxn ang="0">
                  <a:pos x="86" y="94"/>
                </a:cxn>
                <a:cxn ang="0">
                  <a:pos x="276" y="67"/>
                </a:cxn>
                <a:cxn ang="0">
                  <a:pos x="558" y="29"/>
                </a:cxn>
                <a:cxn ang="0">
                  <a:pos x="764" y="11"/>
                </a:cxn>
                <a:cxn ang="0">
                  <a:pos x="764" y="94"/>
                </a:cxn>
                <a:cxn ang="0">
                  <a:pos x="464" y="141"/>
                </a:cxn>
                <a:cxn ang="0">
                  <a:pos x="106" y="187"/>
                </a:cxn>
                <a:cxn ang="0">
                  <a:pos x="0" y="187"/>
                </a:cxn>
                <a:cxn ang="0">
                  <a:pos x="86" y="94"/>
                </a:cxn>
              </a:cxnLst>
              <a:rect l="0" t="0" r="r" b="b"/>
              <a:pathLst>
                <a:path w="814" h="198">
                  <a:moveTo>
                    <a:pt x="86" y="94"/>
                  </a:moveTo>
                  <a:cubicBezTo>
                    <a:pt x="132" y="74"/>
                    <a:pt x="197" y="78"/>
                    <a:pt x="276" y="67"/>
                  </a:cubicBezTo>
                  <a:cubicBezTo>
                    <a:pt x="355" y="56"/>
                    <a:pt x="477" y="38"/>
                    <a:pt x="558" y="29"/>
                  </a:cubicBezTo>
                  <a:cubicBezTo>
                    <a:pt x="639" y="20"/>
                    <a:pt x="730" y="0"/>
                    <a:pt x="764" y="11"/>
                  </a:cubicBezTo>
                  <a:cubicBezTo>
                    <a:pt x="798" y="22"/>
                    <a:pt x="814" y="72"/>
                    <a:pt x="764" y="94"/>
                  </a:cubicBezTo>
                  <a:cubicBezTo>
                    <a:pt x="714" y="116"/>
                    <a:pt x="574" y="126"/>
                    <a:pt x="464" y="141"/>
                  </a:cubicBezTo>
                  <a:cubicBezTo>
                    <a:pt x="354" y="156"/>
                    <a:pt x="183" y="179"/>
                    <a:pt x="106" y="187"/>
                  </a:cubicBezTo>
                  <a:cubicBezTo>
                    <a:pt x="29" y="195"/>
                    <a:pt x="0" y="198"/>
                    <a:pt x="0" y="187"/>
                  </a:cubicBezTo>
                  <a:cubicBezTo>
                    <a:pt x="0" y="176"/>
                    <a:pt x="40" y="114"/>
                    <a:pt x="86" y="9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65" name="WordArt 25"/>
            <p:cNvSpPr>
              <a:spLocks noChangeArrowheads="1" noChangeShapeType="1" noTextEdit="1"/>
            </p:cNvSpPr>
            <p:nvPr/>
          </p:nvSpPr>
          <p:spPr bwMode="auto">
            <a:xfrm rot="-1099753">
              <a:off x="8601" y="11601"/>
              <a:ext cx="902" cy="285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FF"/>
                  </a:solidFill>
                  <a:effectLst/>
                  <a:latin typeface="Arial Black"/>
                </a:rPr>
                <a:t>Información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latin typeface="Arial Black"/>
              </a:endParaRPr>
            </a:p>
          </p:txBody>
        </p:sp>
      </p:grpSp>
      <p:grpSp>
        <p:nvGrpSpPr>
          <p:cNvPr id="10266" name="Group 26"/>
          <p:cNvGrpSpPr>
            <a:grpSpLocks/>
          </p:cNvGrpSpPr>
          <p:nvPr/>
        </p:nvGrpSpPr>
        <p:grpSpPr bwMode="auto">
          <a:xfrm>
            <a:off x="3143240" y="3071810"/>
            <a:ext cx="2109792" cy="2628912"/>
            <a:chOff x="4149" y="12058"/>
            <a:chExt cx="2521" cy="1743"/>
          </a:xfrm>
        </p:grpSpPr>
        <p:sp>
          <p:nvSpPr>
            <p:cNvPr id="10267" name="Freeform 27"/>
            <p:cNvSpPr>
              <a:spLocks/>
            </p:cNvSpPr>
            <p:nvPr/>
          </p:nvSpPr>
          <p:spPr bwMode="auto">
            <a:xfrm>
              <a:off x="4456" y="13293"/>
              <a:ext cx="2214" cy="508"/>
            </a:xfrm>
            <a:custGeom>
              <a:avLst/>
              <a:gdLst/>
              <a:ahLst/>
              <a:cxnLst>
                <a:cxn ang="0">
                  <a:pos x="270" y="57"/>
                </a:cxn>
                <a:cxn ang="0">
                  <a:pos x="1115" y="57"/>
                </a:cxn>
                <a:cxn ang="0">
                  <a:pos x="2015" y="39"/>
                </a:cxn>
                <a:cxn ang="0">
                  <a:pos x="2111" y="289"/>
                </a:cxn>
                <a:cxn ang="0">
                  <a:pos x="1397" y="401"/>
                </a:cxn>
                <a:cxn ang="0">
                  <a:pos x="421" y="466"/>
                </a:cxn>
                <a:cxn ang="0">
                  <a:pos x="14" y="150"/>
                </a:cxn>
                <a:cxn ang="0">
                  <a:pos x="339" y="57"/>
                </a:cxn>
              </a:cxnLst>
              <a:rect l="0" t="0" r="r" b="b"/>
              <a:pathLst>
                <a:path w="2214" h="508">
                  <a:moveTo>
                    <a:pt x="270" y="57"/>
                  </a:moveTo>
                  <a:cubicBezTo>
                    <a:pt x="547" y="58"/>
                    <a:pt x="824" y="60"/>
                    <a:pt x="1115" y="57"/>
                  </a:cubicBezTo>
                  <a:cubicBezTo>
                    <a:pt x="1406" y="54"/>
                    <a:pt x="1849" y="0"/>
                    <a:pt x="2015" y="39"/>
                  </a:cubicBezTo>
                  <a:cubicBezTo>
                    <a:pt x="2181" y="78"/>
                    <a:pt x="2214" y="229"/>
                    <a:pt x="2111" y="289"/>
                  </a:cubicBezTo>
                  <a:cubicBezTo>
                    <a:pt x="2008" y="349"/>
                    <a:pt x="1679" y="372"/>
                    <a:pt x="1397" y="401"/>
                  </a:cubicBezTo>
                  <a:cubicBezTo>
                    <a:pt x="1115" y="430"/>
                    <a:pt x="651" y="508"/>
                    <a:pt x="421" y="466"/>
                  </a:cubicBezTo>
                  <a:cubicBezTo>
                    <a:pt x="191" y="424"/>
                    <a:pt x="28" y="218"/>
                    <a:pt x="14" y="150"/>
                  </a:cubicBezTo>
                  <a:cubicBezTo>
                    <a:pt x="0" y="82"/>
                    <a:pt x="169" y="69"/>
                    <a:pt x="339" y="57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68" name="Freeform 28"/>
            <p:cNvSpPr>
              <a:spLocks/>
            </p:cNvSpPr>
            <p:nvPr/>
          </p:nvSpPr>
          <p:spPr bwMode="auto">
            <a:xfrm>
              <a:off x="4302" y="12924"/>
              <a:ext cx="2157" cy="313"/>
            </a:xfrm>
            <a:custGeom>
              <a:avLst/>
              <a:gdLst/>
              <a:ahLst/>
              <a:cxnLst>
                <a:cxn ang="0">
                  <a:pos x="154" y="296"/>
                </a:cxn>
                <a:cxn ang="0">
                  <a:pos x="1057" y="305"/>
                </a:cxn>
                <a:cxn ang="0">
                  <a:pos x="2017" y="250"/>
                </a:cxn>
                <a:cxn ang="0">
                  <a:pos x="1899" y="36"/>
                </a:cxn>
                <a:cxn ang="0">
                  <a:pos x="1128" y="36"/>
                </a:cxn>
                <a:cxn ang="0">
                  <a:pos x="276" y="129"/>
                </a:cxn>
                <a:cxn ang="0">
                  <a:pos x="6" y="175"/>
                </a:cxn>
                <a:cxn ang="0">
                  <a:pos x="239" y="287"/>
                </a:cxn>
              </a:cxnLst>
              <a:rect l="0" t="0" r="r" b="b"/>
              <a:pathLst>
                <a:path w="2157" h="313">
                  <a:moveTo>
                    <a:pt x="154" y="296"/>
                  </a:moveTo>
                  <a:cubicBezTo>
                    <a:pt x="450" y="304"/>
                    <a:pt x="747" y="313"/>
                    <a:pt x="1057" y="305"/>
                  </a:cubicBezTo>
                  <a:cubicBezTo>
                    <a:pt x="1367" y="297"/>
                    <a:pt x="1877" y="295"/>
                    <a:pt x="2017" y="250"/>
                  </a:cubicBezTo>
                  <a:cubicBezTo>
                    <a:pt x="2157" y="205"/>
                    <a:pt x="2047" y="72"/>
                    <a:pt x="1899" y="36"/>
                  </a:cubicBezTo>
                  <a:cubicBezTo>
                    <a:pt x="1751" y="0"/>
                    <a:pt x="1398" y="21"/>
                    <a:pt x="1128" y="36"/>
                  </a:cubicBezTo>
                  <a:cubicBezTo>
                    <a:pt x="858" y="51"/>
                    <a:pt x="463" y="106"/>
                    <a:pt x="276" y="129"/>
                  </a:cubicBezTo>
                  <a:cubicBezTo>
                    <a:pt x="89" y="152"/>
                    <a:pt x="12" y="149"/>
                    <a:pt x="6" y="175"/>
                  </a:cubicBezTo>
                  <a:cubicBezTo>
                    <a:pt x="0" y="201"/>
                    <a:pt x="119" y="244"/>
                    <a:pt x="239" y="287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69" name="Freeform 29"/>
            <p:cNvSpPr>
              <a:spLocks/>
            </p:cNvSpPr>
            <p:nvPr/>
          </p:nvSpPr>
          <p:spPr bwMode="auto">
            <a:xfrm>
              <a:off x="4149" y="12575"/>
              <a:ext cx="1855" cy="366"/>
            </a:xfrm>
            <a:custGeom>
              <a:avLst/>
              <a:gdLst/>
              <a:ahLst/>
              <a:cxnLst>
                <a:cxn ang="0">
                  <a:pos x="246" y="349"/>
                </a:cxn>
                <a:cxn ang="0">
                  <a:pos x="1052" y="274"/>
                </a:cxn>
                <a:cxn ang="0">
                  <a:pos x="1646" y="246"/>
                </a:cxn>
                <a:cxn ang="0">
                  <a:pos x="1855" y="236"/>
                </a:cxn>
                <a:cxn ang="0">
                  <a:pos x="1646" y="23"/>
                </a:cxn>
                <a:cxn ang="0">
                  <a:pos x="885" y="97"/>
                </a:cxn>
                <a:cxn ang="0">
                  <a:pos x="106" y="171"/>
                </a:cxn>
                <a:cxn ang="0">
                  <a:pos x="246" y="349"/>
                </a:cxn>
              </a:cxnLst>
              <a:rect l="0" t="0" r="r" b="b"/>
              <a:pathLst>
                <a:path w="1855" h="366">
                  <a:moveTo>
                    <a:pt x="246" y="349"/>
                  </a:moveTo>
                  <a:cubicBezTo>
                    <a:pt x="404" y="366"/>
                    <a:pt x="819" y="291"/>
                    <a:pt x="1052" y="274"/>
                  </a:cubicBezTo>
                  <a:cubicBezTo>
                    <a:pt x="1285" y="257"/>
                    <a:pt x="1512" y="252"/>
                    <a:pt x="1646" y="246"/>
                  </a:cubicBezTo>
                  <a:cubicBezTo>
                    <a:pt x="1780" y="240"/>
                    <a:pt x="1855" y="273"/>
                    <a:pt x="1855" y="236"/>
                  </a:cubicBezTo>
                  <a:cubicBezTo>
                    <a:pt x="1855" y="199"/>
                    <a:pt x="1808" y="46"/>
                    <a:pt x="1646" y="23"/>
                  </a:cubicBezTo>
                  <a:cubicBezTo>
                    <a:pt x="1484" y="0"/>
                    <a:pt x="1142" y="72"/>
                    <a:pt x="885" y="97"/>
                  </a:cubicBezTo>
                  <a:cubicBezTo>
                    <a:pt x="628" y="122"/>
                    <a:pt x="212" y="129"/>
                    <a:pt x="106" y="171"/>
                  </a:cubicBezTo>
                  <a:cubicBezTo>
                    <a:pt x="0" y="213"/>
                    <a:pt x="88" y="332"/>
                    <a:pt x="246" y="349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70" name="Freeform 30"/>
            <p:cNvSpPr>
              <a:spLocks/>
            </p:cNvSpPr>
            <p:nvPr/>
          </p:nvSpPr>
          <p:spPr bwMode="auto">
            <a:xfrm>
              <a:off x="4171" y="12361"/>
              <a:ext cx="1474" cy="229"/>
            </a:xfrm>
            <a:custGeom>
              <a:avLst/>
              <a:gdLst/>
              <a:ahLst/>
              <a:cxnLst>
                <a:cxn ang="0">
                  <a:pos x="84" y="214"/>
                </a:cxn>
                <a:cxn ang="0">
                  <a:pos x="641" y="214"/>
                </a:cxn>
                <a:cxn ang="0">
                  <a:pos x="1328" y="125"/>
                </a:cxn>
                <a:cxn ang="0">
                  <a:pos x="1455" y="125"/>
                </a:cxn>
                <a:cxn ang="0">
                  <a:pos x="1216" y="14"/>
                </a:cxn>
                <a:cxn ang="0">
                  <a:pos x="559" y="42"/>
                </a:cxn>
                <a:cxn ang="0">
                  <a:pos x="137" y="125"/>
                </a:cxn>
                <a:cxn ang="0">
                  <a:pos x="84" y="214"/>
                </a:cxn>
              </a:cxnLst>
              <a:rect l="0" t="0" r="r" b="b"/>
              <a:pathLst>
                <a:path w="1474" h="229">
                  <a:moveTo>
                    <a:pt x="84" y="214"/>
                  </a:moveTo>
                  <a:cubicBezTo>
                    <a:pt x="168" y="229"/>
                    <a:pt x="434" y="229"/>
                    <a:pt x="641" y="214"/>
                  </a:cubicBezTo>
                  <a:cubicBezTo>
                    <a:pt x="848" y="199"/>
                    <a:pt x="1192" y="140"/>
                    <a:pt x="1328" y="125"/>
                  </a:cubicBezTo>
                  <a:cubicBezTo>
                    <a:pt x="1464" y="110"/>
                    <a:pt x="1474" y="143"/>
                    <a:pt x="1455" y="125"/>
                  </a:cubicBezTo>
                  <a:cubicBezTo>
                    <a:pt x="1436" y="107"/>
                    <a:pt x="1365" y="28"/>
                    <a:pt x="1216" y="14"/>
                  </a:cubicBezTo>
                  <a:cubicBezTo>
                    <a:pt x="1067" y="0"/>
                    <a:pt x="739" y="24"/>
                    <a:pt x="559" y="42"/>
                  </a:cubicBezTo>
                  <a:cubicBezTo>
                    <a:pt x="379" y="60"/>
                    <a:pt x="208" y="96"/>
                    <a:pt x="137" y="125"/>
                  </a:cubicBezTo>
                  <a:cubicBezTo>
                    <a:pt x="66" y="154"/>
                    <a:pt x="0" y="199"/>
                    <a:pt x="84" y="21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71" name="Freeform 31"/>
            <p:cNvSpPr>
              <a:spLocks/>
            </p:cNvSpPr>
            <p:nvPr/>
          </p:nvSpPr>
          <p:spPr bwMode="auto">
            <a:xfrm>
              <a:off x="4222" y="12058"/>
              <a:ext cx="1038" cy="320"/>
            </a:xfrm>
            <a:custGeom>
              <a:avLst/>
              <a:gdLst/>
              <a:ahLst/>
              <a:cxnLst>
                <a:cxn ang="0">
                  <a:pos x="114" y="303"/>
                </a:cxn>
                <a:cxn ang="0">
                  <a:pos x="535" y="252"/>
                </a:cxn>
                <a:cxn ang="0">
                  <a:pos x="979" y="198"/>
                </a:cxn>
                <a:cxn ang="0">
                  <a:pos x="889" y="28"/>
                </a:cxn>
                <a:cxn ang="0">
                  <a:pos x="310" y="28"/>
                </a:cxn>
                <a:cxn ang="0">
                  <a:pos x="33" y="149"/>
                </a:cxn>
                <a:cxn ang="0">
                  <a:pos x="114" y="303"/>
                </a:cxn>
              </a:cxnLst>
              <a:rect l="0" t="0" r="r" b="b"/>
              <a:pathLst>
                <a:path w="1038" h="320">
                  <a:moveTo>
                    <a:pt x="114" y="303"/>
                  </a:moveTo>
                  <a:cubicBezTo>
                    <a:pt x="198" y="320"/>
                    <a:pt x="391" y="269"/>
                    <a:pt x="535" y="252"/>
                  </a:cubicBezTo>
                  <a:cubicBezTo>
                    <a:pt x="679" y="235"/>
                    <a:pt x="920" y="235"/>
                    <a:pt x="979" y="198"/>
                  </a:cubicBezTo>
                  <a:cubicBezTo>
                    <a:pt x="1038" y="161"/>
                    <a:pt x="1000" y="56"/>
                    <a:pt x="889" y="28"/>
                  </a:cubicBezTo>
                  <a:cubicBezTo>
                    <a:pt x="778" y="0"/>
                    <a:pt x="453" y="8"/>
                    <a:pt x="310" y="28"/>
                  </a:cubicBezTo>
                  <a:cubicBezTo>
                    <a:pt x="167" y="48"/>
                    <a:pt x="66" y="103"/>
                    <a:pt x="33" y="149"/>
                  </a:cubicBezTo>
                  <a:cubicBezTo>
                    <a:pt x="0" y="195"/>
                    <a:pt x="30" y="286"/>
                    <a:pt x="114" y="303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72" name="Oval 32"/>
            <p:cNvSpPr>
              <a:spLocks noChangeArrowheads="1"/>
            </p:cNvSpPr>
            <p:nvPr/>
          </p:nvSpPr>
          <p:spPr bwMode="auto">
            <a:xfrm>
              <a:off x="4773" y="13437"/>
              <a:ext cx="146" cy="143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73" name="Oval 33"/>
            <p:cNvSpPr>
              <a:spLocks noChangeArrowheads="1"/>
            </p:cNvSpPr>
            <p:nvPr/>
          </p:nvSpPr>
          <p:spPr bwMode="auto">
            <a:xfrm>
              <a:off x="6182" y="13378"/>
              <a:ext cx="146" cy="143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74" name="Oval 34"/>
            <p:cNvSpPr>
              <a:spLocks noChangeArrowheads="1"/>
            </p:cNvSpPr>
            <p:nvPr/>
          </p:nvSpPr>
          <p:spPr bwMode="auto">
            <a:xfrm>
              <a:off x="4417" y="12741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75" name="Oval 35"/>
            <p:cNvSpPr>
              <a:spLocks noChangeArrowheads="1"/>
            </p:cNvSpPr>
            <p:nvPr/>
          </p:nvSpPr>
          <p:spPr bwMode="auto">
            <a:xfrm>
              <a:off x="5698" y="12652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76" name="Oval 36"/>
            <p:cNvSpPr>
              <a:spLocks noChangeArrowheads="1"/>
            </p:cNvSpPr>
            <p:nvPr/>
          </p:nvSpPr>
          <p:spPr bwMode="auto">
            <a:xfrm>
              <a:off x="4336" y="12486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77" name="Oval 37"/>
            <p:cNvSpPr>
              <a:spLocks noChangeArrowheads="1"/>
            </p:cNvSpPr>
            <p:nvPr/>
          </p:nvSpPr>
          <p:spPr bwMode="auto">
            <a:xfrm>
              <a:off x="5337" y="12378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78" name="Oval 38"/>
            <p:cNvSpPr>
              <a:spLocks noChangeArrowheads="1"/>
            </p:cNvSpPr>
            <p:nvPr/>
          </p:nvSpPr>
          <p:spPr bwMode="auto">
            <a:xfrm>
              <a:off x="4631" y="13070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79" name="Oval 39"/>
            <p:cNvSpPr>
              <a:spLocks noChangeArrowheads="1"/>
            </p:cNvSpPr>
            <p:nvPr/>
          </p:nvSpPr>
          <p:spPr bwMode="auto">
            <a:xfrm>
              <a:off x="6004" y="12981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0" name="Oval 40"/>
            <p:cNvSpPr>
              <a:spLocks noChangeArrowheads="1"/>
            </p:cNvSpPr>
            <p:nvPr/>
          </p:nvSpPr>
          <p:spPr bwMode="auto">
            <a:xfrm>
              <a:off x="4302" y="12167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1" name="Oval 41"/>
            <p:cNvSpPr>
              <a:spLocks noChangeArrowheads="1"/>
            </p:cNvSpPr>
            <p:nvPr/>
          </p:nvSpPr>
          <p:spPr bwMode="auto">
            <a:xfrm>
              <a:off x="5013" y="12086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37" name="Group 2"/>
          <p:cNvGrpSpPr>
            <a:grpSpLocks/>
          </p:cNvGrpSpPr>
          <p:nvPr/>
        </p:nvGrpSpPr>
        <p:grpSpPr bwMode="auto">
          <a:xfrm>
            <a:off x="2428860" y="4357694"/>
            <a:ext cx="928694" cy="1571636"/>
            <a:chOff x="1676" y="2861"/>
            <a:chExt cx="3979" cy="6076"/>
          </a:xfrm>
        </p:grpSpPr>
        <p:sp>
          <p:nvSpPr>
            <p:cNvPr id="138" name="Freeform 3"/>
            <p:cNvSpPr>
              <a:spLocks/>
            </p:cNvSpPr>
            <p:nvPr/>
          </p:nvSpPr>
          <p:spPr bwMode="auto">
            <a:xfrm>
              <a:off x="3923" y="7711"/>
              <a:ext cx="656" cy="73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9" name="Freeform 4"/>
            <p:cNvSpPr>
              <a:spLocks/>
            </p:cNvSpPr>
            <p:nvPr/>
          </p:nvSpPr>
          <p:spPr bwMode="auto">
            <a:xfrm>
              <a:off x="3865" y="8248"/>
              <a:ext cx="714" cy="624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0" name="Freeform 5"/>
            <p:cNvSpPr>
              <a:spLocks/>
            </p:cNvSpPr>
            <p:nvPr/>
          </p:nvSpPr>
          <p:spPr bwMode="auto">
            <a:xfrm>
              <a:off x="2489" y="8318"/>
              <a:ext cx="790" cy="619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1" name="Freeform 6"/>
            <p:cNvSpPr>
              <a:spLocks/>
            </p:cNvSpPr>
            <p:nvPr/>
          </p:nvSpPr>
          <p:spPr bwMode="auto">
            <a:xfrm>
              <a:off x="2632" y="7711"/>
              <a:ext cx="712" cy="775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2" name="Freeform 7"/>
            <p:cNvSpPr>
              <a:spLocks/>
            </p:cNvSpPr>
            <p:nvPr/>
          </p:nvSpPr>
          <p:spPr bwMode="auto">
            <a:xfrm>
              <a:off x="4339" y="5073"/>
              <a:ext cx="1316" cy="1946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446" y="390"/>
                </a:cxn>
                <a:cxn ang="0">
                  <a:pos x="706" y="883"/>
                </a:cxn>
                <a:cxn ang="0">
                  <a:pos x="892" y="1366"/>
                </a:cxn>
                <a:cxn ang="0">
                  <a:pos x="1263" y="1551"/>
                </a:cxn>
                <a:cxn ang="0">
                  <a:pos x="1208" y="1644"/>
                </a:cxn>
                <a:cxn ang="0">
                  <a:pos x="1022" y="1561"/>
                </a:cxn>
                <a:cxn ang="0">
                  <a:pos x="1189" y="1747"/>
                </a:cxn>
                <a:cxn ang="0">
                  <a:pos x="948" y="1663"/>
                </a:cxn>
                <a:cxn ang="0">
                  <a:pos x="1068" y="1895"/>
                </a:cxn>
                <a:cxn ang="0">
                  <a:pos x="920" y="1904"/>
                </a:cxn>
                <a:cxn ang="0">
                  <a:pos x="845" y="1719"/>
                </a:cxn>
                <a:cxn ang="0">
                  <a:pos x="827" y="1914"/>
                </a:cxn>
                <a:cxn ang="0">
                  <a:pos x="771" y="1914"/>
                </a:cxn>
                <a:cxn ang="0">
                  <a:pos x="706" y="1719"/>
                </a:cxn>
                <a:cxn ang="0">
                  <a:pos x="502" y="1802"/>
                </a:cxn>
                <a:cxn ang="0">
                  <a:pos x="576" y="1505"/>
                </a:cxn>
                <a:cxn ang="0">
                  <a:pos x="344" y="1087"/>
                </a:cxn>
                <a:cxn ang="0">
                  <a:pos x="186" y="656"/>
                </a:cxn>
                <a:cxn ang="0">
                  <a:pos x="0" y="19"/>
                </a:cxn>
              </a:cxnLst>
              <a:rect l="0" t="0" r="r" b="b"/>
              <a:pathLst>
                <a:path w="1316" h="1946">
                  <a:moveTo>
                    <a:pt x="56" y="0"/>
                  </a:moveTo>
                  <a:cubicBezTo>
                    <a:pt x="197" y="121"/>
                    <a:pt x="338" y="243"/>
                    <a:pt x="446" y="390"/>
                  </a:cubicBezTo>
                  <a:cubicBezTo>
                    <a:pt x="554" y="537"/>
                    <a:pt x="632" y="720"/>
                    <a:pt x="706" y="883"/>
                  </a:cubicBezTo>
                  <a:cubicBezTo>
                    <a:pt x="780" y="1046"/>
                    <a:pt x="799" y="1255"/>
                    <a:pt x="892" y="1366"/>
                  </a:cubicBezTo>
                  <a:cubicBezTo>
                    <a:pt x="985" y="1477"/>
                    <a:pt x="1210" y="1505"/>
                    <a:pt x="1263" y="1551"/>
                  </a:cubicBezTo>
                  <a:cubicBezTo>
                    <a:pt x="1316" y="1597"/>
                    <a:pt x="1248" y="1642"/>
                    <a:pt x="1208" y="1644"/>
                  </a:cubicBezTo>
                  <a:cubicBezTo>
                    <a:pt x="1168" y="1646"/>
                    <a:pt x="1025" y="1544"/>
                    <a:pt x="1022" y="1561"/>
                  </a:cubicBezTo>
                  <a:cubicBezTo>
                    <a:pt x="1019" y="1578"/>
                    <a:pt x="1201" y="1730"/>
                    <a:pt x="1189" y="1747"/>
                  </a:cubicBezTo>
                  <a:cubicBezTo>
                    <a:pt x="1177" y="1764"/>
                    <a:pt x="968" y="1638"/>
                    <a:pt x="948" y="1663"/>
                  </a:cubicBezTo>
                  <a:cubicBezTo>
                    <a:pt x="928" y="1688"/>
                    <a:pt x="1073" y="1855"/>
                    <a:pt x="1068" y="1895"/>
                  </a:cubicBezTo>
                  <a:cubicBezTo>
                    <a:pt x="1063" y="1935"/>
                    <a:pt x="957" y="1933"/>
                    <a:pt x="920" y="1904"/>
                  </a:cubicBezTo>
                  <a:cubicBezTo>
                    <a:pt x="883" y="1875"/>
                    <a:pt x="860" y="1717"/>
                    <a:pt x="845" y="1719"/>
                  </a:cubicBezTo>
                  <a:cubicBezTo>
                    <a:pt x="830" y="1721"/>
                    <a:pt x="839" y="1882"/>
                    <a:pt x="827" y="1914"/>
                  </a:cubicBezTo>
                  <a:cubicBezTo>
                    <a:pt x="815" y="1946"/>
                    <a:pt x="791" y="1946"/>
                    <a:pt x="771" y="1914"/>
                  </a:cubicBezTo>
                  <a:cubicBezTo>
                    <a:pt x="751" y="1882"/>
                    <a:pt x="751" y="1738"/>
                    <a:pt x="706" y="1719"/>
                  </a:cubicBezTo>
                  <a:cubicBezTo>
                    <a:pt x="661" y="1700"/>
                    <a:pt x="524" y="1838"/>
                    <a:pt x="502" y="1802"/>
                  </a:cubicBezTo>
                  <a:cubicBezTo>
                    <a:pt x="480" y="1766"/>
                    <a:pt x="602" y="1624"/>
                    <a:pt x="576" y="1505"/>
                  </a:cubicBezTo>
                  <a:cubicBezTo>
                    <a:pt x="550" y="1386"/>
                    <a:pt x="409" y="1228"/>
                    <a:pt x="344" y="1087"/>
                  </a:cubicBezTo>
                  <a:cubicBezTo>
                    <a:pt x="279" y="946"/>
                    <a:pt x="243" y="834"/>
                    <a:pt x="186" y="656"/>
                  </a:cubicBezTo>
                  <a:cubicBezTo>
                    <a:pt x="129" y="478"/>
                    <a:pt x="64" y="248"/>
                    <a:pt x="0" y="19"/>
                  </a:cubicBezTo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" name="Freeform 8"/>
            <p:cNvSpPr>
              <a:spLocks/>
            </p:cNvSpPr>
            <p:nvPr/>
          </p:nvSpPr>
          <p:spPr bwMode="auto">
            <a:xfrm>
              <a:off x="1676" y="5134"/>
              <a:ext cx="1208" cy="2034"/>
            </a:xfrm>
            <a:custGeom>
              <a:avLst/>
              <a:gdLst/>
              <a:ahLst/>
              <a:cxnLst>
                <a:cxn ang="0">
                  <a:pos x="1208" y="0"/>
                </a:cxn>
                <a:cxn ang="0">
                  <a:pos x="920" y="219"/>
                </a:cxn>
                <a:cxn ang="0">
                  <a:pos x="660" y="799"/>
                </a:cxn>
                <a:cxn ang="0">
                  <a:pos x="409" y="1412"/>
                </a:cxn>
                <a:cxn ang="0">
                  <a:pos x="56" y="1579"/>
                </a:cxn>
                <a:cxn ang="0">
                  <a:pos x="75" y="1672"/>
                </a:cxn>
                <a:cxn ang="0">
                  <a:pos x="214" y="1625"/>
                </a:cxn>
                <a:cxn ang="0">
                  <a:pos x="140" y="1774"/>
                </a:cxn>
                <a:cxn ang="0">
                  <a:pos x="140" y="1858"/>
                </a:cxn>
                <a:cxn ang="0">
                  <a:pos x="279" y="1774"/>
                </a:cxn>
                <a:cxn ang="0">
                  <a:pos x="224" y="1941"/>
                </a:cxn>
                <a:cxn ang="0">
                  <a:pos x="409" y="1783"/>
                </a:cxn>
                <a:cxn ang="0">
                  <a:pos x="391" y="1997"/>
                </a:cxn>
                <a:cxn ang="0">
                  <a:pos x="484" y="1997"/>
                </a:cxn>
                <a:cxn ang="0">
                  <a:pos x="539" y="1774"/>
                </a:cxn>
                <a:cxn ang="0">
                  <a:pos x="642" y="1904"/>
                </a:cxn>
                <a:cxn ang="0">
                  <a:pos x="716" y="1895"/>
                </a:cxn>
                <a:cxn ang="0">
                  <a:pos x="716" y="1644"/>
                </a:cxn>
                <a:cxn ang="0">
                  <a:pos x="809" y="1375"/>
                </a:cxn>
                <a:cxn ang="0">
                  <a:pos x="911" y="1235"/>
                </a:cxn>
                <a:cxn ang="0">
                  <a:pos x="1060" y="483"/>
                </a:cxn>
                <a:cxn ang="0">
                  <a:pos x="1199" y="81"/>
                </a:cxn>
              </a:cxnLst>
              <a:rect l="0" t="0" r="r" b="b"/>
              <a:pathLst>
                <a:path w="1208" h="2034">
                  <a:moveTo>
                    <a:pt x="1208" y="0"/>
                  </a:moveTo>
                  <a:cubicBezTo>
                    <a:pt x="1109" y="43"/>
                    <a:pt x="1011" y="86"/>
                    <a:pt x="920" y="219"/>
                  </a:cubicBezTo>
                  <a:cubicBezTo>
                    <a:pt x="829" y="352"/>
                    <a:pt x="745" y="600"/>
                    <a:pt x="660" y="799"/>
                  </a:cubicBezTo>
                  <a:cubicBezTo>
                    <a:pt x="575" y="998"/>
                    <a:pt x="510" y="1282"/>
                    <a:pt x="409" y="1412"/>
                  </a:cubicBezTo>
                  <a:cubicBezTo>
                    <a:pt x="308" y="1542"/>
                    <a:pt x="112" y="1536"/>
                    <a:pt x="56" y="1579"/>
                  </a:cubicBezTo>
                  <a:cubicBezTo>
                    <a:pt x="0" y="1622"/>
                    <a:pt x="49" y="1664"/>
                    <a:pt x="75" y="1672"/>
                  </a:cubicBezTo>
                  <a:cubicBezTo>
                    <a:pt x="101" y="1680"/>
                    <a:pt x="203" y="1608"/>
                    <a:pt x="214" y="1625"/>
                  </a:cubicBezTo>
                  <a:cubicBezTo>
                    <a:pt x="225" y="1642"/>
                    <a:pt x="152" y="1735"/>
                    <a:pt x="140" y="1774"/>
                  </a:cubicBezTo>
                  <a:cubicBezTo>
                    <a:pt x="128" y="1813"/>
                    <a:pt x="117" y="1858"/>
                    <a:pt x="140" y="1858"/>
                  </a:cubicBezTo>
                  <a:cubicBezTo>
                    <a:pt x="163" y="1858"/>
                    <a:pt x="265" y="1760"/>
                    <a:pt x="279" y="1774"/>
                  </a:cubicBezTo>
                  <a:cubicBezTo>
                    <a:pt x="293" y="1788"/>
                    <a:pt x="202" y="1939"/>
                    <a:pt x="224" y="1941"/>
                  </a:cubicBezTo>
                  <a:cubicBezTo>
                    <a:pt x="246" y="1943"/>
                    <a:pt x="381" y="1774"/>
                    <a:pt x="409" y="1783"/>
                  </a:cubicBezTo>
                  <a:cubicBezTo>
                    <a:pt x="437" y="1792"/>
                    <a:pt x="379" y="1961"/>
                    <a:pt x="391" y="1997"/>
                  </a:cubicBezTo>
                  <a:cubicBezTo>
                    <a:pt x="403" y="2033"/>
                    <a:pt x="459" y="2034"/>
                    <a:pt x="484" y="1997"/>
                  </a:cubicBezTo>
                  <a:cubicBezTo>
                    <a:pt x="509" y="1960"/>
                    <a:pt x="513" y="1789"/>
                    <a:pt x="539" y="1774"/>
                  </a:cubicBezTo>
                  <a:cubicBezTo>
                    <a:pt x="565" y="1759"/>
                    <a:pt x="613" y="1884"/>
                    <a:pt x="642" y="1904"/>
                  </a:cubicBezTo>
                  <a:cubicBezTo>
                    <a:pt x="671" y="1924"/>
                    <a:pt x="704" y="1938"/>
                    <a:pt x="716" y="1895"/>
                  </a:cubicBezTo>
                  <a:cubicBezTo>
                    <a:pt x="728" y="1852"/>
                    <a:pt x="701" y="1731"/>
                    <a:pt x="716" y="1644"/>
                  </a:cubicBezTo>
                  <a:cubicBezTo>
                    <a:pt x="731" y="1557"/>
                    <a:pt x="776" y="1443"/>
                    <a:pt x="809" y="1375"/>
                  </a:cubicBezTo>
                  <a:cubicBezTo>
                    <a:pt x="842" y="1307"/>
                    <a:pt x="869" y="1384"/>
                    <a:pt x="911" y="1235"/>
                  </a:cubicBezTo>
                  <a:cubicBezTo>
                    <a:pt x="953" y="1086"/>
                    <a:pt x="1012" y="675"/>
                    <a:pt x="1060" y="483"/>
                  </a:cubicBezTo>
                  <a:cubicBezTo>
                    <a:pt x="1108" y="291"/>
                    <a:pt x="1153" y="186"/>
                    <a:pt x="1199" y="81"/>
                  </a:cubicBezTo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4" name="Freeform 9"/>
            <p:cNvSpPr>
              <a:spLocks/>
            </p:cNvSpPr>
            <p:nvPr/>
          </p:nvSpPr>
          <p:spPr bwMode="auto">
            <a:xfrm>
              <a:off x="2531" y="4949"/>
              <a:ext cx="2226" cy="2159"/>
            </a:xfrm>
            <a:custGeom>
              <a:avLst/>
              <a:gdLst/>
              <a:ahLst/>
              <a:cxnLst>
                <a:cxn ang="0">
                  <a:pos x="346" y="179"/>
                </a:cxn>
                <a:cxn ang="0">
                  <a:pos x="839" y="290"/>
                </a:cxn>
                <a:cxn ang="0">
                  <a:pos x="1350" y="253"/>
                </a:cxn>
                <a:cxn ang="0">
                  <a:pos x="1805" y="141"/>
                </a:cxn>
                <a:cxn ang="0">
                  <a:pos x="2037" y="1098"/>
                </a:cxn>
                <a:cxn ang="0">
                  <a:pos x="2093" y="1665"/>
                </a:cxn>
                <a:cxn ang="0">
                  <a:pos x="2130" y="2027"/>
                </a:cxn>
                <a:cxn ang="0">
                  <a:pos x="1517" y="2074"/>
                </a:cxn>
                <a:cxn ang="0">
                  <a:pos x="699" y="2083"/>
                </a:cxn>
                <a:cxn ang="0">
                  <a:pos x="263" y="2083"/>
                </a:cxn>
                <a:cxn ang="0">
                  <a:pos x="40" y="2074"/>
                </a:cxn>
                <a:cxn ang="0">
                  <a:pos x="21" y="1572"/>
                </a:cxn>
                <a:cxn ang="0">
                  <a:pos x="95" y="1070"/>
                </a:cxn>
                <a:cxn ang="0">
                  <a:pos x="188" y="587"/>
                </a:cxn>
                <a:cxn ang="0">
                  <a:pos x="346" y="179"/>
                </a:cxn>
              </a:cxnLst>
              <a:rect l="0" t="0" r="r" b="b"/>
              <a:pathLst>
                <a:path w="2226" h="2159">
                  <a:moveTo>
                    <a:pt x="346" y="179"/>
                  </a:moveTo>
                  <a:cubicBezTo>
                    <a:pt x="454" y="130"/>
                    <a:pt x="672" y="278"/>
                    <a:pt x="839" y="290"/>
                  </a:cubicBezTo>
                  <a:cubicBezTo>
                    <a:pt x="1006" y="302"/>
                    <a:pt x="1189" y="278"/>
                    <a:pt x="1350" y="253"/>
                  </a:cubicBezTo>
                  <a:cubicBezTo>
                    <a:pt x="1511" y="228"/>
                    <a:pt x="1691" y="0"/>
                    <a:pt x="1805" y="141"/>
                  </a:cubicBezTo>
                  <a:cubicBezTo>
                    <a:pt x="1919" y="282"/>
                    <a:pt x="1989" y="844"/>
                    <a:pt x="2037" y="1098"/>
                  </a:cubicBezTo>
                  <a:cubicBezTo>
                    <a:pt x="2085" y="1352"/>
                    <a:pt x="2078" y="1510"/>
                    <a:pt x="2093" y="1665"/>
                  </a:cubicBezTo>
                  <a:cubicBezTo>
                    <a:pt x="2108" y="1820"/>
                    <a:pt x="2226" y="1959"/>
                    <a:pt x="2130" y="2027"/>
                  </a:cubicBezTo>
                  <a:cubicBezTo>
                    <a:pt x="2034" y="2095"/>
                    <a:pt x="1755" y="2065"/>
                    <a:pt x="1517" y="2074"/>
                  </a:cubicBezTo>
                  <a:cubicBezTo>
                    <a:pt x="1279" y="2083"/>
                    <a:pt x="908" y="2082"/>
                    <a:pt x="699" y="2083"/>
                  </a:cubicBezTo>
                  <a:cubicBezTo>
                    <a:pt x="490" y="2084"/>
                    <a:pt x="373" y="2084"/>
                    <a:pt x="263" y="2083"/>
                  </a:cubicBezTo>
                  <a:cubicBezTo>
                    <a:pt x="153" y="2082"/>
                    <a:pt x="80" y="2159"/>
                    <a:pt x="40" y="2074"/>
                  </a:cubicBezTo>
                  <a:cubicBezTo>
                    <a:pt x="0" y="1989"/>
                    <a:pt x="12" y="1739"/>
                    <a:pt x="21" y="1572"/>
                  </a:cubicBezTo>
                  <a:cubicBezTo>
                    <a:pt x="30" y="1405"/>
                    <a:pt x="67" y="1234"/>
                    <a:pt x="95" y="1070"/>
                  </a:cubicBezTo>
                  <a:cubicBezTo>
                    <a:pt x="123" y="906"/>
                    <a:pt x="154" y="734"/>
                    <a:pt x="188" y="587"/>
                  </a:cubicBezTo>
                  <a:cubicBezTo>
                    <a:pt x="222" y="440"/>
                    <a:pt x="238" y="228"/>
                    <a:pt x="346" y="179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45" name="Group 10"/>
            <p:cNvGrpSpPr>
              <a:grpSpLocks/>
            </p:cNvGrpSpPr>
            <p:nvPr/>
          </p:nvGrpSpPr>
          <p:grpSpPr bwMode="auto">
            <a:xfrm>
              <a:off x="2149" y="2861"/>
              <a:ext cx="3054" cy="2392"/>
              <a:chOff x="2149" y="2861"/>
              <a:chExt cx="3054" cy="2392"/>
            </a:xfrm>
          </p:grpSpPr>
          <p:sp>
            <p:nvSpPr>
              <p:cNvPr id="150" name="Freeform 11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51" name="Group 12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152" name="Freeform 13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5842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3" name="Freeform 14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4" name="Freeform 15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5" name="Freeform 16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6" name="Freeform 17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7" name="Oval 18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8" name="Oval 19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9" name="Freeform 20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0" name="Freeform 21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146" name="Freeform 22"/>
            <p:cNvSpPr>
              <a:spLocks/>
            </p:cNvSpPr>
            <p:nvPr/>
          </p:nvSpPr>
          <p:spPr bwMode="auto">
            <a:xfrm>
              <a:off x="2884" y="5751"/>
              <a:ext cx="571" cy="7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21" y="65"/>
                </a:cxn>
                <a:cxn ang="0">
                  <a:pos x="571" y="0"/>
                </a:cxn>
              </a:cxnLst>
              <a:rect l="0" t="0" r="r" b="b"/>
              <a:pathLst>
                <a:path w="571" h="70">
                  <a:moveTo>
                    <a:pt x="0" y="28"/>
                  </a:moveTo>
                  <a:cubicBezTo>
                    <a:pt x="113" y="49"/>
                    <a:pt x="226" y="70"/>
                    <a:pt x="321" y="65"/>
                  </a:cubicBezTo>
                  <a:cubicBezTo>
                    <a:pt x="416" y="60"/>
                    <a:pt x="493" y="30"/>
                    <a:pt x="571" y="0"/>
                  </a:cubicBezTo>
                </a:path>
              </a:pathLst>
            </a:custGeom>
            <a:noFill/>
            <a:ln w="19050" cmpd="sng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7" name="Freeform 23"/>
            <p:cNvSpPr>
              <a:spLocks/>
            </p:cNvSpPr>
            <p:nvPr/>
          </p:nvSpPr>
          <p:spPr bwMode="auto">
            <a:xfrm>
              <a:off x="3670" y="5751"/>
              <a:ext cx="669" cy="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5" y="70"/>
                </a:cxn>
                <a:cxn ang="0">
                  <a:pos x="669" y="0"/>
                </a:cxn>
              </a:cxnLst>
              <a:rect l="0" t="0" r="r" b="b"/>
              <a:pathLst>
                <a:path w="669" h="70">
                  <a:moveTo>
                    <a:pt x="0" y="0"/>
                  </a:moveTo>
                  <a:cubicBezTo>
                    <a:pt x="112" y="35"/>
                    <a:pt x="224" y="70"/>
                    <a:pt x="335" y="70"/>
                  </a:cubicBezTo>
                  <a:cubicBezTo>
                    <a:pt x="446" y="70"/>
                    <a:pt x="557" y="35"/>
                    <a:pt x="669" y="0"/>
                  </a:cubicBezTo>
                </a:path>
              </a:pathLst>
            </a:custGeom>
            <a:noFill/>
            <a:ln w="19050" cmpd="sng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8" name="Oval 24"/>
            <p:cNvSpPr>
              <a:spLocks noChangeArrowheads="1"/>
            </p:cNvSpPr>
            <p:nvPr/>
          </p:nvSpPr>
          <p:spPr bwMode="auto">
            <a:xfrm>
              <a:off x="3530" y="6633"/>
              <a:ext cx="143" cy="158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9" name="Freeform 25"/>
            <p:cNvSpPr>
              <a:spLocks/>
            </p:cNvSpPr>
            <p:nvPr/>
          </p:nvSpPr>
          <p:spPr bwMode="auto">
            <a:xfrm>
              <a:off x="2418" y="6926"/>
              <a:ext cx="2442" cy="923"/>
            </a:xfrm>
            <a:custGeom>
              <a:avLst/>
              <a:gdLst/>
              <a:ahLst/>
              <a:cxnLst>
                <a:cxn ang="0">
                  <a:pos x="164" y="42"/>
                </a:cxn>
                <a:cxn ang="0">
                  <a:pos x="1112" y="79"/>
                </a:cxn>
                <a:cxn ang="0">
                  <a:pos x="1762" y="60"/>
                </a:cxn>
                <a:cxn ang="0">
                  <a:pos x="2264" y="79"/>
                </a:cxn>
                <a:cxn ang="0">
                  <a:pos x="2313" y="534"/>
                </a:cxn>
                <a:cxn ang="0">
                  <a:pos x="2363" y="831"/>
                </a:cxn>
                <a:cxn ang="0">
                  <a:pos x="1840" y="841"/>
                </a:cxn>
                <a:cxn ang="0">
                  <a:pos x="1372" y="906"/>
                </a:cxn>
                <a:cxn ang="0">
                  <a:pos x="1260" y="887"/>
                </a:cxn>
                <a:cxn ang="0">
                  <a:pos x="1353" y="693"/>
                </a:cxn>
                <a:cxn ang="0">
                  <a:pos x="1297" y="460"/>
                </a:cxn>
                <a:cxn ang="0">
                  <a:pos x="1139" y="478"/>
                </a:cxn>
                <a:cxn ang="0">
                  <a:pos x="1149" y="693"/>
                </a:cxn>
                <a:cxn ang="0">
                  <a:pos x="1177" y="878"/>
                </a:cxn>
                <a:cxn ang="0">
                  <a:pos x="861" y="887"/>
                </a:cxn>
                <a:cxn ang="0">
                  <a:pos x="173" y="859"/>
                </a:cxn>
                <a:cxn ang="0">
                  <a:pos x="183" y="753"/>
                </a:cxn>
                <a:cxn ang="0">
                  <a:pos x="127" y="172"/>
                </a:cxn>
                <a:cxn ang="0">
                  <a:pos x="164" y="42"/>
                </a:cxn>
              </a:cxnLst>
              <a:rect l="0" t="0" r="r" b="b"/>
              <a:pathLst>
                <a:path w="2442" h="923">
                  <a:moveTo>
                    <a:pt x="164" y="42"/>
                  </a:moveTo>
                  <a:cubicBezTo>
                    <a:pt x="328" y="27"/>
                    <a:pt x="846" y="76"/>
                    <a:pt x="1112" y="79"/>
                  </a:cubicBezTo>
                  <a:cubicBezTo>
                    <a:pt x="1378" y="82"/>
                    <a:pt x="1570" y="60"/>
                    <a:pt x="1762" y="60"/>
                  </a:cubicBezTo>
                  <a:cubicBezTo>
                    <a:pt x="1954" y="60"/>
                    <a:pt x="2172" y="0"/>
                    <a:pt x="2264" y="79"/>
                  </a:cubicBezTo>
                  <a:cubicBezTo>
                    <a:pt x="2356" y="158"/>
                    <a:pt x="2296" y="409"/>
                    <a:pt x="2313" y="534"/>
                  </a:cubicBezTo>
                  <a:cubicBezTo>
                    <a:pt x="2330" y="659"/>
                    <a:pt x="2442" y="780"/>
                    <a:pt x="2363" y="831"/>
                  </a:cubicBezTo>
                  <a:cubicBezTo>
                    <a:pt x="2284" y="882"/>
                    <a:pt x="2005" y="829"/>
                    <a:pt x="1840" y="841"/>
                  </a:cubicBezTo>
                  <a:cubicBezTo>
                    <a:pt x="1675" y="853"/>
                    <a:pt x="1469" y="898"/>
                    <a:pt x="1372" y="906"/>
                  </a:cubicBezTo>
                  <a:cubicBezTo>
                    <a:pt x="1275" y="914"/>
                    <a:pt x="1263" y="923"/>
                    <a:pt x="1260" y="887"/>
                  </a:cubicBezTo>
                  <a:cubicBezTo>
                    <a:pt x="1257" y="851"/>
                    <a:pt x="1347" y="764"/>
                    <a:pt x="1353" y="693"/>
                  </a:cubicBezTo>
                  <a:cubicBezTo>
                    <a:pt x="1359" y="622"/>
                    <a:pt x="1333" y="496"/>
                    <a:pt x="1297" y="460"/>
                  </a:cubicBezTo>
                  <a:cubicBezTo>
                    <a:pt x="1261" y="424"/>
                    <a:pt x="1164" y="439"/>
                    <a:pt x="1139" y="478"/>
                  </a:cubicBezTo>
                  <a:cubicBezTo>
                    <a:pt x="1114" y="517"/>
                    <a:pt x="1143" y="626"/>
                    <a:pt x="1149" y="693"/>
                  </a:cubicBezTo>
                  <a:cubicBezTo>
                    <a:pt x="1155" y="760"/>
                    <a:pt x="1225" y="846"/>
                    <a:pt x="1177" y="878"/>
                  </a:cubicBezTo>
                  <a:cubicBezTo>
                    <a:pt x="1129" y="910"/>
                    <a:pt x="1028" y="890"/>
                    <a:pt x="861" y="887"/>
                  </a:cubicBezTo>
                  <a:cubicBezTo>
                    <a:pt x="694" y="884"/>
                    <a:pt x="286" y="881"/>
                    <a:pt x="173" y="859"/>
                  </a:cubicBezTo>
                  <a:cubicBezTo>
                    <a:pt x="60" y="837"/>
                    <a:pt x="191" y="867"/>
                    <a:pt x="183" y="753"/>
                  </a:cubicBezTo>
                  <a:cubicBezTo>
                    <a:pt x="175" y="639"/>
                    <a:pt x="136" y="292"/>
                    <a:pt x="127" y="172"/>
                  </a:cubicBezTo>
                  <a:cubicBezTo>
                    <a:pt x="118" y="52"/>
                    <a:pt x="0" y="57"/>
                    <a:pt x="164" y="42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62" name="161 CuadroTexto"/>
          <p:cNvSpPr txBox="1"/>
          <p:nvPr/>
        </p:nvSpPr>
        <p:spPr>
          <a:xfrm>
            <a:off x="2266013" y="465073"/>
            <a:ext cx="6612147" cy="126188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cap="all" dirty="0" smtClean="0">
              <a:latin typeface="Comic Sans MS" pitchFamily="66" charset="0"/>
            </a:endParaRPr>
          </a:p>
          <a:p>
            <a:pPr algn="ctr"/>
            <a:r>
              <a:rPr lang="es-ES" sz="2000" b="1" cap="all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¿qué información APARECE en los carteles o EN LOS</a:t>
            </a:r>
          </a:p>
          <a:p>
            <a:pPr algn="ctr"/>
            <a:r>
              <a:rPr lang="es-ES" sz="2000" b="1" cap="all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puestos de salvamento?</a:t>
            </a:r>
          </a:p>
          <a:p>
            <a:pPr algn="ctr"/>
            <a:endParaRPr lang="es-ES" sz="800" cap="all" dirty="0">
              <a:latin typeface="Comic Sans MS" pitchFamily="66" charset="0"/>
            </a:endParaRPr>
          </a:p>
        </p:txBody>
      </p:sp>
      <p:sp>
        <p:nvSpPr>
          <p:cNvPr id="164" name="163 CuadroTexto"/>
          <p:cNvSpPr txBox="1"/>
          <p:nvPr/>
        </p:nvSpPr>
        <p:spPr>
          <a:xfrm>
            <a:off x="5227536" y="1889537"/>
            <a:ext cx="301687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b="1" dirty="0" smtClean="0">
                <a:latin typeface="Comic Sans MS" pitchFamily="66" charset="0"/>
              </a:rPr>
              <a:t>Horas de las mareas</a:t>
            </a:r>
          </a:p>
          <a:p>
            <a:pPr algn="just"/>
            <a:r>
              <a:rPr lang="es-ES" sz="2000" b="1" dirty="0" smtClean="0">
                <a:latin typeface="Comic Sans MS" pitchFamily="66" charset="0"/>
              </a:rPr>
              <a:t>Coeficiente de marea</a:t>
            </a:r>
            <a:r>
              <a:rPr lang="es-ES" sz="2000" dirty="0" smtClean="0">
                <a:latin typeface="Comic Sans MS" pitchFamily="66" charset="0"/>
              </a:rPr>
              <a:t> </a:t>
            </a:r>
          </a:p>
          <a:p>
            <a:pPr algn="just"/>
            <a:r>
              <a:rPr lang="es-ES" sz="2000" b="1" dirty="0" smtClean="0">
                <a:latin typeface="Comic Sans MS" pitchFamily="66" charset="0"/>
              </a:rPr>
              <a:t>Temperatura del agua y del ambiente, etc.</a:t>
            </a:r>
            <a:endParaRPr lang="es-ES" dirty="0" smtClean="0">
              <a:latin typeface="Comic Sans MS" pitchFamily="66" charset="0"/>
            </a:endParaRPr>
          </a:p>
        </p:txBody>
      </p:sp>
      <p:grpSp>
        <p:nvGrpSpPr>
          <p:cNvPr id="14337" name="Group 1"/>
          <p:cNvGrpSpPr>
            <a:grpSpLocks/>
          </p:cNvGrpSpPr>
          <p:nvPr/>
        </p:nvGrpSpPr>
        <p:grpSpPr bwMode="auto">
          <a:xfrm>
            <a:off x="4714876" y="3786190"/>
            <a:ext cx="1143008" cy="2017717"/>
            <a:chOff x="6705" y="5394"/>
            <a:chExt cx="1222" cy="2165"/>
          </a:xfrm>
        </p:grpSpPr>
        <p:grpSp>
          <p:nvGrpSpPr>
            <p:cNvPr id="14338" name="Group 2"/>
            <p:cNvGrpSpPr>
              <a:grpSpLocks/>
            </p:cNvGrpSpPr>
            <p:nvPr/>
          </p:nvGrpSpPr>
          <p:grpSpPr bwMode="auto">
            <a:xfrm>
              <a:off x="6705" y="5394"/>
              <a:ext cx="1222" cy="2165"/>
              <a:chOff x="6166" y="5413"/>
              <a:chExt cx="1222" cy="2165"/>
            </a:xfrm>
          </p:grpSpPr>
          <p:sp>
            <p:nvSpPr>
              <p:cNvPr id="14339" name="Freeform 3"/>
              <p:cNvSpPr>
                <a:spLocks/>
              </p:cNvSpPr>
              <p:nvPr/>
            </p:nvSpPr>
            <p:spPr bwMode="auto">
              <a:xfrm>
                <a:off x="6407" y="6039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340" name="Freeform 4"/>
              <p:cNvSpPr>
                <a:spLocks/>
              </p:cNvSpPr>
              <p:nvPr/>
            </p:nvSpPr>
            <p:spPr bwMode="auto">
              <a:xfrm>
                <a:off x="6384" y="6039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4341" name="Group 5"/>
              <p:cNvGrpSpPr>
                <a:grpSpLocks/>
              </p:cNvGrpSpPr>
              <p:nvPr/>
            </p:nvGrpSpPr>
            <p:grpSpPr bwMode="auto">
              <a:xfrm>
                <a:off x="6166" y="5413"/>
                <a:ext cx="1222" cy="2165"/>
                <a:chOff x="6166" y="5413"/>
                <a:chExt cx="1222" cy="2165"/>
              </a:xfrm>
            </p:grpSpPr>
            <p:sp>
              <p:nvSpPr>
                <p:cNvPr id="14342" name="Freeform 6"/>
                <p:cNvSpPr>
                  <a:spLocks/>
                </p:cNvSpPr>
                <p:nvPr/>
              </p:nvSpPr>
              <p:spPr bwMode="auto">
                <a:xfrm>
                  <a:off x="6907" y="6138"/>
                  <a:ext cx="481" cy="839"/>
                </a:xfrm>
                <a:custGeom>
                  <a:avLst/>
                  <a:gdLst/>
                  <a:ahLst/>
                  <a:cxnLst>
                    <a:cxn ang="0">
                      <a:pos x="56" y="0"/>
                    </a:cxn>
                    <a:cxn ang="0">
                      <a:pos x="446" y="390"/>
                    </a:cxn>
                    <a:cxn ang="0">
                      <a:pos x="706" y="883"/>
                    </a:cxn>
                    <a:cxn ang="0">
                      <a:pos x="892" y="1366"/>
                    </a:cxn>
                    <a:cxn ang="0">
                      <a:pos x="1263" y="1551"/>
                    </a:cxn>
                    <a:cxn ang="0">
                      <a:pos x="1208" y="1644"/>
                    </a:cxn>
                    <a:cxn ang="0">
                      <a:pos x="1022" y="1561"/>
                    </a:cxn>
                    <a:cxn ang="0">
                      <a:pos x="1189" y="1747"/>
                    </a:cxn>
                    <a:cxn ang="0">
                      <a:pos x="948" y="1663"/>
                    </a:cxn>
                    <a:cxn ang="0">
                      <a:pos x="1068" y="1895"/>
                    </a:cxn>
                    <a:cxn ang="0">
                      <a:pos x="920" y="1904"/>
                    </a:cxn>
                    <a:cxn ang="0">
                      <a:pos x="845" y="1719"/>
                    </a:cxn>
                    <a:cxn ang="0">
                      <a:pos x="827" y="1914"/>
                    </a:cxn>
                    <a:cxn ang="0">
                      <a:pos x="771" y="1914"/>
                    </a:cxn>
                    <a:cxn ang="0">
                      <a:pos x="706" y="1719"/>
                    </a:cxn>
                    <a:cxn ang="0">
                      <a:pos x="502" y="1802"/>
                    </a:cxn>
                    <a:cxn ang="0">
                      <a:pos x="576" y="1505"/>
                    </a:cxn>
                    <a:cxn ang="0">
                      <a:pos x="344" y="1087"/>
                    </a:cxn>
                    <a:cxn ang="0">
                      <a:pos x="186" y="656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1316" h="1946">
                      <a:moveTo>
                        <a:pt x="56" y="0"/>
                      </a:moveTo>
                      <a:cubicBezTo>
                        <a:pt x="197" y="121"/>
                        <a:pt x="338" y="243"/>
                        <a:pt x="446" y="390"/>
                      </a:cubicBezTo>
                      <a:cubicBezTo>
                        <a:pt x="554" y="537"/>
                        <a:pt x="632" y="720"/>
                        <a:pt x="706" y="883"/>
                      </a:cubicBezTo>
                      <a:cubicBezTo>
                        <a:pt x="780" y="1046"/>
                        <a:pt x="799" y="1255"/>
                        <a:pt x="892" y="1366"/>
                      </a:cubicBezTo>
                      <a:cubicBezTo>
                        <a:pt x="985" y="1477"/>
                        <a:pt x="1210" y="1505"/>
                        <a:pt x="1263" y="1551"/>
                      </a:cubicBezTo>
                      <a:cubicBezTo>
                        <a:pt x="1316" y="1597"/>
                        <a:pt x="1248" y="1642"/>
                        <a:pt x="1208" y="1644"/>
                      </a:cubicBezTo>
                      <a:cubicBezTo>
                        <a:pt x="1168" y="1646"/>
                        <a:pt x="1025" y="1544"/>
                        <a:pt x="1022" y="1561"/>
                      </a:cubicBezTo>
                      <a:cubicBezTo>
                        <a:pt x="1019" y="1578"/>
                        <a:pt x="1201" y="1730"/>
                        <a:pt x="1189" y="1747"/>
                      </a:cubicBezTo>
                      <a:cubicBezTo>
                        <a:pt x="1177" y="1764"/>
                        <a:pt x="968" y="1638"/>
                        <a:pt x="948" y="1663"/>
                      </a:cubicBezTo>
                      <a:cubicBezTo>
                        <a:pt x="928" y="1688"/>
                        <a:pt x="1073" y="1855"/>
                        <a:pt x="1068" y="1895"/>
                      </a:cubicBezTo>
                      <a:cubicBezTo>
                        <a:pt x="1063" y="1935"/>
                        <a:pt x="957" y="1933"/>
                        <a:pt x="920" y="1904"/>
                      </a:cubicBezTo>
                      <a:cubicBezTo>
                        <a:pt x="883" y="1875"/>
                        <a:pt x="860" y="1717"/>
                        <a:pt x="845" y="1719"/>
                      </a:cubicBezTo>
                      <a:cubicBezTo>
                        <a:pt x="830" y="1721"/>
                        <a:pt x="839" y="1882"/>
                        <a:pt x="827" y="1914"/>
                      </a:cubicBezTo>
                      <a:cubicBezTo>
                        <a:pt x="815" y="1946"/>
                        <a:pt x="791" y="1946"/>
                        <a:pt x="771" y="1914"/>
                      </a:cubicBezTo>
                      <a:cubicBezTo>
                        <a:pt x="751" y="1882"/>
                        <a:pt x="751" y="1738"/>
                        <a:pt x="706" y="1719"/>
                      </a:cubicBezTo>
                      <a:cubicBezTo>
                        <a:pt x="661" y="1700"/>
                        <a:pt x="524" y="1838"/>
                        <a:pt x="502" y="1802"/>
                      </a:cubicBezTo>
                      <a:cubicBezTo>
                        <a:pt x="480" y="1766"/>
                        <a:pt x="602" y="1624"/>
                        <a:pt x="576" y="1505"/>
                      </a:cubicBezTo>
                      <a:cubicBezTo>
                        <a:pt x="550" y="1386"/>
                        <a:pt x="409" y="1228"/>
                        <a:pt x="344" y="1087"/>
                      </a:cubicBezTo>
                      <a:cubicBezTo>
                        <a:pt x="279" y="946"/>
                        <a:pt x="243" y="834"/>
                        <a:pt x="186" y="656"/>
                      </a:cubicBezTo>
                      <a:cubicBezTo>
                        <a:pt x="129" y="478"/>
                        <a:pt x="64" y="248"/>
                        <a:pt x="0" y="19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343" name="Freeform 7"/>
                <p:cNvSpPr>
                  <a:spLocks/>
                </p:cNvSpPr>
                <p:nvPr/>
              </p:nvSpPr>
              <p:spPr bwMode="auto">
                <a:xfrm>
                  <a:off x="6726" y="7081"/>
                  <a:ext cx="240" cy="319"/>
                </a:xfrm>
                <a:custGeom>
                  <a:avLst/>
                  <a:gdLst/>
                  <a:ahLst/>
                  <a:cxnLst>
                    <a:cxn ang="0">
                      <a:pos x="53" y="90"/>
                    </a:cxn>
                    <a:cxn ang="0">
                      <a:pos x="341" y="71"/>
                    </a:cxn>
                    <a:cxn ang="0">
                      <a:pos x="601" y="71"/>
                    </a:cxn>
                    <a:cxn ang="0">
                      <a:pos x="629" y="471"/>
                    </a:cxn>
                    <a:cxn ang="0">
                      <a:pos x="611" y="666"/>
                    </a:cxn>
                    <a:cxn ang="0">
                      <a:pos x="360" y="731"/>
                    </a:cxn>
                    <a:cxn ang="0">
                      <a:pos x="118" y="713"/>
                    </a:cxn>
                    <a:cxn ang="0">
                      <a:pos x="25" y="609"/>
                    </a:cxn>
                    <a:cxn ang="0">
                      <a:pos x="53" y="90"/>
                    </a:cxn>
                  </a:cxnLst>
                  <a:rect l="0" t="0" r="r" b="b"/>
                  <a:pathLst>
                    <a:path w="656" h="739">
                      <a:moveTo>
                        <a:pt x="53" y="90"/>
                      </a:moveTo>
                      <a:cubicBezTo>
                        <a:pt x="106" y="0"/>
                        <a:pt x="250" y="74"/>
                        <a:pt x="341" y="71"/>
                      </a:cubicBezTo>
                      <a:cubicBezTo>
                        <a:pt x="432" y="68"/>
                        <a:pt x="553" y="4"/>
                        <a:pt x="601" y="71"/>
                      </a:cubicBezTo>
                      <a:cubicBezTo>
                        <a:pt x="649" y="138"/>
                        <a:pt x="627" y="372"/>
                        <a:pt x="629" y="471"/>
                      </a:cubicBezTo>
                      <a:cubicBezTo>
                        <a:pt x="631" y="570"/>
                        <a:pt x="656" y="623"/>
                        <a:pt x="611" y="666"/>
                      </a:cubicBezTo>
                      <a:cubicBezTo>
                        <a:pt x="566" y="709"/>
                        <a:pt x="442" y="723"/>
                        <a:pt x="360" y="731"/>
                      </a:cubicBezTo>
                      <a:cubicBezTo>
                        <a:pt x="278" y="739"/>
                        <a:pt x="174" y="733"/>
                        <a:pt x="118" y="713"/>
                      </a:cubicBezTo>
                      <a:cubicBezTo>
                        <a:pt x="62" y="693"/>
                        <a:pt x="37" y="713"/>
                        <a:pt x="25" y="609"/>
                      </a:cubicBezTo>
                      <a:cubicBezTo>
                        <a:pt x="13" y="505"/>
                        <a:pt x="0" y="180"/>
                        <a:pt x="53" y="90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344" name="Freeform 8"/>
                <p:cNvSpPr>
                  <a:spLocks/>
                </p:cNvSpPr>
                <p:nvPr/>
              </p:nvSpPr>
              <p:spPr bwMode="auto">
                <a:xfrm>
                  <a:off x="6705" y="7290"/>
                  <a:ext cx="261" cy="269"/>
                </a:xfrm>
                <a:custGeom>
                  <a:avLst/>
                  <a:gdLst/>
                  <a:ahLst/>
                  <a:cxnLst>
                    <a:cxn ang="0">
                      <a:pos x="143" y="23"/>
                    </a:cxn>
                    <a:cxn ang="0">
                      <a:pos x="162" y="99"/>
                    </a:cxn>
                    <a:cxn ang="0">
                      <a:pos x="450" y="173"/>
                    </a:cxn>
                    <a:cxn ang="0">
                      <a:pos x="794" y="80"/>
                    </a:cxn>
                    <a:cxn ang="0">
                      <a:pos x="877" y="238"/>
                    </a:cxn>
                    <a:cxn ang="0">
                      <a:pos x="850" y="492"/>
                    </a:cxn>
                    <a:cxn ang="0">
                      <a:pos x="589" y="624"/>
                    </a:cxn>
                    <a:cxn ang="0">
                      <a:pos x="88" y="492"/>
                    </a:cxn>
                    <a:cxn ang="0">
                      <a:pos x="60" y="238"/>
                    </a:cxn>
                    <a:cxn ang="0">
                      <a:pos x="143" y="23"/>
                    </a:cxn>
                  </a:cxnLst>
                  <a:rect l="0" t="0" r="r" b="b"/>
                  <a:pathLst>
                    <a:path w="898" h="624">
                      <a:moveTo>
                        <a:pt x="143" y="23"/>
                      </a:moveTo>
                      <a:cubicBezTo>
                        <a:pt x="160" y="0"/>
                        <a:pt x="111" y="74"/>
                        <a:pt x="162" y="99"/>
                      </a:cubicBezTo>
                      <a:cubicBezTo>
                        <a:pt x="213" y="124"/>
                        <a:pt x="345" y="176"/>
                        <a:pt x="450" y="173"/>
                      </a:cubicBezTo>
                      <a:cubicBezTo>
                        <a:pt x="555" y="170"/>
                        <a:pt x="723" y="69"/>
                        <a:pt x="794" y="80"/>
                      </a:cubicBezTo>
                      <a:cubicBezTo>
                        <a:pt x="865" y="91"/>
                        <a:pt x="868" y="169"/>
                        <a:pt x="877" y="238"/>
                      </a:cubicBezTo>
                      <a:cubicBezTo>
                        <a:pt x="886" y="307"/>
                        <a:pt x="898" y="428"/>
                        <a:pt x="850" y="492"/>
                      </a:cubicBezTo>
                      <a:cubicBezTo>
                        <a:pt x="802" y="556"/>
                        <a:pt x="716" y="624"/>
                        <a:pt x="589" y="624"/>
                      </a:cubicBezTo>
                      <a:cubicBezTo>
                        <a:pt x="462" y="624"/>
                        <a:pt x="176" y="556"/>
                        <a:pt x="88" y="492"/>
                      </a:cubicBezTo>
                      <a:cubicBezTo>
                        <a:pt x="0" y="428"/>
                        <a:pt x="51" y="316"/>
                        <a:pt x="60" y="238"/>
                      </a:cubicBezTo>
                      <a:cubicBezTo>
                        <a:pt x="69" y="160"/>
                        <a:pt x="126" y="46"/>
                        <a:pt x="143" y="2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345" name="Freeform 9"/>
                <p:cNvSpPr>
                  <a:spLocks/>
                </p:cNvSpPr>
                <p:nvPr/>
              </p:nvSpPr>
              <p:spPr bwMode="auto">
                <a:xfrm>
                  <a:off x="6421" y="7311"/>
                  <a:ext cx="289" cy="267"/>
                </a:xfrm>
                <a:custGeom>
                  <a:avLst/>
                  <a:gdLst/>
                  <a:ahLst/>
                  <a:cxnLst>
                    <a:cxn ang="0">
                      <a:pos x="339" y="34"/>
                    </a:cxn>
                    <a:cxn ang="0">
                      <a:pos x="460" y="119"/>
                    </a:cxn>
                    <a:cxn ang="0">
                      <a:pos x="794" y="128"/>
                    </a:cxn>
                    <a:cxn ang="0">
                      <a:pos x="1008" y="34"/>
                    </a:cxn>
                    <a:cxn ang="0">
                      <a:pos x="1082" y="212"/>
                    </a:cxn>
                    <a:cxn ang="0">
                      <a:pos x="869" y="463"/>
                    </a:cxn>
                    <a:cxn ang="0">
                      <a:pos x="404" y="611"/>
                    </a:cxn>
                    <a:cxn ang="0">
                      <a:pos x="60" y="509"/>
                    </a:cxn>
                    <a:cxn ang="0">
                      <a:pos x="42" y="240"/>
                    </a:cxn>
                    <a:cxn ang="0">
                      <a:pos x="209" y="34"/>
                    </a:cxn>
                    <a:cxn ang="0">
                      <a:pos x="283" y="34"/>
                    </a:cxn>
                  </a:cxnLst>
                  <a:rect l="0" t="0" r="r" b="b"/>
                  <a:pathLst>
                    <a:path w="1105" h="619">
                      <a:moveTo>
                        <a:pt x="339" y="34"/>
                      </a:moveTo>
                      <a:cubicBezTo>
                        <a:pt x="361" y="68"/>
                        <a:pt x="384" y="103"/>
                        <a:pt x="460" y="119"/>
                      </a:cubicBezTo>
                      <a:cubicBezTo>
                        <a:pt x="536" y="135"/>
                        <a:pt x="703" y="142"/>
                        <a:pt x="794" y="128"/>
                      </a:cubicBezTo>
                      <a:cubicBezTo>
                        <a:pt x="885" y="114"/>
                        <a:pt x="960" y="20"/>
                        <a:pt x="1008" y="34"/>
                      </a:cubicBezTo>
                      <a:cubicBezTo>
                        <a:pt x="1056" y="48"/>
                        <a:pt x="1105" y="141"/>
                        <a:pt x="1082" y="212"/>
                      </a:cubicBezTo>
                      <a:cubicBezTo>
                        <a:pt x="1059" y="283"/>
                        <a:pt x="982" y="397"/>
                        <a:pt x="869" y="463"/>
                      </a:cubicBezTo>
                      <a:cubicBezTo>
                        <a:pt x="756" y="529"/>
                        <a:pt x="539" y="603"/>
                        <a:pt x="404" y="611"/>
                      </a:cubicBezTo>
                      <a:cubicBezTo>
                        <a:pt x="269" y="619"/>
                        <a:pt x="120" y="571"/>
                        <a:pt x="60" y="509"/>
                      </a:cubicBezTo>
                      <a:cubicBezTo>
                        <a:pt x="0" y="447"/>
                        <a:pt x="17" y="319"/>
                        <a:pt x="42" y="240"/>
                      </a:cubicBezTo>
                      <a:cubicBezTo>
                        <a:pt x="67" y="161"/>
                        <a:pt x="169" y="68"/>
                        <a:pt x="209" y="34"/>
                      </a:cubicBezTo>
                      <a:cubicBezTo>
                        <a:pt x="249" y="0"/>
                        <a:pt x="266" y="17"/>
                        <a:pt x="283" y="34"/>
                      </a:cubicBezTo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346" name="Freeform 10"/>
                <p:cNvSpPr>
                  <a:spLocks/>
                </p:cNvSpPr>
                <p:nvPr/>
              </p:nvSpPr>
              <p:spPr bwMode="auto">
                <a:xfrm>
                  <a:off x="6466" y="7054"/>
                  <a:ext cx="260" cy="334"/>
                </a:xfrm>
                <a:custGeom>
                  <a:avLst/>
                  <a:gdLst/>
                  <a:ahLst/>
                  <a:cxnLst>
                    <a:cxn ang="0">
                      <a:pos x="59" y="56"/>
                    </a:cxn>
                    <a:cxn ang="0">
                      <a:pos x="41" y="409"/>
                    </a:cxn>
                    <a:cxn ang="0">
                      <a:pos x="115" y="688"/>
                    </a:cxn>
                    <a:cxn ang="0">
                      <a:pos x="524" y="762"/>
                    </a:cxn>
                    <a:cxn ang="0">
                      <a:pos x="635" y="612"/>
                    </a:cxn>
                    <a:cxn ang="0">
                      <a:pos x="691" y="390"/>
                    </a:cxn>
                    <a:cxn ang="0">
                      <a:pos x="663" y="74"/>
                    </a:cxn>
                    <a:cxn ang="0">
                      <a:pos x="394" y="74"/>
                    </a:cxn>
                    <a:cxn ang="0">
                      <a:pos x="59" y="56"/>
                    </a:cxn>
                  </a:cxnLst>
                  <a:rect l="0" t="0" r="r" b="b"/>
                  <a:pathLst>
                    <a:path w="712" h="775">
                      <a:moveTo>
                        <a:pt x="59" y="56"/>
                      </a:moveTo>
                      <a:cubicBezTo>
                        <a:pt x="0" y="112"/>
                        <a:pt x="32" y="304"/>
                        <a:pt x="41" y="409"/>
                      </a:cubicBezTo>
                      <a:cubicBezTo>
                        <a:pt x="50" y="514"/>
                        <a:pt x="35" y="629"/>
                        <a:pt x="115" y="688"/>
                      </a:cubicBezTo>
                      <a:cubicBezTo>
                        <a:pt x="195" y="747"/>
                        <a:pt x="437" y="775"/>
                        <a:pt x="524" y="762"/>
                      </a:cubicBezTo>
                      <a:cubicBezTo>
                        <a:pt x="611" y="749"/>
                        <a:pt x="607" y="674"/>
                        <a:pt x="635" y="612"/>
                      </a:cubicBezTo>
                      <a:cubicBezTo>
                        <a:pt x="663" y="550"/>
                        <a:pt x="686" y="480"/>
                        <a:pt x="691" y="390"/>
                      </a:cubicBezTo>
                      <a:cubicBezTo>
                        <a:pt x="696" y="300"/>
                        <a:pt x="712" y="127"/>
                        <a:pt x="663" y="74"/>
                      </a:cubicBezTo>
                      <a:cubicBezTo>
                        <a:pt x="614" y="21"/>
                        <a:pt x="495" y="71"/>
                        <a:pt x="394" y="74"/>
                      </a:cubicBezTo>
                      <a:cubicBezTo>
                        <a:pt x="293" y="77"/>
                        <a:pt x="118" y="0"/>
                        <a:pt x="59" y="56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347" name="Group 11"/>
                <p:cNvGrpSpPr>
                  <a:grpSpLocks/>
                </p:cNvGrpSpPr>
                <p:nvPr/>
              </p:nvGrpSpPr>
              <p:grpSpPr bwMode="auto">
                <a:xfrm>
                  <a:off x="6166" y="5413"/>
                  <a:ext cx="1048" cy="747"/>
                  <a:chOff x="7062" y="5424"/>
                  <a:chExt cx="2041" cy="1336"/>
                </a:xfrm>
              </p:grpSpPr>
              <p:sp>
                <p:nvSpPr>
                  <p:cNvPr id="14348" name="Freeform 12"/>
                  <p:cNvSpPr>
                    <a:spLocks/>
                  </p:cNvSpPr>
                  <p:nvPr/>
                </p:nvSpPr>
                <p:spPr bwMode="auto">
                  <a:xfrm>
                    <a:off x="8604" y="6122"/>
                    <a:ext cx="107" cy="370"/>
                  </a:xfrm>
                  <a:custGeom>
                    <a:avLst/>
                    <a:gdLst/>
                    <a:ahLst/>
                    <a:cxnLst>
                      <a:cxn ang="0">
                        <a:pos x="6" y="297"/>
                      </a:cxn>
                      <a:cxn ang="0">
                        <a:pos x="43" y="79"/>
                      </a:cxn>
                      <a:cxn ang="0">
                        <a:pos x="89" y="0"/>
                      </a:cxn>
                      <a:cxn ang="0">
                        <a:pos x="210" y="79"/>
                      </a:cxn>
                      <a:cxn ang="0">
                        <a:pos x="228" y="306"/>
                      </a:cxn>
                      <a:cxn ang="0">
                        <a:pos x="160" y="464"/>
                      </a:cxn>
                      <a:cxn ang="0">
                        <a:pos x="33" y="613"/>
                      </a:cxn>
                      <a:cxn ang="0">
                        <a:pos x="6" y="529"/>
                      </a:cxn>
                      <a:cxn ang="0">
                        <a:pos x="6" y="297"/>
                      </a:cxn>
                    </a:cxnLst>
                    <a:rect l="0" t="0" r="r" b="b"/>
                    <a:pathLst>
                      <a:path w="236" h="624">
                        <a:moveTo>
                          <a:pt x="6" y="297"/>
                        </a:moveTo>
                        <a:cubicBezTo>
                          <a:pt x="12" y="222"/>
                          <a:pt x="29" y="128"/>
                          <a:pt x="43" y="79"/>
                        </a:cubicBezTo>
                        <a:cubicBezTo>
                          <a:pt x="57" y="30"/>
                          <a:pt x="61" y="0"/>
                          <a:pt x="89" y="0"/>
                        </a:cubicBezTo>
                        <a:cubicBezTo>
                          <a:pt x="117" y="0"/>
                          <a:pt x="187" y="28"/>
                          <a:pt x="210" y="79"/>
                        </a:cubicBezTo>
                        <a:cubicBezTo>
                          <a:pt x="233" y="130"/>
                          <a:pt x="236" y="242"/>
                          <a:pt x="228" y="306"/>
                        </a:cubicBezTo>
                        <a:cubicBezTo>
                          <a:pt x="220" y="370"/>
                          <a:pt x="192" y="413"/>
                          <a:pt x="160" y="464"/>
                        </a:cubicBezTo>
                        <a:cubicBezTo>
                          <a:pt x="128" y="515"/>
                          <a:pt x="59" y="602"/>
                          <a:pt x="33" y="613"/>
                        </a:cubicBezTo>
                        <a:cubicBezTo>
                          <a:pt x="7" y="624"/>
                          <a:pt x="10" y="580"/>
                          <a:pt x="6" y="529"/>
                        </a:cubicBezTo>
                        <a:cubicBezTo>
                          <a:pt x="2" y="478"/>
                          <a:pt x="0" y="372"/>
                          <a:pt x="6" y="297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4349" name="Group 13"/>
                  <p:cNvGrpSpPr>
                    <a:grpSpLocks/>
                  </p:cNvGrpSpPr>
                  <p:nvPr/>
                </p:nvGrpSpPr>
                <p:grpSpPr bwMode="auto">
                  <a:xfrm>
                    <a:off x="7062" y="5424"/>
                    <a:ext cx="2041" cy="1336"/>
                    <a:chOff x="8038" y="5766"/>
                    <a:chExt cx="2041" cy="1336"/>
                  </a:xfrm>
                </p:grpSpPr>
                <p:sp>
                  <p:nvSpPr>
                    <p:cNvPr id="14350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8038" y="5766"/>
                      <a:ext cx="2041" cy="1080"/>
                    </a:xfrm>
                    <a:custGeom>
                      <a:avLst/>
                      <a:gdLst/>
                      <a:ahLst/>
                      <a:cxnLst>
                        <a:cxn ang="0">
                          <a:pos x="508" y="275"/>
                        </a:cxn>
                        <a:cxn ang="0">
                          <a:pos x="508" y="562"/>
                        </a:cxn>
                        <a:cxn ang="0">
                          <a:pos x="735" y="616"/>
                        </a:cxn>
                        <a:cxn ang="0">
                          <a:pos x="602" y="275"/>
                        </a:cxn>
                        <a:cxn ang="0">
                          <a:pos x="798" y="562"/>
                        </a:cxn>
                        <a:cxn ang="0">
                          <a:pos x="1103" y="616"/>
                        </a:cxn>
                        <a:cxn ang="0">
                          <a:pos x="908" y="404"/>
                        </a:cxn>
                        <a:cxn ang="0">
                          <a:pos x="765" y="225"/>
                        </a:cxn>
                        <a:cxn ang="0">
                          <a:pos x="1063" y="401"/>
                        </a:cxn>
                        <a:cxn ang="0">
                          <a:pos x="1340" y="583"/>
                        </a:cxn>
                        <a:cxn ang="0">
                          <a:pos x="1444" y="616"/>
                        </a:cxn>
                        <a:cxn ang="0">
                          <a:pos x="1241" y="341"/>
                        </a:cxn>
                        <a:cxn ang="0">
                          <a:pos x="1165" y="262"/>
                        </a:cxn>
                        <a:cxn ang="0">
                          <a:pos x="1505" y="520"/>
                        </a:cxn>
                        <a:cxn ang="0">
                          <a:pos x="1580" y="536"/>
                        </a:cxn>
                        <a:cxn ang="0">
                          <a:pos x="1562" y="404"/>
                        </a:cxn>
                        <a:cxn ang="0">
                          <a:pos x="1795" y="1035"/>
                        </a:cxn>
                        <a:cxn ang="0">
                          <a:pos x="1728" y="674"/>
                        </a:cxn>
                        <a:cxn ang="0">
                          <a:pos x="1856" y="982"/>
                        </a:cxn>
                        <a:cxn ang="0">
                          <a:pos x="1795" y="674"/>
                        </a:cxn>
                        <a:cxn ang="0">
                          <a:pos x="2022" y="859"/>
                        </a:cxn>
                        <a:cxn ang="0">
                          <a:pos x="1910" y="721"/>
                        </a:cxn>
                        <a:cxn ang="0">
                          <a:pos x="1747" y="583"/>
                        </a:cxn>
                        <a:cxn ang="0">
                          <a:pos x="1569" y="358"/>
                        </a:cxn>
                        <a:cxn ang="0">
                          <a:pos x="1531" y="202"/>
                        </a:cxn>
                        <a:cxn ang="0">
                          <a:pos x="1358" y="60"/>
                        </a:cxn>
                        <a:cxn ang="0">
                          <a:pos x="908" y="4"/>
                        </a:cxn>
                        <a:cxn ang="0">
                          <a:pos x="508" y="84"/>
                        </a:cxn>
                        <a:cxn ang="0">
                          <a:pos x="397" y="292"/>
                        </a:cxn>
                        <a:cxn ang="0">
                          <a:pos x="64" y="662"/>
                        </a:cxn>
                        <a:cxn ang="0">
                          <a:pos x="28" y="812"/>
                        </a:cxn>
                        <a:cxn ang="0">
                          <a:pos x="235" y="583"/>
                        </a:cxn>
                        <a:cxn ang="0">
                          <a:pos x="162" y="859"/>
                        </a:cxn>
                        <a:cxn ang="0">
                          <a:pos x="344" y="691"/>
                        </a:cxn>
                        <a:cxn ang="0">
                          <a:pos x="426" y="833"/>
                        </a:cxn>
                        <a:cxn ang="0">
                          <a:pos x="443" y="404"/>
                        </a:cxn>
                        <a:cxn ang="0">
                          <a:pos x="508" y="275"/>
                        </a:cxn>
                      </a:cxnLst>
                      <a:rect l="0" t="0" r="r" b="b"/>
                      <a:pathLst>
                        <a:path w="2041" h="1080">
                          <a:moveTo>
                            <a:pt x="508" y="275"/>
                          </a:moveTo>
                          <a:cubicBezTo>
                            <a:pt x="519" y="301"/>
                            <a:pt x="470" y="505"/>
                            <a:pt x="508" y="562"/>
                          </a:cubicBezTo>
                          <a:cubicBezTo>
                            <a:pt x="546" y="619"/>
                            <a:pt x="719" y="664"/>
                            <a:pt x="735" y="616"/>
                          </a:cubicBezTo>
                          <a:cubicBezTo>
                            <a:pt x="751" y="568"/>
                            <a:pt x="592" y="284"/>
                            <a:pt x="602" y="275"/>
                          </a:cubicBezTo>
                          <a:cubicBezTo>
                            <a:pt x="612" y="266"/>
                            <a:pt x="715" y="505"/>
                            <a:pt x="798" y="562"/>
                          </a:cubicBezTo>
                          <a:cubicBezTo>
                            <a:pt x="881" y="619"/>
                            <a:pt x="1085" y="642"/>
                            <a:pt x="1103" y="616"/>
                          </a:cubicBezTo>
                          <a:cubicBezTo>
                            <a:pt x="1121" y="590"/>
                            <a:pt x="964" y="469"/>
                            <a:pt x="908" y="404"/>
                          </a:cubicBezTo>
                          <a:cubicBezTo>
                            <a:pt x="852" y="339"/>
                            <a:pt x="739" y="225"/>
                            <a:pt x="765" y="225"/>
                          </a:cubicBezTo>
                          <a:cubicBezTo>
                            <a:pt x="791" y="225"/>
                            <a:pt x="967" y="341"/>
                            <a:pt x="1063" y="401"/>
                          </a:cubicBezTo>
                          <a:cubicBezTo>
                            <a:pt x="1159" y="461"/>
                            <a:pt x="1276" y="547"/>
                            <a:pt x="1340" y="583"/>
                          </a:cubicBezTo>
                          <a:cubicBezTo>
                            <a:pt x="1404" y="619"/>
                            <a:pt x="1460" y="656"/>
                            <a:pt x="1444" y="616"/>
                          </a:cubicBezTo>
                          <a:cubicBezTo>
                            <a:pt x="1428" y="576"/>
                            <a:pt x="1288" y="400"/>
                            <a:pt x="1241" y="341"/>
                          </a:cubicBezTo>
                          <a:cubicBezTo>
                            <a:pt x="1194" y="282"/>
                            <a:pt x="1121" y="232"/>
                            <a:pt x="1165" y="262"/>
                          </a:cubicBezTo>
                          <a:cubicBezTo>
                            <a:pt x="1209" y="292"/>
                            <a:pt x="1436" y="474"/>
                            <a:pt x="1505" y="520"/>
                          </a:cubicBezTo>
                          <a:cubicBezTo>
                            <a:pt x="1574" y="566"/>
                            <a:pt x="1570" y="555"/>
                            <a:pt x="1580" y="536"/>
                          </a:cubicBezTo>
                          <a:cubicBezTo>
                            <a:pt x="1590" y="517"/>
                            <a:pt x="1526" y="321"/>
                            <a:pt x="1562" y="404"/>
                          </a:cubicBezTo>
                          <a:cubicBezTo>
                            <a:pt x="1598" y="487"/>
                            <a:pt x="1767" y="990"/>
                            <a:pt x="1795" y="1035"/>
                          </a:cubicBezTo>
                          <a:cubicBezTo>
                            <a:pt x="1823" y="1080"/>
                            <a:pt x="1718" y="683"/>
                            <a:pt x="1728" y="674"/>
                          </a:cubicBezTo>
                          <a:cubicBezTo>
                            <a:pt x="1738" y="665"/>
                            <a:pt x="1845" y="982"/>
                            <a:pt x="1856" y="982"/>
                          </a:cubicBezTo>
                          <a:cubicBezTo>
                            <a:pt x="1867" y="982"/>
                            <a:pt x="1767" y="694"/>
                            <a:pt x="1795" y="674"/>
                          </a:cubicBezTo>
                          <a:cubicBezTo>
                            <a:pt x="1823" y="654"/>
                            <a:pt x="2003" y="851"/>
                            <a:pt x="2022" y="859"/>
                          </a:cubicBezTo>
                          <a:cubicBezTo>
                            <a:pt x="2041" y="867"/>
                            <a:pt x="1956" y="767"/>
                            <a:pt x="1910" y="721"/>
                          </a:cubicBezTo>
                          <a:cubicBezTo>
                            <a:pt x="1864" y="675"/>
                            <a:pt x="1804" y="643"/>
                            <a:pt x="1747" y="583"/>
                          </a:cubicBezTo>
                          <a:cubicBezTo>
                            <a:pt x="1690" y="523"/>
                            <a:pt x="1605" y="421"/>
                            <a:pt x="1569" y="358"/>
                          </a:cubicBezTo>
                          <a:cubicBezTo>
                            <a:pt x="1533" y="295"/>
                            <a:pt x="1566" y="252"/>
                            <a:pt x="1531" y="202"/>
                          </a:cubicBezTo>
                          <a:cubicBezTo>
                            <a:pt x="1496" y="152"/>
                            <a:pt x="1462" y="93"/>
                            <a:pt x="1358" y="60"/>
                          </a:cubicBezTo>
                          <a:cubicBezTo>
                            <a:pt x="1254" y="27"/>
                            <a:pt x="1050" y="0"/>
                            <a:pt x="908" y="4"/>
                          </a:cubicBezTo>
                          <a:cubicBezTo>
                            <a:pt x="766" y="8"/>
                            <a:pt x="593" y="36"/>
                            <a:pt x="508" y="84"/>
                          </a:cubicBezTo>
                          <a:cubicBezTo>
                            <a:pt x="423" y="132"/>
                            <a:pt x="471" y="196"/>
                            <a:pt x="397" y="292"/>
                          </a:cubicBezTo>
                          <a:cubicBezTo>
                            <a:pt x="323" y="388"/>
                            <a:pt x="125" y="576"/>
                            <a:pt x="64" y="662"/>
                          </a:cubicBezTo>
                          <a:cubicBezTo>
                            <a:pt x="3" y="748"/>
                            <a:pt x="0" y="825"/>
                            <a:pt x="28" y="812"/>
                          </a:cubicBezTo>
                          <a:cubicBezTo>
                            <a:pt x="56" y="799"/>
                            <a:pt x="213" y="575"/>
                            <a:pt x="235" y="583"/>
                          </a:cubicBezTo>
                          <a:cubicBezTo>
                            <a:pt x="257" y="591"/>
                            <a:pt x="144" y="841"/>
                            <a:pt x="162" y="859"/>
                          </a:cubicBezTo>
                          <a:cubicBezTo>
                            <a:pt x="180" y="877"/>
                            <a:pt x="300" y="695"/>
                            <a:pt x="344" y="691"/>
                          </a:cubicBezTo>
                          <a:cubicBezTo>
                            <a:pt x="388" y="687"/>
                            <a:pt x="410" y="881"/>
                            <a:pt x="426" y="833"/>
                          </a:cubicBezTo>
                          <a:cubicBezTo>
                            <a:pt x="442" y="785"/>
                            <a:pt x="426" y="489"/>
                            <a:pt x="443" y="404"/>
                          </a:cubicBezTo>
                          <a:cubicBezTo>
                            <a:pt x="460" y="319"/>
                            <a:pt x="497" y="249"/>
                            <a:pt x="508" y="275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14351" name="Group 1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154"/>
                      <a:chOff x="8351" y="5948"/>
                      <a:chExt cx="1703" cy="1154"/>
                    </a:xfrm>
                  </p:grpSpPr>
                  <p:sp>
                    <p:nvSpPr>
                      <p:cNvPr id="14352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81" y="5968"/>
                        <a:ext cx="1168" cy="113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8" y="1504"/>
                          </a:cxn>
                          <a:cxn ang="0">
                            <a:pos x="44" y="1207"/>
                          </a:cxn>
                          <a:cxn ang="0">
                            <a:pos x="25" y="779"/>
                          </a:cxn>
                          <a:cxn ang="0">
                            <a:pos x="25" y="603"/>
                          </a:cxn>
                          <a:cxn ang="0">
                            <a:pos x="174" y="110"/>
                          </a:cxn>
                          <a:cxn ang="0">
                            <a:pos x="165" y="584"/>
                          </a:cxn>
                          <a:cxn ang="0">
                            <a:pos x="425" y="686"/>
                          </a:cxn>
                          <a:cxn ang="0">
                            <a:pos x="564" y="631"/>
                          </a:cxn>
                          <a:cxn ang="0">
                            <a:pos x="350" y="138"/>
                          </a:cxn>
                          <a:cxn ang="0">
                            <a:pos x="1010" y="668"/>
                          </a:cxn>
                          <a:cxn ang="0">
                            <a:pos x="1410" y="668"/>
                          </a:cxn>
                          <a:cxn ang="0">
                            <a:pos x="676" y="36"/>
                          </a:cxn>
                          <a:cxn ang="0">
                            <a:pos x="1707" y="454"/>
                          </a:cxn>
                          <a:cxn ang="0">
                            <a:pos x="2209" y="714"/>
                          </a:cxn>
                          <a:cxn ang="0">
                            <a:pos x="1530" y="64"/>
                          </a:cxn>
                          <a:cxn ang="0">
                            <a:pos x="2450" y="566"/>
                          </a:cxn>
                          <a:cxn ang="0">
                            <a:pos x="2348" y="389"/>
                          </a:cxn>
                          <a:cxn ang="0">
                            <a:pos x="2534" y="761"/>
                          </a:cxn>
                          <a:cxn ang="0">
                            <a:pos x="2413" y="1207"/>
                          </a:cxn>
                          <a:cxn ang="0">
                            <a:pos x="2366" y="1541"/>
                          </a:cxn>
                          <a:cxn ang="0">
                            <a:pos x="1921" y="1801"/>
                          </a:cxn>
                          <a:cxn ang="0">
                            <a:pos x="1252" y="1903"/>
                          </a:cxn>
                          <a:cxn ang="0">
                            <a:pos x="713" y="1876"/>
                          </a:cxn>
                          <a:cxn ang="0">
                            <a:pos x="350" y="1764"/>
                          </a:cxn>
                          <a:cxn ang="0">
                            <a:pos x="128" y="1504"/>
                          </a:cxn>
                        </a:cxnLst>
                        <a:rect l="0" t="0" r="r" b="b"/>
                        <a:pathLst>
                          <a:path w="2586" h="1915">
                            <a:moveTo>
                              <a:pt x="128" y="1504"/>
                            </a:moveTo>
                            <a:cubicBezTo>
                              <a:pt x="77" y="1411"/>
                              <a:pt x="61" y="1328"/>
                              <a:pt x="44" y="1207"/>
                            </a:cubicBezTo>
                            <a:cubicBezTo>
                              <a:pt x="27" y="1086"/>
                              <a:pt x="28" y="880"/>
                              <a:pt x="25" y="779"/>
                            </a:cubicBezTo>
                            <a:cubicBezTo>
                              <a:pt x="22" y="678"/>
                              <a:pt x="0" y="714"/>
                              <a:pt x="25" y="603"/>
                            </a:cubicBezTo>
                            <a:cubicBezTo>
                              <a:pt x="50" y="492"/>
                              <a:pt x="151" y="113"/>
                              <a:pt x="174" y="110"/>
                            </a:cubicBezTo>
                            <a:cubicBezTo>
                              <a:pt x="197" y="107"/>
                              <a:pt x="123" y="488"/>
                              <a:pt x="165" y="584"/>
                            </a:cubicBezTo>
                            <a:cubicBezTo>
                              <a:pt x="207" y="680"/>
                              <a:pt x="359" y="678"/>
                              <a:pt x="425" y="686"/>
                            </a:cubicBezTo>
                            <a:cubicBezTo>
                              <a:pt x="491" y="694"/>
                              <a:pt x="576" y="722"/>
                              <a:pt x="564" y="631"/>
                            </a:cubicBezTo>
                            <a:cubicBezTo>
                              <a:pt x="552" y="540"/>
                              <a:pt x="276" y="132"/>
                              <a:pt x="350" y="138"/>
                            </a:cubicBezTo>
                            <a:cubicBezTo>
                              <a:pt x="424" y="144"/>
                              <a:pt x="833" y="580"/>
                              <a:pt x="1010" y="668"/>
                            </a:cubicBezTo>
                            <a:cubicBezTo>
                              <a:pt x="1187" y="756"/>
                              <a:pt x="1466" y="773"/>
                              <a:pt x="1410" y="668"/>
                            </a:cubicBezTo>
                            <a:cubicBezTo>
                              <a:pt x="1354" y="563"/>
                              <a:pt x="627" y="72"/>
                              <a:pt x="676" y="36"/>
                            </a:cubicBezTo>
                            <a:cubicBezTo>
                              <a:pt x="725" y="0"/>
                              <a:pt x="1452" y="341"/>
                              <a:pt x="1707" y="454"/>
                            </a:cubicBezTo>
                            <a:cubicBezTo>
                              <a:pt x="1962" y="567"/>
                              <a:pt x="2239" y="779"/>
                              <a:pt x="2209" y="714"/>
                            </a:cubicBezTo>
                            <a:cubicBezTo>
                              <a:pt x="2179" y="649"/>
                              <a:pt x="1490" y="89"/>
                              <a:pt x="1530" y="64"/>
                            </a:cubicBezTo>
                            <a:cubicBezTo>
                              <a:pt x="1570" y="39"/>
                              <a:pt x="2314" y="512"/>
                              <a:pt x="2450" y="566"/>
                            </a:cubicBezTo>
                            <a:cubicBezTo>
                              <a:pt x="2586" y="620"/>
                              <a:pt x="2334" y="357"/>
                              <a:pt x="2348" y="389"/>
                            </a:cubicBezTo>
                            <a:cubicBezTo>
                              <a:pt x="2362" y="421"/>
                              <a:pt x="2523" y="625"/>
                              <a:pt x="2534" y="761"/>
                            </a:cubicBezTo>
                            <a:cubicBezTo>
                              <a:pt x="2545" y="897"/>
                              <a:pt x="2441" y="1077"/>
                              <a:pt x="2413" y="1207"/>
                            </a:cubicBezTo>
                            <a:cubicBezTo>
                              <a:pt x="2385" y="1337"/>
                              <a:pt x="2448" y="1442"/>
                              <a:pt x="2366" y="1541"/>
                            </a:cubicBezTo>
                            <a:cubicBezTo>
                              <a:pt x="2284" y="1640"/>
                              <a:pt x="2107" y="1741"/>
                              <a:pt x="1921" y="1801"/>
                            </a:cubicBezTo>
                            <a:cubicBezTo>
                              <a:pt x="1735" y="1861"/>
                              <a:pt x="1453" y="1891"/>
                              <a:pt x="1252" y="1903"/>
                            </a:cubicBezTo>
                            <a:cubicBezTo>
                              <a:pt x="1051" y="1915"/>
                              <a:pt x="863" y="1899"/>
                              <a:pt x="713" y="1876"/>
                            </a:cubicBezTo>
                            <a:cubicBezTo>
                              <a:pt x="563" y="1853"/>
                              <a:pt x="443" y="1826"/>
                              <a:pt x="350" y="1764"/>
                            </a:cubicBezTo>
                            <a:cubicBezTo>
                              <a:pt x="257" y="1702"/>
                              <a:pt x="179" y="1597"/>
                              <a:pt x="128" y="1504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grpSp>
                    <p:nvGrpSpPr>
                      <p:cNvPr id="14353" name="Group 1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8351" y="5948"/>
                        <a:ext cx="1703" cy="1084"/>
                        <a:chOff x="8351" y="5948"/>
                        <a:chExt cx="1703" cy="1084"/>
                      </a:xfrm>
                    </p:grpSpPr>
                    <p:sp>
                      <p:nvSpPr>
                        <p:cNvPr id="14354" name="Freeform 1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382" y="6487"/>
                          <a:ext cx="150" cy="35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19" y="599"/>
                            </a:cxn>
                            <a:cxn ang="0">
                              <a:pos x="219" y="553"/>
                            </a:cxn>
                            <a:cxn ang="0">
                              <a:pos x="31" y="423"/>
                            </a:cxn>
                            <a:cxn ang="0">
                              <a:pos x="31" y="135"/>
                            </a:cxn>
                            <a:cxn ang="0">
                              <a:pos x="77" y="60"/>
                            </a:cxn>
                            <a:cxn ang="0">
                              <a:pos x="219" y="42"/>
                            </a:cxn>
                            <a:cxn ang="0">
                              <a:pos x="219" y="311"/>
                            </a:cxn>
                            <a:cxn ang="0">
                              <a:pos x="300" y="525"/>
                            </a:cxn>
                            <a:cxn ang="0">
                              <a:pos x="319" y="599"/>
                            </a:cxn>
                          </a:cxnLst>
                          <a:rect l="0" t="0" r="r" b="b"/>
                          <a:pathLst>
                            <a:path w="332" h="604">
                              <a:moveTo>
                                <a:pt x="319" y="599"/>
                              </a:moveTo>
                              <a:cubicBezTo>
                                <a:pt x="306" y="604"/>
                                <a:pt x="267" y="582"/>
                                <a:pt x="219" y="553"/>
                              </a:cubicBezTo>
                              <a:cubicBezTo>
                                <a:pt x="171" y="524"/>
                                <a:pt x="62" y="493"/>
                                <a:pt x="31" y="423"/>
                              </a:cubicBezTo>
                              <a:cubicBezTo>
                                <a:pt x="0" y="353"/>
                                <a:pt x="23" y="195"/>
                                <a:pt x="31" y="135"/>
                              </a:cubicBezTo>
                              <a:cubicBezTo>
                                <a:pt x="39" y="75"/>
                                <a:pt x="46" y="75"/>
                                <a:pt x="77" y="60"/>
                              </a:cubicBezTo>
                              <a:cubicBezTo>
                                <a:pt x="108" y="45"/>
                                <a:pt x="195" y="0"/>
                                <a:pt x="219" y="42"/>
                              </a:cubicBezTo>
                              <a:cubicBezTo>
                                <a:pt x="243" y="84"/>
                                <a:pt x="206" y="231"/>
                                <a:pt x="219" y="311"/>
                              </a:cubicBezTo>
                              <a:cubicBezTo>
                                <a:pt x="232" y="391"/>
                                <a:pt x="283" y="476"/>
                                <a:pt x="300" y="525"/>
                              </a:cubicBezTo>
                              <a:cubicBezTo>
                                <a:pt x="317" y="574"/>
                                <a:pt x="332" y="594"/>
                                <a:pt x="319" y="59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4355" name="Freeform 1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435" y="6500"/>
                          <a:ext cx="78" cy="2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0" y="298"/>
                            </a:cxn>
                            <a:cxn ang="0">
                              <a:pos x="100" y="29"/>
                            </a:cxn>
                            <a:cxn ang="0">
                              <a:pos x="14" y="122"/>
                            </a:cxn>
                            <a:cxn ang="0">
                              <a:pos x="14" y="271"/>
                            </a:cxn>
                            <a:cxn ang="0">
                              <a:pos x="42" y="373"/>
                            </a:cxn>
                            <a:cxn ang="0">
                              <a:pos x="153" y="410"/>
                            </a:cxn>
                            <a:cxn ang="0">
                              <a:pos x="153" y="326"/>
                            </a:cxn>
                            <a:cxn ang="0">
                              <a:pos x="100" y="243"/>
                            </a:cxn>
                          </a:cxnLst>
                          <a:rect l="0" t="0" r="r" b="b"/>
                          <a:pathLst>
                            <a:path w="171" h="418">
                              <a:moveTo>
                                <a:pt x="100" y="298"/>
                              </a:moveTo>
                              <a:cubicBezTo>
                                <a:pt x="107" y="178"/>
                                <a:pt x="114" y="58"/>
                                <a:pt x="100" y="29"/>
                              </a:cubicBezTo>
                              <a:cubicBezTo>
                                <a:pt x="86" y="0"/>
                                <a:pt x="28" y="82"/>
                                <a:pt x="14" y="122"/>
                              </a:cubicBezTo>
                              <a:cubicBezTo>
                                <a:pt x="0" y="162"/>
                                <a:pt x="9" y="229"/>
                                <a:pt x="14" y="271"/>
                              </a:cubicBezTo>
                              <a:cubicBezTo>
                                <a:pt x="19" y="313"/>
                                <a:pt x="19" y="350"/>
                                <a:pt x="42" y="373"/>
                              </a:cubicBezTo>
                              <a:cubicBezTo>
                                <a:pt x="65" y="396"/>
                                <a:pt x="135" y="418"/>
                                <a:pt x="153" y="410"/>
                              </a:cubicBezTo>
                              <a:cubicBezTo>
                                <a:pt x="171" y="402"/>
                                <a:pt x="162" y="354"/>
                                <a:pt x="153" y="326"/>
                              </a:cubicBezTo>
                              <a:cubicBezTo>
                                <a:pt x="144" y="298"/>
                                <a:pt x="122" y="270"/>
                                <a:pt x="100" y="243"/>
                              </a:cubicBezTo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4356" name="Oval 2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773" y="6440"/>
                          <a:ext cx="126" cy="253"/>
                        </a:xfrm>
                        <a:prstGeom prst="ellipse">
                          <a:avLst/>
                        </a:pr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4357" name="Oval 2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198" y="6440"/>
                          <a:ext cx="125" cy="253"/>
                        </a:xfrm>
                        <a:prstGeom prst="ellipse">
                          <a:avLst/>
                        </a:pr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4358" name="Freeform 2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949" y="6693"/>
                          <a:ext cx="148" cy="10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0" y="149"/>
                            </a:cxn>
                            <a:cxn ang="0">
                              <a:pos x="177" y="0"/>
                            </a:cxn>
                            <a:cxn ang="0">
                              <a:pos x="298" y="149"/>
                            </a:cxn>
                            <a:cxn ang="0">
                              <a:pos x="20" y="149"/>
                            </a:cxn>
                          </a:cxnLst>
                          <a:rect l="0" t="0" r="r" b="b"/>
                          <a:pathLst>
                            <a:path w="327" h="182">
                              <a:moveTo>
                                <a:pt x="20" y="149"/>
                              </a:moveTo>
                              <a:cubicBezTo>
                                <a:pt x="0" y="124"/>
                                <a:pt x="131" y="0"/>
                                <a:pt x="177" y="0"/>
                              </a:cubicBezTo>
                              <a:cubicBezTo>
                                <a:pt x="223" y="0"/>
                                <a:pt x="327" y="116"/>
                                <a:pt x="298" y="149"/>
                              </a:cubicBezTo>
                              <a:cubicBezTo>
                                <a:pt x="269" y="182"/>
                                <a:pt x="40" y="174"/>
                                <a:pt x="20" y="14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4359" name="Freeform 2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803" y="6808"/>
                          <a:ext cx="476" cy="22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62"/>
                            </a:cxn>
                            <a:cxn ang="0">
                              <a:pos x="324" y="206"/>
                            </a:cxn>
                            <a:cxn ang="0">
                              <a:pos x="743" y="178"/>
                            </a:cxn>
                            <a:cxn ang="0">
                              <a:pos x="1022" y="3"/>
                            </a:cxn>
                            <a:cxn ang="0">
                              <a:pos x="938" y="159"/>
                            </a:cxn>
                            <a:cxn ang="0">
                              <a:pos x="651" y="308"/>
                            </a:cxn>
                            <a:cxn ang="0">
                              <a:pos x="324" y="336"/>
                            </a:cxn>
                            <a:cxn ang="0">
                              <a:pos x="0" y="62"/>
                            </a:cxn>
                          </a:cxnLst>
                          <a:rect l="0" t="0" r="r" b="b"/>
                          <a:pathLst>
                            <a:path w="1054" h="377">
                              <a:moveTo>
                                <a:pt x="0" y="62"/>
                              </a:moveTo>
                              <a:cubicBezTo>
                                <a:pt x="0" y="40"/>
                                <a:pt x="200" y="187"/>
                                <a:pt x="324" y="206"/>
                              </a:cubicBezTo>
                              <a:cubicBezTo>
                                <a:pt x="448" y="225"/>
                                <a:pt x="627" y="212"/>
                                <a:pt x="743" y="178"/>
                              </a:cubicBezTo>
                              <a:cubicBezTo>
                                <a:pt x="859" y="144"/>
                                <a:pt x="990" y="6"/>
                                <a:pt x="1022" y="3"/>
                              </a:cubicBezTo>
                              <a:cubicBezTo>
                                <a:pt x="1054" y="0"/>
                                <a:pt x="1000" y="108"/>
                                <a:pt x="938" y="159"/>
                              </a:cubicBezTo>
                              <a:cubicBezTo>
                                <a:pt x="876" y="210"/>
                                <a:pt x="753" y="279"/>
                                <a:pt x="651" y="308"/>
                              </a:cubicBezTo>
                              <a:cubicBezTo>
                                <a:pt x="549" y="337"/>
                                <a:pt x="432" y="377"/>
                                <a:pt x="324" y="336"/>
                              </a:cubicBezTo>
                              <a:cubicBezTo>
                                <a:pt x="216" y="295"/>
                                <a:pt x="0" y="84"/>
                                <a:pt x="0" y="6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4360" name="Oval 2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1839040">
                          <a:off x="8351" y="5948"/>
                          <a:ext cx="233" cy="179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4361" name="Freeform 2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30" y="6176"/>
                          <a:ext cx="424" cy="577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66" y="0"/>
                            </a:cxn>
                            <a:cxn ang="0">
                              <a:pos x="407" y="173"/>
                            </a:cxn>
                            <a:cxn ang="0">
                              <a:pos x="171" y="173"/>
                            </a:cxn>
                            <a:cxn ang="0">
                              <a:pos x="339" y="423"/>
                            </a:cxn>
                            <a:cxn ang="0">
                              <a:pos x="171" y="294"/>
                            </a:cxn>
                            <a:cxn ang="0">
                              <a:pos x="232" y="575"/>
                            </a:cxn>
                            <a:cxn ang="0">
                              <a:pos x="123" y="281"/>
                            </a:cxn>
                            <a:cxn ang="0">
                              <a:pos x="0" y="108"/>
                            </a:cxn>
                          </a:cxnLst>
                          <a:rect l="0" t="0" r="r" b="b"/>
                          <a:pathLst>
                            <a:path w="424" h="577">
                              <a:moveTo>
                                <a:pt x="66" y="0"/>
                              </a:moveTo>
                              <a:cubicBezTo>
                                <a:pt x="228" y="72"/>
                                <a:pt x="390" y="144"/>
                                <a:pt x="407" y="173"/>
                              </a:cubicBezTo>
                              <a:cubicBezTo>
                                <a:pt x="424" y="202"/>
                                <a:pt x="182" y="131"/>
                                <a:pt x="171" y="173"/>
                              </a:cubicBezTo>
                              <a:cubicBezTo>
                                <a:pt x="160" y="215"/>
                                <a:pt x="339" y="403"/>
                                <a:pt x="339" y="423"/>
                              </a:cubicBezTo>
                              <a:cubicBezTo>
                                <a:pt x="339" y="443"/>
                                <a:pt x="189" y="269"/>
                                <a:pt x="171" y="294"/>
                              </a:cubicBezTo>
                              <a:cubicBezTo>
                                <a:pt x="153" y="319"/>
                                <a:pt x="240" y="577"/>
                                <a:pt x="232" y="575"/>
                              </a:cubicBezTo>
                              <a:cubicBezTo>
                                <a:pt x="224" y="573"/>
                                <a:pt x="162" y="359"/>
                                <a:pt x="123" y="281"/>
                              </a:cubicBezTo>
                              <a:cubicBezTo>
                                <a:pt x="84" y="203"/>
                                <a:pt x="42" y="155"/>
                                <a:pt x="0" y="108"/>
                              </a:cubicBezTo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4362" name="Oval 2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17428403">
                          <a:off x="9523" y="6098"/>
                          <a:ext cx="180" cy="148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4363" name="Freeform 2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69" y="6464"/>
                          <a:ext cx="107" cy="337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1" y="23"/>
                            </a:cxn>
                            <a:cxn ang="0">
                              <a:pos x="87" y="23"/>
                            </a:cxn>
                            <a:cxn ang="0">
                              <a:pos x="93" y="161"/>
                            </a:cxn>
                            <a:cxn ang="0">
                              <a:pos x="0" y="337"/>
                            </a:cxn>
                          </a:cxnLst>
                          <a:rect l="0" t="0" r="r" b="b"/>
                          <a:pathLst>
                            <a:path w="107" h="337">
                              <a:moveTo>
                                <a:pt x="31" y="23"/>
                              </a:moveTo>
                              <a:cubicBezTo>
                                <a:pt x="54" y="11"/>
                                <a:pt x="77" y="0"/>
                                <a:pt x="87" y="23"/>
                              </a:cubicBezTo>
                              <a:cubicBezTo>
                                <a:pt x="97" y="46"/>
                                <a:pt x="107" y="109"/>
                                <a:pt x="93" y="161"/>
                              </a:cubicBezTo>
                              <a:cubicBezTo>
                                <a:pt x="79" y="213"/>
                                <a:pt x="39" y="275"/>
                                <a:pt x="0" y="337"/>
                              </a:cubicBezTo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4364" name="Freeform 2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86" y="6500"/>
                          <a:ext cx="61" cy="26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8" y="437"/>
                            </a:cxn>
                            <a:cxn ang="0">
                              <a:pos x="18" y="252"/>
                            </a:cxn>
                            <a:cxn ang="0">
                              <a:pos x="18" y="104"/>
                            </a:cxn>
                            <a:cxn ang="0">
                              <a:pos x="70" y="19"/>
                            </a:cxn>
                            <a:cxn ang="0">
                              <a:pos x="126" y="215"/>
                            </a:cxn>
                            <a:cxn ang="0">
                              <a:pos x="18" y="437"/>
                            </a:cxn>
                          </a:cxnLst>
                          <a:rect l="0" t="0" r="r" b="b"/>
                          <a:pathLst>
                            <a:path w="135" h="443">
                              <a:moveTo>
                                <a:pt x="18" y="437"/>
                              </a:moveTo>
                              <a:cubicBezTo>
                                <a:pt x="0" y="443"/>
                                <a:pt x="18" y="307"/>
                                <a:pt x="18" y="252"/>
                              </a:cubicBezTo>
                              <a:cubicBezTo>
                                <a:pt x="18" y="197"/>
                                <a:pt x="9" y="143"/>
                                <a:pt x="18" y="104"/>
                              </a:cubicBezTo>
                              <a:cubicBezTo>
                                <a:pt x="27" y="65"/>
                                <a:pt x="52" y="0"/>
                                <a:pt x="70" y="19"/>
                              </a:cubicBezTo>
                              <a:cubicBezTo>
                                <a:pt x="88" y="38"/>
                                <a:pt x="135" y="145"/>
                                <a:pt x="126" y="215"/>
                              </a:cubicBezTo>
                              <a:cubicBezTo>
                                <a:pt x="117" y="285"/>
                                <a:pt x="36" y="431"/>
                                <a:pt x="18" y="43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</p:grpSp>
              </p:grpSp>
            </p:grpSp>
            <p:sp>
              <p:nvSpPr>
                <p:cNvPr id="14365" name="Freeform 29"/>
                <p:cNvSpPr>
                  <a:spLocks/>
                </p:cNvSpPr>
                <p:nvPr/>
              </p:nvSpPr>
              <p:spPr bwMode="auto">
                <a:xfrm>
                  <a:off x="6407" y="6786"/>
                  <a:ext cx="577" cy="384"/>
                </a:xfrm>
                <a:custGeom>
                  <a:avLst/>
                  <a:gdLst/>
                  <a:ahLst/>
                  <a:cxnLst>
                    <a:cxn ang="0">
                      <a:pos x="369" y="381"/>
                    </a:cxn>
                    <a:cxn ang="0">
                      <a:pos x="421" y="310"/>
                    </a:cxn>
                    <a:cxn ang="0">
                      <a:pos x="555" y="324"/>
                    </a:cxn>
                    <a:cxn ang="0">
                      <a:pos x="584" y="38"/>
                    </a:cxn>
                    <a:cxn ang="0">
                      <a:pos x="444" y="97"/>
                    </a:cxn>
                    <a:cxn ang="0">
                      <a:pos x="266" y="111"/>
                    </a:cxn>
                    <a:cxn ang="0">
                      <a:pos x="38" y="75"/>
                    </a:cxn>
                    <a:cxn ang="0">
                      <a:pos x="38" y="285"/>
                    </a:cxn>
                    <a:cxn ang="0">
                      <a:pos x="177" y="295"/>
                    </a:cxn>
                    <a:cxn ang="0">
                      <a:pos x="291" y="295"/>
                    </a:cxn>
                    <a:cxn ang="0">
                      <a:pos x="369" y="381"/>
                    </a:cxn>
                  </a:cxnLst>
                  <a:rect l="0" t="0" r="r" b="b"/>
                  <a:pathLst>
                    <a:path w="602" h="384">
                      <a:moveTo>
                        <a:pt x="369" y="381"/>
                      </a:moveTo>
                      <a:cubicBezTo>
                        <a:pt x="391" y="384"/>
                        <a:pt x="390" y="320"/>
                        <a:pt x="421" y="310"/>
                      </a:cubicBezTo>
                      <a:cubicBezTo>
                        <a:pt x="452" y="300"/>
                        <a:pt x="528" y="369"/>
                        <a:pt x="555" y="324"/>
                      </a:cubicBezTo>
                      <a:cubicBezTo>
                        <a:pt x="582" y="279"/>
                        <a:pt x="602" y="76"/>
                        <a:pt x="584" y="38"/>
                      </a:cubicBezTo>
                      <a:cubicBezTo>
                        <a:pt x="566" y="0"/>
                        <a:pt x="497" y="85"/>
                        <a:pt x="444" y="97"/>
                      </a:cubicBezTo>
                      <a:cubicBezTo>
                        <a:pt x="391" y="109"/>
                        <a:pt x="334" y="115"/>
                        <a:pt x="266" y="111"/>
                      </a:cubicBezTo>
                      <a:cubicBezTo>
                        <a:pt x="198" y="107"/>
                        <a:pt x="76" y="46"/>
                        <a:pt x="38" y="75"/>
                      </a:cubicBezTo>
                      <a:cubicBezTo>
                        <a:pt x="0" y="104"/>
                        <a:pt x="15" y="248"/>
                        <a:pt x="38" y="285"/>
                      </a:cubicBezTo>
                      <a:cubicBezTo>
                        <a:pt x="61" y="322"/>
                        <a:pt x="135" y="293"/>
                        <a:pt x="177" y="295"/>
                      </a:cubicBezTo>
                      <a:cubicBezTo>
                        <a:pt x="219" y="297"/>
                        <a:pt x="263" y="281"/>
                        <a:pt x="291" y="295"/>
                      </a:cubicBezTo>
                      <a:cubicBezTo>
                        <a:pt x="319" y="309"/>
                        <a:pt x="347" y="378"/>
                        <a:pt x="369" y="381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366" name="Freeform 30"/>
                <p:cNvSpPr>
                  <a:spLocks/>
                </p:cNvSpPr>
                <p:nvPr/>
              </p:nvSpPr>
              <p:spPr bwMode="auto">
                <a:xfrm rot="-818689">
                  <a:off x="6373" y="6123"/>
                  <a:ext cx="640" cy="565"/>
                </a:xfrm>
                <a:custGeom>
                  <a:avLst/>
                  <a:gdLst/>
                  <a:ahLst/>
                  <a:cxnLst>
                    <a:cxn ang="0">
                      <a:pos x="140" y="53"/>
                    </a:cxn>
                    <a:cxn ang="0">
                      <a:pos x="48" y="334"/>
                    </a:cxn>
                    <a:cxn ang="0">
                      <a:pos x="430" y="455"/>
                    </a:cxn>
                    <a:cxn ang="0">
                      <a:pos x="564" y="557"/>
                    </a:cxn>
                    <a:cxn ang="0">
                      <a:pos x="585" y="502"/>
                    </a:cxn>
                    <a:cxn ang="0">
                      <a:pos x="534" y="476"/>
                    </a:cxn>
                    <a:cxn ang="0">
                      <a:pos x="611" y="502"/>
                    </a:cxn>
                    <a:cxn ang="0">
                      <a:pos x="553" y="422"/>
                    </a:cxn>
                    <a:cxn ang="0">
                      <a:pos x="620" y="455"/>
                    </a:cxn>
                    <a:cxn ang="0">
                      <a:pos x="634" y="378"/>
                    </a:cxn>
                    <a:cxn ang="0">
                      <a:pos x="585" y="334"/>
                    </a:cxn>
                    <a:cxn ang="0">
                      <a:pos x="389" y="259"/>
                    </a:cxn>
                    <a:cxn ang="0">
                      <a:pos x="296" y="259"/>
                    </a:cxn>
                    <a:cxn ang="0">
                      <a:pos x="275" y="109"/>
                    </a:cxn>
                    <a:cxn ang="0">
                      <a:pos x="235" y="15"/>
                    </a:cxn>
                    <a:cxn ang="0">
                      <a:pos x="140" y="53"/>
                    </a:cxn>
                  </a:cxnLst>
                  <a:rect l="0" t="0" r="r" b="b"/>
                  <a:pathLst>
                    <a:path w="640" h="565">
                      <a:moveTo>
                        <a:pt x="140" y="53"/>
                      </a:moveTo>
                      <a:cubicBezTo>
                        <a:pt x="109" y="106"/>
                        <a:pt x="0" y="267"/>
                        <a:pt x="48" y="334"/>
                      </a:cubicBezTo>
                      <a:cubicBezTo>
                        <a:pt x="96" y="401"/>
                        <a:pt x="344" y="418"/>
                        <a:pt x="430" y="455"/>
                      </a:cubicBezTo>
                      <a:cubicBezTo>
                        <a:pt x="516" y="492"/>
                        <a:pt x="538" y="549"/>
                        <a:pt x="564" y="557"/>
                      </a:cubicBezTo>
                      <a:cubicBezTo>
                        <a:pt x="590" y="565"/>
                        <a:pt x="590" y="515"/>
                        <a:pt x="585" y="502"/>
                      </a:cubicBezTo>
                      <a:cubicBezTo>
                        <a:pt x="580" y="489"/>
                        <a:pt x="530" y="476"/>
                        <a:pt x="534" y="476"/>
                      </a:cubicBezTo>
                      <a:cubicBezTo>
                        <a:pt x="538" y="476"/>
                        <a:pt x="608" y="511"/>
                        <a:pt x="611" y="502"/>
                      </a:cubicBezTo>
                      <a:cubicBezTo>
                        <a:pt x="614" y="493"/>
                        <a:pt x="551" y="430"/>
                        <a:pt x="553" y="422"/>
                      </a:cubicBezTo>
                      <a:cubicBezTo>
                        <a:pt x="555" y="414"/>
                        <a:pt x="607" y="462"/>
                        <a:pt x="620" y="455"/>
                      </a:cubicBezTo>
                      <a:cubicBezTo>
                        <a:pt x="633" y="448"/>
                        <a:pt x="640" y="398"/>
                        <a:pt x="634" y="378"/>
                      </a:cubicBezTo>
                      <a:cubicBezTo>
                        <a:pt x="628" y="358"/>
                        <a:pt x="626" y="354"/>
                        <a:pt x="585" y="334"/>
                      </a:cubicBezTo>
                      <a:cubicBezTo>
                        <a:pt x="544" y="314"/>
                        <a:pt x="437" y="271"/>
                        <a:pt x="389" y="259"/>
                      </a:cubicBezTo>
                      <a:cubicBezTo>
                        <a:pt x="341" y="247"/>
                        <a:pt x="315" y="284"/>
                        <a:pt x="296" y="259"/>
                      </a:cubicBezTo>
                      <a:cubicBezTo>
                        <a:pt x="277" y="234"/>
                        <a:pt x="285" y="150"/>
                        <a:pt x="275" y="109"/>
                      </a:cubicBezTo>
                      <a:cubicBezTo>
                        <a:pt x="265" y="68"/>
                        <a:pt x="250" y="27"/>
                        <a:pt x="235" y="15"/>
                      </a:cubicBezTo>
                      <a:cubicBezTo>
                        <a:pt x="220" y="3"/>
                        <a:pt x="171" y="0"/>
                        <a:pt x="140" y="53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14367" name="Oval 31"/>
            <p:cNvSpPr>
              <a:spLocks noChangeArrowheads="1"/>
            </p:cNvSpPr>
            <p:nvPr/>
          </p:nvSpPr>
          <p:spPr bwMode="auto">
            <a:xfrm>
              <a:off x="7208" y="6767"/>
              <a:ext cx="78" cy="91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66" name="Group 10"/>
          <p:cNvGrpSpPr>
            <a:grpSpLocks/>
          </p:cNvGrpSpPr>
          <p:nvPr/>
        </p:nvGrpSpPr>
        <p:grpSpPr bwMode="auto">
          <a:xfrm>
            <a:off x="285720" y="4786322"/>
            <a:ext cx="857256" cy="642942"/>
            <a:chOff x="3855" y="6321"/>
            <a:chExt cx="591" cy="775"/>
          </a:xfrm>
        </p:grpSpPr>
        <p:sp>
          <p:nvSpPr>
            <p:cNvPr id="167" name="Freeform 11"/>
            <p:cNvSpPr>
              <a:spLocks/>
            </p:cNvSpPr>
            <p:nvPr/>
          </p:nvSpPr>
          <p:spPr bwMode="auto">
            <a:xfrm>
              <a:off x="3949" y="6721"/>
              <a:ext cx="449" cy="345"/>
            </a:xfrm>
            <a:custGeom>
              <a:avLst/>
              <a:gdLst/>
              <a:ahLst/>
              <a:cxnLst>
                <a:cxn ang="0">
                  <a:pos x="36" y="379"/>
                </a:cxn>
                <a:cxn ang="0">
                  <a:pos x="159" y="173"/>
                </a:cxn>
                <a:cxn ang="0">
                  <a:pos x="327" y="266"/>
                </a:cxn>
                <a:cxn ang="0">
                  <a:pos x="487" y="54"/>
                </a:cxn>
                <a:cxn ang="0">
                  <a:pos x="678" y="54"/>
                </a:cxn>
                <a:cxn ang="0">
                  <a:pos x="685" y="379"/>
                </a:cxn>
                <a:cxn ang="0">
                  <a:pos x="373" y="417"/>
                </a:cxn>
                <a:cxn ang="0">
                  <a:pos x="36" y="379"/>
                </a:cxn>
              </a:cxnLst>
              <a:rect l="0" t="0" r="r" b="b"/>
              <a:pathLst>
                <a:path w="736" h="440">
                  <a:moveTo>
                    <a:pt x="36" y="379"/>
                  </a:moveTo>
                  <a:cubicBezTo>
                    <a:pt x="0" y="338"/>
                    <a:pt x="111" y="192"/>
                    <a:pt x="159" y="173"/>
                  </a:cubicBezTo>
                  <a:cubicBezTo>
                    <a:pt x="207" y="154"/>
                    <a:pt x="272" y="286"/>
                    <a:pt x="327" y="266"/>
                  </a:cubicBezTo>
                  <a:cubicBezTo>
                    <a:pt x="382" y="246"/>
                    <a:pt x="429" y="89"/>
                    <a:pt x="487" y="54"/>
                  </a:cubicBezTo>
                  <a:cubicBezTo>
                    <a:pt x="545" y="19"/>
                    <a:pt x="645" y="0"/>
                    <a:pt x="678" y="54"/>
                  </a:cubicBezTo>
                  <a:cubicBezTo>
                    <a:pt x="711" y="108"/>
                    <a:pt x="736" y="318"/>
                    <a:pt x="685" y="379"/>
                  </a:cubicBezTo>
                  <a:cubicBezTo>
                    <a:pt x="634" y="440"/>
                    <a:pt x="481" y="413"/>
                    <a:pt x="373" y="417"/>
                  </a:cubicBezTo>
                  <a:cubicBezTo>
                    <a:pt x="265" y="421"/>
                    <a:pt x="72" y="420"/>
                    <a:pt x="36" y="379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8" name="Freeform 12"/>
            <p:cNvSpPr>
              <a:spLocks/>
            </p:cNvSpPr>
            <p:nvPr/>
          </p:nvSpPr>
          <p:spPr bwMode="auto">
            <a:xfrm>
              <a:off x="3861" y="6471"/>
              <a:ext cx="507" cy="469"/>
            </a:xfrm>
            <a:custGeom>
              <a:avLst/>
              <a:gdLst/>
              <a:ahLst/>
              <a:cxnLst>
                <a:cxn ang="0">
                  <a:pos x="445" y="586"/>
                </a:cxn>
                <a:cxn ang="0">
                  <a:pos x="406" y="445"/>
                </a:cxn>
                <a:cxn ang="0">
                  <a:pos x="389" y="320"/>
                </a:cxn>
                <a:cxn ang="0">
                  <a:pos x="15" y="377"/>
                </a:cxn>
                <a:cxn ang="0">
                  <a:pos x="356" y="238"/>
                </a:cxn>
                <a:cxn ang="0">
                  <a:pos x="179" y="238"/>
                </a:cxn>
                <a:cxn ang="0">
                  <a:pos x="15" y="320"/>
                </a:cxn>
                <a:cxn ang="0">
                  <a:pos x="271" y="80"/>
                </a:cxn>
                <a:cxn ang="0">
                  <a:pos x="445" y="146"/>
                </a:cxn>
                <a:cxn ang="0">
                  <a:pos x="406" y="12"/>
                </a:cxn>
                <a:cxn ang="0">
                  <a:pos x="581" y="75"/>
                </a:cxn>
                <a:cxn ang="0">
                  <a:pos x="821" y="214"/>
                </a:cxn>
                <a:cxn ang="0">
                  <a:pos x="630" y="215"/>
                </a:cxn>
                <a:cxn ang="0">
                  <a:pos x="795" y="300"/>
                </a:cxn>
                <a:cxn ang="0">
                  <a:pos x="516" y="320"/>
                </a:cxn>
                <a:cxn ang="0">
                  <a:pos x="556" y="523"/>
                </a:cxn>
                <a:cxn ang="0">
                  <a:pos x="445" y="586"/>
                </a:cxn>
              </a:cxnLst>
              <a:rect l="0" t="0" r="r" b="b"/>
              <a:pathLst>
                <a:path w="829" h="599">
                  <a:moveTo>
                    <a:pt x="445" y="586"/>
                  </a:moveTo>
                  <a:cubicBezTo>
                    <a:pt x="420" y="573"/>
                    <a:pt x="415" y="489"/>
                    <a:pt x="406" y="445"/>
                  </a:cubicBezTo>
                  <a:cubicBezTo>
                    <a:pt x="397" y="401"/>
                    <a:pt x="454" y="331"/>
                    <a:pt x="389" y="320"/>
                  </a:cubicBezTo>
                  <a:cubicBezTo>
                    <a:pt x="324" y="309"/>
                    <a:pt x="20" y="391"/>
                    <a:pt x="15" y="377"/>
                  </a:cubicBezTo>
                  <a:cubicBezTo>
                    <a:pt x="10" y="363"/>
                    <a:pt x="329" y="261"/>
                    <a:pt x="356" y="238"/>
                  </a:cubicBezTo>
                  <a:cubicBezTo>
                    <a:pt x="383" y="215"/>
                    <a:pt x="236" y="224"/>
                    <a:pt x="179" y="238"/>
                  </a:cubicBezTo>
                  <a:cubicBezTo>
                    <a:pt x="122" y="252"/>
                    <a:pt x="0" y="346"/>
                    <a:pt x="15" y="320"/>
                  </a:cubicBezTo>
                  <a:cubicBezTo>
                    <a:pt x="30" y="294"/>
                    <a:pt x="199" y="109"/>
                    <a:pt x="271" y="80"/>
                  </a:cubicBezTo>
                  <a:cubicBezTo>
                    <a:pt x="343" y="51"/>
                    <a:pt x="423" y="157"/>
                    <a:pt x="445" y="146"/>
                  </a:cubicBezTo>
                  <a:cubicBezTo>
                    <a:pt x="467" y="135"/>
                    <a:pt x="383" y="24"/>
                    <a:pt x="406" y="12"/>
                  </a:cubicBezTo>
                  <a:cubicBezTo>
                    <a:pt x="429" y="0"/>
                    <a:pt x="512" y="41"/>
                    <a:pt x="581" y="75"/>
                  </a:cubicBezTo>
                  <a:cubicBezTo>
                    <a:pt x="650" y="109"/>
                    <a:pt x="813" y="191"/>
                    <a:pt x="821" y="214"/>
                  </a:cubicBezTo>
                  <a:cubicBezTo>
                    <a:pt x="829" y="237"/>
                    <a:pt x="634" y="201"/>
                    <a:pt x="630" y="215"/>
                  </a:cubicBezTo>
                  <a:cubicBezTo>
                    <a:pt x="626" y="229"/>
                    <a:pt x="814" y="282"/>
                    <a:pt x="795" y="300"/>
                  </a:cubicBezTo>
                  <a:cubicBezTo>
                    <a:pt x="776" y="318"/>
                    <a:pt x="556" y="283"/>
                    <a:pt x="516" y="320"/>
                  </a:cubicBezTo>
                  <a:cubicBezTo>
                    <a:pt x="476" y="357"/>
                    <a:pt x="568" y="479"/>
                    <a:pt x="556" y="523"/>
                  </a:cubicBezTo>
                  <a:cubicBezTo>
                    <a:pt x="544" y="567"/>
                    <a:pt x="470" y="599"/>
                    <a:pt x="445" y="586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9" name="Freeform 13"/>
            <p:cNvSpPr>
              <a:spLocks/>
            </p:cNvSpPr>
            <p:nvPr/>
          </p:nvSpPr>
          <p:spPr bwMode="auto">
            <a:xfrm>
              <a:off x="3855" y="6321"/>
              <a:ext cx="351" cy="660"/>
            </a:xfrm>
            <a:custGeom>
              <a:avLst/>
              <a:gdLst/>
              <a:ahLst/>
              <a:cxnLst>
                <a:cxn ang="0">
                  <a:pos x="566" y="745"/>
                </a:cxn>
                <a:cxn ang="0">
                  <a:pos x="405" y="337"/>
                </a:cxn>
                <a:cxn ang="0">
                  <a:pos x="89" y="48"/>
                </a:cxn>
                <a:cxn ang="0">
                  <a:pos x="0" y="48"/>
                </a:cxn>
                <a:cxn ang="0">
                  <a:pos x="89" y="86"/>
                </a:cxn>
                <a:cxn ang="0">
                  <a:pos x="405" y="429"/>
                </a:cxn>
                <a:cxn ang="0">
                  <a:pos x="455" y="790"/>
                </a:cxn>
                <a:cxn ang="0">
                  <a:pos x="566" y="745"/>
                </a:cxn>
              </a:cxnLst>
              <a:rect l="0" t="0" r="r" b="b"/>
              <a:pathLst>
                <a:path w="574" h="843">
                  <a:moveTo>
                    <a:pt x="566" y="745"/>
                  </a:moveTo>
                  <a:cubicBezTo>
                    <a:pt x="558" y="670"/>
                    <a:pt x="484" y="453"/>
                    <a:pt x="405" y="337"/>
                  </a:cubicBezTo>
                  <a:cubicBezTo>
                    <a:pt x="326" y="221"/>
                    <a:pt x="156" y="96"/>
                    <a:pt x="89" y="48"/>
                  </a:cubicBezTo>
                  <a:cubicBezTo>
                    <a:pt x="22" y="0"/>
                    <a:pt x="0" y="42"/>
                    <a:pt x="0" y="48"/>
                  </a:cubicBezTo>
                  <a:cubicBezTo>
                    <a:pt x="0" y="54"/>
                    <a:pt x="22" y="23"/>
                    <a:pt x="89" y="86"/>
                  </a:cubicBezTo>
                  <a:cubicBezTo>
                    <a:pt x="156" y="149"/>
                    <a:pt x="344" y="312"/>
                    <a:pt x="405" y="429"/>
                  </a:cubicBezTo>
                  <a:cubicBezTo>
                    <a:pt x="466" y="546"/>
                    <a:pt x="428" y="737"/>
                    <a:pt x="455" y="790"/>
                  </a:cubicBezTo>
                  <a:cubicBezTo>
                    <a:pt x="482" y="843"/>
                    <a:pt x="574" y="820"/>
                    <a:pt x="566" y="745"/>
                  </a:cubicBezTo>
                  <a:close/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0" name="Freeform 14"/>
            <p:cNvSpPr>
              <a:spLocks/>
            </p:cNvSpPr>
            <p:nvPr/>
          </p:nvSpPr>
          <p:spPr bwMode="auto">
            <a:xfrm>
              <a:off x="4109" y="6417"/>
              <a:ext cx="337" cy="530"/>
            </a:xfrm>
            <a:custGeom>
              <a:avLst/>
              <a:gdLst/>
              <a:ahLst/>
              <a:cxnLst>
                <a:cxn ang="0">
                  <a:pos x="110" y="562"/>
                </a:cxn>
                <a:cxn ang="0">
                  <a:pos x="158" y="307"/>
                </a:cxn>
                <a:cxn ang="0">
                  <a:pos x="423" y="44"/>
                </a:cxn>
                <a:cxn ang="0">
                  <a:pos x="545" y="44"/>
                </a:cxn>
                <a:cxn ang="0">
                  <a:pos x="389" y="144"/>
                </a:cxn>
                <a:cxn ang="0">
                  <a:pos x="224" y="307"/>
                </a:cxn>
                <a:cxn ang="0">
                  <a:pos x="158" y="535"/>
                </a:cxn>
                <a:cxn ang="0">
                  <a:pos x="127" y="668"/>
                </a:cxn>
                <a:cxn ang="0">
                  <a:pos x="0" y="592"/>
                </a:cxn>
              </a:cxnLst>
              <a:rect l="0" t="0" r="r" b="b"/>
              <a:pathLst>
                <a:path w="551" h="677">
                  <a:moveTo>
                    <a:pt x="110" y="562"/>
                  </a:moveTo>
                  <a:cubicBezTo>
                    <a:pt x="108" y="477"/>
                    <a:pt x="106" y="393"/>
                    <a:pt x="158" y="307"/>
                  </a:cubicBezTo>
                  <a:cubicBezTo>
                    <a:pt x="210" y="221"/>
                    <a:pt x="359" y="88"/>
                    <a:pt x="423" y="44"/>
                  </a:cubicBezTo>
                  <a:cubicBezTo>
                    <a:pt x="487" y="0"/>
                    <a:pt x="551" y="27"/>
                    <a:pt x="545" y="44"/>
                  </a:cubicBezTo>
                  <a:cubicBezTo>
                    <a:pt x="539" y="61"/>
                    <a:pt x="442" y="100"/>
                    <a:pt x="389" y="144"/>
                  </a:cubicBezTo>
                  <a:cubicBezTo>
                    <a:pt x="336" y="188"/>
                    <a:pt x="262" y="242"/>
                    <a:pt x="224" y="307"/>
                  </a:cubicBezTo>
                  <a:cubicBezTo>
                    <a:pt x="186" y="372"/>
                    <a:pt x="174" y="475"/>
                    <a:pt x="158" y="535"/>
                  </a:cubicBezTo>
                  <a:cubicBezTo>
                    <a:pt x="142" y="595"/>
                    <a:pt x="153" y="659"/>
                    <a:pt x="127" y="668"/>
                  </a:cubicBezTo>
                  <a:cubicBezTo>
                    <a:pt x="101" y="677"/>
                    <a:pt x="50" y="634"/>
                    <a:pt x="0" y="592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1" name="Freeform 15"/>
            <p:cNvSpPr>
              <a:spLocks/>
            </p:cNvSpPr>
            <p:nvPr/>
          </p:nvSpPr>
          <p:spPr bwMode="auto">
            <a:xfrm>
              <a:off x="3988" y="6936"/>
              <a:ext cx="371" cy="160"/>
            </a:xfrm>
            <a:custGeom>
              <a:avLst/>
              <a:gdLst/>
              <a:ahLst/>
              <a:cxnLst>
                <a:cxn ang="0">
                  <a:pos x="7" y="130"/>
                </a:cxn>
                <a:cxn ang="0">
                  <a:pos x="96" y="45"/>
                </a:cxn>
                <a:cxn ang="0">
                  <a:pos x="223" y="75"/>
                </a:cxn>
                <a:cxn ang="0">
                  <a:pos x="298" y="2"/>
                </a:cxn>
                <a:cxn ang="0">
                  <a:pos x="344" y="89"/>
                </a:cxn>
                <a:cxn ang="0">
                  <a:pos x="136" y="153"/>
                </a:cxn>
                <a:cxn ang="0">
                  <a:pos x="7" y="130"/>
                </a:cxn>
              </a:cxnLst>
              <a:rect l="0" t="0" r="r" b="b"/>
              <a:pathLst>
                <a:path w="371" h="160">
                  <a:moveTo>
                    <a:pt x="7" y="130"/>
                  </a:moveTo>
                  <a:cubicBezTo>
                    <a:pt x="0" y="112"/>
                    <a:pt x="60" y="54"/>
                    <a:pt x="96" y="45"/>
                  </a:cubicBezTo>
                  <a:cubicBezTo>
                    <a:pt x="132" y="36"/>
                    <a:pt x="189" y="82"/>
                    <a:pt x="223" y="75"/>
                  </a:cubicBezTo>
                  <a:cubicBezTo>
                    <a:pt x="257" y="68"/>
                    <a:pt x="278" y="0"/>
                    <a:pt x="298" y="2"/>
                  </a:cubicBezTo>
                  <a:cubicBezTo>
                    <a:pt x="318" y="4"/>
                    <a:pt x="371" y="64"/>
                    <a:pt x="344" y="89"/>
                  </a:cubicBezTo>
                  <a:cubicBezTo>
                    <a:pt x="317" y="114"/>
                    <a:pt x="187" y="146"/>
                    <a:pt x="136" y="153"/>
                  </a:cubicBezTo>
                  <a:cubicBezTo>
                    <a:pt x="85" y="160"/>
                    <a:pt x="14" y="148"/>
                    <a:pt x="7" y="130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61" name="Group 141"/>
          <p:cNvGrpSpPr>
            <a:grpSpLocks/>
          </p:cNvGrpSpPr>
          <p:nvPr/>
        </p:nvGrpSpPr>
        <p:grpSpPr bwMode="auto">
          <a:xfrm>
            <a:off x="86751" y="172962"/>
            <a:ext cx="785818" cy="714380"/>
            <a:chOff x="2904" y="8552"/>
            <a:chExt cx="1493" cy="1547"/>
          </a:xfrm>
        </p:grpSpPr>
        <p:sp>
          <p:nvSpPr>
            <p:cNvPr id="163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2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3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4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5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7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78" name="Group 141"/>
          <p:cNvGrpSpPr>
            <a:grpSpLocks/>
          </p:cNvGrpSpPr>
          <p:nvPr/>
        </p:nvGrpSpPr>
        <p:grpSpPr bwMode="auto">
          <a:xfrm>
            <a:off x="1141761" y="199473"/>
            <a:ext cx="785818" cy="714380"/>
            <a:chOff x="2904" y="8552"/>
            <a:chExt cx="1493" cy="1547"/>
          </a:xfrm>
        </p:grpSpPr>
        <p:sp>
          <p:nvSpPr>
            <p:cNvPr id="179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0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1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2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3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4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5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6" name="Group 141"/>
          <p:cNvGrpSpPr>
            <a:grpSpLocks/>
          </p:cNvGrpSpPr>
          <p:nvPr/>
        </p:nvGrpSpPr>
        <p:grpSpPr bwMode="auto">
          <a:xfrm>
            <a:off x="582441" y="1001465"/>
            <a:ext cx="785818" cy="714380"/>
            <a:chOff x="2904" y="8552"/>
            <a:chExt cx="1493" cy="1547"/>
          </a:xfrm>
        </p:grpSpPr>
        <p:sp>
          <p:nvSpPr>
            <p:cNvPr id="187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9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0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1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2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3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4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8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189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0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11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1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2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93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94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5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6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7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8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2506178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68" name="Group 32"/>
          <p:cNvGrpSpPr>
            <a:grpSpLocks/>
          </p:cNvGrpSpPr>
          <p:nvPr/>
        </p:nvGrpSpPr>
        <p:grpSpPr bwMode="auto">
          <a:xfrm>
            <a:off x="0" y="1928802"/>
            <a:ext cx="4327525" cy="1052512"/>
            <a:chOff x="1041" y="6363"/>
            <a:chExt cx="6814" cy="1658"/>
          </a:xfrm>
        </p:grpSpPr>
        <p:sp>
          <p:nvSpPr>
            <p:cNvPr id="14369" name="Freeform 33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70" name="Freeform 34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71" name="Freeform 35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72" name="Freeform 36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73" name="Freeform 37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74" name="Freeform 38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75" name="Freeform 39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76" name="Freeform 40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4377" name="Group 41"/>
          <p:cNvGrpSpPr>
            <a:grpSpLocks/>
          </p:cNvGrpSpPr>
          <p:nvPr/>
        </p:nvGrpSpPr>
        <p:grpSpPr bwMode="auto">
          <a:xfrm>
            <a:off x="2285984" y="2428868"/>
            <a:ext cx="2357454" cy="857256"/>
            <a:chOff x="7090" y="7695"/>
            <a:chExt cx="4212" cy="1603"/>
          </a:xfrm>
        </p:grpSpPr>
        <p:sp>
          <p:nvSpPr>
            <p:cNvPr id="14378" name="Freeform 42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79" name="Freeform 43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80" name="Freeform 44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81" name="Freeform 45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82" name="Freeform 46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83" name="Freeform 47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10250" name="Group 10"/>
          <p:cNvGrpSpPr>
            <a:grpSpLocks/>
          </p:cNvGrpSpPr>
          <p:nvPr/>
        </p:nvGrpSpPr>
        <p:grpSpPr bwMode="auto">
          <a:xfrm>
            <a:off x="214282" y="3286124"/>
            <a:ext cx="5786478" cy="2500330"/>
            <a:chOff x="1482" y="10544"/>
            <a:chExt cx="5468" cy="2196"/>
          </a:xfrm>
        </p:grpSpPr>
        <p:sp>
          <p:nvSpPr>
            <p:cNvPr id="10251" name="Freeform 11"/>
            <p:cNvSpPr>
              <a:spLocks/>
            </p:cNvSpPr>
            <p:nvPr/>
          </p:nvSpPr>
          <p:spPr bwMode="auto">
            <a:xfrm>
              <a:off x="1719" y="10858"/>
              <a:ext cx="2365" cy="1636"/>
            </a:xfrm>
            <a:custGeom>
              <a:avLst/>
              <a:gdLst/>
              <a:ahLst/>
              <a:cxnLst>
                <a:cxn ang="0">
                  <a:pos x="65" y="1396"/>
                </a:cxn>
                <a:cxn ang="0">
                  <a:pos x="102" y="801"/>
                </a:cxn>
                <a:cxn ang="0">
                  <a:pos x="163" y="132"/>
                </a:cxn>
                <a:cxn ang="0">
                  <a:pos x="1049" y="40"/>
                </a:cxn>
                <a:cxn ang="0">
                  <a:pos x="1947" y="105"/>
                </a:cxn>
                <a:cxn ang="0">
                  <a:pos x="2183" y="671"/>
                </a:cxn>
                <a:cxn ang="0">
                  <a:pos x="2196" y="1480"/>
                </a:cxn>
                <a:cxn ang="0">
                  <a:pos x="1171" y="1610"/>
                </a:cxn>
                <a:cxn ang="0">
                  <a:pos x="492" y="1572"/>
                </a:cxn>
                <a:cxn ang="0">
                  <a:pos x="65" y="1396"/>
                </a:cxn>
              </a:cxnLst>
              <a:rect l="0" t="0" r="r" b="b"/>
              <a:pathLst>
                <a:path w="2365" h="1636">
                  <a:moveTo>
                    <a:pt x="65" y="1396"/>
                  </a:moveTo>
                  <a:cubicBezTo>
                    <a:pt x="0" y="1268"/>
                    <a:pt x="86" y="1012"/>
                    <a:pt x="102" y="801"/>
                  </a:cubicBezTo>
                  <a:cubicBezTo>
                    <a:pt x="118" y="590"/>
                    <a:pt x="5" y="259"/>
                    <a:pt x="163" y="132"/>
                  </a:cubicBezTo>
                  <a:cubicBezTo>
                    <a:pt x="321" y="5"/>
                    <a:pt x="752" y="44"/>
                    <a:pt x="1049" y="40"/>
                  </a:cubicBezTo>
                  <a:cubicBezTo>
                    <a:pt x="1346" y="36"/>
                    <a:pt x="1758" y="0"/>
                    <a:pt x="1947" y="105"/>
                  </a:cubicBezTo>
                  <a:cubicBezTo>
                    <a:pt x="2136" y="210"/>
                    <a:pt x="2142" y="442"/>
                    <a:pt x="2183" y="671"/>
                  </a:cubicBezTo>
                  <a:cubicBezTo>
                    <a:pt x="2224" y="900"/>
                    <a:pt x="2365" y="1324"/>
                    <a:pt x="2196" y="1480"/>
                  </a:cubicBezTo>
                  <a:cubicBezTo>
                    <a:pt x="2027" y="1636"/>
                    <a:pt x="1455" y="1595"/>
                    <a:pt x="1171" y="1610"/>
                  </a:cubicBezTo>
                  <a:cubicBezTo>
                    <a:pt x="887" y="1625"/>
                    <a:pt x="672" y="1603"/>
                    <a:pt x="492" y="1572"/>
                  </a:cubicBezTo>
                  <a:cubicBezTo>
                    <a:pt x="312" y="1541"/>
                    <a:pt x="130" y="1524"/>
                    <a:pt x="65" y="1396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52" name="Freeform 12"/>
            <p:cNvSpPr>
              <a:spLocks/>
            </p:cNvSpPr>
            <p:nvPr/>
          </p:nvSpPr>
          <p:spPr bwMode="auto">
            <a:xfrm>
              <a:off x="1482" y="12144"/>
              <a:ext cx="5468" cy="596"/>
            </a:xfrm>
            <a:custGeom>
              <a:avLst/>
              <a:gdLst/>
              <a:ahLst/>
              <a:cxnLst>
                <a:cxn ang="0">
                  <a:pos x="190" y="147"/>
                </a:cxn>
                <a:cxn ang="0">
                  <a:pos x="747" y="8"/>
                </a:cxn>
                <a:cxn ang="0">
                  <a:pos x="1474" y="194"/>
                </a:cxn>
                <a:cxn ang="0">
                  <a:pos x="2200" y="54"/>
                </a:cxn>
                <a:cxn ang="0">
                  <a:pos x="2814" y="277"/>
                </a:cxn>
                <a:cxn ang="0">
                  <a:pos x="3518" y="221"/>
                </a:cxn>
                <a:cxn ang="0">
                  <a:pos x="4135" y="240"/>
                </a:cxn>
                <a:cxn ang="0">
                  <a:pos x="4828" y="398"/>
                </a:cxn>
                <a:cxn ang="0">
                  <a:pos x="5102" y="547"/>
                </a:cxn>
                <a:cxn ang="0">
                  <a:pos x="2634" y="584"/>
                </a:cxn>
                <a:cxn ang="0">
                  <a:pos x="400" y="472"/>
                </a:cxn>
                <a:cxn ang="0">
                  <a:pos x="190" y="147"/>
                </a:cxn>
              </a:cxnLst>
              <a:rect l="0" t="0" r="r" b="b"/>
              <a:pathLst>
                <a:path w="5468" h="596">
                  <a:moveTo>
                    <a:pt x="190" y="147"/>
                  </a:moveTo>
                  <a:cubicBezTo>
                    <a:pt x="248" y="70"/>
                    <a:pt x="533" y="0"/>
                    <a:pt x="747" y="8"/>
                  </a:cubicBezTo>
                  <a:cubicBezTo>
                    <a:pt x="961" y="16"/>
                    <a:pt x="1232" y="186"/>
                    <a:pt x="1474" y="194"/>
                  </a:cubicBezTo>
                  <a:cubicBezTo>
                    <a:pt x="1716" y="202"/>
                    <a:pt x="1977" y="40"/>
                    <a:pt x="2200" y="54"/>
                  </a:cubicBezTo>
                  <a:cubicBezTo>
                    <a:pt x="2423" y="68"/>
                    <a:pt x="2594" y="249"/>
                    <a:pt x="2814" y="277"/>
                  </a:cubicBezTo>
                  <a:cubicBezTo>
                    <a:pt x="3034" y="305"/>
                    <a:pt x="3298" y="227"/>
                    <a:pt x="3518" y="221"/>
                  </a:cubicBezTo>
                  <a:cubicBezTo>
                    <a:pt x="3738" y="215"/>
                    <a:pt x="3917" y="210"/>
                    <a:pt x="4135" y="240"/>
                  </a:cubicBezTo>
                  <a:cubicBezTo>
                    <a:pt x="4353" y="270"/>
                    <a:pt x="4667" y="347"/>
                    <a:pt x="4828" y="398"/>
                  </a:cubicBezTo>
                  <a:cubicBezTo>
                    <a:pt x="4989" y="449"/>
                    <a:pt x="5468" y="516"/>
                    <a:pt x="5102" y="547"/>
                  </a:cubicBezTo>
                  <a:cubicBezTo>
                    <a:pt x="4736" y="578"/>
                    <a:pt x="3418" y="596"/>
                    <a:pt x="2634" y="584"/>
                  </a:cubicBezTo>
                  <a:cubicBezTo>
                    <a:pt x="1850" y="572"/>
                    <a:pt x="800" y="545"/>
                    <a:pt x="400" y="472"/>
                  </a:cubicBezTo>
                  <a:cubicBezTo>
                    <a:pt x="0" y="399"/>
                    <a:pt x="132" y="224"/>
                    <a:pt x="190" y="147"/>
                  </a:cubicBezTo>
                  <a:close/>
                </a:path>
              </a:pathLst>
            </a:custGeom>
            <a:solidFill>
              <a:srgbClr val="F9B27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53" name="Freeform 13"/>
            <p:cNvSpPr>
              <a:spLocks/>
            </p:cNvSpPr>
            <p:nvPr/>
          </p:nvSpPr>
          <p:spPr bwMode="auto">
            <a:xfrm>
              <a:off x="1964" y="11198"/>
              <a:ext cx="1137" cy="601"/>
            </a:xfrm>
            <a:custGeom>
              <a:avLst/>
              <a:gdLst/>
              <a:ahLst/>
              <a:cxnLst>
                <a:cxn ang="0">
                  <a:pos x="173" y="34"/>
                </a:cxn>
                <a:cxn ang="0">
                  <a:pos x="136" y="257"/>
                </a:cxn>
                <a:cxn ang="0">
                  <a:pos x="74" y="424"/>
                </a:cxn>
                <a:cxn ang="0">
                  <a:pos x="582" y="424"/>
                </a:cxn>
                <a:cxn ang="0">
                  <a:pos x="1048" y="489"/>
                </a:cxn>
                <a:cxn ang="0">
                  <a:pos x="1048" y="118"/>
                </a:cxn>
                <a:cxn ang="0">
                  <a:pos x="516" y="53"/>
                </a:cxn>
                <a:cxn ang="0">
                  <a:pos x="173" y="34"/>
                </a:cxn>
              </a:cxnLst>
              <a:rect l="0" t="0" r="r" b="b"/>
              <a:pathLst>
                <a:path w="1137" h="540">
                  <a:moveTo>
                    <a:pt x="173" y="34"/>
                  </a:moveTo>
                  <a:cubicBezTo>
                    <a:pt x="110" y="68"/>
                    <a:pt x="152" y="192"/>
                    <a:pt x="136" y="257"/>
                  </a:cubicBezTo>
                  <a:cubicBezTo>
                    <a:pt x="120" y="322"/>
                    <a:pt x="0" y="396"/>
                    <a:pt x="74" y="424"/>
                  </a:cubicBezTo>
                  <a:cubicBezTo>
                    <a:pt x="148" y="452"/>
                    <a:pt x="420" y="413"/>
                    <a:pt x="582" y="424"/>
                  </a:cubicBezTo>
                  <a:cubicBezTo>
                    <a:pt x="744" y="435"/>
                    <a:pt x="970" y="540"/>
                    <a:pt x="1048" y="489"/>
                  </a:cubicBezTo>
                  <a:cubicBezTo>
                    <a:pt x="1126" y="438"/>
                    <a:pt x="1137" y="191"/>
                    <a:pt x="1048" y="118"/>
                  </a:cubicBezTo>
                  <a:cubicBezTo>
                    <a:pt x="959" y="45"/>
                    <a:pt x="659" y="62"/>
                    <a:pt x="516" y="53"/>
                  </a:cubicBezTo>
                  <a:cubicBezTo>
                    <a:pt x="373" y="44"/>
                    <a:pt x="236" y="0"/>
                    <a:pt x="173" y="34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54" name="Freeform 14"/>
            <p:cNvSpPr>
              <a:spLocks/>
            </p:cNvSpPr>
            <p:nvPr/>
          </p:nvSpPr>
          <p:spPr bwMode="auto">
            <a:xfrm>
              <a:off x="3100" y="11356"/>
              <a:ext cx="722" cy="1032"/>
            </a:xfrm>
            <a:custGeom>
              <a:avLst/>
              <a:gdLst/>
              <a:ahLst/>
              <a:cxnLst>
                <a:cxn ang="0">
                  <a:pos x="65" y="954"/>
                </a:cxn>
                <a:cxn ang="0">
                  <a:pos x="228" y="382"/>
                </a:cxn>
                <a:cxn ang="0">
                  <a:pos x="228" y="80"/>
                </a:cxn>
                <a:cxn ang="0">
                  <a:pos x="663" y="118"/>
                </a:cxn>
                <a:cxn ang="0">
                  <a:pos x="582" y="788"/>
                </a:cxn>
                <a:cxn ang="0">
                  <a:pos x="619" y="851"/>
                </a:cxn>
                <a:cxn ang="0">
                  <a:pos x="65" y="954"/>
                </a:cxn>
              </a:cxnLst>
              <a:rect l="0" t="0" r="r" b="b"/>
              <a:pathLst>
                <a:path w="722" h="1032">
                  <a:moveTo>
                    <a:pt x="65" y="954"/>
                  </a:moveTo>
                  <a:cubicBezTo>
                    <a:pt x="0" y="876"/>
                    <a:pt x="201" y="528"/>
                    <a:pt x="228" y="382"/>
                  </a:cubicBezTo>
                  <a:cubicBezTo>
                    <a:pt x="255" y="236"/>
                    <a:pt x="155" y="124"/>
                    <a:pt x="228" y="80"/>
                  </a:cubicBezTo>
                  <a:cubicBezTo>
                    <a:pt x="301" y="36"/>
                    <a:pt x="604" y="0"/>
                    <a:pt x="663" y="118"/>
                  </a:cubicBezTo>
                  <a:cubicBezTo>
                    <a:pt x="722" y="236"/>
                    <a:pt x="589" y="666"/>
                    <a:pt x="582" y="788"/>
                  </a:cubicBezTo>
                  <a:cubicBezTo>
                    <a:pt x="575" y="910"/>
                    <a:pt x="699" y="820"/>
                    <a:pt x="619" y="851"/>
                  </a:cubicBezTo>
                  <a:cubicBezTo>
                    <a:pt x="539" y="882"/>
                    <a:pt x="130" y="1032"/>
                    <a:pt x="65" y="954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55" name="Oval 15"/>
            <p:cNvSpPr>
              <a:spLocks noChangeArrowheads="1"/>
            </p:cNvSpPr>
            <p:nvPr/>
          </p:nvSpPr>
          <p:spPr bwMode="auto">
            <a:xfrm>
              <a:off x="3493" y="11799"/>
              <a:ext cx="182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56" name="Freeform 16"/>
            <p:cNvSpPr>
              <a:spLocks/>
            </p:cNvSpPr>
            <p:nvPr/>
          </p:nvSpPr>
          <p:spPr bwMode="auto">
            <a:xfrm>
              <a:off x="2100" y="11356"/>
              <a:ext cx="912" cy="270"/>
            </a:xfrm>
            <a:custGeom>
              <a:avLst/>
              <a:gdLst/>
              <a:ahLst/>
              <a:cxnLst>
                <a:cxn ang="0">
                  <a:pos x="134" y="103"/>
                </a:cxn>
                <a:cxn ang="0">
                  <a:pos x="72" y="280"/>
                </a:cxn>
                <a:cxn ang="0">
                  <a:pos x="566" y="289"/>
                </a:cxn>
                <a:cxn ang="0">
                  <a:pos x="817" y="224"/>
                </a:cxn>
                <a:cxn ang="0">
                  <a:pos x="817" y="32"/>
                </a:cxn>
                <a:cxn ang="0">
                  <a:pos x="249" y="32"/>
                </a:cxn>
                <a:cxn ang="0">
                  <a:pos x="90" y="140"/>
                </a:cxn>
              </a:cxnLst>
              <a:rect l="0" t="0" r="r" b="b"/>
              <a:pathLst>
                <a:path w="912" h="311">
                  <a:moveTo>
                    <a:pt x="134" y="103"/>
                  </a:moveTo>
                  <a:cubicBezTo>
                    <a:pt x="67" y="176"/>
                    <a:pt x="0" y="249"/>
                    <a:pt x="72" y="280"/>
                  </a:cubicBezTo>
                  <a:cubicBezTo>
                    <a:pt x="144" y="311"/>
                    <a:pt x="442" y="298"/>
                    <a:pt x="566" y="289"/>
                  </a:cubicBezTo>
                  <a:cubicBezTo>
                    <a:pt x="690" y="280"/>
                    <a:pt x="775" y="267"/>
                    <a:pt x="817" y="224"/>
                  </a:cubicBezTo>
                  <a:cubicBezTo>
                    <a:pt x="859" y="181"/>
                    <a:pt x="912" y="64"/>
                    <a:pt x="817" y="32"/>
                  </a:cubicBezTo>
                  <a:cubicBezTo>
                    <a:pt x="722" y="0"/>
                    <a:pt x="370" y="14"/>
                    <a:pt x="249" y="32"/>
                  </a:cubicBezTo>
                  <a:cubicBezTo>
                    <a:pt x="128" y="50"/>
                    <a:pt x="109" y="95"/>
                    <a:pt x="90" y="14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57" name="WordArt 17"/>
            <p:cNvSpPr>
              <a:spLocks noChangeArrowheads="1" noChangeShapeType="1" noTextEdit="1"/>
            </p:cNvSpPr>
            <p:nvPr/>
          </p:nvSpPr>
          <p:spPr bwMode="auto">
            <a:xfrm>
              <a:off x="2689" y="10997"/>
              <a:ext cx="715" cy="201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rPr>
                <a:t>RFESS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endParaRPr>
            </a:p>
          </p:txBody>
        </p:sp>
        <p:sp>
          <p:nvSpPr>
            <p:cNvPr id="10258" name="Freeform 18"/>
            <p:cNvSpPr>
              <a:spLocks/>
            </p:cNvSpPr>
            <p:nvPr/>
          </p:nvSpPr>
          <p:spPr bwMode="auto">
            <a:xfrm>
              <a:off x="1607" y="10544"/>
              <a:ext cx="2624" cy="629"/>
            </a:xfrm>
            <a:custGeom>
              <a:avLst/>
              <a:gdLst/>
              <a:ahLst/>
              <a:cxnLst>
                <a:cxn ang="0">
                  <a:pos x="0" y="453"/>
                </a:cxn>
                <a:cxn ang="0">
                  <a:pos x="873" y="453"/>
                </a:cxn>
                <a:cxn ang="0">
                  <a:pos x="1385" y="381"/>
                </a:cxn>
                <a:cxn ang="0">
                  <a:pos x="1964" y="453"/>
                </a:cxn>
                <a:cxn ang="0">
                  <a:pos x="2624" y="577"/>
                </a:cxn>
                <a:cxn ang="0">
                  <a:pos x="1964" y="140"/>
                </a:cxn>
                <a:cxn ang="0">
                  <a:pos x="1385" y="1"/>
                </a:cxn>
                <a:cxn ang="0">
                  <a:pos x="539" y="149"/>
                </a:cxn>
                <a:cxn ang="0">
                  <a:pos x="56" y="453"/>
                </a:cxn>
              </a:cxnLst>
              <a:rect l="0" t="0" r="r" b="b"/>
              <a:pathLst>
                <a:path w="2624" h="629">
                  <a:moveTo>
                    <a:pt x="0" y="453"/>
                  </a:moveTo>
                  <a:cubicBezTo>
                    <a:pt x="321" y="459"/>
                    <a:pt x="642" y="465"/>
                    <a:pt x="873" y="453"/>
                  </a:cubicBezTo>
                  <a:cubicBezTo>
                    <a:pt x="1104" y="441"/>
                    <a:pt x="1203" y="381"/>
                    <a:pt x="1385" y="381"/>
                  </a:cubicBezTo>
                  <a:cubicBezTo>
                    <a:pt x="1567" y="381"/>
                    <a:pt x="1758" y="420"/>
                    <a:pt x="1964" y="453"/>
                  </a:cubicBezTo>
                  <a:cubicBezTo>
                    <a:pt x="2170" y="486"/>
                    <a:pt x="2624" y="629"/>
                    <a:pt x="2624" y="577"/>
                  </a:cubicBezTo>
                  <a:cubicBezTo>
                    <a:pt x="2624" y="525"/>
                    <a:pt x="2171" y="236"/>
                    <a:pt x="1964" y="140"/>
                  </a:cubicBezTo>
                  <a:cubicBezTo>
                    <a:pt x="1757" y="44"/>
                    <a:pt x="1622" y="0"/>
                    <a:pt x="1385" y="1"/>
                  </a:cubicBezTo>
                  <a:cubicBezTo>
                    <a:pt x="1148" y="2"/>
                    <a:pt x="760" y="74"/>
                    <a:pt x="539" y="149"/>
                  </a:cubicBezTo>
                  <a:cubicBezTo>
                    <a:pt x="318" y="224"/>
                    <a:pt x="187" y="338"/>
                    <a:pt x="56" y="453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259" name="Group 19"/>
          <p:cNvGrpSpPr>
            <a:grpSpLocks/>
          </p:cNvGrpSpPr>
          <p:nvPr/>
        </p:nvGrpSpPr>
        <p:grpSpPr bwMode="auto">
          <a:xfrm>
            <a:off x="5572132" y="3500439"/>
            <a:ext cx="1071570" cy="2357454"/>
            <a:chOff x="8226" y="10253"/>
            <a:chExt cx="1609" cy="3268"/>
          </a:xfrm>
        </p:grpSpPr>
        <p:sp>
          <p:nvSpPr>
            <p:cNvPr id="10260" name="Freeform 20"/>
            <p:cNvSpPr>
              <a:spLocks/>
            </p:cNvSpPr>
            <p:nvPr/>
          </p:nvSpPr>
          <p:spPr bwMode="auto">
            <a:xfrm rot="-552724">
              <a:off x="8707" y="12086"/>
              <a:ext cx="525" cy="1435"/>
            </a:xfrm>
            <a:custGeom>
              <a:avLst/>
              <a:gdLst/>
              <a:ahLst/>
              <a:cxnLst>
                <a:cxn ang="0">
                  <a:pos x="57" y="1190"/>
                </a:cxn>
                <a:cxn ang="0">
                  <a:pos x="333" y="170"/>
                </a:cxn>
                <a:cxn ang="0">
                  <a:pos x="518" y="170"/>
                </a:cxn>
                <a:cxn ang="0">
                  <a:pos x="378" y="614"/>
                </a:cxn>
                <a:cxn ang="0">
                  <a:pos x="195" y="1311"/>
                </a:cxn>
                <a:cxn ang="0">
                  <a:pos x="23" y="1357"/>
                </a:cxn>
                <a:cxn ang="0">
                  <a:pos x="57" y="1190"/>
                </a:cxn>
              </a:cxnLst>
              <a:rect l="0" t="0" r="r" b="b"/>
              <a:pathLst>
                <a:path w="525" h="1435">
                  <a:moveTo>
                    <a:pt x="57" y="1190"/>
                  </a:moveTo>
                  <a:cubicBezTo>
                    <a:pt x="109" y="992"/>
                    <a:pt x="256" y="340"/>
                    <a:pt x="333" y="170"/>
                  </a:cubicBezTo>
                  <a:cubicBezTo>
                    <a:pt x="410" y="0"/>
                    <a:pt x="511" y="96"/>
                    <a:pt x="518" y="170"/>
                  </a:cubicBezTo>
                  <a:cubicBezTo>
                    <a:pt x="525" y="244"/>
                    <a:pt x="432" y="424"/>
                    <a:pt x="378" y="614"/>
                  </a:cubicBezTo>
                  <a:cubicBezTo>
                    <a:pt x="324" y="804"/>
                    <a:pt x="254" y="1187"/>
                    <a:pt x="195" y="1311"/>
                  </a:cubicBezTo>
                  <a:cubicBezTo>
                    <a:pt x="136" y="1435"/>
                    <a:pt x="46" y="1382"/>
                    <a:pt x="23" y="1357"/>
                  </a:cubicBezTo>
                  <a:cubicBezTo>
                    <a:pt x="0" y="1332"/>
                    <a:pt x="5" y="1388"/>
                    <a:pt x="57" y="1190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61" name="Freeform 21"/>
            <p:cNvSpPr>
              <a:spLocks/>
            </p:cNvSpPr>
            <p:nvPr/>
          </p:nvSpPr>
          <p:spPr bwMode="auto">
            <a:xfrm>
              <a:off x="8226" y="10253"/>
              <a:ext cx="1609" cy="2233"/>
            </a:xfrm>
            <a:custGeom>
              <a:avLst/>
              <a:gdLst/>
              <a:ahLst/>
              <a:cxnLst>
                <a:cxn ang="0">
                  <a:pos x="349" y="206"/>
                </a:cxn>
                <a:cxn ang="0">
                  <a:pos x="814" y="206"/>
                </a:cxn>
                <a:cxn ang="0">
                  <a:pos x="1265" y="124"/>
                </a:cxn>
                <a:cxn ang="0">
                  <a:pos x="1503" y="63"/>
                </a:cxn>
                <a:cxn ang="0">
                  <a:pos x="1593" y="505"/>
                </a:cxn>
                <a:cxn ang="0">
                  <a:pos x="1476" y="1242"/>
                </a:cxn>
                <a:cxn ang="0">
                  <a:pos x="1476" y="1703"/>
                </a:cxn>
                <a:cxn ang="0">
                  <a:pos x="676" y="1903"/>
                </a:cxn>
                <a:cxn ang="0">
                  <a:pos x="79" y="1956"/>
                </a:cxn>
                <a:cxn ang="0">
                  <a:pos x="201" y="1004"/>
                </a:cxn>
                <a:cxn ang="0">
                  <a:pos x="349" y="206"/>
                </a:cxn>
              </a:cxnLst>
              <a:rect l="0" t="0" r="r" b="b"/>
              <a:pathLst>
                <a:path w="1609" h="2106">
                  <a:moveTo>
                    <a:pt x="349" y="206"/>
                  </a:moveTo>
                  <a:cubicBezTo>
                    <a:pt x="451" y="73"/>
                    <a:pt x="661" y="220"/>
                    <a:pt x="814" y="206"/>
                  </a:cubicBezTo>
                  <a:cubicBezTo>
                    <a:pt x="967" y="192"/>
                    <a:pt x="1150" y="148"/>
                    <a:pt x="1265" y="124"/>
                  </a:cubicBezTo>
                  <a:cubicBezTo>
                    <a:pt x="1380" y="100"/>
                    <a:pt x="1448" y="0"/>
                    <a:pt x="1503" y="63"/>
                  </a:cubicBezTo>
                  <a:cubicBezTo>
                    <a:pt x="1558" y="126"/>
                    <a:pt x="1597" y="309"/>
                    <a:pt x="1593" y="505"/>
                  </a:cubicBezTo>
                  <a:cubicBezTo>
                    <a:pt x="1589" y="701"/>
                    <a:pt x="1495" y="1042"/>
                    <a:pt x="1476" y="1242"/>
                  </a:cubicBezTo>
                  <a:cubicBezTo>
                    <a:pt x="1457" y="1442"/>
                    <a:pt x="1609" y="1593"/>
                    <a:pt x="1476" y="1703"/>
                  </a:cubicBezTo>
                  <a:cubicBezTo>
                    <a:pt x="1343" y="1813"/>
                    <a:pt x="909" y="1861"/>
                    <a:pt x="676" y="1903"/>
                  </a:cubicBezTo>
                  <a:cubicBezTo>
                    <a:pt x="443" y="1945"/>
                    <a:pt x="158" y="2106"/>
                    <a:pt x="79" y="1956"/>
                  </a:cubicBezTo>
                  <a:cubicBezTo>
                    <a:pt x="0" y="1806"/>
                    <a:pt x="156" y="1296"/>
                    <a:pt x="201" y="1004"/>
                  </a:cubicBezTo>
                  <a:cubicBezTo>
                    <a:pt x="246" y="712"/>
                    <a:pt x="247" y="339"/>
                    <a:pt x="349" y="20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62" name="Freeform 22"/>
            <p:cNvSpPr>
              <a:spLocks/>
            </p:cNvSpPr>
            <p:nvPr/>
          </p:nvSpPr>
          <p:spPr bwMode="auto">
            <a:xfrm>
              <a:off x="8500" y="10459"/>
              <a:ext cx="1204" cy="1797"/>
            </a:xfrm>
            <a:custGeom>
              <a:avLst/>
              <a:gdLst/>
              <a:ahLst/>
              <a:cxnLst>
                <a:cxn ang="0">
                  <a:pos x="92" y="194"/>
                </a:cxn>
                <a:cxn ang="0">
                  <a:pos x="445" y="194"/>
                </a:cxn>
                <a:cxn ang="0">
                  <a:pos x="1105" y="62"/>
                </a:cxn>
                <a:cxn ang="0">
                  <a:pos x="1040" y="566"/>
                </a:cxn>
                <a:cxn ang="0">
                  <a:pos x="973" y="1012"/>
                </a:cxn>
                <a:cxn ang="0">
                  <a:pos x="1049" y="1416"/>
                </a:cxn>
                <a:cxn ang="0">
                  <a:pos x="368" y="1647"/>
                </a:cxn>
                <a:cxn ang="0">
                  <a:pos x="46" y="1691"/>
                </a:cxn>
                <a:cxn ang="0">
                  <a:pos x="92" y="1012"/>
                </a:cxn>
                <a:cxn ang="0">
                  <a:pos x="92" y="194"/>
                </a:cxn>
              </a:cxnLst>
              <a:rect l="0" t="0" r="r" b="b"/>
              <a:pathLst>
                <a:path w="1204" h="1797">
                  <a:moveTo>
                    <a:pt x="92" y="194"/>
                  </a:moveTo>
                  <a:cubicBezTo>
                    <a:pt x="151" y="58"/>
                    <a:pt x="276" y="216"/>
                    <a:pt x="445" y="194"/>
                  </a:cubicBezTo>
                  <a:cubicBezTo>
                    <a:pt x="614" y="172"/>
                    <a:pt x="1006" y="0"/>
                    <a:pt x="1105" y="62"/>
                  </a:cubicBezTo>
                  <a:cubicBezTo>
                    <a:pt x="1204" y="124"/>
                    <a:pt x="1062" y="408"/>
                    <a:pt x="1040" y="566"/>
                  </a:cubicBezTo>
                  <a:cubicBezTo>
                    <a:pt x="1018" y="724"/>
                    <a:pt x="971" y="870"/>
                    <a:pt x="973" y="1012"/>
                  </a:cubicBezTo>
                  <a:cubicBezTo>
                    <a:pt x="975" y="1154"/>
                    <a:pt x="1150" y="1310"/>
                    <a:pt x="1049" y="1416"/>
                  </a:cubicBezTo>
                  <a:cubicBezTo>
                    <a:pt x="948" y="1522"/>
                    <a:pt x="535" y="1601"/>
                    <a:pt x="368" y="1647"/>
                  </a:cubicBezTo>
                  <a:cubicBezTo>
                    <a:pt x="201" y="1693"/>
                    <a:pt x="92" y="1797"/>
                    <a:pt x="46" y="1691"/>
                  </a:cubicBezTo>
                  <a:cubicBezTo>
                    <a:pt x="0" y="1585"/>
                    <a:pt x="77" y="1258"/>
                    <a:pt x="92" y="1012"/>
                  </a:cubicBezTo>
                  <a:cubicBezTo>
                    <a:pt x="107" y="766"/>
                    <a:pt x="33" y="330"/>
                    <a:pt x="92" y="19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63" name="Freeform 23"/>
            <p:cNvSpPr>
              <a:spLocks/>
            </p:cNvSpPr>
            <p:nvPr/>
          </p:nvSpPr>
          <p:spPr bwMode="auto">
            <a:xfrm>
              <a:off x="8607" y="10712"/>
              <a:ext cx="953" cy="418"/>
            </a:xfrm>
            <a:custGeom>
              <a:avLst/>
              <a:gdLst/>
              <a:ahLst/>
              <a:cxnLst>
                <a:cxn ang="0">
                  <a:pos x="14" y="33"/>
                </a:cxn>
                <a:cxn ang="0">
                  <a:pos x="157" y="33"/>
                </a:cxn>
                <a:cxn ang="0">
                  <a:pos x="290" y="33"/>
                </a:cxn>
                <a:cxn ang="0">
                  <a:pos x="290" y="202"/>
                </a:cxn>
                <a:cxn ang="0">
                  <a:pos x="70" y="230"/>
                </a:cxn>
                <a:cxn ang="0">
                  <a:pos x="14" y="33"/>
                </a:cxn>
              </a:cxnLst>
              <a:rect l="0" t="0" r="r" b="b"/>
              <a:pathLst>
                <a:path w="327" h="258">
                  <a:moveTo>
                    <a:pt x="14" y="33"/>
                  </a:moveTo>
                  <a:cubicBezTo>
                    <a:pt x="28" y="0"/>
                    <a:pt x="111" y="33"/>
                    <a:pt x="157" y="33"/>
                  </a:cubicBezTo>
                  <a:cubicBezTo>
                    <a:pt x="203" y="33"/>
                    <a:pt x="268" y="5"/>
                    <a:pt x="290" y="33"/>
                  </a:cubicBezTo>
                  <a:cubicBezTo>
                    <a:pt x="312" y="61"/>
                    <a:pt x="327" y="169"/>
                    <a:pt x="290" y="202"/>
                  </a:cubicBezTo>
                  <a:cubicBezTo>
                    <a:pt x="253" y="235"/>
                    <a:pt x="116" y="258"/>
                    <a:pt x="70" y="230"/>
                  </a:cubicBezTo>
                  <a:cubicBezTo>
                    <a:pt x="24" y="202"/>
                    <a:pt x="0" y="66"/>
                    <a:pt x="14" y="3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64" name="Freeform 24"/>
            <p:cNvSpPr>
              <a:spLocks/>
            </p:cNvSpPr>
            <p:nvPr/>
          </p:nvSpPr>
          <p:spPr bwMode="auto">
            <a:xfrm>
              <a:off x="8621" y="11257"/>
              <a:ext cx="814" cy="198"/>
            </a:xfrm>
            <a:custGeom>
              <a:avLst/>
              <a:gdLst/>
              <a:ahLst/>
              <a:cxnLst>
                <a:cxn ang="0">
                  <a:pos x="86" y="94"/>
                </a:cxn>
                <a:cxn ang="0">
                  <a:pos x="276" y="67"/>
                </a:cxn>
                <a:cxn ang="0">
                  <a:pos x="558" y="29"/>
                </a:cxn>
                <a:cxn ang="0">
                  <a:pos x="764" y="11"/>
                </a:cxn>
                <a:cxn ang="0">
                  <a:pos x="764" y="94"/>
                </a:cxn>
                <a:cxn ang="0">
                  <a:pos x="464" y="141"/>
                </a:cxn>
                <a:cxn ang="0">
                  <a:pos x="106" y="187"/>
                </a:cxn>
                <a:cxn ang="0">
                  <a:pos x="0" y="187"/>
                </a:cxn>
                <a:cxn ang="0">
                  <a:pos x="86" y="94"/>
                </a:cxn>
              </a:cxnLst>
              <a:rect l="0" t="0" r="r" b="b"/>
              <a:pathLst>
                <a:path w="814" h="198">
                  <a:moveTo>
                    <a:pt x="86" y="94"/>
                  </a:moveTo>
                  <a:cubicBezTo>
                    <a:pt x="132" y="74"/>
                    <a:pt x="197" y="78"/>
                    <a:pt x="276" y="67"/>
                  </a:cubicBezTo>
                  <a:cubicBezTo>
                    <a:pt x="355" y="56"/>
                    <a:pt x="477" y="38"/>
                    <a:pt x="558" y="29"/>
                  </a:cubicBezTo>
                  <a:cubicBezTo>
                    <a:pt x="639" y="20"/>
                    <a:pt x="730" y="0"/>
                    <a:pt x="764" y="11"/>
                  </a:cubicBezTo>
                  <a:cubicBezTo>
                    <a:pt x="798" y="22"/>
                    <a:pt x="814" y="72"/>
                    <a:pt x="764" y="94"/>
                  </a:cubicBezTo>
                  <a:cubicBezTo>
                    <a:pt x="714" y="116"/>
                    <a:pt x="574" y="126"/>
                    <a:pt x="464" y="141"/>
                  </a:cubicBezTo>
                  <a:cubicBezTo>
                    <a:pt x="354" y="156"/>
                    <a:pt x="183" y="179"/>
                    <a:pt x="106" y="187"/>
                  </a:cubicBezTo>
                  <a:cubicBezTo>
                    <a:pt x="29" y="195"/>
                    <a:pt x="0" y="198"/>
                    <a:pt x="0" y="187"/>
                  </a:cubicBezTo>
                  <a:cubicBezTo>
                    <a:pt x="0" y="176"/>
                    <a:pt x="40" y="114"/>
                    <a:pt x="86" y="9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65" name="WordArt 25"/>
            <p:cNvSpPr>
              <a:spLocks noChangeArrowheads="1" noChangeShapeType="1" noTextEdit="1"/>
            </p:cNvSpPr>
            <p:nvPr/>
          </p:nvSpPr>
          <p:spPr bwMode="auto">
            <a:xfrm rot="-1099753">
              <a:off x="8601" y="11601"/>
              <a:ext cx="902" cy="285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FF"/>
                  </a:solidFill>
                  <a:effectLst/>
                  <a:latin typeface="Arial Black"/>
                </a:rPr>
                <a:t>Información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latin typeface="Arial Black"/>
              </a:endParaRPr>
            </a:p>
          </p:txBody>
        </p:sp>
      </p:grpSp>
      <p:grpSp>
        <p:nvGrpSpPr>
          <p:cNvPr id="10266" name="Group 26"/>
          <p:cNvGrpSpPr>
            <a:grpSpLocks/>
          </p:cNvGrpSpPr>
          <p:nvPr/>
        </p:nvGrpSpPr>
        <p:grpSpPr bwMode="auto">
          <a:xfrm>
            <a:off x="3143240" y="3071810"/>
            <a:ext cx="2109792" cy="2628912"/>
            <a:chOff x="4149" y="12058"/>
            <a:chExt cx="2521" cy="1743"/>
          </a:xfrm>
        </p:grpSpPr>
        <p:sp>
          <p:nvSpPr>
            <p:cNvPr id="10267" name="Freeform 27"/>
            <p:cNvSpPr>
              <a:spLocks/>
            </p:cNvSpPr>
            <p:nvPr/>
          </p:nvSpPr>
          <p:spPr bwMode="auto">
            <a:xfrm>
              <a:off x="4456" y="13293"/>
              <a:ext cx="2214" cy="508"/>
            </a:xfrm>
            <a:custGeom>
              <a:avLst/>
              <a:gdLst/>
              <a:ahLst/>
              <a:cxnLst>
                <a:cxn ang="0">
                  <a:pos x="270" y="57"/>
                </a:cxn>
                <a:cxn ang="0">
                  <a:pos x="1115" y="57"/>
                </a:cxn>
                <a:cxn ang="0">
                  <a:pos x="2015" y="39"/>
                </a:cxn>
                <a:cxn ang="0">
                  <a:pos x="2111" y="289"/>
                </a:cxn>
                <a:cxn ang="0">
                  <a:pos x="1397" y="401"/>
                </a:cxn>
                <a:cxn ang="0">
                  <a:pos x="421" y="466"/>
                </a:cxn>
                <a:cxn ang="0">
                  <a:pos x="14" y="150"/>
                </a:cxn>
                <a:cxn ang="0">
                  <a:pos x="339" y="57"/>
                </a:cxn>
              </a:cxnLst>
              <a:rect l="0" t="0" r="r" b="b"/>
              <a:pathLst>
                <a:path w="2214" h="508">
                  <a:moveTo>
                    <a:pt x="270" y="57"/>
                  </a:moveTo>
                  <a:cubicBezTo>
                    <a:pt x="547" y="58"/>
                    <a:pt x="824" y="60"/>
                    <a:pt x="1115" y="57"/>
                  </a:cubicBezTo>
                  <a:cubicBezTo>
                    <a:pt x="1406" y="54"/>
                    <a:pt x="1849" y="0"/>
                    <a:pt x="2015" y="39"/>
                  </a:cubicBezTo>
                  <a:cubicBezTo>
                    <a:pt x="2181" y="78"/>
                    <a:pt x="2214" y="229"/>
                    <a:pt x="2111" y="289"/>
                  </a:cubicBezTo>
                  <a:cubicBezTo>
                    <a:pt x="2008" y="349"/>
                    <a:pt x="1679" y="372"/>
                    <a:pt x="1397" y="401"/>
                  </a:cubicBezTo>
                  <a:cubicBezTo>
                    <a:pt x="1115" y="430"/>
                    <a:pt x="651" y="508"/>
                    <a:pt x="421" y="466"/>
                  </a:cubicBezTo>
                  <a:cubicBezTo>
                    <a:pt x="191" y="424"/>
                    <a:pt x="28" y="218"/>
                    <a:pt x="14" y="150"/>
                  </a:cubicBezTo>
                  <a:cubicBezTo>
                    <a:pt x="0" y="82"/>
                    <a:pt x="169" y="69"/>
                    <a:pt x="339" y="57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68" name="Freeform 28"/>
            <p:cNvSpPr>
              <a:spLocks/>
            </p:cNvSpPr>
            <p:nvPr/>
          </p:nvSpPr>
          <p:spPr bwMode="auto">
            <a:xfrm>
              <a:off x="4302" y="12924"/>
              <a:ext cx="2157" cy="313"/>
            </a:xfrm>
            <a:custGeom>
              <a:avLst/>
              <a:gdLst/>
              <a:ahLst/>
              <a:cxnLst>
                <a:cxn ang="0">
                  <a:pos x="154" y="296"/>
                </a:cxn>
                <a:cxn ang="0">
                  <a:pos x="1057" y="305"/>
                </a:cxn>
                <a:cxn ang="0">
                  <a:pos x="2017" y="250"/>
                </a:cxn>
                <a:cxn ang="0">
                  <a:pos x="1899" y="36"/>
                </a:cxn>
                <a:cxn ang="0">
                  <a:pos x="1128" y="36"/>
                </a:cxn>
                <a:cxn ang="0">
                  <a:pos x="276" y="129"/>
                </a:cxn>
                <a:cxn ang="0">
                  <a:pos x="6" y="175"/>
                </a:cxn>
                <a:cxn ang="0">
                  <a:pos x="239" y="287"/>
                </a:cxn>
              </a:cxnLst>
              <a:rect l="0" t="0" r="r" b="b"/>
              <a:pathLst>
                <a:path w="2157" h="313">
                  <a:moveTo>
                    <a:pt x="154" y="296"/>
                  </a:moveTo>
                  <a:cubicBezTo>
                    <a:pt x="450" y="304"/>
                    <a:pt x="747" y="313"/>
                    <a:pt x="1057" y="305"/>
                  </a:cubicBezTo>
                  <a:cubicBezTo>
                    <a:pt x="1367" y="297"/>
                    <a:pt x="1877" y="295"/>
                    <a:pt x="2017" y="250"/>
                  </a:cubicBezTo>
                  <a:cubicBezTo>
                    <a:pt x="2157" y="205"/>
                    <a:pt x="2047" y="72"/>
                    <a:pt x="1899" y="36"/>
                  </a:cubicBezTo>
                  <a:cubicBezTo>
                    <a:pt x="1751" y="0"/>
                    <a:pt x="1398" y="21"/>
                    <a:pt x="1128" y="36"/>
                  </a:cubicBezTo>
                  <a:cubicBezTo>
                    <a:pt x="858" y="51"/>
                    <a:pt x="463" y="106"/>
                    <a:pt x="276" y="129"/>
                  </a:cubicBezTo>
                  <a:cubicBezTo>
                    <a:pt x="89" y="152"/>
                    <a:pt x="12" y="149"/>
                    <a:pt x="6" y="175"/>
                  </a:cubicBezTo>
                  <a:cubicBezTo>
                    <a:pt x="0" y="201"/>
                    <a:pt x="119" y="244"/>
                    <a:pt x="239" y="287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69" name="Freeform 29"/>
            <p:cNvSpPr>
              <a:spLocks/>
            </p:cNvSpPr>
            <p:nvPr/>
          </p:nvSpPr>
          <p:spPr bwMode="auto">
            <a:xfrm>
              <a:off x="4149" y="12575"/>
              <a:ext cx="1855" cy="366"/>
            </a:xfrm>
            <a:custGeom>
              <a:avLst/>
              <a:gdLst/>
              <a:ahLst/>
              <a:cxnLst>
                <a:cxn ang="0">
                  <a:pos x="246" y="349"/>
                </a:cxn>
                <a:cxn ang="0">
                  <a:pos x="1052" y="274"/>
                </a:cxn>
                <a:cxn ang="0">
                  <a:pos x="1646" y="246"/>
                </a:cxn>
                <a:cxn ang="0">
                  <a:pos x="1855" y="236"/>
                </a:cxn>
                <a:cxn ang="0">
                  <a:pos x="1646" y="23"/>
                </a:cxn>
                <a:cxn ang="0">
                  <a:pos x="885" y="97"/>
                </a:cxn>
                <a:cxn ang="0">
                  <a:pos x="106" y="171"/>
                </a:cxn>
                <a:cxn ang="0">
                  <a:pos x="246" y="349"/>
                </a:cxn>
              </a:cxnLst>
              <a:rect l="0" t="0" r="r" b="b"/>
              <a:pathLst>
                <a:path w="1855" h="366">
                  <a:moveTo>
                    <a:pt x="246" y="349"/>
                  </a:moveTo>
                  <a:cubicBezTo>
                    <a:pt x="404" y="366"/>
                    <a:pt x="819" y="291"/>
                    <a:pt x="1052" y="274"/>
                  </a:cubicBezTo>
                  <a:cubicBezTo>
                    <a:pt x="1285" y="257"/>
                    <a:pt x="1512" y="252"/>
                    <a:pt x="1646" y="246"/>
                  </a:cubicBezTo>
                  <a:cubicBezTo>
                    <a:pt x="1780" y="240"/>
                    <a:pt x="1855" y="273"/>
                    <a:pt x="1855" y="236"/>
                  </a:cubicBezTo>
                  <a:cubicBezTo>
                    <a:pt x="1855" y="199"/>
                    <a:pt x="1808" y="46"/>
                    <a:pt x="1646" y="23"/>
                  </a:cubicBezTo>
                  <a:cubicBezTo>
                    <a:pt x="1484" y="0"/>
                    <a:pt x="1142" y="72"/>
                    <a:pt x="885" y="97"/>
                  </a:cubicBezTo>
                  <a:cubicBezTo>
                    <a:pt x="628" y="122"/>
                    <a:pt x="212" y="129"/>
                    <a:pt x="106" y="171"/>
                  </a:cubicBezTo>
                  <a:cubicBezTo>
                    <a:pt x="0" y="213"/>
                    <a:pt x="88" y="332"/>
                    <a:pt x="246" y="349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70" name="Freeform 30"/>
            <p:cNvSpPr>
              <a:spLocks/>
            </p:cNvSpPr>
            <p:nvPr/>
          </p:nvSpPr>
          <p:spPr bwMode="auto">
            <a:xfrm>
              <a:off x="4171" y="12361"/>
              <a:ext cx="1474" cy="229"/>
            </a:xfrm>
            <a:custGeom>
              <a:avLst/>
              <a:gdLst/>
              <a:ahLst/>
              <a:cxnLst>
                <a:cxn ang="0">
                  <a:pos x="84" y="214"/>
                </a:cxn>
                <a:cxn ang="0">
                  <a:pos x="641" y="214"/>
                </a:cxn>
                <a:cxn ang="0">
                  <a:pos x="1328" y="125"/>
                </a:cxn>
                <a:cxn ang="0">
                  <a:pos x="1455" y="125"/>
                </a:cxn>
                <a:cxn ang="0">
                  <a:pos x="1216" y="14"/>
                </a:cxn>
                <a:cxn ang="0">
                  <a:pos x="559" y="42"/>
                </a:cxn>
                <a:cxn ang="0">
                  <a:pos x="137" y="125"/>
                </a:cxn>
                <a:cxn ang="0">
                  <a:pos x="84" y="214"/>
                </a:cxn>
              </a:cxnLst>
              <a:rect l="0" t="0" r="r" b="b"/>
              <a:pathLst>
                <a:path w="1474" h="229">
                  <a:moveTo>
                    <a:pt x="84" y="214"/>
                  </a:moveTo>
                  <a:cubicBezTo>
                    <a:pt x="168" y="229"/>
                    <a:pt x="434" y="229"/>
                    <a:pt x="641" y="214"/>
                  </a:cubicBezTo>
                  <a:cubicBezTo>
                    <a:pt x="848" y="199"/>
                    <a:pt x="1192" y="140"/>
                    <a:pt x="1328" y="125"/>
                  </a:cubicBezTo>
                  <a:cubicBezTo>
                    <a:pt x="1464" y="110"/>
                    <a:pt x="1474" y="143"/>
                    <a:pt x="1455" y="125"/>
                  </a:cubicBezTo>
                  <a:cubicBezTo>
                    <a:pt x="1436" y="107"/>
                    <a:pt x="1365" y="28"/>
                    <a:pt x="1216" y="14"/>
                  </a:cubicBezTo>
                  <a:cubicBezTo>
                    <a:pt x="1067" y="0"/>
                    <a:pt x="739" y="24"/>
                    <a:pt x="559" y="42"/>
                  </a:cubicBezTo>
                  <a:cubicBezTo>
                    <a:pt x="379" y="60"/>
                    <a:pt x="208" y="96"/>
                    <a:pt x="137" y="125"/>
                  </a:cubicBezTo>
                  <a:cubicBezTo>
                    <a:pt x="66" y="154"/>
                    <a:pt x="0" y="199"/>
                    <a:pt x="84" y="21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71" name="Freeform 31"/>
            <p:cNvSpPr>
              <a:spLocks/>
            </p:cNvSpPr>
            <p:nvPr/>
          </p:nvSpPr>
          <p:spPr bwMode="auto">
            <a:xfrm>
              <a:off x="4222" y="12058"/>
              <a:ext cx="1038" cy="320"/>
            </a:xfrm>
            <a:custGeom>
              <a:avLst/>
              <a:gdLst/>
              <a:ahLst/>
              <a:cxnLst>
                <a:cxn ang="0">
                  <a:pos x="114" y="303"/>
                </a:cxn>
                <a:cxn ang="0">
                  <a:pos x="535" y="252"/>
                </a:cxn>
                <a:cxn ang="0">
                  <a:pos x="979" y="198"/>
                </a:cxn>
                <a:cxn ang="0">
                  <a:pos x="889" y="28"/>
                </a:cxn>
                <a:cxn ang="0">
                  <a:pos x="310" y="28"/>
                </a:cxn>
                <a:cxn ang="0">
                  <a:pos x="33" y="149"/>
                </a:cxn>
                <a:cxn ang="0">
                  <a:pos x="114" y="303"/>
                </a:cxn>
              </a:cxnLst>
              <a:rect l="0" t="0" r="r" b="b"/>
              <a:pathLst>
                <a:path w="1038" h="320">
                  <a:moveTo>
                    <a:pt x="114" y="303"/>
                  </a:moveTo>
                  <a:cubicBezTo>
                    <a:pt x="198" y="320"/>
                    <a:pt x="391" y="269"/>
                    <a:pt x="535" y="252"/>
                  </a:cubicBezTo>
                  <a:cubicBezTo>
                    <a:pt x="679" y="235"/>
                    <a:pt x="920" y="235"/>
                    <a:pt x="979" y="198"/>
                  </a:cubicBezTo>
                  <a:cubicBezTo>
                    <a:pt x="1038" y="161"/>
                    <a:pt x="1000" y="56"/>
                    <a:pt x="889" y="28"/>
                  </a:cubicBezTo>
                  <a:cubicBezTo>
                    <a:pt x="778" y="0"/>
                    <a:pt x="453" y="8"/>
                    <a:pt x="310" y="28"/>
                  </a:cubicBezTo>
                  <a:cubicBezTo>
                    <a:pt x="167" y="48"/>
                    <a:pt x="66" y="103"/>
                    <a:pt x="33" y="149"/>
                  </a:cubicBezTo>
                  <a:cubicBezTo>
                    <a:pt x="0" y="195"/>
                    <a:pt x="30" y="286"/>
                    <a:pt x="114" y="303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72" name="Oval 32"/>
            <p:cNvSpPr>
              <a:spLocks noChangeArrowheads="1"/>
            </p:cNvSpPr>
            <p:nvPr/>
          </p:nvSpPr>
          <p:spPr bwMode="auto">
            <a:xfrm>
              <a:off x="4773" y="13437"/>
              <a:ext cx="146" cy="143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73" name="Oval 33"/>
            <p:cNvSpPr>
              <a:spLocks noChangeArrowheads="1"/>
            </p:cNvSpPr>
            <p:nvPr/>
          </p:nvSpPr>
          <p:spPr bwMode="auto">
            <a:xfrm>
              <a:off x="6182" y="13378"/>
              <a:ext cx="146" cy="143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74" name="Oval 34"/>
            <p:cNvSpPr>
              <a:spLocks noChangeArrowheads="1"/>
            </p:cNvSpPr>
            <p:nvPr/>
          </p:nvSpPr>
          <p:spPr bwMode="auto">
            <a:xfrm>
              <a:off x="4417" y="12741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75" name="Oval 35"/>
            <p:cNvSpPr>
              <a:spLocks noChangeArrowheads="1"/>
            </p:cNvSpPr>
            <p:nvPr/>
          </p:nvSpPr>
          <p:spPr bwMode="auto">
            <a:xfrm>
              <a:off x="5698" y="12652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76" name="Oval 36"/>
            <p:cNvSpPr>
              <a:spLocks noChangeArrowheads="1"/>
            </p:cNvSpPr>
            <p:nvPr/>
          </p:nvSpPr>
          <p:spPr bwMode="auto">
            <a:xfrm>
              <a:off x="4336" y="12486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77" name="Oval 37"/>
            <p:cNvSpPr>
              <a:spLocks noChangeArrowheads="1"/>
            </p:cNvSpPr>
            <p:nvPr/>
          </p:nvSpPr>
          <p:spPr bwMode="auto">
            <a:xfrm>
              <a:off x="5337" y="12378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78" name="Oval 38"/>
            <p:cNvSpPr>
              <a:spLocks noChangeArrowheads="1"/>
            </p:cNvSpPr>
            <p:nvPr/>
          </p:nvSpPr>
          <p:spPr bwMode="auto">
            <a:xfrm>
              <a:off x="4631" y="13070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79" name="Oval 39"/>
            <p:cNvSpPr>
              <a:spLocks noChangeArrowheads="1"/>
            </p:cNvSpPr>
            <p:nvPr/>
          </p:nvSpPr>
          <p:spPr bwMode="auto">
            <a:xfrm>
              <a:off x="6004" y="12981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0" name="Oval 40"/>
            <p:cNvSpPr>
              <a:spLocks noChangeArrowheads="1"/>
            </p:cNvSpPr>
            <p:nvPr/>
          </p:nvSpPr>
          <p:spPr bwMode="auto">
            <a:xfrm>
              <a:off x="4302" y="12167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1" name="Oval 41"/>
            <p:cNvSpPr>
              <a:spLocks noChangeArrowheads="1"/>
            </p:cNvSpPr>
            <p:nvPr/>
          </p:nvSpPr>
          <p:spPr bwMode="auto">
            <a:xfrm>
              <a:off x="5013" y="12086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37" name="Group 2"/>
          <p:cNvGrpSpPr>
            <a:grpSpLocks/>
          </p:cNvGrpSpPr>
          <p:nvPr/>
        </p:nvGrpSpPr>
        <p:grpSpPr bwMode="auto">
          <a:xfrm>
            <a:off x="2428860" y="4357694"/>
            <a:ext cx="928694" cy="1571636"/>
            <a:chOff x="1676" y="2861"/>
            <a:chExt cx="3979" cy="6076"/>
          </a:xfrm>
        </p:grpSpPr>
        <p:sp>
          <p:nvSpPr>
            <p:cNvPr id="138" name="Freeform 3"/>
            <p:cNvSpPr>
              <a:spLocks/>
            </p:cNvSpPr>
            <p:nvPr/>
          </p:nvSpPr>
          <p:spPr bwMode="auto">
            <a:xfrm>
              <a:off x="3923" y="7711"/>
              <a:ext cx="656" cy="73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9" name="Freeform 4"/>
            <p:cNvSpPr>
              <a:spLocks/>
            </p:cNvSpPr>
            <p:nvPr/>
          </p:nvSpPr>
          <p:spPr bwMode="auto">
            <a:xfrm>
              <a:off x="3865" y="8248"/>
              <a:ext cx="714" cy="624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0" name="Freeform 5"/>
            <p:cNvSpPr>
              <a:spLocks/>
            </p:cNvSpPr>
            <p:nvPr/>
          </p:nvSpPr>
          <p:spPr bwMode="auto">
            <a:xfrm>
              <a:off x="2489" y="8318"/>
              <a:ext cx="790" cy="619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1" name="Freeform 6"/>
            <p:cNvSpPr>
              <a:spLocks/>
            </p:cNvSpPr>
            <p:nvPr/>
          </p:nvSpPr>
          <p:spPr bwMode="auto">
            <a:xfrm>
              <a:off x="2632" y="7711"/>
              <a:ext cx="712" cy="775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2" name="Freeform 7"/>
            <p:cNvSpPr>
              <a:spLocks/>
            </p:cNvSpPr>
            <p:nvPr/>
          </p:nvSpPr>
          <p:spPr bwMode="auto">
            <a:xfrm>
              <a:off x="4339" y="5073"/>
              <a:ext cx="1316" cy="1946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446" y="390"/>
                </a:cxn>
                <a:cxn ang="0">
                  <a:pos x="706" y="883"/>
                </a:cxn>
                <a:cxn ang="0">
                  <a:pos x="892" y="1366"/>
                </a:cxn>
                <a:cxn ang="0">
                  <a:pos x="1263" y="1551"/>
                </a:cxn>
                <a:cxn ang="0">
                  <a:pos x="1208" y="1644"/>
                </a:cxn>
                <a:cxn ang="0">
                  <a:pos x="1022" y="1561"/>
                </a:cxn>
                <a:cxn ang="0">
                  <a:pos x="1189" y="1747"/>
                </a:cxn>
                <a:cxn ang="0">
                  <a:pos x="948" y="1663"/>
                </a:cxn>
                <a:cxn ang="0">
                  <a:pos x="1068" y="1895"/>
                </a:cxn>
                <a:cxn ang="0">
                  <a:pos x="920" y="1904"/>
                </a:cxn>
                <a:cxn ang="0">
                  <a:pos x="845" y="1719"/>
                </a:cxn>
                <a:cxn ang="0">
                  <a:pos x="827" y="1914"/>
                </a:cxn>
                <a:cxn ang="0">
                  <a:pos x="771" y="1914"/>
                </a:cxn>
                <a:cxn ang="0">
                  <a:pos x="706" y="1719"/>
                </a:cxn>
                <a:cxn ang="0">
                  <a:pos x="502" y="1802"/>
                </a:cxn>
                <a:cxn ang="0">
                  <a:pos x="576" y="1505"/>
                </a:cxn>
                <a:cxn ang="0">
                  <a:pos x="344" y="1087"/>
                </a:cxn>
                <a:cxn ang="0">
                  <a:pos x="186" y="656"/>
                </a:cxn>
                <a:cxn ang="0">
                  <a:pos x="0" y="19"/>
                </a:cxn>
              </a:cxnLst>
              <a:rect l="0" t="0" r="r" b="b"/>
              <a:pathLst>
                <a:path w="1316" h="1946">
                  <a:moveTo>
                    <a:pt x="56" y="0"/>
                  </a:moveTo>
                  <a:cubicBezTo>
                    <a:pt x="197" y="121"/>
                    <a:pt x="338" y="243"/>
                    <a:pt x="446" y="390"/>
                  </a:cubicBezTo>
                  <a:cubicBezTo>
                    <a:pt x="554" y="537"/>
                    <a:pt x="632" y="720"/>
                    <a:pt x="706" y="883"/>
                  </a:cubicBezTo>
                  <a:cubicBezTo>
                    <a:pt x="780" y="1046"/>
                    <a:pt x="799" y="1255"/>
                    <a:pt x="892" y="1366"/>
                  </a:cubicBezTo>
                  <a:cubicBezTo>
                    <a:pt x="985" y="1477"/>
                    <a:pt x="1210" y="1505"/>
                    <a:pt x="1263" y="1551"/>
                  </a:cubicBezTo>
                  <a:cubicBezTo>
                    <a:pt x="1316" y="1597"/>
                    <a:pt x="1248" y="1642"/>
                    <a:pt x="1208" y="1644"/>
                  </a:cubicBezTo>
                  <a:cubicBezTo>
                    <a:pt x="1168" y="1646"/>
                    <a:pt x="1025" y="1544"/>
                    <a:pt x="1022" y="1561"/>
                  </a:cubicBezTo>
                  <a:cubicBezTo>
                    <a:pt x="1019" y="1578"/>
                    <a:pt x="1201" y="1730"/>
                    <a:pt x="1189" y="1747"/>
                  </a:cubicBezTo>
                  <a:cubicBezTo>
                    <a:pt x="1177" y="1764"/>
                    <a:pt x="968" y="1638"/>
                    <a:pt x="948" y="1663"/>
                  </a:cubicBezTo>
                  <a:cubicBezTo>
                    <a:pt x="928" y="1688"/>
                    <a:pt x="1073" y="1855"/>
                    <a:pt x="1068" y="1895"/>
                  </a:cubicBezTo>
                  <a:cubicBezTo>
                    <a:pt x="1063" y="1935"/>
                    <a:pt x="957" y="1933"/>
                    <a:pt x="920" y="1904"/>
                  </a:cubicBezTo>
                  <a:cubicBezTo>
                    <a:pt x="883" y="1875"/>
                    <a:pt x="860" y="1717"/>
                    <a:pt x="845" y="1719"/>
                  </a:cubicBezTo>
                  <a:cubicBezTo>
                    <a:pt x="830" y="1721"/>
                    <a:pt x="839" y="1882"/>
                    <a:pt x="827" y="1914"/>
                  </a:cubicBezTo>
                  <a:cubicBezTo>
                    <a:pt x="815" y="1946"/>
                    <a:pt x="791" y="1946"/>
                    <a:pt x="771" y="1914"/>
                  </a:cubicBezTo>
                  <a:cubicBezTo>
                    <a:pt x="751" y="1882"/>
                    <a:pt x="751" y="1738"/>
                    <a:pt x="706" y="1719"/>
                  </a:cubicBezTo>
                  <a:cubicBezTo>
                    <a:pt x="661" y="1700"/>
                    <a:pt x="524" y="1838"/>
                    <a:pt x="502" y="1802"/>
                  </a:cubicBezTo>
                  <a:cubicBezTo>
                    <a:pt x="480" y="1766"/>
                    <a:pt x="602" y="1624"/>
                    <a:pt x="576" y="1505"/>
                  </a:cubicBezTo>
                  <a:cubicBezTo>
                    <a:pt x="550" y="1386"/>
                    <a:pt x="409" y="1228"/>
                    <a:pt x="344" y="1087"/>
                  </a:cubicBezTo>
                  <a:cubicBezTo>
                    <a:pt x="279" y="946"/>
                    <a:pt x="243" y="834"/>
                    <a:pt x="186" y="656"/>
                  </a:cubicBezTo>
                  <a:cubicBezTo>
                    <a:pt x="129" y="478"/>
                    <a:pt x="64" y="248"/>
                    <a:pt x="0" y="19"/>
                  </a:cubicBezTo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" name="Freeform 8"/>
            <p:cNvSpPr>
              <a:spLocks/>
            </p:cNvSpPr>
            <p:nvPr/>
          </p:nvSpPr>
          <p:spPr bwMode="auto">
            <a:xfrm>
              <a:off x="1676" y="5134"/>
              <a:ext cx="1208" cy="2034"/>
            </a:xfrm>
            <a:custGeom>
              <a:avLst/>
              <a:gdLst/>
              <a:ahLst/>
              <a:cxnLst>
                <a:cxn ang="0">
                  <a:pos x="1208" y="0"/>
                </a:cxn>
                <a:cxn ang="0">
                  <a:pos x="920" y="219"/>
                </a:cxn>
                <a:cxn ang="0">
                  <a:pos x="660" y="799"/>
                </a:cxn>
                <a:cxn ang="0">
                  <a:pos x="409" y="1412"/>
                </a:cxn>
                <a:cxn ang="0">
                  <a:pos x="56" y="1579"/>
                </a:cxn>
                <a:cxn ang="0">
                  <a:pos x="75" y="1672"/>
                </a:cxn>
                <a:cxn ang="0">
                  <a:pos x="214" y="1625"/>
                </a:cxn>
                <a:cxn ang="0">
                  <a:pos x="140" y="1774"/>
                </a:cxn>
                <a:cxn ang="0">
                  <a:pos x="140" y="1858"/>
                </a:cxn>
                <a:cxn ang="0">
                  <a:pos x="279" y="1774"/>
                </a:cxn>
                <a:cxn ang="0">
                  <a:pos x="224" y="1941"/>
                </a:cxn>
                <a:cxn ang="0">
                  <a:pos x="409" y="1783"/>
                </a:cxn>
                <a:cxn ang="0">
                  <a:pos x="391" y="1997"/>
                </a:cxn>
                <a:cxn ang="0">
                  <a:pos x="484" y="1997"/>
                </a:cxn>
                <a:cxn ang="0">
                  <a:pos x="539" y="1774"/>
                </a:cxn>
                <a:cxn ang="0">
                  <a:pos x="642" y="1904"/>
                </a:cxn>
                <a:cxn ang="0">
                  <a:pos x="716" y="1895"/>
                </a:cxn>
                <a:cxn ang="0">
                  <a:pos x="716" y="1644"/>
                </a:cxn>
                <a:cxn ang="0">
                  <a:pos x="809" y="1375"/>
                </a:cxn>
                <a:cxn ang="0">
                  <a:pos x="911" y="1235"/>
                </a:cxn>
                <a:cxn ang="0">
                  <a:pos x="1060" y="483"/>
                </a:cxn>
                <a:cxn ang="0">
                  <a:pos x="1199" y="81"/>
                </a:cxn>
              </a:cxnLst>
              <a:rect l="0" t="0" r="r" b="b"/>
              <a:pathLst>
                <a:path w="1208" h="2034">
                  <a:moveTo>
                    <a:pt x="1208" y="0"/>
                  </a:moveTo>
                  <a:cubicBezTo>
                    <a:pt x="1109" y="43"/>
                    <a:pt x="1011" y="86"/>
                    <a:pt x="920" y="219"/>
                  </a:cubicBezTo>
                  <a:cubicBezTo>
                    <a:pt x="829" y="352"/>
                    <a:pt x="745" y="600"/>
                    <a:pt x="660" y="799"/>
                  </a:cubicBezTo>
                  <a:cubicBezTo>
                    <a:pt x="575" y="998"/>
                    <a:pt x="510" y="1282"/>
                    <a:pt x="409" y="1412"/>
                  </a:cubicBezTo>
                  <a:cubicBezTo>
                    <a:pt x="308" y="1542"/>
                    <a:pt x="112" y="1536"/>
                    <a:pt x="56" y="1579"/>
                  </a:cubicBezTo>
                  <a:cubicBezTo>
                    <a:pt x="0" y="1622"/>
                    <a:pt x="49" y="1664"/>
                    <a:pt x="75" y="1672"/>
                  </a:cubicBezTo>
                  <a:cubicBezTo>
                    <a:pt x="101" y="1680"/>
                    <a:pt x="203" y="1608"/>
                    <a:pt x="214" y="1625"/>
                  </a:cubicBezTo>
                  <a:cubicBezTo>
                    <a:pt x="225" y="1642"/>
                    <a:pt x="152" y="1735"/>
                    <a:pt x="140" y="1774"/>
                  </a:cubicBezTo>
                  <a:cubicBezTo>
                    <a:pt x="128" y="1813"/>
                    <a:pt x="117" y="1858"/>
                    <a:pt x="140" y="1858"/>
                  </a:cubicBezTo>
                  <a:cubicBezTo>
                    <a:pt x="163" y="1858"/>
                    <a:pt x="265" y="1760"/>
                    <a:pt x="279" y="1774"/>
                  </a:cubicBezTo>
                  <a:cubicBezTo>
                    <a:pt x="293" y="1788"/>
                    <a:pt x="202" y="1939"/>
                    <a:pt x="224" y="1941"/>
                  </a:cubicBezTo>
                  <a:cubicBezTo>
                    <a:pt x="246" y="1943"/>
                    <a:pt x="381" y="1774"/>
                    <a:pt x="409" y="1783"/>
                  </a:cubicBezTo>
                  <a:cubicBezTo>
                    <a:pt x="437" y="1792"/>
                    <a:pt x="379" y="1961"/>
                    <a:pt x="391" y="1997"/>
                  </a:cubicBezTo>
                  <a:cubicBezTo>
                    <a:pt x="403" y="2033"/>
                    <a:pt x="459" y="2034"/>
                    <a:pt x="484" y="1997"/>
                  </a:cubicBezTo>
                  <a:cubicBezTo>
                    <a:pt x="509" y="1960"/>
                    <a:pt x="513" y="1789"/>
                    <a:pt x="539" y="1774"/>
                  </a:cubicBezTo>
                  <a:cubicBezTo>
                    <a:pt x="565" y="1759"/>
                    <a:pt x="613" y="1884"/>
                    <a:pt x="642" y="1904"/>
                  </a:cubicBezTo>
                  <a:cubicBezTo>
                    <a:pt x="671" y="1924"/>
                    <a:pt x="704" y="1938"/>
                    <a:pt x="716" y="1895"/>
                  </a:cubicBezTo>
                  <a:cubicBezTo>
                    <a:pt x="728" y="1852"/>
                    <a:pt x="701" y="1731"/>
                    <a:pt x="716" y="1644"/>
                  </a:cubicBezTo>
                  <a:cubicBezTo>
                    <a:pt x="731" y="1557"/>
                    <a:pt x="776" y="1443"/>
                    <a:pt x="809" y="1375"/>
                  </a:cubicBezTo>
                  <a:cubicBezTo>
                    <a:pt x="842" y="1307"/>
                    <a:pt x="869" y="1384"/>
                    <a:pt x="911" y="1235"/>
                  </a:cubicBezTo>
                  <a:cubicBezTo>
                    <a:pt x="953" y="1086"/>
                    <a:pt x="1012" y="675"/>
                    <a:pt x="1060" y="483"/>
                  </a:cubicBezTo>
                  <a:cubicBezTo>
                    <a:pt x="1108" y="291"/>
                    <a:pt x="1153" y="186"/>
                    <a:pt x="1199" y="81"/>
                  </a:cubicBezTo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4" name="Freeform 9"/>
            <p:cNvSpPr>
              <a:spLocks/>
            </p:cNvSpPr>
            <p:nvPr/>
          </p:nvSpPr>
          <p:spPr bwMode="auto">
            <a:xfrm>
              <a:off x="2531" y="4949"/>
              <a:ext cx="2226" cy="2159"/>
            </a:xfrm>
            <a:custGeom>
              <a:avLst/>
              <a:gdLst/>
              <a:ahLst/>
              <a:cxnLst>
                <a:cxn ang="0">
                  <a:pos x="346" y="179"/>
                </a:cxn>
                <a:cxn ang="0">
                  <a:pos x="839" y="290"/>
                </a:cxn>
                <a:cxn ang="0">
                  <a:pos x="1350" y="253"/>
                </a:cxn>
                <a:cxn ang="0">
                  <a:pos x="1805" y="141"/>
                </a:cxn>
                <a:cxn ang="0">
                  <a:pos x="2037" y="1098"/>
                </a:cxn>
                <a:cxn ang="0">
                  <a:pos x="2093" y="1665"/>
                </a:cxn>
                <a:cxn ang="0">
                  <a:pos x="2130" y="2027"/>
                </a:cxn>
                <a:cxn ang="0">
                  <a:pos x="1517" y="2074"/>
                </a:cxn>
                <a:cxn ang="0">
                  <a:pos x="699" y="2083"/>
                </a:cxn>
                <a:cxn ang="0">
                  <a:pos x="263" y="2083"/>
                </a:cxn>
                <a:cxn ang="0">
                  <a:pos x="40" y="2074"/>
                </a:cxn>
                <a:cxn ang="0">
                  <a:pos x="21" y="1572"/>
                </a:cxn>
                <a:cxn ang="0">
                  <a:pos x="95" y="1070"/>
                </a:cxn>
                <a:cxn ang="0">
                  <a:pos x="188" y="587"/>
                </a:cxn>
                <a:cxn ang="0">
                  <a:pos x="346" y="179"/>
                </a:cxn>
              </a:cxnLst>
              <a:rect l="0" t="0" r="r" b="b"/>
              <a:pathLst>
                <a:path w="2226" h="2159">
                  <a:moveTo>
                    <a:pt x="346" y="179"/>
                  </a:moveTo>
                  <a:cubicBezTo>
                    <a:pt x="454" y="130"/>
                    <a:pt x="672" y="278"/>
                    <a:pt x="839" y="290"/>
                  </a:cubicBezTo>
                  <a:cubicBezTo>
                    <a:pt x="1006" y="302"/>
                    <a:pt x="1189" y="278"/>
                    <a:pt x="1350" y="253"/>
                  </a:cubicBezTo>
                  <a:cubicBezTo>
                    <a:pt x="1511" y="228"/>
                    <a:pt x="1691" y="0"/>
                    <a:pt x="1805" y="141"/>
                  </a:cubicBezTo>
                  <a:cubicBezTo>
                    <a:pt x="1919" y="282"/>
                    <a:pt x="1989" y="844"/>
                    <a:pt x="2037" y="1098"/>
                  </a:cubicBezTo>
                  <a:cubicBezTo>
                    <a:pt x="2085" y="1352"/>
                    <a:pt x="2078" y="1510"/>
                    <a:pt x="2093" y="1665"/>
                  </a:cubicBezTo>
                  <a:cubicBezTo>
                    <a:pt x="2108" y="1820"/>
                    <a:pt x="2226" y="1959"/>
                    <a:pt x="2130" y="2027"/>
                  </a:cubicBezTo>
                  <a:cubicBezTo>
                    <a:pt x="2034" y="2095"/>
                    <a:pt x="1755" y="2065"/>
                    <a:pt x="1517" y="2074"/>
                  </a:cubicBezTo>
                  <a:cubicBezTo>
                    <a:pt x="1279" y="2083"/>
                    <a:pt x="908" y="2082"/>
                    <a:pt x="699" y="2083"/>
                  </a:cubicBezTo>
                  <a:cubicBezTo>
                    <a:pt x="490" y="2084"/>
                    <a:pt x="373" y="2084"/>
                    <a:pt x="263" y="2083"/>
                  </a:cubicBezTo>
                  <a:cubicBezTo>
                    <a:pt x="153" y="2082"/>
                    <a:pt x="80" y="2159"/>
                    <a:pt x="40" y="2074"/>
                  </a:cubicBezTo>
                  <a:cubicBezTo>
                    <a:pt x="0" y="1989"/>
                    <a:pt x="12" y="1739"/>
                    <a:pt x="21" y="1572"/>
                  </a:cubicBezTo>
                  <a:cubicBezTo>
                    <a:pt x="30" y="1405"/>
                    <a:pt x="67" y="1234"/>
                    <a:pt x="95" y="1070"/>
                  </a:cubicBezTo>
                  <a:cubicBezTo>
                    <a:pt x="123" y="906"/>
                    <a:pt x="154" y="734"/>
                    <a:pt x="188" y="587"/>
                  </a:cubicBezTo>
                  <a:cubicBezTo>
                    <a:pt x="222" y="440"/>
                    <a:pt x="238" y="228"/>
                    <a:pt x="346" y="179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45" name="Group 10"/>
            <p:cNvGrpSpPr>
              <a:grpSpLocks/>
            </p:cNvGrpSpPr>
            <p:nvPr/>
          </p:nvGrpSpPr>
          <p:grpSpPr bwMode="auto">
            <a:xfrm>
              <a:off x="2149" y="2861"/>
              <a:ext cx="3054" cy="2392"/>
              <a:chOff x="2149" y="2861"/>
              <a:chExt cx="3054" cy="2392"/>
            </a:xfrm>
          </p:grpSpPr>
          <p:sp>
            <p:nvSpPr>
              <p:cNvPr id="150" name="Freeform 11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51" name="Group 12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152" name="Freeform 13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5842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3" name="Freeform 14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4" name="Freeform 15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5" name="Freeform 16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6" name="Freeform 17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7" name="Oval 18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8" name="Oval 19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9" name="Freeform 20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0" name="Freeform 21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146" name="Freeform 22"/>
            <p:cNvSpPr>
              <a:spLocks/>
            </p:cNvSpPr>
            <p:nvPr/>
          </p:nvSpPr>
          <p:spPr bwMode="auto">
            <a:xfrm>
              <a:off x="2884" y="5751"/>
              <a:ext cx="571" cy="7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21" y="65"/>
                </a:cxn>
                <a:cxn ang="0">
                  <a:pos x="571" y="0"/>
                </a:cxn>
              </a:cxnLst>
              <a:rect l="0" t="0" r="r" b="b"/>
              <a:pathLst>
                <a:path w="571" h="70">
                  <a:moveTo>
                    <a:pt x="0" y="28"/>
                  </a:moveTo>
                  <a:cubicBezTo>
                    <a:pt x="113" y="49"/>
                    <a:pt x="226" y="70"/>
                    <a:pt x="321" y="65"/>
                  </a:cubicBezTo>
                  <a:cubicBezTo>
                    <a:pt x="416" y="60"/>
                    <a:pt x="493" y="30"/>
                    <a:pt x="571" y="0"/>
                  </a:cubicBezTo>
                </a:path>
              </a:pathLst>
            </a:custGeom>
            <a:noFill/>
            <a:ln w="19050" cmpd="sng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7" name="Freeform 23"/>
            <p:cNvSpPr>
              <a:spLocks/>
            </p:cNvSpPr>
            <p:nvPr/>
          </p:nvSpPr>
          <p:spPr bwMode="auto">
            <a:xfrm>
              <a:off x="3670" y="5751"/>
              <a:ext cx="669" cy="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5" y="70"/>
                </a:cxn>
                <a:cxn ang="0">
                  <a:pos x="669" y="0"/>
                </a:cxn>
              </a:cxnLst>
              <a:rect l="0" t="0" r="r" b="b"/>
              <a:pathLst>
                <a:path w="669" h="70">
                  <a:moveTo>
                    <a:pt x="0" y="0"/>
                  </a:moveTo>
                  <a:cubicBezTo>
                    <a:pt x="112" y="35"/>
                    <a:pt x="224" y="70"/>
                    <a:pt x="335" y="70"/>
                  </a:cubicBezTo>
                  <a:cubicBezTo>
                    <a:pt x="446" y="70"/>
                    <a:pt x="557" y="35"/>
                    <a:pt x="669" y="0"/>
                  </a:cubicBezTo>
                </a:path>
              </a:pathLst>
            </a:custGeom>
            <a:noFill/>
            <a:ln w="19050" cmpd="sng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8" name="Oval 24"/>
            <p:cNvSpPr>
              <a:spLocks noChangeArrowheads="1"/>
            </p:cNvSpPr>
            <p:nvPr/>
          </p:nvSpPr>
          <p:spPr bwMode="auto">
            <a:xfrm>
              <a:off x="3530" y="6633"/>
              <a:ext cx="143" cy="158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9" name="Freeform 25"/>
            <p:cNvSpPr>
              <a:spLocks/>
            </p:cNvSpPr>
            <p:nvPr/>
          </p:nvSpPr>
          <p:spPr bwMode="auto">
            <a:xfrm>
              <a:off x="2418" y="6926"/>
              <a:ext cx="2442" cy="923"/>
            </a:xfrm>
            <a:custGeom>
              <a:avLst/>
              <a:gdLst/>
              <a:ahLst/>
              <a:cxnLst>
                <a:cxn ang="0">
                  <a:pos x="164" y="42"/>
                </a:cxn>
                <a:cxn ang="0">
                  <a:pos x="1112" y="79"/>
                </a:cxn>
                <a:cxn ang="0">
                  <a:pos x="1762" y="60"/>
                </a:cxn>
                <a:cxn ang="0">
                  <a:pos x="2264" y="79"/>
                </a:cxn>
                <a:cxn ang="0">
                  <a:pos x="2313" y="534"/>
                </a:cxn>
                <a:cxn ang="0">
                  <a:pos x="2363" y="831"/>
                </a:cxn>
                <a:cxn ang="0">
                  <a:pos x="1840" y="841"/>
                </a:cxn>
                <a:cxn ang="0">
                  <a:pos x="1372" y="906"/>
                </a:cxn>
                <a:cxn ang="0">
                  <a:pos x="1260" y="887"/>
                </a:cxn>
                <a:cxn ang="0">
                  <a:pos x="1353" y="693"/>
                </a:cxn>
                <a:cxn ang="0">
                  <a:pos x="1297" y="460"/>
                </a:cxn>
                <a:cxn ang="0">
                  <a:pos x="1139" y="478"/>
                </a:cxn>
                <a:cxn ang="0">
                  <a:pos x="1149" y="693"/>
                </a:cxn>
                <a:cxn ang="0">
                  <a:pos x="1177" y="878"/>
                </a:cxn>
                <a:cxn ang="0">
                  <a:pos x="861" y="887"/>
                </a:cxn>
                <a:cxn ang="0">
                  <a:pos x="173" y="859"/>
                </a:cxn>
                <a:cxn ang="0">
                  <a:pos x="183" y="753"/>
                </a:cxn>
                <a:cxn ang="0">
                  <a:pos x="127" y="172"/>
                </a:cxn>
                <a:cxn ang="0">
                  <a:pos x="164" y="42"/>
                </a:cxn>
              </a:cxnLst>
              <a:rect l="0" t="0" r="r" b="b"/>
              <a:pathLst>
                <a:path w="2442" h="923">
                  <a:moveTo>
                    <a:pt x="164" y="42"/>
                  </a:moveTo>
                  <a:cubicBezTo>
                    <a:pt x="328" y="27"/>
                    <a:pt x="846" y="76"/>
                    <a:pt x="1112" y="79"/>
                  </a:cubicBezTo>
                  <a:cubicBezTo>
                    <a:pt x="1378" y="82"/>
                    <a:pt x="1570" y="60"/>
                    <a:pt x="1762" y="60"/>
                  </a:cubicBezTo>
                  <a:cubicBezTo>
                    <a:pt x="1954" y="60"/>
                    <a:pt x="2172" y="0"/>
                    <a:pt x="2264" y="79"/>
                  </a:cubicBezTo>
                  <a:cubicBezTo>
                    <a:pt x="2356" y="158"/>
                    <a:pt x="2296" y="409"/>
                    <a:pt x="2313" y="534"/>
                  </a:cubicBezTo>
                  <a:cubicBezTo>
                    <a:pt x="2330" y="659"/>
                    <a:pt x="2442" y="780"/>
                    <a:pt x="2363" y="831"/>
                  </a:cubicBezTo>
                  <a:cubicBezTo>
                    <a:pt x="2284" y="882"/>
                    <a:pt x="2005" y="829"/>
                    <a:pt x="1840" y="841"/>
                  </a:cubicBezTo>
                  <a:cubicBezTo>
                    <a:pt x="1675" y="853"/>
                    <a:pt x="1469" y="898"/>
                    <a:pt x="1372" y="906"/>
                  </a:cubicBezTo>
                  <a:cubicBezTo>
                    <a:pt x="1275" y="914"/>
                    <a:pt x="1263" y="923"/>
                    <a:pt x="1260" y="887"/>
                  </a:cubicBezTo>
                  <a:cubicBezTo>
                    <a:pt x="1257" y="851"/>
                    <a:pt x="1347" y="764"/>
                    <a:pt x="1353" y="693"/>
                  </a:cubicBezTo>
                  <a:cubicBezTo>
                    <a:pt x="1359" y="622"/>
                    <a:pt x="1333" y="496"/>
                    <a:pt x="1297" y="460"/>
                  </a:cubicBezTo>
                  <a:cubicBezTo>
                    <a:pt x="1261" y="424"/>
                    <a:pt x="1164" y="439"/>
                    <a:pt x="1139" y="478"/>
                  </a:cubicBezTo>
                  <a:cubicBezTo>
                    <a:pt x="1114" y="517"/>
                    <a:pt x="1143" y="626"/>
                    <a:pt x="1149" y="693"/>
                  </a:cubicBezTo>
                  <a:cubicBezTo>
                    <a:pt x="1155" y="760"/>
                    <a:pt x="1225" y="846"/>
                    <a:pt x="1177" y="878"/>
                  </a:cubicBezTo>
                  <a:cubicBezTo>
                    <a:pt x="1129" y="910"/>
                    <a:pt x="1028" y="890"/>
                    <a:pt x="861" y="887"/>
                  </a:cubicBezTo>
                  <a:cubicBezTo>
                    <a:pt x="694" y="884"/>
                    <a:pt x="286" y="881"/>
                    <a:pt x="173" y="859"/>
                  </a:cubicBezTo>
                  <a:cubicBezTo>
                    <a:pt x="60" y="837"/>
                    <a:pt x="191" y="867"/>
                    <a:pt x="183" y="753"/>
                  </a:cubicBezTo>
                  <a:cubicBezTo>
                    <a:pt x="175" y="639"/>
                    <a:pt x="136" y="292"/>
                    <a:pt x="127" y="172"/>
                  </a:cubicBezTo>
                  <a:cubicBezTo>
                    <a:pt x="118" y="52"/>
                    <a:pt x="0" y="57"/>
                    <a:pt x="164" y="42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62" name="161 CuadroTexto"/>
          <p:cNvSpPr txBox="1"/>
          <p:nvPr/>
        </p:nvSpPr>
        <p:spPr>
          <a:xfrm>
            <a:off x="2266013" y="465073"/>
            <a:ext cx="6612147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cap="all" dirty="0" smtClean="0">
              <a:latin typeface="Comic Sans MS" pitchFamily="66" charset="0"/>
            </a:endParaRPr>
          </a:p>
          <a:p>
            <a:pPr algn="ctr"/>
            <a:r>
              <a:rPr lang="es-ES" sz="2000" b="1" cap="all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información PREVENTIVA SOBRE:</a:t>
            </a:r>
          </a:p>
          <a:p>
            <a:pPr algn="ctr"/>
            <a:endParaRPr lang="es-ES" sz="800" cap="all" dirty="0">
              <a:latin typeface="Comic Sans MS" pitchFamily="66" charset="0"/>
            </a:endParaRPr>
          </a:p>
        </p:txBody>
      </p:sp>
      <p:sp>
        <p:nvSpPr>
          <p:cNvPr id="164" name="163 CuadroTexto"/>
          <p:cNvSpPr txBox="1"/>
          <p:nvPr/>
        </p:nvSpPr>
        <p:spPr>
          <a:xfrm>
            <a:off x="4755920" y="1268760"/>
            <a:ext cx="4048591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Horas de las mareas:</a:t>
            </a:r>
          </a:p>
          <a:p>
            <a:pPr algn="just"/>
            <a:r>
              <a:rPr lang="es-ES" sz="2000" dirty="0" smtClean="0">
                <a:latin typeface="Comic Sans MS" pitchFamily="66" charset="0"/>
              </a:rPr>
              <a:t>Pleamar y Bajamar, te informa si el mar sube o baja.</a:t>
            </a:r>
          </a:p>
          <a:p>
            <a:pPr algn="ctr"/>
            <a:endParaRPr lang="es-ES" sz="2000" dirty="0" smtClean="0">
              <a:latin typeface="Comic Sans MS" pitchFamily="66" charset="0"/>
            </a:endParaRPr>
          </a:p>
          <a:p>
            <a:pPr algn="just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Coeficiente de marea</a:t>
            </a:r>
            <a:r>
              <a:rPr lang="es-ES" b="1" dirty="0" smtClean="0">
                <a:solidFill>
                  <a:srgbClr val="FF0000"/>
                </a:solidFill>
                <a:latin typeface="Comic Sans MS" pitchFamily="66" charset="0"/>
              </a:rPr>
              <a:t>: </a:t>
            </a:r>
          </a:p>
          <a:p>
            <a:pPr algn="just"/>
            <a:r>
              <a:rPr lang="es-ES" sz="2000" dirty="0" smtClean="0">
                <a:latin typeface="Comic Sans MS" pitchFamily="66" charset="0"/>
              </a:rPr>
              <a:t>Fuerza con la que vienen las olas.</a:t>
            </a:r>
          </a:p>
          <a:p>
            <a:pPr algn="ctr"/>
            <a:endParaRPr lang="es-ES" dirty="0" smtClean="0">
              <a:latin typeface="Comic Sans MS" pitchFamily="66" charset="0"/>
            </a:endParaRPr>
          </a:p>
        </p:txBody>
      </p:sp>
      <p:sp>
        <p:nvSpPr>
          <p:cNvPr id="165" name="164 CuadroTexto"/>
          <p:cNvSpPr txBox="1"/>
          <p:nvPr/>
        </p:nvSpPr>
        <p:spPr>
          <a:xfrm>
            <a:off x="6735020" y="3356992"/>
            <a:ext cx="214314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Temperatura del agua y del ambiente</a:t>
            </a:r>
            <a:r>
              <a:rPr lang="es-ES" sz="2000" dirty="0" smtClean="0">
                <a:solidFill>
                  <a:srgbClr val="FF0000"/>
                </a:solidFill>
                <a:latin typeface="Comic Sans MS" pitchFamily="66" charset="0"/>
              </a:rPr>
              <a:t>:</a:t>
            </a:r>
          </a:p>
          <a:p>
            <a:pPr algn="just"/>
            <a:r>
              <a:rPr lang="es-ES" sz="2000" dirty="0" smtClean="0">
                <a:latin typeface="Comic Sans MS" pitchFamily="66" charset="0"/>
              </a:rPr>
              <a:t>Si el agua está muy fría, entra despacio.</a:t>
            </a:r>
            <a:endParaRPr lang="es-ES" sz="2000" dirty="0">
              <a:latin typeface="Comic Sans MS" pitchFamily="66" charset="0"/>
            </a:endParaRPr>
          </a:p>
        </p:txBody>
      </p:sp>
      <p:grpSp>
        <p:nvGrpSpPr>
          <p:cNvPr id="14337" name="Group 1"/>
          <p:cNvGrpSpPr>
            <a:grpSpLocks/>
          </p:cNvGrpSpPr>
          <p:nvPr/>
        </p:nvGrpSpPr>
        <p:grpSpPr bwMode="auto">
          <a:xfrm>
            <a:off x="4714876" y="3786190"/>
            <a:ext cx="1143008" cy="2017717"/>
            <a:chOff x="6705" y="5394"/>
            <a:chExt cx="1222" cy="2165"/>
          </a:xfrm>
        </p:grpSpPr>
        <p:grpSp>
          <p:nvGrpSpPr>
            <p:cNvPr id="14338" name="Group 2"/>
            <p:cNvGrpSpPr>
              <a:grpSpLocks/>
            </p:cNvGrpSpPr>
            <p:nvPr/>
          </p:nvGrpSpPr>
          <p:grpSpPr bwMode="auto">
            <a:xfrm>
              <a:off x="6705" y="5394"/>
              <a:ext cx="1222" cy="2165"/>
              <a:chOff x="6166" y="5413"/>
              <a:chExt cx="1222" cy="2165"/>
            </a:xfrm>
          </p:grpSpPr>
          <p:sp>
            <p:nvSpPr>
              <p:cNvPr id="14339" name="Freeform 3"/>
              <p:cNvSpPr>
                <a:spLocks/>
              </p:cNvSpPr>
              <p:nvPr/>
            </p:nvSpPr>
            <p:spPr bwMode="auto">
              <a:xfrm>
                <a:off x="6407" y="6039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340" name="Freeform 4"/>
              <p:cNvSpPr>
                <a:spLocks/>
              </p:cNvSpPr>
              <p:nvPr/>
            </p:nvSpPr>
            <p:spPr bwMode="auto">
              <a:xfrm>
                <a:off x="6384" y="6039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4341" name="Group 5"/>
              <p:cNvGrpSpPr>
                <a:grpSpLocks/>
              </p:cNvGrpSpPr>
              <p:nvPr/>
            </p:nvGrpSpPr>
            <p:grpSpPr bwMode="auto">
              <a:xfrm>
                <a:off x="6166" y="5413"/>
                <a:ext cx="1222" cy="2165"/>
                <a:chOff x="6166" y="5413"/>
                <a:chExt cx="1222" cy="2165"/>
              </a:xfrm>
            </p:grpSpPr>
            <p:sp>
              <p:nvSpPr>
                <p:cNvPr id="14342" name="Freeform 6"/>
                <p:cNvSpPr>
                  <a:spLocks/>
                </p:cNvSpPr>
                <p:nvPr/>
              </p:nvSpPr>
              <p:spPr bwMode="auto">
                <a:xfrm>
                  <a:off x="6907" y="6138"/>
                  <a:ext cx="481" cy="839"/>
                </a:xfrm>
                <a:custGeom>
                  <a:avLst/>
                  <a:gdLst/>
                  <a:ahLst/>
                  <a:cxnLst>
                    <a:cxn ang="0">
                      <a:pos x="56" y="0"/>
                    </a:cxn>
                    <a:cxn ang="0">
                      <a:pos x="446" y="390"/>
                    </a:cxn>
                    <a:cxn ang="0">
                      <a:pos x="706" y="883"/>
                    </a:cxn>
                    <a:cxn ang="0">
                      <a:pos x="892" y="1366"/>
                    </a:cxn>
                    <a:cxn ang="0">
                      <a:pos x="1263" y="1551"/>
                    </a:cxn>
                    <a:cxn ang="0">
                      <a:pos x="1208" y="1644"/>
                    </a:cxn>
                    <a:cxn ang="0">
                      <a:pos x="1022" y="1561"/>
                    </a:cxn>
                    <a:cxn ang="0">
                      <a:pos x="1189" y="1747"/>
                    </a:cxn>
                    <a:cxn ang="0">
                      <a:pos x="948" y="1663"/>
                    </a:cxn>
                    <a:cxn ang="0">
                      <a:pos x="1068" y="1895"/>
                    </a:cxn>
                    <a:cxn ang="0">
                      <a:pos x="920" y="1904"/>
                    </a:cxn>
                    <a:cxn ang="0">
                      <a:pos x="845" y="1719"/>
                    </a:cxn>
                    <a:cxn ang="0">
                      <a:pos x="827" y="1914"/>
                    </a:cxn>
                    <a:cxn ang="0">
                      <a:pos x="771" y="1914"/>
                    </a:cxn>
                    <a:cxn ang="0">
                      <a:pos x="706" y="1719"/>
                    </a:cxn>
                    <a:cxn ang="0">
                      <a:pos x="502" y="1802"/>
                    </a:cxn>
                    <a:cxn ang="0">
                      <a:pos x="576" y="1505"/>
                    </a:cxn>
                    <a:cxn ang="0">
                      <a:pos x="344" y="1087"/>
                    </a:cxn>
                    <a:cxn ang="0">
                      <a:pos x="186" y="656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1316" h="1946">
                      <a:moveTo>
                        <a:pt x="56" y="0"/>
                      </a:moveTo>
                      <a:cubicBezTo>
                        <a:pt x="197" y="121"/>
                        <a:pt x="338" y="243"/>
                        <a:pt x="446" y="390"/>
                      </a:cubicBezTo>
                      <a:cubicBezTo>
                        <a:pt x="554" y="537"/>
                        <a:pt x="632" y="720"/>
                        <a:pt x="706" y="883"/>
                      </a:cubicBezTo>
                      <a:cubicBezTo>
                        <a:pt x="780" y="1046"/>
                        <a:pt x="799" y="1255"/>
                        <a:pt x="892" y="1366"/>
                      </a:cubicBezTo>
                      <a:cubicBezTo>
                        <a:pt x="985" y="1477"/>
                        <a:pt x="1210" y="1505"/>
                        <a:pt x="1263" y="1551"/>
                      </a:cubicBezTo>
                      <a:cubicBezTo>
                        <a:pt x="1316" y="1597"/>
                        <a:pt x="1248" y="1642"/>
                        <a:pt x="1208" y="1644"/>
                      </a:cubicBezTo>
                      <a:cubicBezTo>
                        <a:pt x="1168" y="1646"/>
                        <a:pt x="1025" y="1544"/>
                        <a:pt x="1022" y="1561"/>
                      </a:cubicBezTo>
                      <a:cubicBezTo>
                        <a:pt x="1019" y="1578"/>
                        <a:pt x="1201" y="1730"/>
                        <a:pt x="1189" y="1747"/>
                      </a:cubicBezTo>
                      <a:cubicBezTo>
                        <a:pt x="1177" y="1764"/>
                        <a:pt x="968" y="1638"/>
                        <a:pt x="948" y="1663"/>
                      </a:cubicBezTo>
                      <a:cubicBezTo>
                        <a:pt x="928" y="1688"/>
                        <a:pt x="1073" y="1855"/>
                        <a:pt x="1068" y="1895"/>
                      </a:cubicBezTo>
                      <a:cubicBezTo>
                        <a:pt x="1063" y="1935"/>
                        <a:pt x="957" y="1933"/>
                        <a:pt x="920" y="1904"/>
                      </a:cubicBezTo>
                      <a:cubicBezTo>
                        <a:pt x="883" y="1875"/>
                        <a:pt x="860" y="1717"/>
                        <a:pt x="845" y="1719"/>
                      </a:cubicBezTo>
                      <a:cubicBezTo>
                        <a:pt x="830" y="1721"/>
                        <a:pt x="839" y="1882"/>
                        <a:pt x="827" y="1914"/>
                      </a:cubicBezTo>
                      <a:cubicBezTo>
                        <a:pt x="815" y="1946"/>
                        <a:pt x="791" y="1946"/>
                        <a:pt x="771" y="1914"/>
                      </a:cubicBezTo>
                      <a:cubicBezTo>
                        <a:pt x="751" y="1882"/>
                        <a:pt x="751" y="1738"/>
                        <a:pt x="706" y="1719"/>
                      </a:cubicBezTo>
                      <a:cubicBezTo>
                        <a:pt x="661" y="1700"/>
                        <a:pt x="524" y="1838"/>
                        <a:pt x="502" y="1802"/>
                      </a:cubicBezTo>
                      <a:cubicBezTo>
                        <a:pt x="480" y="1766"/>
                        <a:pt x="602" y="1624"/>
                        <a:pt x="576" y="1505"/>
                      </a:cubicBezTo>
                      <a:cubicBezTo>
                        <a:pt x="550" y="1386"/>
                        <a:pt x="409" y="1228"/>
                        <a:pt x="344" y="1087"/>
                      </a:cubicBezTo>
                      <a:cubicBezTo>
                        <a:pt x="279" y="946"/>
                        <a:pt x="243" y="834"/>
                        <a:pt x="186" y="656"/>
                      </a:cubicBezTo>
                      <a:cubicBezTo>
                        <a:pt x="129" y="478"/>
                        <a:pt x="64" y="248"/>
                        <a:pt x="0" y="19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343" name="Freeform 7"/>
                <p:cNvSpPr>
                  <a:spLocks/>
                </p:cNvSpPr>
                <p:nvPr/>
              </p:nvSpPr>
              <p:spPr bwMode="auto">
                <a:xfrm>
                  <a:off x="6726" y="7081"/>
                  <a:ext cx="240" cy="319"/>
                </a:xfrm>
                <a:custGeom>
                  <a:avLst/>
                  <a:gdLst/>
                  <a:ahLst/>
                  <a:cxnLst>
                    <a:cxn ang="0">
                      <a:pos x="53" y="90"/>
                    </a:cxn>
                    <a:cxn ang="0">
                      <a:pos x="341" y="71"/>
                    </a:cxn>
                    <a:cxn ang="0">
                      <a:pos x="601" y="71"/>
                    </a:cxn>
                    <a:cxn ang="0">
                      <a:pos x="629" y="471"/>
                    </a:cxn>
                    <a:cxn ang="0">
                      <a:pos x="611" y="666"/>
                    </a:cxn>
                    <a:cxn ang="0">
                      <a:pos x="360" y="731"/>
                    </a:cxn>
                    <a:cxn ang="0">
                      <a:pos x="118" y="713"/>
                    </a:cxn>
                    <a:cxn ang="0">
                      <a:pos x="25" y="609"/>
                    </a:cxn>
                    <a:cxn ang="0">
                      <a:pos x="53" y="90"/>
                    </a:cxn>
                  </a:cxnLst>
                  <a:rect l="0" t="0" r="r" b="b"/>
                  <a:pathLst>
                    <a:path w="656" h="739">
                      <a:moveTo>
                        <a:pt x="53" y="90"/>
                      </a:moveTo>
                      <a:cubicBezTo>
                        <a:pt x="106" y="0"/>
                        <a:pt x="250" y="74"/>
                        <a:pt x="341" y="71"/>
                      </a:cubicBezTo>
                      <a:cubicBezTo>
                        <a:pt x="432" y="68"/>
                        <a:pt x="553" y="4"/>
                        <a:pt x="601" y="71"/>
                      </a:cubicBezTo>
                      <a:cubicBezTo>
                        <a:pt x="649" y="138"/>
                        <a:pt x="627" y="372"/>
                        <a:pt x="629" y="471"/>
                      </a:cubicBezTo>
                      <a:cubicBezTo>
                        <a:pt x="631" y="570"/>
                        <a:pt x="656" y="623"/>
                        <a:pt x="611" y="666"/>
                      </a:cubicBezTo>
                      <a:cubicBezTo>
                        <a:pt x="566" y="709"/>
                        <a:pt x="442" y="723"/>
                        <a:pt x="360" y="731"/>
                      </a:cubicBezTo>
                      <a:cubicBezTo>
                        <a:pt x="278" y="739"/>
                        <a:pt x="174" y="733"/>
                        <a:pt x="118" y="713"/>
                      </a:cubicBezTo>
                      <a:cubicBezTo>
                        <a:pt x="62" y="693"/>
                        <a:pt x="37" y="713"/>
                        <a:pt x="25" y="609"/>
                      </a:cubicBezTo>
                      <a:cubicBezTo>
                        <a:pt x="13" y="505"/>
                        <a:pt x="0" y="180"/>
                        <a:pt x="53" y="90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344" name="Freeform 8"/>
                <p:cNvSpPr>
                  <a:spLocks/>
                </p:cNvSpPr>
                <p:nvPr/>
              </p:nvSpPr>
              <p:spPr bwMode="auto">
                <a:xfrm>
                  <a:off x="6705" y="7290"/>
                  <a:ext cx="261" cy="269"/>
                </a:xfrm>
                <a:custGeom>
                  <a:avLst/>
                  <a:gdLst/>
                  <a:ahLst/>
                  <a:cxnLst>
                    <a:cxn ang="0">
                      <a:pos x="143" y="23"/>
                    </a:cxn>
                    <a:cxn ang="0">
                      <a:pos x="162" y="99"/>
                    </a:cxn>
                    <a:cxn ang="0">
                      <a:pos x="450" y="173"/>
                    </a:cxn>
                    <a:cxn ang="0">
                      <a:pos x="794" y="80"/>
                    </a:cxn>
                    <a:cxn ang="0">
                      <a:pos x="877" y="238"/>
                    </a:cxn>
                    <a:cxn ang="0">
                      <a:pos x="850" y="492"/>
                    </a:cxn>
                    <a:cxn ang="0">
                      <a:pos x="589" y="624"/>
                    </a:cxn>
                    <a:cxn ang="0">
                      <a:pos x="88" y="492"/>
                    </a:cxn>
                    <a:cxn ang="0">
                      <a:pos x="60" y="238"/>
                    </a:cxn>
                    <a:cxn ang="0">
                      <a:pos x="143" y="23"/>
                    </a:cxn>
                  </a:cxnLst>
                  <a:rect l="0" t="0" r="r" b="b"/>
                  <a:pathLst>
                    <a:path w="898" h="624">
                      <a:moveTo>
                        <a:pt x="143" y="23"/>
                      </a:moveTo>
                      <a:cubicBezTo>
                        <a:pt x="160" y="0"/>
                        <a:pt x="111" y="74"/>
                        <a:pt x="162" y="99"/>
                      </a:cubicBezTo>
                      <a:cubicBezTo>
                        <a:pt x="213" y="124"/>
                        <a:pt x="345" y="176"/>
                        <a:pt x="450" y="173"/>
                      </a:cubicBezTo>
                      <a:cubicBezTo>
                        <a:pt x="555" y="170"/>
                        <a:pt x="723" y="69"/>
                        <a:pt x="794" y="80"/>
                      </a:cubicBezTo>
                      <a:cubicBezTo>
                        <a:pt x="865" y="91"/>
                        <a:pt x="868" y="169"/>
                        <a:pt x="877" y="238"/>
                      </a:cubicBezTo>
                      <a:cubicBezTo>
                        <a:pt x="886" y="307"/>
                        <a:pt x="898" y="428"/>
                        <a:pt x="850" y="492"/>
                      </a:cubicBezTo>
                      <a:cubicBezTo>
                        <a:pt x="802" y="556"/>
                        <a:pt x="716" y="624"/>
                        <a:pt x="589" y="624"/>
                      </a:cubicBezTo>
                      <a:cubicBezTo>
                        <a:pt x="462" y="624"/>
                        <a:pt x="176" y="556"/>
                        <a:pt x="88" y="492"/>
                      </a:cubicBezTo>
                      <a:cubicBezTo>
                        <a:pt x="0" y="428"/>
                        <a:pt x="51" y="316"/>
                        <a:pt x="60" y="238"/>
                      </a:cubicBezTo>
                      <a:cubicBezTo>
                        <a:pt x="69" y="160"/>
                        <a:pt x="126" y="46"/>
                        <a:pt x="143" y="2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345" name="Freeform 9"/>
                <p:cNvSpPr>
                  <a:spLocks/>
                </p:cNvSpPr>
                <p:nvPr/>
              </p:nvSpPr>
              <p:spPr bwMode="auto">
                <a:xfrm>
                  <a:off x="6421" y="7311"/>
                  <a:ext cx="289" cy="267"/>
                </a:xfrm>
                <a:custGeom>
                  <a:avLst/>
                  <a:gdLst/>
                  <a:ahLst/>
                  <a:cxnLst>
                    <a:cxn ang="0">
                      <a:pos x="339" y="34"/>
                    </a:cxn>
                    <a:cxn ang="0">
                      <a:pos x="460" y="119"/>
                    </a:cxn>
                    <a:cxn ang="0">
                      <a:pos x="794" y="128"/>
                    </a:cxn>
                    <a:cxn ang="0">
                      <a:pos x="1008" y="34"/>
                    </a:cxn>
                    <a:cxn ang="0">
                      <a:pos x="1082" y="212"/>
                    </a:cxn>
                    <a:cxn ang="0">
                      <a:pos x="869" y="463"/>
                    </a:cxn>
                    <a:cxn ang="0">
                      <a:pos x="404" y="611"/>
                    </a:cxn>
                    <a:cxn ang="0">
                      <a:pos x="60" y="509"/>
                    </a:cxn>
                    <a:cxn ang="0">
                      <a:pos x="42" y="240"/>
                    </a:cxn>
                    <a:cxn ang="0">
                      <a:pos x="209" y="34"/>
                    </a:cxn>
                    <a:cxn ang="0">
                      <a:pos x="283" y="34"/>
                    </a:cxn>
                  </a:cxnLst>
                  <a:rect l="0" t="0" r="r" b="b"/>
                  <a:pathLst>
                    <a:path w="1105" h="619">
                      <a:moveTo>
                        <a:pt x="339" y="34"/>
                      </a:moveTo>
                      <a:cubicBezTo>
                        <a:pt x="361" y="68"/>
                        <a:pt x="384" y="103"/>
                        <a:pt x="460" y="119"/>
                      </a:cubicBezTo>
                      <a:cubicBezTo>
                        <a:pt x="536" y="135"/>
                        <a:pt x="703" y="142"/>
                        <a:pt x="794" y="128"/>
                      </a:cubicBezTo>
                      <a:cubicBezTo>
                        <a:pt x="885" y="114"/>
                        <a:pt x="960" y="20"/>
                        <a:pt x="1008" y="34"/>
                      </a:cubicBezTo>
                      <a:cubicBezTo>
                        <a:pt x="1056" y="48"/>
                        <a:pt x="1105" y="141"/>
                        <a:pt x="1082" y="212"/>
                      </a:cubicBezTo>
                      <a:cubicBezTo>
                        <a:pt x="1059" y="283"/>
                        <a:pt x="982" y="397"/>
                        <a:pt x="869" y="463"/>
                      </a:cubicBezTo>
                      <a:cubicBezTo>
                        <a:pt x="756" y="529"/>
                        <a:pt x="539" y="603"/>
                        <a:pt x="404" y="611"/>
                      </a:cubicBezTo>
                      <a:cubicBezTo>
                        <a:pt x="269" y="619"/>
                        <a:pt x="120" y="571"/>
                        <a:pt x="60" y="509"/>
                      </a:cubicBezTo>
                      <a:cubicBezTo>
                        <a:pt x="0" y="447"/>
                        <a:pt x="17" y="319"/>
                        <a:pt x="42" y="240"/>
                      </a:cubicBezTo>
                      <a:cubicBezTo>
                        <a:pt x="67" y="161"/>
                        <a:pt x="169" y="68"/>
                        <a:pt x="209" y="34"/>
                      </a:cubicBezTo>
                      <a:cubicBezTo>
                        <a:pt x="249" y="0"/>
                        <a:pt x="266" y="17"/>
                        <a:pt x="283" y="34"/>
                      </a:cubicBezTo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346" name="Freeform 10"/>
                <p:cNvSpPr>
                  <a:spLocks/>
                </p:cNvSpPr>
                <p:nvPr/>
              </p:nvSpPr>
              <p:spPr bwMode="auto">
                <a:xfrm>
                  <a:off x="6466" y="7054"/>
                  <a:ext cx="260" cy="334"/>
                </a:xfrm>
                <a:custGeom>
                  <a:avLst/>
                  <a:gdLst/>
                  <a:ahLst/>
                  <a:cxnLst>
                    <a:cxn ang="0">
                      <a:pos x="59" y="56"/>
                    </a:cxn>
                    <a:cxn ang="0">
                      <a:pos x="41" y="409"/>
                    </a:cxn>
                    <a:cxn ang="0">
                      <a:pos x="115" y="688"/>
                    </a:cxn>
                    <a:cxn ang="0">
                      <a:pos x="524" y="762"/>
                    </a:cxn>
                    <a:cxn ang="0">
                      <a:pos x="635" y="612"/>
                    </a:cxn>
                    <a:cxn ang="0">
                      <a:pos x="691" y="390"/>
                    </a:cxn>
                    <a:cxn ang="0">
                      <a:pos x="663" y="74"/>
                    </a:cxn>
                    <a:cxn ang="0">
                      <a:pos x="394" y="74"/>
                    </a:cxn>
                    <a:cxn ang="0">
                      <a:pos x="59" y="56"/>
                    </a:cxn>
                  </a:cxnLst>
                  <a:rect l="0" t="0" r="r" b="b"/>
                  <a:pathLst>
                    <a:path w="712" h="775">
                      <a:moveTo>
                        <a:pt x="59" y="56"/>
                      </a:moveTo>
                      <a:cubicBezTo>
                        <a:pt x="0" y="112"/>
                        <a:pt x="32" y="304"/>
                        <a:pt x="41" y="409"/>
                      </a:cubicBezTo>
                      <a:cubicBezTo>
                        <a:pt x="50" y="514"/>
                        <a:pt x="35" y="629"/>
                        <a:pt x="115" y="688"/>
                      </a:cubicBezTo>
                      <a:cubicBezTo>
                        <a:pt x="195" y="747"/>
                        <a:pt x="437" y="775"/>
                        <a:pt x="524" y="762"/>
                      </a:cubicBezTo>
                      <a:cubicBezTo>
                        <a:pt x="611" y="749"/>
                        <a:pt x="607" y="674"/>
                        <a:pt x="635" y="612"/>
                      </a:cubicBezTo>
                      <a:cubicBezTo>
                        <a:pt x="663" y="550"/>
                        <a:pt x="686" y="480"/>
                        <a:pt x="691" y="390"/>
                      </a:cubicBezTo>
                      <a:cubicBezTo>
                        <a:pt x="696" y="300"/>
                        <a:pt x="712" y="127"/>
                        <a:pt x="663" y="74"/>
                      </a:cubicBezTo>
                      <a:cubicBezTo>
                        <a:pt x="614" y="21"/>
                        <a:pt x="495" y="71"/>
                        <a:pt x="394" y="74"/>
                      </a:cubicBezTo>
                      <a:cubicBezTo>
                        <a:pt x="293" y="77"/>
                        <a:pt x="118" y="0"/>
                        <a:pt x="59" y="56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347" name="Group 11"/>
                <p:cNvGrpSpPr>
                  <a:grpSpLocks/>
                </p:cNvGrpSpPr>
                <p:nvPr/>
              </p:nvGrpSpPr>
              <p:grpSpPr bwMode="auto">
                <a:xfrm>
                  <a:off x="6166" y="5413"/>
                  <a:ext cx="1048" cy="747"/>
                  <a:chOff x="7062" y="5424"/>
                  <a:chExt cx="2041" cy="1336"/>
                </a:xfrm>
              </p:grpSpPr>
              <p:sp>
                <p:nvSpPr>
                  <p:cNvPr id="14348" name="Freeform 12"/>
                  <p:cNvSpPr>
                    <a:spLocks/>
                  </p:cNvSpPr>
                  <p:nvPr/>
                </p:nvSpPr>
                <p:spPr bwMode="auto">
                  <a:xfrm>
                    <a:off x="8604" y="6122"/>
                    <a:ext cx="107" cy="370"/>
                  </a:xfrm>
                  <a:custGeom>
                    <a:avLst/>
                    <a:gdLst/>
                    <a:ahLst/>
                    <a:cxnLst>
                      <a:cxn ang="0">
                        <a:pos x="6" y="297"/>
                      </a:cxn>
                      <a:cxn ang="0">
                        <a:pos x="43" y="79"/>
                      </a:cxn>
                      <a:cxn ang="0">
                        <a:pos x="89" y="0"/>
                      </a:cxn>
                      <a:cxn ang="0">
                        <a:pos x="210" y="79"/>
                      </a:cxn>
                      <a:cxn ang="0">
                        <a:pos x="228" y="306"/>
                      </a:cxn>
                      <a:cxn ang="0">
                        <a:pos x="160" y="464"/>
                      </a:cxn>
                      <a:cxn ang="0">
                        <a:pos x="33" y="613"/>
                      </a:cxn>
                      <a:cxn ang="0">
                        <a:pos x="6" y="529"/>
                      </a:cxn>
                      <a:cxn ang="0">
                        <a:pos x="6" y="297"/>
                      </a:cxn>
                    </a:cxnLst>
                    <a:rect l="0" t="0" r="r" b="b"/>
                    <a:pathLst>
                      <a:path w="236" h="624">
                        <a:moveTo>
                          <a:pt x="6" y="297"/>
                        </a:moveTo>
                        <a:cubicBezTo>
                          <a:pt x="12" y="222"/>
                          <a:pt x="29" y="128"/>
                          <a:pt x="43" y="79"/>
                        </a:cubicBezTo>
                        <a:cubicBezTo>
                          <a:pt x="57" y="30"/>
                          <a:pt x="61" y="0"/>
                          <a:pt x="89" y="0"/>
                        </a:cubicBezTo>
                        <a:cubicBezTo>
                          <a:pt x="117" y="0"/>
                          <a:pt x="187" y="28"/>
                          <a:pt x="210" y="79"/>
                        </a:cubicBezTo>
                        <a:cubicBezTo>
                          <a:pt x="233" y="130"/>
                          <a:pt x="236" y="242"/>
                          <a:pt x="228" y="306"/>
                        </a:cubicBezTo>
                        <a:cubicBezTo>
                          <a:pt x="220" y="370"/>
                          <a:pt x="192" y="413"/>
                          <a:pt x="160" y="464"/>
                        </a:cubicBezTo>
                        <a:cubicBezTo>
                          <a:pt x="128" y="515"/>
                          <a:pt x="59" y="602"/>
                          <a:pt x="33" y="613"/>
                        </a:cubicBezTo>
                        <a:cubicBezTo>
                          <a:pt x="7" y="624"/>
                          <a:pt x="10" y="580"/>
                          <a:pt x="6" y="529"/>
                        </a:cubicBezTo>
                        <a:cubicBezTo>
                          <a:pt x="2" y="478"/>
                          <a:pt x="0" y="372"/>
                          <a:pt x="6" y="297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4349" name="Group 13"/>
                  <p:cNvGrpSpPr>
                    <a:grpSpLocks/>
                  </p:cNvGrpSpPr>
                  <p:nvPr/>
                </p:nvGrpSpPr>
                <p:grpSpPr bwMode="auto">
                  <a:xfrm>
                    <a:off x="7062" y="5424"/>
                    <a:ext cx="2041" cy="1336"/>
                    <a:chOff x="8038" y="5766"/>
                    <a:chExt cx="2041" cy="1336"/>
                  </a:xfrm>
                </p:grpSpPr>
                <p:sp>
                  <p:nvSpPr>
                    <p:cNvPr id="14350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8038" y="5766"/>
                      <a:ext cx="2041" cy="1080"/>
                    </a:xfrm>
                    <a:custGeom>
                      <a:avLst/>
                      <a:gdLst/>
                      <a:ahLst/>
                      <a:cxnLst>
                        <a:cxn ang="0">
                          <a:pos x="508" y="275"/>
                        </a:cxn>
                        <a:cxn ang="0">
                          <a:pos x="508" y="562"/>
                        </a:cxn>
                        <a:cxn ang="0">
                          <a:pos x="735" y="616"/>
                        </a:cxn>
                        <a:cxn ang="0">
                          <a:pos x="602" y="275"/>
                        </a:cxn>
                        <a:cxn ang="0">
                          <a:pos x="798" y="562"/>
                        </a:cxn>
                        <a:cxn ang="0">
                          <a:pos x="1103" y="616"/>
                        </a:cxn>
                        <a:cxn ang="0">
                          <a:pos x="908" y="404"/>
                        </a:cxn>
                        <a:cxn ang="0">
                          <a:pos x="765" y="225"/>
                        </a:cxn>
                        <a:cxn ang="0">
                          <a:pos x="1063" y="401"/>
                        </a:cxn>
                        <a:cxn ang="0">
                          <a:pos x="1340" y="583"/>
                        </a:cxn>
                        <a:cxn ang="0">
                          <a:pos x="1444" y="616"/>
                        </a:cxn>
                        <a:cxn ang="0">
                          <a:pos x="1241" y="341"/>
                        </a:cxn>
                        <a:cxn ang="0">
                          <a:pos x="1165" y="262"/>
                        </a:cxn>
                        <a:cxn ang="0">
                          <a:pos x="1505" y="520"/>
                        </a:cxn>
                        <a:cxn ang="0">
                          <a:pos x="1580" y="536"/>
                        </a:cxn>
                        <a:cxn ang="0">
                          <a:pos x="1562" y="404"/>
                        </a:cxn>
                        <a:cxn ang="0">
                          <a:pos x="1795" y="1035"/>
                        </a:cxn>
                        <a:cxn ang="0">
                          <a:pos x="1728" y="674"/>
                        </a:cxn>
                        <a:cxn ang="0">
                          <a:pos x="1856" y="982"/>
                        </a:cxn>
                        <a:cxn ang="0">
                          <a:pos x="1795" y="674"/>
                        </a:cxn>
                        <a:cxn ang="0">
                          <a:pos x="2022" y="859"/>
                        </a:cxn>
                        <a:cxn ang="0">
                          <a:pos x="1910" y="721"/>
                        </a:cxn>
                        <a:cxn ang="0">
                          <a:pos x="1747" y="583"/>
                        </a:cxn>
                        <a:cxn ang="0">
                          <a:pos x="1569" y="358"/>
                        </a:cxn>
                        <a:cxn ang="0">
                          <a:pos x="1531" y="202"/>
                        </a:cxn>
                        <a:cxn ang="0">
                          <a:pos x="1358" y="60"/>
                        </a:cxn>
                        <a:cxn ang="0">
                          <a:pos x="908" y="4"/>
                        </a:cxn>
                        <a:cxn ang="0">
                          <a:pos x="508" y="84"/>
                        </a:cxn>
                        <a:cxn ang="0">
                          <a:pos x="397" y="292"/>
                        </a:cxn>
                        <a:cxn ang="0">
                          <a:pos x="64" y="662"/>
                        </a:cxn>
                        <a:cxn ang="0">
                          <a:pos x="28" y="812"/>
                        </a:cxn>
                        <a:cxn ang="0">
                          <a:pos x="235" y="583"/>
                        </a:cxn>
                        <a:cxn ang="0">
                          <a:pos x="162" y="859"/>
                        </a:cxn>
                        <a:cxn ang="0">
                          <a:pos x="344" y="691"/>
                        </a:cxn>
                        <a:cxn ang="0">
                          <a:pos x="426" y="833"/>
                        </a:cxn>
                        <a:cxn ang="0">
                          <a:pos x="443" y="404"/>
                        </a:cxn>
                        <a:cxn ang="0">
                          <a:pos x="508" y="275"/>
                        </a:cxn>
                      </a:cxnLst>
                      <a:rect l="0" t="0" r="r" b="b"/>
                      <a:pathLst>
                        <a:path w="2041" h="1080">
                          <a:moveTo>
                            <a:pt x="508" y="275"/>
                          </a:moveTo>
                          <a:cubicBezTo>
                            <a:pt x="519" y="301"/>
                            <a:pt x="470" y="505"/>
                            <a:pt x="508" y="562"/>
                          </a:cubicBezTo>
                          <a:cubicBezTo>
                            <a:pt x="546" y="619"/>
                            <a:pt x="719" y="664"/>
                            <a:pt x="735" y="616"/>
                          </a:cubicBezTo>
                          <a:cubicBezTo>
                            <a:pt x="751" y="568"/>
                            <a:pt x="592" y="284"/>
                            <a:pt x="602" y="275"/>
                          </a:cubicBezTo>
                          <a:cubicBezTo>
                            <a:pt x="612" y="266"/>
                            <a:pt x="715" y="505"/>
                            <a:pt x="798" y="562"/>
                          </a:cubicBezTo>
                          <a:cubicBezTo>
                            <a:pt x="881" y="619"/>
                            <a:pt x="1085" y="642"/>
                            <a:pt x="1103" y="616"/>
                          </a:cubicBezTo>
                          <a:cubicBezTo>
                            <a:pt x="1121" y="590"/>
                            <a:pt x="964" y="469"/>
                            <a:pt x="908" y="404"/>
                          </a:cubicBezTo>
                          <a:cubicBezTo>
                            <a:pt x="852" y="339"/>
                            <a:pt x="739" y="225"/>
                            <a:pt x="765" y="225"/>
                          </a:cubicBezTo>
                          <a:cubicBezTo>
                            <a:pt x="791" y="225"/>
                            <a:pt x="967" y="341"/>
                            <a:pt x="1063" y="401"/>
                          </a:cubicBezTo>
                          <a:cubicBezTo>
                            <a:pt x="1159" y="461"/>
                            <a:pt x="1276" y="547"/>
                            <a:pt x="1340" y="583"/>
                          </a:cubicBezTo>
                          <a:cubicBezTo>
                            <a:pt x="1404" y="619"/>
                            <a:pt x="1460" y="656"/>
                            <a:pt x="1444" y="616"/>
                          </a:cubicBezTo>
                          <a:cubicBezTo>
                            <a:pt x="1428" y="576"/>
                            <a:pt x="1288" y="400"/>
                            <a:pt x="1241" y="341"/>
                          </a:cubicBezTo>
                          <a:cubicBezTo>
                            <a:pt x="1194" y="282"/>
                            <a:pt x="1121" y="232"/>
                            <a:pt x="1165" y="262"/>
                          </a:cubicBezTo>
                          <a:cubicBezTo>
                            <a:pt x="1209" y="292"/>
                            <a:pt x="1436" y="474"/>
                            <a:pt x="1505" y="520"/>
                          </a:cubicBezTo>
                          <a:cubicBezTo>
                            <a:pt x="1574" y="566"/>
                            <a:pt x="1570" y="555"/>
                            <a:pt x="1580" y="536"/>
                          </a:cubicBezTo>
                          <a:cubicBezTo>
                            <a:pt x="1590" y="517"/>
                            <a:pt x="1526" y="321"/>
                            <a:pt x="1562" y="404"/>
                          </a:cubicBezTo>
                          <a:cubicBezTo>
                            <a:pt x="1598" y="487"/>
                            <a:pt x="1767" y="990"/>
                            <a:pt x="1795" y="1035"/>
                          </a:cubicBezTo>
                          <a:cubicBezTo>
                            <a:pt x="1823" y="1080"/>
                            <a:pt x="1718" y="683"/>
                            <a:pt x="1728" y="674"/>
                          </a:cubicBezTo>
                          <a:cubicBezTo>
                            <a:pt x="1738" y="665"/>
                            <a:pt x="1845" y="982"/>
                            <a:pt x="1856" y="982"/>
                          </a:cubicBezTo>
                          <a:cubicBezTo>
                            <a:pt x="1867" y="982"/>
                            <a:pt x="1767" y="694"/>
                            <a:pt x="1795" y="674"/>
                          </a:cubicBezTo>
                          <a:cubicBezTo>
                            <a:pt x="1823" y="654"/>
                            <a:pt x="2003" y="851"/>
                            <a:pt x="2022" y="859"/>
                          </a:cubicBezTo>
                          <a:cubicBezTo>
                            <a:pt x="2041" y="867"/>
                            <a:pt x="1956" y="767"/>
                            <a:pt x="1910" y="721"/>
                          </a:cubicBezTo>
                          <a:cubicBezTo>
                            <a:pt x="1864" y="675"/>
                            <a:pt x="1804" y="643"/>
                            <a:pt x="1747" y="583"/>
                          </a:cubicBezTo>
                          <a:cubicBezTo>
                            <a:pt x="1690" y="523"/>
                            <a:pt x="1605" y="421"/>
                            <a:pt x="1569" y="358"/>
                          </a:cubicBezTo>
                          <a:cubicBezTo>
                            <a:pt x="1533" y="295"/>
                            <a:pt x="1566" y="252"/>
                            <a:pt x="1531" y="202"/>
                          </a:cubicBezTo>
                          <a:cubicBezTo>
                            <a:pt x="1496" y="152"/>
                            <a:pt x="1462" y="93"/>
                            <a:pt x="1358" y="60"/>
                          </a:cubicBezTo>
                          <a:cubicBezTo>
                            <a:pt x="1254" y="27"/>
                            <a:pt x="1050" y="0"/>
                            <a:pt x="908" y="4"/>
                          </a:cubicBezTo>
                          <a:cubicBezTo>
                            <a:pt x="766" y="8"/>
                            <a:pt x="593" y="36"/>
                            <a:pt x="508" y="84"/>
                          </a:cubicBezTo>
                          <a:cubicBezTo>
                            <a:pt x="423" y="132"/>
                            <a:pt x="471" y="196"/>
                            <a:pt x="397" y="292"/>
                          </a:cubicBezTo>
                          <a:cubicBezTo>
                            <a:pt x="323" y="388"/>
                            <a:pt x="125" y="576"/>
                            <a:pt x="64" y="662"/>
                          </a:cubicBezTo>
                          <a:cubicBezTo>
                            <a:pt x="3" y="748"/>
                            <a:pt x="0" y="825"/>
                            <a:pt x="28" y="812"/>
                          </a:cubicBezTo>
                          <a:cubicBezTo>
                            <a:pt x="56" y="799"/>
                            <a:pt x="213" y="575"/>
                            <a:pt x="235" y="583"/>
                          </a:cubicBezTo>
                          <a:cubicBezTo>
                            <a:pt x="257" y="591"/>
                            <a:pt x="144" y="841"/>
                            <a:pt x="162" y="859"/>
                          </a:cubicBezTo>
                          <a:cubicBezTo>
                            <a:pt x="180" y="877"/>
                            <a:pt x="300" y="695"/>
                            <a:pt x="344" y="691"/>
                          </a:cubicBezTo>
                          <a:cubicBezTo>
                            <a:pt x="388" y="687"/>
                            <a:pt x="410" y="881"/>
                            <a:pt x="426" y="833"/>
                          </a:cubicBezTo>
                          <a:cubicBezTo>
                            <a:pt x="442" y="785"/>
                            <a:pt x="426" y="489"/>
                            <a:pt x="443" y="404"/>
                          </a:cubicBezTo>
                          <a:cubicBezTo>
                            <a:pt x="460" y="319"/>
                            <a:pt x="497" y="249"/>
                            <a:pt x="508" y="275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14351" name="Group 1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154"/>
                      <a:chOff x="8351" y="5948"/>
                      <a:chExt cx="1703" cy="1154"/>
                    </a:xfrm>
                  </p:grpSpPr>
                  <p:sp>
                    <p:nvSpPr>
                      <p:cNvPr id="14352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81" y="5968"/>
                        <a:ext cx="1168" cy="113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8" y="1504"/>
                          </a:cxn>
                          <a:cxn ang="0">
                            <a:pos x="44" y="1207"/>
                          </a:cxn>
                          <a:cxn ang="0">
                            <a:pos x="25" y="779"/>
                          </a:cxn>
                          <a:cxn ang="0">
                            <a:pos x="25" y="603"/>
                          </a:cxn>
                          <a:cxn ang="0">
                            <a:pos x="174" y="110"/>
                          </a:cxn>
                          <a:cxn ang="0">
                            <a:pos x="165" y="584"/>
                          </a:cxn>
                          <a:cxn ang="0">
                            <a:pos x="425" y="686"/>
                          </a:cxn>
                          <a:cxn ang="0">
                            <a:pos x="564" y="631"/>
                          </a:cxn>
                          <a:cxn ang="0">
                            <a:pos x="350" y="138"/>
                          </a:cxn>
                          <a:cxn ang="0">
                            <a:pos x="1010" y="668"/>
                          </a:cxn>
                          <a:cxn ang="0">
                            <a:pos x="1410" y="668"/>
                          </a:cxn>
                          <a:cxn ang="0">
                            <a:pos x="676" y="36"/>
                          </a:cxn>
                          <a:cxn ang="0">
                            <a:pos x="1707" y="454"/>
                          </a:cxn>
                          <a:cxn ang="0">
                            <a:pos x="2209" y="714"/>
                          </a:cxn>
                          <a:cxn ang="0">
                            <a:pos x="1530" y="64"/>
                          </a:cxn>
                          <a:cxn ang="0">
                            <a:pos x="2450" y="566"/>
                          </a:cxn>
                          <a:cxn ang="0">
                            <a:pos x="2348" y="389"/>
                          </a:cxn>
                          <a:cxn ang="0">
                            <a:pos x="2534" y="761"/>
                          </a:cxn>
                          <a:cxn ang="0">
                            <a:pos x="2413" y="1207"/>
                          </a:cxn>
                          <a:cxn ang="0">
                            <a:pos x="2366" y="1541"/>
                          </a:cxn>
                          <a:cxn ang="0">
                            <a:pos x="1921" y="1801"/>
                          </a:cxn>
                          <a:cxn ang="0">
                            <a:pos x="1252" y="1903"/>
                          </a:cxn>
                          <a:cxn ang="0">
                            <a:pos x="713" y="1876"/>
                          </a:cxn>
                          <a:cxn ang="0">
                            <a:pos x="350" y="1764"/>
                          </a:cxn>
                          <a:cxn ang="0">
                            <a:pos x="128" y="1504"/>
                          </a:cxn>
                        </a:cxnLst>
                        <a:rect l="0" t="0" r="r" b="b"/>
                        <a:pathLst>
                          <a:path w="2586" h="1915">
                            <a:moveTo>
                              <a:pt x="128" y="1504"/>
                            </a:moveTo>
                            <a:cubicBezTo>
                              <a:pt x="77" y="1411"/>
                              <a:pt x="61" y="1328"/>
                              <a:pt x="44" y="1207"/>
                            </a:cubicBezTo>
                            <a:cubicBezTo>
                              <a:pt x="27" y="1086"/>
                              <a:pt x="28" y="880"/>
                              <a:pt x="25" y="779"/>
                            </a:cubicBezTo>
                            <a:cubicBezTo>
                              <a:pt x="22" y="678"/>
                              <a:pt x="0" y="714"/>
                              <a:pt x="25" y="603"/>
                            </a:cubicBezTo>
                            <a:cubicBezTo>
                              <a:pt x="50" y="492"/>
                              <a:pt x="151" y="113"/>
                              <a:pt x="174" y="110"/>
                            </a:cubicBezTo>
                            <a:cubicBezTo>
                              <a:pt x="197" y="107"/>
                              <a:pt x="123" y="488"/>
                              <a:pt x="165" y="584"/>
                            </a:cubicBezTo>
                            <a:cubicBezTo>
                              <a:pt x="207" y="680"/>
                              <a:pt x="359" y="678"/>
                              <a:pt x="425" y="686"/>
                            </a:cubicBezTo>
                            <a:cubicBezTo>
                              <a:pt x="491" y="694"/>
                              <a:pt x="576" y="722"/>
                              <a:pt x="564" y="631"/>
                            </a:cubicBezTo>
                            <a:cubicBezTo>
                              <a:pt x="552" y="540"/>
                              <a:pt x="276" y="132"/>
                              <a:pt x="350" y="138"/>
                            </a:cubicBezTo>
                            <a:cubicBezTo>
                              <a:pt x="424" y="144"/>
                              <a:pt x="833" y="580"/>
                              <a:pt x="1010" y="668"/>
                            </a:cubicBezTo>
                            <a:cubicBezTo>
                              <a:pt x="1187" y="756"/>
                              <a:pt x="1466" y="773"/>
                              <a:pt x="1410" y="668"/>
                            </a:cubicBezTo>
                            <a:cubicBezTo>
                              <a:pt x="1354" y="563"/>
                              <a:pt x="627" y="72"/>
                              <a:pt x="676" y="36"/>
                            </a:cubicBezTo>
                            <a:cubicBezTo>
                              <a:pt x="725" y="0"/>
                              <a:pt x="1452" y="341"/>
                              <a:pt x="1707" y="454"/>
                            </a:cubicBezTo>
                            <a:cubicBezTo>
                              <a:pt x="1962" y="567"/>
                              <a:pt x="2239" y="779"/>
                              <a:pt x="2209" y="714"/>
                            </a:cubicBezTo>
                            <a:cubicBezTo>
                              <a:pt x="2179" y="649"/>
                              <a:pt x="1490" y="89"/>
                              <a:pt x="1530" y="64"/>
                            </a:cubicBezTo>
                            <a:cubicBezTo>
                              <a:pt x="1570" y="39"/>
                              <a:pt x="2314" y="512"/>
                              <a:pt x="2450" y="566"/>
                            </a:cubicBezTo>
                            <a:cubicBezTo>
                              <a:pt x="2586" y="620"/>
                              <a:pt x="2334" y="357"/>
                              <a:pt x="2348" y="389"/>
                            </a:cubicBezTo>
                            <a:cubicBezTo>
                              <a:pt x="2362" y="421"/>
                              <a:pt x="2523" y="625"/>
                              <a:pt x="2534" y="761"/>
                            </a:cubicBezTo>
                            <a:cubicBezTo>
                              <a:pt x="2545" y="897"/>
                              <a:pt x="2441" y="1077"/>
                              <a:pt x="2413" y="1207"/>
                            </a:cubicBezTo>
                            <a:cubicBezTo>
                              <a:pt x="2385" y="1337"/>
                              <a:pt x="2448" y="1442"/>
                              <a:pt x="2366" y="1541"/>
                            </a:cubicBezTo>
                            <a:cubicBezTo>
                              <a:pt x="2284" y="1640"/>
                              <a:pt x="2107" y="1741"/>
                              <a:pt x="1921" y="1801"/>
                            </a:cubicBezTo>
                            <a:cubicBezTo>
                              <a:pt x="1735" y="1861"/>
                              <a:pt x="1453" y="1891"/>
                              <a:pt x="1252" y="1903"/>
                            </a:cubicBezTo>
                            <a:cubicBezTo>
                              <a:pt x="1051" y="1915"/>
                              <a:pt x="863" y="1899"/>
                              <a:pt x="713" y="1876"/>
                            </a:cubicBezTo>
                            <a:cubicBezTo>
                              <a:pt x="563" y="1853"/>
                              <a:pt x="443" y="1826"/>
                              <a:pt x="350" y="1764"/>
                            </a:cubicBezTo>
                            <a:cubicBezTo>
                              <a:pt x="257" y="1702"/>
                              <a:pt x="179" y="1597"/>
                              <a:pt x="128" y="1504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grpSp>
                    <p:nvGrpSpPr>
                      <p:cNvPr id="14353" name="Group 1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8351" y="5948"/>
                        <a:ext cx="1703" cy="1084"/>
                        <a:chOff x="8351" y="5948"/>
                        <a:chExt cx="1703" cy="1084"/>
                      </a:xfrm>
                    </p:grpSpPr>
                    <p:sp>
                      <p:nvSpPr>
                        <p:cNvPr id="14354" name="Freeform 1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382" y="6487"/>
                          <a:ext cx="150" cy="35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19" y="599"/>
                            </a:cxn>
                            <a:cxn ang="0">
                              <a:pos x="219" y="553"/>
                            </a:cxn>
                            <a:cxn ang="0">
                              <a:pos x="31" y="423"/>
                            </a:cxn>
                            <a:cxn ang="0">
                              <a:pos x="31" y="135"/>
                            </a:cxn>
                            <a:cxn ang="0">
                              <a:pos x="77" y="60"/>
                            </a:cxn>
                            <a:cxn ang="0">
                              <a:pos x="219" y="42"/>
                            </a:cxn>
                            <a:cxn ang="0">
                              <a:pos x="219" y="311"/>
                            </a:cxn>
                            <a:cxn ang="0">
                              <a:pos x="300" y="525"/>
                            </a:cxn>
                            <a:cxn ang="0">
                              <a:pos x="319" y="599"/>
                            </a:cxn>
                          </a:cxnLst>
                          <a:rect l="0" t="0" r="r" b="b"/>
                          <a:pathLst>
                            <a:path w="332" h="604">
                              <a:moveTo>
                                <a:pt x="319" y="599"/>
                              </a:moveTo>
                              <a:cubicBezTo>
                                <a:pt x="306" y="604"/>
                                <a:pt x="267" y="582"/>
                                <a:pt x="219" y="553"/>
                              </a:cubicBezTo>
                              <a:cubicBezTo>
                                <a:pt x="171" y="524"/>
                                <a:pt x="62" y="493"/>
                                <a:pt x="31" y="423"/>
                              </a:cubicBezTo>
                              <a:cubicBezTo>
                                <a:pt x="0" y="353"/>
                                <a:pt x="23" y="195"/>
                                <a:pt x="31" y="135"/>
                              </a:cubicBezTo>
                              <a:cubicBezTo>
                                <a:pt x="39" y="75"/>
                                <a:pt x="46" y="75"/>
                                <a:pt x="77" y="60"/>
                              </a:cubicBezTo>
                              <a:cubicBezTo>
                                <a:pt x="108" y="45"/>
                                <a:pt x="195" y="0"/>
                                <a:pt x="219" y="42"/>
                              </a:cubicBezTo>
                              <a:cubicBezTo>
                                <a:pt x="243" y="84"/>
                                <a:pt x="206" y="231"/>
                                <a:pt x="219" y="311"/>
                              </a:cubicBezTo>
                              <a:cubicBezTo>
                                <a:pt x="232" y="391"/>
                                <a:pt x="283" y="476"/>
                                <a:pt x="300" y="525"/>
                              </a:cubicBezTo>
                              <a:cubicBezTo>
                                <a:pt x="317" y="574"/>
                                <a:pt x="332" y="594"/>
                                <a:pt x="319" y="59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4355" name="Freeform 1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435" y="6500"/>
                          <a:ext cx="78" cy="2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0" y="298"/>
                            </a:cxn>
                            <a:cxn ang="0">
                              <a:pos x="100" y="29"/>
                            </a:cxn>
                            <a:cxn ang="0">
                              <a:pos x="14" y="122"/>
                            </a:cxn>
                            <a:cxn ang="0">
                              <a:pos x="14" y="271"/>
                            </a:cxn>
                            <a:cxn ang="0">
                              <a:pos x="42" y="373"/>
                            </a:cxn>
                            <a:cxn ang="0">
                              <a:pos x="153" y="410"/>
                            </a:cxn>
                            <a:cxn ang="0">
                              <a:pos x="153" y="326"/>
                            </a:cxn>
                            <a:cxn ang="0">
                              <a:pos x="100" y="243"/>
                            </a:cxn>
                          </a:cxnLst>
                          <a:rect l="0" t="0" r="r" b="b"/>
                          <a:pathLst>
                            <a:path w="171" h="418">
                              <a:moveTo>
                                <a:pt x="100" y="298"/>
                              </a:moveTo>
                              <a:cubicBezTo>
                                <a:pt x="107" y="178"/>
                                <a:pt x="114" y="58"/>
                                <a:pt x="100" y="29"/>
                              </a:cubicBezTo>
                              <a:cubicBezTo>
                                <a:pt x="86" y="0"/>
                                <a:pt x="28" y="82"/>
                                <a:pt x="14" y="122"/>
                              </a:cubicBezTo>
                              <a:cubicBezTo>
                                <a:pt x="0" y="162"/>
                                <a:pt x="9" y="229"/>
                                <a:pt x="14" y="271"/>
                              </a:cubicBezTo>
                              <a:cubicBezTo>
                                <a:pt x="19" y="313"/>
                                <a:pt x="19" y="350"/>
                                <a:pt x="42" y="373"/>
                              </a:cubicBezTo>
                              <a:cubicBezTo>
                                <a:pt x="65" y="396"/>
                                <a:pt x="135" y="418"/>
                                <a:pt x="153" y="410"/>
                              </a:cubicBezTo>
                              <a:cubicBezTo>
                                <a:pt x="171" y="402"/>
                                <a:pt x="162" y="354"/>
                                <a:pt x="153" y="326"/>
                              </a:cubicBezTo>
                              <a:cubicBezTo>
                                <a:pt x="144" y="298"/>
                                <a:pt x="122" y="270"/>
                                <a:pt x="100" y="243"/>
                              </a:cubicBezTo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4356" name="Oval 2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773" y="6440"/>
                          <a:ext cx="126" cy="253"/>
                        </a:xfrm>
                        <a:prstGeom prst="ellipse">
                          <a:avLst/>
                        </a:pr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4357" name="Oval 2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198" y="6440"/>
                          <a:ext cx="125" cy="253"/>
                        </a:xfrm>
                        <a:prstGeom prst="ellipse">
                          <a:avLst/>
                        </a:pr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4358" name="Freeform 2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949" y="6693"/>
                          <a:ext cx="148" cy="10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0" y="149"/>
                            </a:cxn>
                            <a:cxn ang="0">
                              <a:pos x="177" y="0"/>
                            </a:cxn>
                            <a:cxn ang="0">
                              <a:pos x="298" y="149"/>
                            </a:cxn>
                            <a:cxn ang="0">
                              <a:pos x="20" y="149"/>
                            </a:cxn>
                          </a:cxnLst>
                          <a:rect l="0" t="0" r="r" b="b"/>
                          <a:pathLst>
                            <a:path w="327" h="182">
                              <a:moveTo>
                                <a:pt x="20" y="149"/>
                              </a:moveTo>
                              <a:cubicBezTo>
                                <a:pt x="0" y="124"/>
                                <a:pt x="131" y="0"/>
                                <a:pt x="177" y="0"/>
                              </a:cubicBezTo>
                              <a:cubicBezTo>
                                <a:pt x="223" y="0"/>
                                <a:pt x="327" y="116"/>
                                <a:pt x="298" y="149"/>
                              </a:cubicBezTo>
                              <a:cubicBezTo>
                                <a:pt x="269" y="182"/>
                                <a:pt x="40" y="174"/>
                                <a:pt x="20" y="14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4359" name="Freeform 2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8803" y="6808"/>
                          <a:ext cx="476" cy="22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62"/>
                            </a:cxn>
                            <a:cxn ang="0">
                              <a:pos x="324" y="206"/>
                            </a:cxn>
                            <a:cxn ang="0">
                              <a:pos x="743" y="178"/>
                            </a:cxn>
                            <a:cxn ang="0">
                              <a:pos x="1022" y="3"/>
                            </a:cxn>
                            <a:cxn ang="0">
                              <a:pos x="938" y="159"/>
                            </a:cxn>
                            <a:cxn ang="0">
                              <a:pos x="651" y="308"/>
                            </a:cxn>
                            <a:cxn ang="0">
                              <a:pos x="324" y="336"/>
                            </a:cxn>
                            <a:cxn ang="0">
                              <a:pos x="0" y="62"/>
                            </a:cxn>
                          </a:cxnLst>
                          <a:rect l="0" t="0" r="r" b="b"/>
                          <a:pathLst>
                            <a:path w="1054" h="377">
                              <a:moveTo>
                                <a:pt x="0" y="62"/>
                              </a:moveTo>
                              <a:cubicBezTo>
                                <a:pt x="0" y="40"/>
                                <a:pt x="200" y="187"/>
                                <a:pt x="324" y="206"/>
                              </a:cubicBezTo>
                              <a:cubicBezTo>
                                <a:pt x="448" y="225"/>
                                <a:pt x="627" y="212"/>
                                <a:pt x="743" y="178"/>
                              </a:cubicBezTo>
                              <a:cubicBezTo>
                                <a:pt x="859" y="144"/>
                                <a:pt x="990" y="6"/>
                                <a:pt x="1022" y="3"/>
                              </a:cubicBezTo>
                              <a:cubicBezTo>
                                <a:pt x="1054" y="0"/>
                                <a:pt x="1000" y="108"/>
                                <a:pt x="938" y="159"/>
                              </a:cubicBezTo>
                              <a:cubicBezTo>
                                <a:pt x="876" y="210"/>
                                <a:pt x="753" y="279"/>
                                <a:pt x="651" y="308"/>
                              </a:cubicBezTo>
                              <a:cubicBezTo>
                                <a:pt x="549" y="337"/>
                                <a:pt x="432" y="377"/>
                                <a:pt x="324" y="336"/>
                              </a:cubicBezTo>
                              <a:cubicBezTo>
                                <a:pt x="216" y="295"/>
                                <a:pt x="0" y="84"/>
                                <a:pt x="0" y="6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4360" name="Oval 2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1839040">
                          <a:off x="8351" y="5948"/>
                          <a:ext cx="233" cy="179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4361" name="Freeform 2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30" y="6176"/>
                          <a:ext cx="424" cy="577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66" y="0"/>
                            </a:cxn>
                            <a:cxn ang="0">
                              <a:pos x="407" y="173"/>
                            </a:cxn>
                            <a:cxn ang="0">
                              <a:pos x="171" y="173"/>
                            </a:cxn>
                            <a:cxn ang="0">
                              <a:pos x="339" y="423"/>
                            </a:cxn>
                            <a:cxn ang="0">
                              <a:pos x="171" y="294"/>
                            </a:cxn>
                            <a:cxn ang="0">
                              <a:pos x="232" y="575"/>
                            </a:cxn>
                            <a:cxn ang="0">
                              <a:pos x="123" y="281"/>
                            </a:cxn>
                            <a:cxn ang="0">
                              <a:pos x="0" y="108"/>
                            </a:cxn>
                          </a:cxnLst>
                          <a:rect l="0" t="0" r="r" b="b"/>
                          <a:pathLst>
                            <a:path w="424" h="577">
                              <a:moveTo>
                                <a:pt x="66" y="0"/>
                              </a:moveTo>
                              <a:cubicBezTo>
                                <a:pt x="228" y="72"/>
                                <a:pt x="390" y="144"/>
                                <a:pt x="407" y="173"/>
                              </a:cubicBezTo>
                              <a:cubicBezTo>
                                <a:pt x="424" y="202"/>
                                <a:pt x="182" y="131"/>
                                <a:pt x="171" y="173"/>
                              </a:cubicBezTo>
                              <a:cubicBezTo>
                                <a:pt x="160" y="215"/>
                                <a:pt x="339" y="403"/>
                                <a:pt x="339" y="423"/>
                              </a:cubicBezTo>
                              <a:cubicBezTo>
                                <a:pt x="339" y="443"/>
                                <a:pt x="189" y="269"/>
                                <a:pt x="171" y="294"/>
                              </a:cubicBezTo>
                              <a:cubicBezTo>
                                <a:pt x="153" y="319"/>
                                <a:pt x="240" y="577"/>
                                <a:pt x="232" y="575"/>
                              </a:cubicBezTo>
                              <a:cubicBezTo>
                                <a:pt x="224" y="573"/>
                                <a:pt x="162" y="359"/>
                                <a:pt x="123" y="281"/>
                              </a:cubicBezTo>
                              <a:cubicBezTo>
                                <a:pt x="84" y="203"/>
                                <a:pt x="42" y="155"/>
                                <a:pt x="0" y="108"/>
                              </a:cubicBezTo>
                            </a:path>
                          </a:pathLst>
                        </a:custGeom>
                        <a:solidFill>
                          <a:srgbClr val="00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4362" name="Oval 2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17428403">
                          <a:off x="9523" y="6098"/>
                          <a:ext cx="180" cy="148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4363" name="Freeform 2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69" y="6464"/>
                          <a:ext cx="107" cy="337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1" y="23"/>
                            </a:cxn>
                            <a:cxn ang="0">
                              <a:pos x="87" y="23"/>
                            </a:cxn>
                            <a:cxn ang="0">
                              <a:pos x="93" y="161"/>
                            </a:cxn>
                            <a:cxn ang="0">
                              <a:pos x="0" y="337"/>
                            </a:cxn>
                          </a:cxnLst>
                          <a:rect l="0" t="0" r="r" b="b"/>
                          <a:pathLst>
                            <a:path w="107" h="337">
                              <a:moveTo>
                                <a:pt x="31" y="23"/>
                              </a:moveTo>
                              <a:cubicBezTo>
                                <a:pt x="54" y="11"/>
                                <a:pt x="77" y="0"/>
                                <a:pt x="87" y="23"/>
                              </a:cubicBezTo>
                              <a:cubicBezTo>
                                <a:pt x="97" y="46"/>
                                <a:pt x="107" y="109"/>
                                <a:pt x="93" y="161"/>
                              </a:cubicBezTo>
                              <a:cubicBezTo>
                                <a:pt x="79" y="213"/>
                                <a:pt x="39" y="275"/>
                                <a:pt x="0" y="337"/>
                              </a:cubicBezTo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4364" name="Freeform 2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586" y="6500"/>
                          <a:ext cx="61" cy="26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8" y="437"/>
                            </a:cxn>
                            <a:cxn ang="0">
                              <a:pos x="18" y="252"/>
                            </a:cxn>
                            <a:cxn ang="0">
                              <a:pos x="18" y="104"/>
                            </a:cxn>
                            <a:cxn ang="0">
                              <a:pos x="70" y="19"/>
                            </a:cxn>
                            <a:cxn ang="0">
                              <a:pos x="126" y="215"/>
                            </a:cxn>
                            <a:cxn ang="0">
                              <a:pos x="18" y="437"/>
                            </a:cxn>
                          </a:cxnLst>
                          <a:rect l="0" t="0" r="r" b="b"/>
                          <a:pathLst>
                            <a:path w="135" h="443">
                              <a:moveTo>
                                <a:pt x="18" y="437"/>
                              </a:moveTo>
                              <a:cubicBezTo>
                                <a:pt x="0" y="443"/>
                                <a:pt x="18" y="307"/>
                                <a:pt x="18" y="252"/>
                              </a:cubicBezTo>
                              <a:cubicBezTo>
                                <a:pt x="18" y="197"/>
                                <a:pt x="9" y="143"/>
                                <a:pt x="18" y="104"/>
                              </a:cubicBezTo>
                              <a:cubicBezTo>
                                <a:pt x="27" y="65"/>
                                <a:pt x="52" y="0"/>
                                <a:pt x="70" y="19"/>
                              </a:cubicBezTo>
                              <a:cubicBezTo>
                                <a:pt x="88" y="38"/>
                                <a:pt x="135" y="145"/>
                                <a:pt x="126" y="215"/>
                              </a:cubicBezTo>
                              <a:cubicBezTo>
                                <a:pt x="117" y="285"/>
                                <a:pt x="36" y="431"/>
                                <a:pt x="18" y="43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</p:grpSp>
              </p:grpSp>
            </p:grpSp>
            <p:sp>
              <p:nvSpPr>
                <p:cNvPr id="14365" name="Freeform 29"/>
                <p:cNvSpPr>
                  <a:spLocks/>
                </p:cNvSpPr>
                <p:nvPr/>
              </p:nvSpPr>
              <p:spPr bwMode="auto">
                <a:xfrm>
                  <a:off x="6407" y="6786"/>
                  <a:ext cx="577" cy="384"/>
                </a:xfrm>
                <a:custGeom>
                  <a:avLst/>
                  <a:gdLst/>
                  <a:ahLst/>
                  <a:cxnLst>
                    <a:cxn ang="0">
                      <a:pos x="369" y="381"/>
                    </a:cxn>
                    <a:cxn ang="0">
                      <a:pos x="421" y="310"/>
                    </a:cxn>
                    <a:cxn ang="0">
                      <a:pos x="555" y="324"/>
                    </a:cxn>
                    <a:cxn ang="0">
                      <a:pos x="584" y="38"/>
                    </a:cxn>
                    <a:cxn ang="0">
                      <a:pos x="444" y="97"/>
                    </a:cxn>
                    <a:cxn ang="0">
                      <a:pos x="266" y="111"/>
                    </a:cxn>
                    <a:cxn ang="0">
                      <a:pos x="38" y="75"/>
                    </a:cxn>
                    <a:cxn ang="0">
                      <a:pos x="38" y="285"/>
                    </a:cxn>
                    <a:cxn ang="0">
                      <a:pos x="177" y="295"/>
                    </a:cxn>
                    <a:cxn ang="0">
                      <a:pos x="291" y="295"/>
                    </a:cxn>
                    <a:cxn ang="0">
                      <a:pos x="369" y="381"/>
                    </a:cxn>
                  </a:cxnLst>
                  <a:rect l="0" t="0" r="r" b="b"/>
                  <a:pathLst>
                    <a:path w="602" h="384">
                      <a:moveTo>
                        <a:pt x="369" y="381"/>
                      </a:moveTo>
                      <a:cubicBezTo>
                        <a:pt x="391" y="384"/>
                        <a:pt x="390" y="320"/>
                        <a:pt x="421" y="310"/>
                      </a:cubicBezTo>
                      <a:cubicBezTo>
                        <a:pt x="452" y="300"/>
                        <a:pt x="528" y="369"/>
                        <a:pt x="555" y="324"/>
                      </a:cubicBezTo>
                      <a:cubicBezTo>
                        <a:pt x="582" y="279"/>
                        <a:pt x="602" y="76"/>
                        <a:pt x="584" y="38"/>
                      </a:cubicBezTo>
                      <a:cubicBezTo>
                        <a:pt x="566" y="0"/>
                        <a:pt x="497" y="85"/>
                        <a:pt x="444" y="97"/>
                      </a:cubicBezTo>
                      <a:cubicBezTo>
                        <a:pt x="391" y="109"/>
                        <a:pt x="334" y="115"/>
                        <a:pt x="266" y="111"/>
                      </a:cubicBezTo>
                      <a:cubicBezTo>
                        <a:pt x="198" y="107"/>
                        <a:pt x="76" y="46"/>
                        <a:pt x="38" y="75"/>
                      </a:cubicBezTo>
                      <a:cubicBezTo>
                        <a:pt x="0" y="104"/>
                        <a:pt x="15" y="248"/>
                        <a:pt x="38" y="285"/>
                      </a:cubicBezTo>
                      <a:cubicBezTo>
                        <a:pt x="61" y="322"/>
                        <a:pt x="135" y="293"/>
                        <a:pt x="177" y="295"/>
                      </a:cubicBezTo>
                      <a:cubicBezTo>
                        <a:pt x="219" y="297"/>
                        <a:pt x="263" y="281"/>
                        <a:pt x="291" y="295"/>
                      </a:cubicBezTo>
                      <a:cubicBezTo>
                        <a:pt x="319" y="309"/>
                        <a:pt x="347" y="378"/>
                        <a:pt x="369" y="381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366" name="Freeform 30"/>
                <p:cNvSpPr>
                  <a:spLocks/>
                </p:cNvSpPr>
                <p:nvPr/>
              </p:nvSpPr>
              <p:spPr bwMode="auto">
                <a:xfrm rot="-818689">
                  <a:off x="6373" y="6123"/>
                  <a:ext cx="640" cy="565"/>
                </a:xfrm>
                <a:custGeom>
                  <a:avLst/>
                  <a:gdLst/>
                  <a:ahLst/>
                  <a:cxnLst>
                    <a:cxn ang="0">
                      <a:pos x="140" y="53"/>
                    </a:cxn>
                    <a:cxn ang="0">
                      <a:pos x="48" y="334"/>
                    </a:cxn>
                    <a:cxn ang="0">
                      <a:pos x="430" y="455"/>
                    </a:cxn>
                    <a:cxn ang="0">
                      <a:pos x="564" y="557"/>
                    </a:cxn>
                    <a:cxn ang="0">
                      <a:pos x="585" y="502"/>
                    </a:cxn>
                    <a:cxn ang="0">
                      <a:pos x="534" y="476"/>
                    </a:cxn>
                    <a:cxn ang="0">
                      <a:pos x="611" y="502"/>
                    </a:cxn>
                    <a:cxn ang="0">
                      <a:pos x="553" y="422"/>
                    </a:cxn>
                    <a:cxn ang="0">
                      <a:pos x="620" y="455"/>
                    </a:cxn>
                    <a:cxn ang="0">
                      <a:pos x="634" y="378"/>
                    </a:cxn>
                    <a:cxn ang="0">
                      <a:pos x="585" y="334"/>
                    </a:cxn>
                    <a:cxn ang="0">
                      <a:pos x="389" y="259"/>
                    </a:cxn>
                    <a:cxn ang="0">
                      <a:pos x="296" y="259"/>
                    </a:cxn>
                    <a:cxn ang="0">
                      <a:pos x="275" y="109"/>
                    </a:cxn>
                    <a:cxn ang="0">
                      <a:pos x="235" y="15"/>
                    </a:cxn>
                    <a:cxn ang="0">
                      <a:pos x="140" y="53"/>
                    </a:cxn>
                  </a:cxnLst>
                  <a:rect l="0" t="0" r="r" b="b"/>
                  <a:pathLst>
                    <a:path w="640" h="565">
                      <a:moveTo>
                        <a:pt x="140" y="53"/>
                      </a:moveTo>
                      <a:cubicBezTo>
                        <a:pt x="109" y="106"/>
                        <a:pt x="0" y="267"/>
                        <a:pt x="48" y="334"/>
                      </a:cubicBezTo>
                      <a:cubicBezTo>
                        <a:pt x="96" y="401"/>
                        <a:pt x="344" y="418"/>
                        <a:pt x="430" y="455"/>
                      </a:cubicBezTo>
                      <a:cubicBezTo>
                        <a:pt x="516" y="492"/>
                        <a:pt x="538" y="549"/>
                        <a:pt x="564" y="557"/>
                      </a:cubicBezTo>
                      <a:cubicBezTo>
                        <a:pt x="590" y="565"/>
                        <a:pt x="590" y="515"/>
                        <a:pt x="585" y="502"/>
                      </a:cubicBezTo>
                      <a:cubicBezTo>
                        <a:pt x="580" y="489"/>
                        <a:pt x="530" y="476"/>
                        <a:pt x="534" y="476"/>
                      </a:cubicBezTo>
                      <a:cubicBezTo>
                        <a:pt x="538" y="476"/>
                        <a:pt x="608" y="511"/>
                        <a:pt x="611" y="502"/>
                      </a:cubicBezTo>
                      <a:cubicBezTo>
                        <a:pt x="614" y="493"/>
                        <a:pt x="551" y="430"/>
                        <a:pt x="553" y="422"/>
                      </a:cubicBezTo>
                      <a:cubicBezTo>
                        <a:pt x="555" y="414"/>
                        <a:pt x="607" y="462"/>
                        <a:pt x="620" y="455"/>
                      </a:cubicBezTo>
                      <a:cubicBezTo>
                        <a:pt x="633" y="448"/>
                        <a:pt x="640" y="398"/>
                        <a:pt x="634" y="378"/>
                      </a:cubicBezTo>
                      <a:cubicBezTo>
                        <a:pt x="628" y="358"/>
                        <a:pt x="626" y="354"/>
                        <a:pt x="585" y="334"/>
                      </a:cubicBezTo>
                      <a:cubicBezTo>
                        <a:pt x="544" y="314"/>
                        <a:pt x="437" y="271"/>
                        <a:pt x="389" y="259"/>
                      </a:cubicBezTo>
                      <a:cubicBezTo>
                        <a:pt x="341" y="247"/>
                        <a:pt x="315" y="284"/>
                        <a:pt x="296" y="259"/>
                      </a:cubicBezTo>
                      <a:cubicBezTo>
                        <a:pt x="277" y="234"/>
                        <a:pt x="285" y="150"/>
                        <a:pt x="275" y="109"/>
                      </a:cubicBezTo>
                      <a:cubicBezTo>
                        <a:pt x="265" y="68"/>
                        <a:pt x="250" y="27"/>
                        <a:pt x="235" y="15"/>
                      </a:cubicBezTo>
                      <a:cubicBezTo>
                        <a:pt x="220" y="3"/>
                        <a:pt x="171" y="0"/>
                        <a:pt x="140" y="53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14367" name="Oval 31"/>
            <p:cNvSpPr>
              <a:spLocks noChangeArrowheads="1"/>
            </p:cNvSpPr>
            <p:nvPr/>
          </p:nvSpPr>
          <p:spPr bwMode="auto">
            <a:xfrm>
              <a:off x="7208" y="6767"/>
              <a:ext cx="78" cy="91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66" name="Group 10"/>
          <p:cNvGrpSpPr>
            <a:grpSpLocks/>
          </p:cNvGrpSpPr>
          <p:nvPr/>
        </p:nvGrpSpPr>
        <p:grpSpPr bwMode="auto">
          <a:xfrm>
            <a:off x="285720" y="4786322"/>
            <a:ext cx="857256" cy="642942"/>
            <a:chOff x="3855" y="6321"/>
            <a:chExt cx="591" cy="775"/>
          </a:xfrm>
        </p:grpSpPr>
        <p:sp>
          <p:nvSpPr>
            <p:cNvPr id="167" name="Freeform 11"/>
            <p:cNvSpPr>
              <a:spLocks/>
            </p:cNvSpPr>
            <p:nvPr/>
          </p:nvSpPr>
          <p:spPr bwMode="auto">
            <a:xfrm>
              <a:off x="3949" y="6721"/>
              <a:ext cx="449" cy="345"/>
            </a:xfrm>
            <a:custGeom>
              <a:avLst/>
              <a:gdLst/>
              <a:ahLst/>
              <a:cxnLst>
                <a:cxn ang="0">
                  <a:pos x="36" y="379"/>
                </a:cxn>
                <a:cxn ang="0">
                  <a:pos x="159" y="173"/>
                </a:cxn>
                <a:cxn ang="0">
                  <a:pos x="327" y="266"/>
                </a:cxn>
                <a:cxn ang="0">
                  <a:pos x="487" y="54"/>
                </a:cxn>
                <a:cxn ang="0">
                  <a:pos x="678" y="54"/>
                </a:cxn>
                <a:cxn ang="0">
                  <a:pos x="685" y="379"/>
                </a:cxn>
                <a:cxn ang="0">
                  <a:pos x="373" y="417"/>
                </a:cxn>
                <a:cxn ang="0">
                  <a:pos x="36" y="379"/>
                </a:cxn>
              </a:cxnLst>
              <a:rect l="0" t="0" r="r" b="b"/>
              <a:pathLst>
                <a:path w="736" h="440">
                  <a:moveTo>
                    <a:pt x="36" y="379"/>
                  </a:moveTo>
                  <a:cubicBezTo>
                    <a:pt x="0" y="338"/>
                    <a:pt x="111" y="192"/>
                    <a:pt x="159" y="173"/>
                  </a:cubicBezTo>
                  <a:cubicBezTo>
                    <a:pt x="207" y="154"/>
                    <a:pt x="272" y="286"/>
                    <a:pt x="327" y="266"/>
                  </a:cubicBezTo>
                  <a:cubicBezTo>
                    <a:pt x="382" y="246"/>
                    <a:pt x="429" y="89"/>
                    <a:pt x="487" y="54"/>
                  </a:cubicBezTo>
                  <a:cubicBezTo>
                    <a:pt x="545" y="19"/>
                    <a:pt x="645" y="0"/>
                    <a:pt x="678" y="54"/>
                  </a:cubicBezTo>
                  <a:cubicBezTo>
                    <a:pt x="711" y="108"/>
                    <a:pt x="736" y="318"/>
                    <a:pt x="685" y="379"/>
                  </a:cubicBezTo>
                  <a:cubicBezTo>
                    <a:pt x="634" y="440"/>
                    <a:pt x="481" y="413"/>
                    <a:pt x="373" y="417"/>
                  </a:cubicBezTo>
                  <a:cubicBezTo>
                    <a:pt x="265" y="421"/>
                    <a:pt x="72" y="420"/>
                    <a:pt x="36" y="379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8" name="Freeform 12"/>
            <p:cNvSpPr>
              <a:spLocks/>
            </p:cNvSpPr>
            <p:nvPr/>
          </p:nvSpPr>
          <p:spPr bwMode="auto">
            <a:xfrm>
              <a:off x="3861" y="6471"/>
              <a:ext cx="507" cy="469"/>
            </a:xfrm>
            <a:custGeom>
              <a:avLst/>
              <a:gdLst/>
              <a:ahLst/>
              <a:cxnLst>
                <a:cxn ang="0">
                  <a:pos x="445" y="586"/>
                </a:cxn>
                <a:cxn ang="0">
                  <a:pos x="406" y="445"/>
                </a:cxn>
                <a:cxn ang="0">
                  <a:pos x="389" y="320"/>
                </a:cxn>
                <a:cxn ang="0">
                  <a:pos x="15" y="377"/>
                </a:cxn>
                <a:cxn ang="0">
                  <a:pos x="356" y="238"/>
                </a:cxn>
                <a:cxn ang="0">
                  <a:pos x="179" y="238"/>
                </a:cxn>
                <a:cxn ang="0">
                  <a:pos x="15" y="320"/>
                </a:cxn>
                <a:cxn ang="0">
                  <a:pos x="271" y="80"/>
                </a:cxn>
                <a:cxn ang="0">
                  <a:pos x="445" y="146"/>
                </a:cxn>
                <a:cxn ang="0">
                  <a:pos x="406" y="12"/>
                </a:cxn>
                <a:cxn ang="0">
                  <a:pos x="581" y="75"/>
                </a:cxn>
                <a:cxn ang="0">
                  <a:pos x="821" y="214"/>
                </a:cxn>
                <a:cxn ang="0">
                  <a:pos x="630" y="215"/>
                </a:cxn>
                <a:cxn ang="0">
                  <a:pos x="795" y="300"/>
                </a:cxn>
                <a:cxn ang="0">
                  <a:pos x="516" y="320"/>
                </a:cxn>
                <a:cxn ang="0">
                  <a:pos x="556" y="523"/>
                </a:cxn>
                <a:cxn ang="0">
                  <a:pos x="445" y="586"/>
                </a:cxn>
              </a:cxnLst>
              <a:rect l="0" t="0" r="r" b="b"/>
              <a:pathLst>
                <a:path w="829" h="599">
                  <a:moveTo>
                    <a:pt x="445" y="586"/>
                  </a:moveTo>
                  <a:cubicBezTo>
                    <a:pt x="420" y="573"/>
                    <a:pt x="415" y="489"/>
                    <a:pt x="406" y="445"/>
                  </a:cubicBezTo>
                  <a:cubicBezTo>
                    <a:pt x="397" y="401"/>
                    <a:pt x="454" y="331"/>
                    <a:pt x="389" y="320"/>
                  </a:cubicBezTo>
                  <a:cubicBezTo>
                    <a:pt x="324" y="309"/>
                    <a:pt x="20" y="391"/>
                    <a:pt x="15" y="377"/>
                  </a:cubicBezTo>
                  <a:cubicBezTo>
                    <a:pt x="10" y="363"/>
                    <a:pt x="329" y="261"/>
                    <a:pt x="356" y="238"/>
                  </a:cubicBezTo>
                  <a:cubicBezTo>
                    <a:pt x="383" y="215"/>
                    <a:pt x="236" y="224"/>
                    <a:pt x="179" y="238"/>
                  </a:cubicBezTo>
                  <a:cubicBezTo>
                    <a:pt x="122" y="252"/>
                    <a:pt x="0" y="346"/>
                    <a:pt x="15" y="320"/>
                  </a:cubicBezTo>
                  <a:cubicBezTo>
                    <a:pt x="30" y="294"/>
                    <a:pt x="199" y="109"/>
                    <a:pt x="271" y="80"/>
                  </a:cubicBezTo>
                  <a:cubicBezTo>
                    <a:pt x="343" y="51"/>
                    <a:pt x="423" y="157"/>
                    <a:pt x="445" y="146"/>
                  </a:cubicBezTo>
                  <a:cubicBezTo>
                    <a:pt x="467" y="135"/>
                    <a:pt x="383" y="24"/>
                    <a:pt x="406" y="12"/>
                  </a:cubicBezTo>
                  <a:cubicBezTo>
                    <a:pt x="429" y="0"/>
                    <a:pt x="512" y="41"/>
                    <a:pt x="581" y="75"/>
                  </a:cubicBezTo>
                  <a:cubicBezTo>
                    <a:pt x="650" y="109"/>
                    <a:pt x="813" y="191"/>
                    <a:pt x="821" y="214"/>
                  </a:cubicBezTo>
                  <a:cubicBezTo>
                    <a:pt x="829" y="237"/>
                    <a:pt x="634" y="201"/>
                    <a:pt x="630" y="215"/>
                  </a:cubicBezTo>
                  <a:cubicBezTo>
                    <a:pt x="626" y="229"/>
                    <a:pt x="814" y="282"/>
                    <a:pt x="795" y="300"/>
                  </a:cubicBezTo>
                  <a:cubicBezTo>
                    <a:pt x="776" y="318"/>
                    <a:pt x="556" y="283"/>
                    <a:pt x="516" y="320"/>
                  </a:cubicBezTo>
                  <a:cubicBezTo>
                    <a:pt x="476" y="357"/>
                    <a:pt x="568" y="479"/>
                    <a:pt x="556" y="523"/>
                  </a:cubicBezTo>
                  <a:cubicBezTo>
                    <a:pt x="544" y="567"/>
                    <a:pt x="470" y="599"/>
                    <a:pt x="445" y="586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9" name="Freeform 13"/>
            <p:cNvSpPr>
              <a:spLocks/>
            </p:cNvSpPr>
            <p:nvPr/>
          </p:nvSpPr>
          <p:spPr bwMode="auto">
            <a:xfrm>
              <a:off x="3855" y="6321"/>
              <a:ext cx="351" cy="660"/>
            </a:xfrm>
            <a:custGeom>
              <a:avLst/>
              <a:gdLst/>
              <a:ahLst/>
              <a:cxnLst>
                <a:cxn ang="0">
                  <a:pos x="566" y="745"/>
                </a:cxn>
                <a:cxn ang="0">
                  <a:pos x="405" y="337"/>
                </a:cxn>
                <a:cxn ang="0">
                  <a:pos x="89" y="48"/>
                </a:cxn>
                <a:cxn ang="0">
                  <a:pos x="0" y="48"/>
                </a:cxn>
                <a:cxn ang="0">
                  <a:pos x="89" y="86"/>
                </a:cxn>
                <a:cxn ang="0">
                  <a:pos x="405" y="429"/>
                </a:cxn>
                <a:cxn ang="0">
                  <a:pos x="455" y="790"/>
                </a:cxn>
                <a:cxn ang="0">
                  <a:pos x="566" y="745"/>
                </a:cxn>
              </a:cxnLst>
              <a:rect l="0" t="0" r="r" b="b"/>
              <a:pathLst>
                <a:path w="574" h="843">
                  <a:moveTo>
                    <a:pt x="566" y="745"/>
                  </a:moveTo>
                  <a:cubicBezTo>
                    <a:pt x="558" y="670"/>
                    <a:pt x="484" y="453"/>
                    <a:pt x="405" y="337"/>
                  </a:cubicBezTo>
                  <a:cubicBezTo>
                    <a:pt x="326" y="221"/>
                    <a:pt x="156" y="96"/>
                    <a:pt x="89" y="48"/>
                  </a:cubicBezTo>
                  <a:cubicBezTo>
                    <a:pt x="22" y="0"/>
                    <a:pt x="0" y="42"/>
                    <a:pt x="0" y="48"/>
                  </a:cubicBezTo>
                  <a:cubicBezTo>
                    <a:pt x="0" y="54"/>
                    <a:pt x="22" y="23"/>
                    <a:pt x="89" y="86"/>
                  </a:cubicBezTo>
                  <a:cubicBezTo>
                    <a:pt x="156" y="149"/>
                    <a:pt x="344" y="312"/>
                    <a:pt x="405" y="429"/>
                  </a:cubicBezTo>
                  <a:cubicBezTo>
                    <a:pt x="466" y="546"/>
                    <a:pt x="428" y="737"/>
                    <a:pt x="455" y="790"/>
                  </a:cubicBezTo>
                  <a:cubicBezTo>
                    <a:pt x="482" y="843"/>
                    <a:pt x="574" y="820"/>
                    <a:pt x="566" y="745"/>
                  </a:cubicBezTo>
                  <a:close/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0" name="Freeform 14"/>
            <p:cNvSpPr>
              <a:spLocks/>
            </p:cNvSpPr>
            <p:nvPr/>
          </p:nvSpPr>
          <p:spPr bwMode="auto">
            <a:xfrm>
              <a:off x="4109" y="6417"/>
              <a:ext cx="337" cy="530"/>
            </a:xfrm>
            <a:custGeom>
              <a:avLst/>
              <a:gdLst/>
              <a:ahLst/>
              <a:cxnLst>
                <a:cxn ang="0">
                  <a:pos x="110" y="562"/>
                </a:cxn>
                <a:cxn ang="0">
                  <a:pos x="158" y="307"/>
                </a:cxn>
                <a:cxn ang="0">
                  <a:pos x="423" y="44"/>
                </a:cxn>
                <a:cxn ang="0">
                  <a:pos x="545" y="44"/>
                </a:cxn>
                <a:cxn ang="0">
                  <a:pos x="389" y="144"/>
                </a:cxn>
                <a:cxn ang="0">
                  <a:pos x="224" y="307"/>
                </a:cxn>
                <a:cxn ang="0">
                  <a:pos x="158" y="535"/>
                </a:cxn>
                <a:cxn ang="0">
                  <a:pos x="127" y="668"/>
                </a:cxn>
                <a:cxn ang="0">
                  <a:pos x="0" y="592"/>
                </a:cxn>
              </a:cxnLst>
              <a:rect l="0" t="0" r="r" b="b"/>
              <a:pathLst>
                <a:path w="551" h="677">
                  <a:moveTo>
                    <a:pt x="110" y="562"/>
                  </a:moveTo>
                  <a:cubicBezTo>
                    <a:pt x="108" y="477"/>
                    <a:pt x="106" y="393"/>
                    <a:pt x="158" y="307"/>
                  </a:cubicBezTo>
                  <a:cubicBezTo>
                    <a:pt x="210" y="221"/>
                    <a:pt x="359" y="88"/>
                    <a:pt x="423" y="44"/>
                  </a:cubicBezTo>
                  <a:cubicBezTo>
                    <a:pt x="487" y="0"/>
                    <a:pt x="551" y="27"/>
                    <a:pt x="545" y="44"/>
                  </a:cubicBezTo>
                  <a:cubicBezTo>
                    <a:pt x="539" y="61"/>
                    <a:pt x="442" y="100"/>
                    <a:pt x="389" y="144"/>
                  </a:cubicBezTo>
                  <a:cubicBezTo>
                    <a:pt x="336" y="188"/>
                    <a:pt x="262" y="242"/>
                    <a:pt x="224" y="307"/>
                  </a:cubicBezTo>
                  <a:cubicBezTo>
                    <a:pt x="186" y="372"/>
                    <a:pt x="174" y="475"/>
                    <a:pt x="158" y="535"/>
                  </a:cubicBezTo>
                  <a:cubicBezTo>
                    <a:pt x="142" y="595"/>
                    <a:pt x="153" y="659"/>
                    <a:pt x="127" y="668"/>
                  </a:cubicBezTo>
                  <a:cubicBezTo>
                    <a:pt x="101" y="677"/>
                    <a:pt x="50" y="634"/>
                    <a:pt x="0" y="592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1" name="Freeform 15"/>
            <p:cNvSpPr>
              <a:spLocks/>
            </p:cNvSpPr>
            <p:nvPr/>
          </p:nvSpPr>
          <p:spPr bwMode="auto">
            <a:xfrm>
              <a:off x="3988" y="6936"/>
              <a:ext cx="371" cy="160"/>
            </a:xfrm>
            <a:custGeom>
              <a:avLst/>
              <a:gdLst/>
              <a:ahLst/>
              <a:cxnLst>
                <a:cxn ang="0">
                  <a:pos x="7" y="130"/>
                </a:cxn>
                <a:cxn ang="0">
                  <a:pos x="96" y="45"/>
                </a:cxn>
                <a:cxn ang="0">
                  <a:pos x="223" y="75"/>
                </a:cxn>
                <a:cxn ang="0">
                  <a:pos x="298" y="2"/>
                </a:cxn>
                <a:cxn ang="0">
                  <a:pos x="344" y="89"/>
                </a:cxn>
                <a:cxn ang="0">
                  <a:pos x="136" y="153"/>
                </a:cxn>
                <a:cxn ang="0">
                  <a:pos x="7" y="130"/>
                </a:cxn>
              </a:cxnLst>
              <a:rect l="0" t="0" r="r" b="b"/>
              <a:pathLst>
                <a:path w="371" h="160">
                  <a:moveTo>
                    <a:pt x="7" y="130"/>
                  </a:moveTo>
                  <a:cubicBezTo>
                    <a:pt x="0" y="112"/>
                    <a:pt x="60" y="54"/>
                    <a:pt x="96" y="45"/>
                  </a:cubicBezTo>
                  <a:cubicBezTo>
                    <a:pt x="132" y="36"/>
                    <a:pt x="189" y="82"/>
                    <a:pt x="223" y="75"/>
                  </a:cubicBezTo>
                  <a:cubicBezTo>
                    <a:pt x="257" y="68"/>
                    <a:pt x="278" y="0"/>
                    <a:pt x="298" y="2"/>
                  </a:cubicBezTo>
                  <a:cubicBezTo>
                    <a:pt x="318" y="4"/>
                    <a:pt x="371" y="64"/>
                    <a:pt x="344" y="89"/>
                  </a:cubicBezTo>
                  <a:cubicBezTo>
                    <a:pt x="317" y="114"/>
                    <a:pt x="187" y="146"/>
                    <a:pt x="136" y="153"/>
                  </a:cubicBezTo>
                  <a:cubicBezTo>
                    <a:pt x="85" y="160"/>
                    <a:pt x="14" y="148"/>
                    <a:pt x="7" y="130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8" name="Group 141"/>
          <p:cNvGrpSpPr>
            <a:grpSpLocks/>
          </p:cNvGrpSpPr>
          <p:nvPr/>
        </p:nvGrpSpPr>
        <p:grpSpPr bwMode="auto">
          <a:xfrm>
            <a:off x="302413" y="344281"/>
            <a:ext cx="1275158" cy="996873"/>
            <a:chOff x="2904" y="8552"/>
            <a:chExt cx="1493" cy="1547"/>
          </a:xfrm>
        </p:grpSpPr>
        <p:sp>
          <p:nvSpPr>
            <p:cNvPr id="189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93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94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95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96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97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98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grpSp>
        <p:nvGrpSpPr>
          <p:cNvPr id="161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16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82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3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8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85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6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7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9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0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1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2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3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4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5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07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72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73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4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5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6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7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8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9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0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1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1643074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3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30" name="129 CuadroTexto"/>
          <p:cNvSpPr txBox="1"/>
          <p:nvPr/>
        </p:nvSpPr>
        <p:spPr>
          <a:xfrm>
            <a:off x="4000496" y="3214686"/>
            <a:ext cx="4978527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¿QUÉ SIGNIFICA EL COLOR DE LAS BANDERAS?</a:t>
            </a:r>
          </a:p>
          <a:p>
            <a:pPr algn="ctr"/>
            <a:endParaRPr lang="es-ES" sz="8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157 Forma libre"/>
          <p:cNvSpPr/>
          <p:nvPr/>
        </p:nvSpPr>
        <p:spPr>
          <a:xfrm>
            <a:off x="6977900" y="1124744"/>
            <a:ext cx="1666066" cy="756277"/>
          </a:xfrm>
          <a:custGeom>
            <a:avLst/>
            <a:gdLst>
              <a:gd name="connsiteX0" fmla="*/ 2035126 w 2114843"/>
              <a:gd name="connsiteY0" fmla="*/ 0 h 1781908"/>
              <a:gd name="connsiteX1" fmla="*/ 1795975 w 2114843"/>
              <a:gd name="connsiteY1" fmla="*/ 182880 h 1781908"/>
              <a:gd name="connsiteX2" fmla="*/ 825305 w 2114843"/>
              <a:gd name="connsiteY2" fmla="*/ 211016 h 1781908"/>
              <a:gd name="connsiteX3" fmla="*/ 107852 w 2114843"/>
              <a:gd name="connsiteY3" fmla="*/ 168813 h 1781908"/>
              <a:gd name="connsiteX4" fmla="*/ 178191 w 2114843"/>
              <a:gd name="connsiteY4" fmla="*/ 900333 h 1781908"/>
              <a:gd name="connsiteX5" fmla="*/ 135988 w 2114843"/>
              <a:gd name="connsiteY5" fmla="*/ 1294228 h 1781908"/>
              <a:gd name="connsiteX6" fmla="*/ 164123 w 2114843"/>
              <a:gd name="connsiteY6" fmla="*/ 1744394 h 1781908"/>
              <a:gd name="connsiteX7" fmla="*/ 769034 w 2114843"/>
              <a:gd name="connsiteY7" fmla="*/ 1519311 h 1781908"/>
              <a:gd name="connsiteX8" fmla="*/ 1430215 w 2114843"/>
              <a:gd name="connsiteY8" fmla="*/ 1561514 h 1781908"/>
              <a:gd name="connsiteX9" fmla="*/ 1894449 w 2114843"/>
              <a:gd name="connsiteY9" fmla="*/ 1519311 h 1781908"/>
              <a:gd name="connsiteX10" fmla="*/ 2035126 w 2114843"/>
              <a:gd name="connsiteY10" fmla="*/ 1378634 h 1781908"/>
              <a:gd name="connsiteX11" fmla="*/ 2105465 w 2114843"/>
              <a:gd name="connsiteY11" fmla="*/ 225083 h 1781908"/>
              <a:gd name="connsiteX12" fmla="*/ 2091397 w 2114843"/>
              <a:gd name="connsiteY12" fmla="*/ 28136 h 1781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14843" h="1781908">
                <a:moveTo>
                  <a:pt x="2035126" y="0"/>
                </a:moveTo>
                <a:cubicBezTo>
                  <a:pt x="2016369" y="73855"/>
                  <a:pt x="1997612" y="147711"/>
                  <a:pt x="1795975" y="182880"/>
                </a:cubicBezTo>
                <a:cubicBezTo>
                  <a:pt x="1594338" y="218049"/>
                  <a:pt x="1106659" y="213360"/>
                  <a:pt x="825305" y="211016"/>
                </a:cubicBezTo>
                <a:cubicBezTo>
                  <a:pt x="543951" y="208672"/>
                  <a:pt x="215704" y="53927"/>
                  <a:pt x="107852" y="168813"/>
                </a:cubicBezTo>
                <a:cubicBezTo>
                  <a:pt x="0" y="283699"/>
                  <a:pt x="173502" y="712764"/>
                  <a:pt x="178191" y="900333"/>
                </a:cubicBezTo>
                <a:cubicBezTo>
                  <a:pt x="182880" y="1087902"/>
                  <a:pt x="138333" y="1153551"/>
                  <a:pt x="135988" y="1294228"/>
                </a:cubicBezTo>
                <a:cubicBezTo>
                  <a:pt x="133643" y="1434905"/>
                  <a:pt x="58615" y="1706880"/>
                  <a:pt x="164123" y="1744394"/>
                </a:cubicBezTo>
                <a:cubicBezTo>
                  <a:pt x="269631" y="1781908"/>
                  <a:pt x="558019" y="1549791"/>
                  <a:pt x="769034" y="1519311"/>
                </a:cubicBezTo>
                <a:cubicBezTo>
                  <a:pt x="980049" y="1488831"/>
                  <a:pt x="1242646" y="1561514"/>
                  <a:pt x="1430215" y="1561514"/>
                </a:cubicBezTo>
                <a:cubicBezTo>
                  <a:pt x="1617784" y="1561514"/>
                  <a:pt x="1793631" y="1549791"/>
                  <a:pt x="1894449" y="1519311"/>
                </a:cubicBezTo>
                <a:cubicBezTo>
                  <a:pt x="1995268" y="1488831"/>
                  <a:pt x="1999957" y="1594339"/>
                  <a:pt x="2035126" y="1378634"/>
                </a:cubicBezTo>
                <a:cubicBezTo>
                  <a:pt x="2070295" y="1162929"/>
                  <a:pt x="2096087" y="450166"/>
                  <a:pt x="2105465" y="225083"/>
                </a:cubicBezTo>
                <a:cubicBezTo>
                  <a:pt x="2114843" y="0"/>
                  <a:pt x="2103120" y="14068"/>
                  <a:pt x="2091397" y="28136"/>
                </a:cubicBezTo>
              </a:path>
            </a:pathLst>
          </a:custGeom>
          <a:solidFill>
            <a:srgbClr val="FF0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62" name="161 Forma libre"/>
          <p:cNvSpPr/>
          <p:nvPr/>
        </p:nvSpPr>
        <p:spPr>
          <a:xfrm>
            <a:off x="5914119" y="3336860"/>
            <a:ext cx="1754225" cy="884228"/>
          </a:xfrm>
          <a:custGeom>
            <a:avLst/>
            <a:gdLst>
              <a:gd name="connsiteX0" fmla="*/ 2035126 w 2114843"/>
              <a:gd name="connsiteY0" fmla="*/ 0 h 1781908"/>
              <a:gd name="connsiteX1" fmla="*/ 1795975 w 2114843"/>
              <a:gd name="connsiteY1" fmla="*/ 182880 h 1781908"/>
              <a:gd name="connsiteX2" fmla="*/ 825305 w 2114843"/>
              <a:gd name="connsiteY2" fmla="*/ 211016 h 1781908"/>
              <a:gd name="connsiteX3" fmla="*/ 107852 w 2114843"/>
              <a:gd name="connsiteY3" fmla="*/ 168813 h 1781908"/>
              <a:gd name="connsiteX4" fmla="*/ 178191 w 2114843"/>
              <a:gd name="connsiteY4" fmla="*/ 900333 h 1781908"/>
              <a:gd name="connsiteX5" fmla="*/ 135988 w 2114843"/>
              <a:gd name="connsiteY5" fmla="*/ 1294228 h 1781908"/>
              <a:gd name="connsiteX6" fmla="*/ 164123 w 2114843"/>
              <a:gd name="connsiteY6" fmla="*/ 1744394 h 1781908"/>
              <a:gd name="connsiteX7" fmla="*/ 769034 w 2114843"/>
              <a:gd name="connsiteY7" fmla="*/ 1519311 h 1781908"/>
              <a:gd name="connsiteX8" fmla="*/ 1430215 w 2114843"/>
              <a:gd name="connsiteY8" fmla="*/ 1561514 h 1781908"/>
              <a:gd name="connsiteX9" fmla="*/ 1894449 w 2114843"/>
              <a:gd name="connsiteY9" fmla="*/ 1519311 h 1781908"/>
              <a:gd name="connsiteX10" fmla="*/ 2035126 w 2114843"/>
              <a:gd name="connsiteY10" fmla="*/ 1378634 h 1781908"/>
              <a:gd name="connsiteX11" fmla="*/ 2105465 w 2114843"/>
              <a:gd name="connsiteY11" fmla="*/ 225083 h 1781908"/>
              <a:gd name="connsiteX12" fmla="*/ 2091397 w 2114843"/>
              <a:gd name="connsiteY12" fmla="*/ 28136 h 1781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14843" h="1781908">
                <a:moveTo>
                  <a:pt x="2035126" y="0"/>
                </a:moveTo>
                <a:cubicBezTo>
                  <a:pt x="2016369" y="73855"/>
                  <a:pt x="1997612" y="147711"/>
                  <a:pt x="1795975" y="182880"/>
                </a:cubicBezTo>
                <a:cubicBezTo>
                  <a:pt x="1594338" y="218049"/>
                  <a:pt x="1106659" y="213360"/>
                  <a:pt x="825305" y="211016"/>
                </a:cubicBezTo>
                <a:cubicBezTo>
                  <a:pt x="543951" y="208672"/>
                  <a:pt x="215704" y="53927"/>
                  <a:pt x="107852" y="168813"/>
                </a:cubicBezTo>
                <a:cubicBezTo>
                  <a:pt x="0" y="283699"/>
                  <a:pt x="173502" y="712764"/>
                  <a:pt x="178191" y="900333"/>
                </a:cubicBezTo>
                <a:cubicBezTo>
                  <a:pt x="182880" y="1087902"/>
                  <a:pt x="138333" y="1153551"/>
                  <a:pt x="135988" y="1294228"/>
                </a:cubicBezTo>
                <a:cubicBezTo>
                  <a:pt x="133643" y="1434905"/>
                  <a:pt x="58615" y="1706880"/>
                  <a:pt x="164123" y="1744394"/>
                </a:cubicBezTo>
                <a:cubicBezTo>
                  <a:pt x="269631" y="1781908"/>
                  <a:pt x="558019" y="1549791"/>
                  <a:pt x="769034" y="1519311"/>
                </a:cubicBezTo>
                <a:cubicBezTo>
                  <a:pt x="980049" y="1488831"/>
                  <a:pt x="1242646" y="1561514"/>
                  <a:pt x="1430215" y="1561514"/>
                </a:cubicBezTo>
                <a:cubicBezTo>
                  <a:pt x="1617784" y="1561514"/>
                  <a:pt x="1793631" y="1549791"/>
                  <a:pt x="1894449" y="1519311"/>
                </a:cubicBezTo>
                <a:cubicBezTo>
                  <a:pt x="1995268" y="1488831"/>
                  <a:pt x="1999957" y="1594339"/>
                  <a:pt x="2035126" y="1378634"/>
                </a:cubicBezTo>
                <a:cubicBezTo>
                  <a:pt x="2070295" y="1162929"/>
                  <a:pt x="2096087" y="450166"/>
                  <a:pt x="2105465" y="225083"/>
                </a:cubicBezTo>
                <a:cubicBezTo>
                  <a:pt x="2114843" y="0"/>
                  <a:pt x="2103120" y="14068"/>
                  <a:pt x="2091397" y="28136"/>
                </a:cubicBezTo>
              </a:path>
            </a:pathLst>
          </a:custGeom>
          <a:solidFill>
            <a:srgbClr val="92D05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61" name="160 Forma libre"/>
          <p:cNvSpPr/>
          <p:nvPr/>
        </p:nvSpPr>
        <p:spPr>
          <a:xfrm>
            <a:off x="6588841" y="2285992"/>
            <a:ext cx="1594772" cy="785817"/>
          </a:xfrm>
          <a:custGeom>
            <a:avLst/>
            <a:gdLst>
              <a:gd name="connsiteX0" fmla="*/ 2035126 w 2114843"/>
              <a:gd name="connsiteY0" fmla="*/ 0 h 1781908"/>
              <a:gd name="connsiteX1" fmla="*/ 1795975 w 2114843"/>
              <a:gd name="connsiteY1" fmla="*/ 182880 h 1781908"/>
              <a:gd name="connsiteX2" fmla="*/ 825305 w 2114843"/>
              <a:gd name="connsiteY2" fmla="*/ 211016 h 1781908"/>
              <a:gd name="connsiteX3" fmla="*/ 107852 w 2114843"/>
              <a:gd name="connsiteY3" fmla="*/ 168813 h 1781908"/>
              <a:gd name="connsiteX4" fmla="*/ 178191 w 2114843"/>
              <a:gd name="connsiteY4" fmla="*/ 900333 h 1781908"/>
              <a:gd name="connsiteX5" fmla="*/ 135988 w 2114843"/>
              <a:gd name="connsiteY5" fmla="*/ 1294228 h 1781908"/>
              <a:gd name="connsiteX6" fmla="*/ 164123 w 2114843"/>
              <a:gd name="connsiteY6" fmla="*/ 1744394 h 1781908"/>
              <a:gd name="connsiteX7" fmla="*/ 769034 w 2114843"/>
              <a:gd name="connsiteY7" fmla="*/ 1519311 h 1781908"/>
              <a:gd name="connsiteX8" fmla="*/ 1430215 w 2114843"/>
              <a:gd name="connsiteY8" fmla="*/ 1561514 h 1781908"/>
              <a:gd name="connsiteX9" fmla="*/ 1894449 w 2114843"/>
              <a:gd name="connsiteY9" fmla="*/ 1519311 h 1781908"/>
              <a:gd name="connsiteX10" fmla="*/ 2035126 w 2114843"/>
              <a:gd name="connsiteY10" fmla="*/ 1378634 h 1781908"/>
              <a:gd name="connsiteX11" fmla="*/ 2105465 w 2114843"/>
              <a:gd name="connsiteY11" fmla="*/ 225083 h 1781908"/>
              <a:gd name="connsiteX12" fmla="*/ 2091397 w 2114843"/>
              <a:gd name="connsiteY12" fmla="*/ 28136 h 1781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14843" h="1781908">
                <a:moveTo>
                  <a:pt x="2035126" y="0"/>
                </a:moveTo>
                <a:cubicBezTo>
                  <a:pt x="2016369" y="73855"/>
                  <a:pt x="1997612" y="147711"/>
                  <a:pt x="1795975" y="182880"/>
                </a:cubicBezTo>
                <a:cubicBezTo>
                  <a:pt x="1594338" y="218049"/>
                  <a:pt x="1106659" y="213360"/>
                  <a:pt x="825305" y="211016"/>
                </a:cubicBezTo>
                <a:cubicBezTo>
                  <a:pt x="543951" y="208672"/>
                  <a:pt x="215704" y="53927"/>
                  <a:pt x="107852" y="168813"/>
                </a:cubicBezTo>
                <a:cubicBezTo>
                  <a:pt x="0" y="283699"/>
                  <a:pt x="173502" y="712764"/>
                  <a:pt x="178191" y="900333"/>
                </a:cubicBezTo>
                <a:cubicBezTo>
                  <a:pt x="182880" y="1087902"/>
                  <a:pt x="138333" y="1153551"/>
                  <a:pt x="135988" y="1294228"/>
                </a:cubicBezTo>
                <a:cubicBezTo>
                  <a:pt x="133643" y="1434905"/>
                  <a:pt x="58615" y="1706880"/>
                  <a:pt x="164123" y="1744394"/>
                </a:cubicBezTo>
                <a:cubicBezTo>
                  <a:pt x="269631" y="1781908"/>
                  <a:pt x="558019" y="1549791"/>
                  <a:pt x="769034" y="1519311"/>
                </a:cubicBezTo>
                <a:cubicBezTo>
                  <a:pt x="980049" y="1488831"/>
                  <a:pt x="1242646" y="1561514"/>
                  <a:pt x="1430215" y="1561514"/>
                </a:cubicBezTo>
                <a:cubicBezTo>
                  <a:pt x="1617784" y="1561514"/>
                  <a:pt x="1793631" y="1549791"/>
                  <a:pt x="1894449" y="1519311"/>
                </a:cubicBezTo>
                <a:cubicBezTo>
                  <a:pt x="1995268" y="1488831"/>
                  <a:pt x="1999957" y="1594339"/>
                  <a:pt x="2035126" y="1378634"/>
                </a:cubicBezTo>
                <a:cubicBezTo>
                  <a:pt x="2070295" y="1162929"/>
                  <a:pt x="2096087" y="450166"/>
                  <a:pt x="2105465" y="225083"/>
                </a:cubicBezTo>
                <a:cubicBezTo>
                  <a:pt x="2114843" y="0"/>
                  <a:pt x="2103120" y="14068"/>
                  <a:pt x="2091397" y="28136"/>
                </a:cubicBezTo>
              </a:path>
            </a:pathLst>
          </a:custGeom>
          <a:solidFill>
            <a:srgbClr val="FFFF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9217" name="Group 1"/>
          <p:cNvGrpSpPr>
            <a:grpSpLocks/>
          </p:cNvGrpSpPr>
          <p:nvPr/>
        </p:nvGrpSpPr>
        <p:grpSpPr bwMode="auto">
          <a:xfrm>
            <a:off x="357158" y="2071678"/>
            <a:ext cx="2714644" cy="3357586"/>
            <a:chOff x="2005" y="1576"/>
            <a:chExt cx="2731" cy="3639"/>
          </a:xfrm>
        </p:grpSpPr>
        <p:grpSp>
          <p:nvGrpSpPr>
            <p:cNvPr id="9218" name="Group 2"/>
            <p:cNvGrpSpPr>
              <a:grpSpLocks/>
            </p:cNvGrpSpPr>
            <p:nvPr/>
          </p:nvGrpSpPr>
          <p:grpSpPr bwMode="auto">
            <a:xfrm>
              <a:off x="2005" y="1576"/>
              <a:ext cx="2731" cy="3639"/>
              <a:chOff x="2005" y="1576"/>
              <a:chExt cx="2731" cy="3639"/>
            </a:xfrm>
          </p:grpSpPr>
          <p:sp>
            <p:nvSpPr>
              <p:cNvPr id="9219" name="Freeform 3"/>
              <p:cNvSpPr>
                <a:spLocks/>
              </p:cNvSpPr>
              <p:nvPr/>
            </p:nvSpPr>
            <p:spPr bwMode="auto">
              <a:xfrm rot="655368">
                <a:off x="3842" y="2629"/>
                <a:ext cx="894" cy="696"/>
              </a:xfrm>
              <a:custGeom>
                <a:avLst/>
                <a:gdLst/>
                <a:ahLst/>
                <a:cxnLst>
                  <a:cxn ang="0">
                    <a:pos x="19" y="433"/>
                  </a:cxn>
                  <a:cxn ang="0">
                    <a:pos x="234" y="261"/>
                  </a:cxn>
                  <a:cxn ang="0">
                    <a:pos x="650" y="2"/>
                  </a:cxn>
                  <a:cxn ang="0">
                    <a:pos x="920" y="271"/>
                  </a:cxn>
                  <a:cxn ang="0">
                    <a:pos x="502" y="684"/>
                  </a:cxn>
                  <a:cxn ang="0">
                    <a:pos x="234" y="781"/>
                  </a:cxn>
                  <a:cxn ang="0">
                    <a:pos x="121" y="662"/>
                  </a:cxn>
                  <a:cxn ang="0">
                    <a:pos x="19" y="433"/>
                  </a:cxn>
                </a:cxnLst>
                <a:rect l="0" t="0" r="r" b="b"/>
                <a:pathLst>
                  <a:path w="945" h="785">
                    <a:moveTo>
                      <a:pt x="19" y="433"/>
                    </a:moveTo>
                    <a:cubicBezTo>
                      <a:pt x="38" y="366"/>
                      <a:pt x="129" y="333"/>
                      <a:pt x="234" y="261"/>
                    </a:cubicBezTo>
                    <a:cubicBezTo>
                      <a:pt x="339" y="189"/>
                      <a:pt x="536" y="0"/>
                      <a:pt x="650" y="2"/>
                    </a:cubicBezTo>
                    <a:cubicBezTo>
                      <a:pt x="764" y="4"/>
                      <a:pt x="945" y="157"/>
                      <a:pt x="920" y="271"/>
                    </a:cubicBezTo>
                    <a:cubicBezTo>
                      <a:pt x="895" y="385"/>
                      <a:pt x="616" y="599"/>
                      <a:pt x="502" y="684"/>
                    </a:cubicBezTo>
                    <a:cubicBezTo>
                      <a:pt x="388" y="769"/>
                      <a:pt x="297" y="785"/>
                      <a:pt x="234" y="781"/>
                    </a:cubicBezTo>
                    <a:cubicBezTo>
                      <a:pt x="171" y="777"/>
                      <a:pt x="160" y="724"/>
                      <a:pt x="121" y="662"/>
                    </a:cubicBezTo>
                    <a:cubicBezTo>
                      <a:pt x="82" y="600"/>
                      <a:pt x="0" y="500"/>
                      <a:pt x="19" y="433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20" name="Freeform 4"/>
              <p:cNvSpPr>
                <a:spLocks/>
              </p:cNvSpPr>
              <p:nvPr/>
            </p:nvSpPr>
            <p:spPr bwMode="auto">
              <a:xfrm>
                <a:off x="3349" y="2875"/>
                <a:ext cx="821" cy="981"/>
              </a:xfrm>
              <a:custGeom>
                <a:avLst/>
                <a:gdLst/>
                <a:ahLst/>
                <a:cxnLst>
                  <a:cxn ang="0">
                    <a:pos x="92" y="149"/>
                  </a:cxn>
                  <a:cxn ang="0">
                    <a:pos x="163" y="149"/>
                  </a:cxn>
                  <a:cxn ang="0">
                    <a:pos x="514" y="14"/>
                  </a:cxn>
                  <a:cxn ang="0">
                    <a:pos x="746" y="235"/>
                  </a:cxn>
                  <a:cxn ang="0">
                    <a:pos x="449" y="549"/>
                  </a:cxn>
                  <a:cxn ang="0">
                    <a:pos x="92" y="695"/>
                  </a:cxn>
                  <a:cxn ang="0">
                    <a:pos x="13" y="695"/>
                  </a:cxn>
                  <a:cxn ang="0">
                    <a:pos x="13" y="437"/>
                  </a:cxn>
                  <a:cxn ang="0">
                    <a:pos x="92" y="149"/>
                  </a:cxn>
                </a:cxnLst>
                <a:rect l="0" t="0" r="r" b="b"/>
                <a:pathLst>
                  <a:path w="757" h="738">
                    <a:moveTo>
                      <a:pt x="92" y="149"/>
                    </a:moveTo>
                    <a:cubicBezTo>
                      <a:pt x="117" y="101"/>
                      <a:pt x="93" y="171"/>
                      <a:pt x="163" y="149"/>
                    </a:cubicBezTo>
                    <a:cubicBezTo>
                      <a:pt x="233" y="127"/>
                      <a:pt x="417" y="0"/>
                      <a:pt x="514" y="14"/>
                    </a:cubicBezTo>
                    <a:cubicBezTo>
                      <a:pt x="611" y="28"/>
                      <a:pt x="757" y="146"/>
                      <a:pt x="746" y="235"/>
                    </a:cubicBezTo>
                    <a:cubicBezTo>
                      <a:pt x="735" y="324"/>
                      <a:pt x="558" y="472"/>
                      <a:pt x="449" y="549"/>
                    </a:cubicBezTo>
                    <a:cubicBezTo>
                      <a:pt x="340" y="626"/>
                      <a:pt x="165" y="671"/>
                      <a:pt x="92" y="695"/>
                    </a:cubicBezTo>
                    <a:cubicBezTo>
                      <a:pt x="19" y="719"/>
                      <a:pt x="26" y="738"/>
                      <a:pt x="13" y="695"/>
                    </a:cubicBezTo>
                    <a:cubicBezTo>
                      <a:pt x="0" y="652"/>
                      <a:pt x="0" y="528"/>
                      <a:pt x="13" y="437"/>
                    </a:cubicBezTo>
                    <a:cubicBezTo>
                      <a:pt x="26" y="346"/>
                      <a:pt x="67" y="197"/>
                      <a:pt x="92" y="149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9221" name="Group 5"/>
              <p:cNvGrpSpPr>
                <a:grpSpLocks/>
              </p:cNvGrpSpPr>
              <p:nvPr/>
            </p:nvGrpSpPr>
            <p:grpSpPr bwMode="auto">
              <a:xfrm>
                <a:off x="2204" y="1576"/>
                <a:ext cx="1638" cy="2855"/>
                <a:chOff x="5680" y="1263"/>
                <a:chExt cx="1638" cy="2622"/>
              </a:xfrm>
            </p:grpSpPr>
            <p:grpSp>
              <p:nvGrpSpPr>
                <p:cNvPr id="9222" name="Group 6"/>
                <p:cNvGrpSpPr>
                  <a:grpSpLocks/>
                </p:cNvGrpSpPr>
                <p:nvPr/>
              </p:nvGrpSpPr>
              <p:grpSpPr bwMode="auto">
                <a:xfrm>
                  <a:off x="5750" y="1263"/>
                  <a:ext cx="1568" cy="1463"/>
                  <a:chOff x="3902" y="954"/>
                  <a:chExt cx="1568" cy="1463"/>
                </a:xfrm>
              </p:grpSpPr>
              <p:grpSp>
                <p:nvGrpSpPr>
                  <p:cNvPr id="9223" name="Group 7"/>
                  <p:cNvGrpSpPr>
                    <a:grpSpLocks/>
                  </p:cNvGrpSpPr>
                  <p:nvPr/>
                </p:nvGrpSpPr>
                <p:grpSpPr bwMode="auto">
                  <a:xfrm>
                    <a:off x="3902" y="954"/>
                    <a:ext cx="1568" cy="1463"/>
                    <a:chOff x="2559" y="916"/>
                    <a:chExt cx="1809" cy="1760"/>
                  </a:xfrm>
                </p:grpSpPr>
                <p:sp>
                  <p:nvSpPr>
                    <p:cNvPr id="9224" name="Freeform 8"/>
                    <p:cNvSpPr>
                      <a:spLocks/>
                    </p:cNvSpPr>
                    <p:nvPr/>
                  </p:nvSpPr>
                  <p:spPr bwMode="auto">
                    <a:xfrm>
                      <a:off x="3967" y="1334"/>
                      <a:ext cx="401" cy="53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8"/>
                        </a:cxn>
                        <a:cxn ang="0">
                          <a:pos x="111" y="16"/>
                        </a:cxn>
                        <a:cxn ang="0">
                          <a:pos x="232" y="25"/>
                        </a:cxn>
                        <a:cxn ang="0">
                          <a:pos x="390" y="169"/>
                        </a:cxn>
                        <a:cxn ang="0">
                          <a:pos x="297" y="390"/>
                        </a:cxn>
                        <a:cxn ang="0">
                          <a:pos x="204" y="462"/>
                        </a:cxn>
                        <a:cxn ang="0">
                          <a:pos x="111" y="517"/>
                        </a:cxn>
                        <a:cxn ang="0">
                          <a:pos x="111" y="330"/>
                        </a:cxn>
                        <a:cxn ang="0">
                          <a:pos x="28" y="169"/>
                        </a:cxn>
                      </a:cxnLst>
                      <a:rect l="0" t="0" r="r" b="b"/>
                      <a:pathLst>
                        <a:path w="401" h="539">
                          <a:moveTo>
                            <a:pt x="0" y="118"/>
                          </a:moveTo>
                          <a:cubicBezTo>
                            <a:pt x="36" y="74"/>
                            <a:pt x="72" y="31"/>
                            <a:pt x="111" y="16"/>
                          </a:cubicBezTo>
                          <a:cubicBezTo>
                            <a:pt x="150" y="1"/>
                            <a:pt x="186" y="0"/>
                            <a:pt x="232" y="25"/>
                          </a:cubicBezTo>
                          <a:cubicBezTo>
                            <a:pt x="278" y="50"/>
                            <a:pt x="379" y="108"/>
                            <a:pt x="390" y="169"/>
                          </a:cubicBezTo>
                          <a:cubicBezTo>
                            <a:pt x="401" y="230"/>
                            <a:pt x="328" y="341"/>
                            <a:pt x="297" y="390"/>
                          </a:cubicBezTo>
                          <a:cubicBezTo>
                            <a:pt x="266" y="439"/>
                            <a:pt x="235" y="441"/>
                            <a:pt x="204" y="462"/>
                          </a:cubicBezTo>
                          <a:cubicBezTo>
                            <a:pt x="173" y="483"/>
                            <a:pt x="126" y="539"/>
                            <a:pt x="111" y="517"/>
                          </a:cubicBezTo>
                          <a:cubicBezTo>
                            <a:pt x="96" y="495"/>
                            <a:pt x="125" y="388"/>
                            <a:pt x="111" y="330"/>
                          </a:cubicBezTo>
                          <a:cubicBezTo>
                            <a:pt x="97" y="272"/>
                            <a:pt x="43" y="204"/>
                            <a:pt x="28" y="169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25" name="Oval 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648" y="1189"/>
                      <a:ext cx="1495" cy="1487"/>
                    </a:xfrm>
                    <a:prstGeom prst="ellipse">
                      <a:avLst/>
                    </a:pr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26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3059" y="916"/>
                      <a:ext cx="806" cy="696"/>
                    </a:xfrm>
                    <a:custGeom>
                      <a:avLst/>
                      <a:gdLst/>
                      <a:ahLst/>
                      <a:cxnLst>
                        <a:cxn ang="0">
                          <a:pos x="48" y="626"/>
                        </a:cxn>
                        <a:cxn ang="0">
                          <a:pos x="346" y="570"/>
                        </a:cxn>
                        <a:cxn ang="0">
                          <a:pos x="615" y="682"/>
                        </a:cxn>
                        <a:cxn ang="0">
                          <a:pos x="699" y="487"/>
                        </a:cxn>
                        <a:cxn ang="0">
                          <a:pos x="717" y="217"/>
                        </a:cxn>
                        <a:cxn ang="0">
                          <a:pos x="587" y="59"/>
                        </a:cxn>
                        <a:cxn ang="0">
                          <a:pos x="364" y="4"/>
                        </a:cxn>
                        <a:cxn ang="0">
                          <a:pos x="206" y="32"/>
                        </a:cxn>
                        <a:cxn ang="0">
                          <a:pos x="95" y="134"/>
                        </a:cxn>
                        <a:cxn ang="0">
                          <a:pos x="76" y="273"/>
                        </a:cxn>
                        <a:cxn ang="0">
                          <a:pos x="58" y="450"/>
                        </a:cxn>
                        <a:cxn ang="0">
                          <a:pos x="48" y="626"/>
                        </a:cxn>
                      </a:cxnLst>
                      <a:rect l="0" t="0" r="r" b="b"/>
                      <a:pathLst>
                        <a:path w="736" h="696">
                          <a:moveTo>
                            <a:pt x="48" y="626"/>
                          </a:moveTo>
                          <a:cubicBezTo>
                            <a:pt x="96" y="646"/>
                            <a:pt x="251" y="561"/>
                            <a:pt x="346" y="570"/>
                          </a:cubicBezTo>
                          <a:cubicBezTo>
                            <a:pt x="441" y="579"/>
                            <a:pt x="556" y="696"/>
                            <a:pt x="615" y="682"/>
                          </a:cubicBezTo>
                          <a:cubicBezTo>
                            <a:pt x="674" y="668"/>
                            <a:pt x="682" y="564"/>
                            <a:pt x="699" y="487"/>
                          </a:cubicBezTo>
                          <a:cubicBezTo>
                            <a:pt x="716" y="410"/>
                            <a:pt x="736" y="288"/>
                            <a:pt x="717" y="217"/>
                          </a:cubicBezTo>
                          <a:cubicBezTo>
                            <a:pt x="698" y="146"/>
                            <a:pt x="646" y="94"/>
                            <a:pt x="587" y="59"/>
                          </a:cubicBezTo>
                          <a:cubicBezTo>
                            <a:pt x="528" y="24"/>
                            <a:pt x="427" y="8"/>
                            <a:pt x="364" y="4"/>
                          </a:cubicBezTo>
                          <a:cubicBezTo>
                            <a:pt x="301" y="0"/>
                            <a:pt x="251" y="10"/>
                            <a:pt x="206" y="32"/>
                          </a:cubicBezTo>
                          <a:cubicBezTo>
                            <a:pt x="161" y="54"/>
                            <a:pt x="117" y="94"/>
                            <a:pt x="95" y="134"/>
                          </a:cubicBezTo>
                          <a:cubicBezTo>
                            <a:pt x="73" y="174"/>
                            <a:pt x="82" y="220"/>
                            <a:pt x="76" y="273"/>
                          </a:cubicBezTo>
                          <a:cubicBezTo>
                            <a:pt x="70" y="326"/>
                            <a:pt x="64" y="390"/>
                            <a:pt x="58" y="450"/>
                          </a:cubicBezTo>
                          <a:cubicBezTo>
                            <a:pt x="52" y="510"/>
                            <a:pt x="0" y="606"/>
                            <a:pt x="48" y="626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27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73" y="1960"/>
                      <a:ext cx="780" cy="669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28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3149" y="1998"/>
                      <a:ext cx="372" cy="469"/>
                    </a:xfrm>
                    <a:custGeom>
                      <a:avLst/>
                      <a:gdLst/>
                      <a:ahLst/>
                      <a:cxnLst>
                        <a:cxn ang="0">
                          <a:pos x="372" y="399"/>
                        </a:cxn>
                        <a:cxn ang="0">
                          <a:pos x="251" y="464"/>
                        </a:cxn>
                        <a:cxn ang="0">
                          <a:pos x="168" y="390"/>
                        </a:cxn>
                        <a:cxn ang="0">
                          <a:pos x="168" y="241"/>
                        </a:cxn>
                        <a:cxn ang="0">
                          <a:pos x="307" y="195"/>
                        </a:cxn>
                        <a:cxn ang="0">
                          <a:pos x="344" y="129"/>
                        </a:cxn>
                        <a:cxn ang="0">
                          <a:pos x="326" y="37"/>
                        </a:cxn>
                        <a:cxn ang="0">
                          <a:pos x="233" y="9"/>
                        </a:cxn>
                        <a:cxn ang="0">
                          <a:pos x="103" y="18"/>
                        </a:cxn>
                        <a:cxn ang="0">
                          <a:pos x="19" y="120"/>
                        </a:cxn>
                        <a:cxn ang="0">
                          <a:pos x="121" y="204"/>
                        </a:cxn>
                        <a:cxn ang="0">
                          <a:pos x="158" y="427"/>
                        </a:cxn>
                        <a:cxn ang="0">
                          <a:pos x="56" y="455"/>
                        </a:cxn>
                        <a:cxn ang="0">
                          <a:pos x="0" y="362"/>
                        </a:cxn>
                      </a:cxnLst>
                      <a:rect l="0" t="0" r="r" b="b"/>
                      <a:pathLst>
                        <a:path w="372" h="469">
                          <a:moveTo>
                            <a:pt x="372" y="399"/>
                          </a:moveTo>
                          <a:cubicBezTo>
                            <a:pt x="328" y="432"/>
                            <a:pt x="285" y="466"/>
                            <a:pt x="251" y="464"/>
                          </a:cubicBezTo>
                          <a:cubicBezTo>
                            <a:pt x="217" y="462"/>
                            <a:pt x="182" y="427"/>
                            <a:pt x="168" y="390"/>
                          </a:cubicBezTo>
                          <a:cubicBezTo>
                            <a:pt x="154" y="353"/>
                            <a:pt x="145" y="274"/>
                            <a:pt x="168" y="241"/>
                          </a:cubicBezTo>
                          <a:cubicBezTo>
                            <a:pt x="191" y="208"/>
                            <a:pt x="278" y="214"/>
                            <a:pt x="307" y="195"/>
                          </a:cubicBezTo>
                          <a:cubicBezTo>
                            <a:pt x="336" y="176"/>
                            <a:pt x="341" y="155"/>
                            <a:pt x="344" y="129"/>
                          </a:cubicBezTo>
                          <a:cubicBezTo>
                            <a:pt x="347" y="103"/>
                            <a:pt x="344" y="57"/>
                            <a:pt x="326" y="37"/>
                          </a:cubicBezTo>
                          <a:cubicBezTo>
                            <a:pt x="308" y="17"/>
                            <a:pt x="270" y="12"/>
                            <a:pt x="233" y="9"/>
                          </a:cubicBezTo>
                          <a:cubicBezTo>
                            <a:pt x="196" y="6"/>
                            <a:pt x="139" y="0"/>
                            <a:pt x="103" y="18"/>
                          </a:cubicBezTo>
                          <a:cubicBezTo>
                            <a:pt x="67" y="36"/>
                            <a:pt x="16" y="89"/>
                            <a:pt x="19" y="120"/>
                          </a:cubicBezTo>
                          <a:cubicBezTo>
                            <a:pt x="22" y="151"/>
                            <a:pt x="98" y="153"/>
                            <a:pt x="121" y="204"/>
                          </a:cubicBezTo>
                          <a:cubicBezTo>
                            <a:pt x="144" y="255"/>
                            <a:pt x="169" y="385"/>
                            <a:pt x="158" y="427"/>
                          </a:cubicBezTo>
                          <a:cubicBezTo>
                            <a:pt x="147" y="469"/>
                            <a:pt x="82" y="466"/>
                            <a:pt x="56" y="455"/>
                          </a:cubicBezTo>
                          <a:cubicBezTo>
                            <a:pt x="30" y="444"/>
                            <a:pt x="15" y="403"/>
                            <a:pt x="0" y="362"/>
                          </a:cubicBezTo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29" name="Freeform 13"/>
                    <p:cNvSpPr>
                      <a:spLocks/>
                    </p:cNvSpPr>
                    <p:nvPr/>
                  </p:nvSpPr>
                  <p:spPr bwMode="auto">
                    <a:xfrm>
                      <a:off x="3027" y="1765"/>
                      <a:ext cx="259" cy="241"/>
                    </a:xfrm>
                    <a:custGeom>
                      <a:avLst/>
                      <a:gdLst/>
                      <a:ahLst/>
                      <a:cxnLst>
                        <a:cxn ang="0">
                          <a:pos x="122" y="233"/>
                        </a:cxn>
                        <a:cxn ang="0">
                          <a:pos x="234" y="195"/>
                        </a:cxn>
                        <a:cxn ang="0">
                          <a:pos x="225" y="28"/>
                        </a:cxn>
                        <a:cxn ang="0">
                          <a:pos x="32" y="28"/>
                        </a:cxn>
                        <a:cxn ang="0">
                          <a:pos x="32" y="149"/>
                        </a:cxn>
                        <a:cxn ang="0">
                          <a:pos x="122" y="233"/>
                        </a:cxn>
                      </a:cxnLst>
                      <a:rect l="0" t="0" r="r" b="b"/>
                      <a:pathLst>
                        <a:path w="259" h="241">
                          <a:moveTo>
                            <a:pt x="122" y="233"/>
                          </a:moveTo>
                          <a:cubicBezTo>
                            <a:pt x="156" y="241"/>
                            <a:pt x="217" y="229"/>
                            <a:pt x="234" y="195"/>
                          </a:cubicBezTo>
                          <a:cubicBezTo>
                            <a:pt x="251" y="161"/>
                            <a:pt x="259" y="56"/>
                            <a:pt x="225" y="28"/>
                          </a:cubicBezTo>
                          <a:cubicBezTo>
                            <a:pt x="191" y="0"/>
                            <a:pt x="64" y="8"/>
                            <a:pt x="32" y="28"/>
                          </a:cubicBezTo>
                          <a:cubicBezTo>
                            <a:pt x="0" y="48"/>
                            <a:pt x="17" y="115"/>
                            <a:pt x="32" y="149"/>
                          </a:cubicBezTo>
                          <a:cubicBezTo>
                            <a:pt x="47" y="183"/>
                            <a:pt x="88" y="225"/>
                            <a:pt x="122" y="233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30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2559" y="1189"/>
                      <a:ext cx="414" cy="584"/>
                    </a:xfrm>
                    <a:custGeom>
                      <a:avLst/>
                      <a:gdLst/>
                      <a:ahLst/>
                      <a:cxnLst>
                        <a:cxn ang="0">
                          <a:pos x="518" y="212"/>
                        </a:cxn>
                        <a:cxn ang="0">
                          <a:pos x="323" y="449"/>
                        </a:cxn>
                        <a:cxn ang="0">
                          <a:pos x="193" y="602"/>
                        </a:cxn>
                        <a:cxn ang="0">
                          <a:pos x="26" y="398"/>
                        </a:cxn>
                        <a:cxn ang="0">
                          <a:pos x="35" y="184"/>
                        </a:cxn>
                        <a:cxn ang="0">
                          <a:pos x="193" y="26"/>
                        </a:cxn>
                        <a:cxn ang="0">
                          <a:pos x="360" y="26"/>
                        </a:cxn>
                        <a:cxn ang="0">
                          <a:pos x="518" y="119"/>
                        </a:cxn>
                      </a:cxnLst>
                      <a:rect l="0" t="0" r="r" b="b"/>
                      <a:pathLst>
                        <a:path w="518" h="610">
                          <a:moveTo>
                            <a:pt x="518" y="212"/>
                          </a:moveTo>
                          <a:cubicBezTo>
                            <a:pt x="447" y="298"/>
                            <a:pt x="377" y="384"/>
                            <a:pt x="323" y="449"/>
                          </a:cubicBezTo>
                          <a:cubicBezTo>
                            <a:pt x="269" y="514"/>
                            <a:pt x="242" y="610"/>
                            <a:pt x="193" y="602"/>
                          </a:cubicBezTo>
                          <a:cubicBezTo>
                            <a:pt x="144" y="594"/>
                            <a:pt x="52" y="468"/>
                            <a:pt x="26" y="398"/>
                          </a:cubicBezTo>
                          <a:cubicBezTo>
                            <a:pt x="0" y="328"/>
                            <a:pt x="7" y="246"/>
                            <a:pt x="35" y="184"/>
                          </a:cubicBezTo>
                          <a:cubicBezTo>
                            <a:pt x="63" y="122"/>
                            <a:pt x="139" y="52"/>
                            <a:pt x="193" y="26"/>
                          </a:cubicBezTo>
                          <a:cubicBezTo>
                            <a:pt x="247" y="0"/>
                            <a:pt x="306" y="11"/>
                            <a:pt x="360" y="26"/>
                          </a:cubicBezTo>
                          <a:cubicBezTo>
                            <a:pt x="414" y="41"/>
                            <a:pt x="492" y="96"/>
                            <a:pt x="518" y="119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31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2703" y="1334"/>
                      <a:ext cx="166" cy="278"/>
                    </a:xfrm>
                    <a:custGeom>
                      <a:avLst/>
                      <a:gdLst/>
                      <a:ahLst/>
                      <a:cxnLst>
                        <a:cxn ang="0">
                          <a:pos x="220" y="109"/>
                        </a:cxn>
                        <a:cxn ang="0">
                          <a:pos x="183" y="13"/>
                        </a:cxn>
                        <a:cxn ang="0">
                          <a:pos x="90" y="32"/>
                        </a:cxn>
                        <a:cxn ang="0">
                          <a:pos x="25" y="162"/>
                        </a:cxn>
                        <a:cxn ang="0">
                          <a:pos x="25" y="317"/>
                        </a:cxn>
                        <a:cxn ang="0">
                          <a:pos x="220" y="109"/>
                        </a:cxn>
                      </a:cxnLst>
                      <a:rect l="0" t="0" r="r" b="b"/>
                      <a:pathLst>
                        <a:path w="246" h="326">
                          <a:moveTo>
                            <a:pt x="220" y="109"/>
                          </a:moveTo>
                          <a:cubicBezTo>
                            <a:pt x="246" y="58"/>
                            <a:pt x="205" y="26"/>
                            <a:pt x="183" y="13"/>
                          </a:cubicBezTo>
                          <a:cubicBezTo>
                            <a:pt x="161" y="0"/>
                            <a:pt x="116" y="7"/>
                            <a:pt x="90" y="32"/>
                          </a:cubicBezTo>
                          <a:cubicBezTo>
                            <a:pt x="64" y="57"/>
                            <a:pt x="36" y="115"/>
                            <a:pt x="25" y="162"/>
                          </a:cubicBezTo>
                          <a:cubicBezTo>
                            <a:pt x="14" y="209"/>
                            <a:pt x="0" y="326"/>
                            <a:pt x="25" y="317"/>
                          </a:cubicBezTo>
                          <a:cubicBezTo>
                            <a:pt x="50" y="308"/>
                            <a:pt x="194" y="160"/>
                            <a:pt x="220" y="109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32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4058" y="1490"/>
                      <a:ext cx="156" cy="161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2"/>
                        </a:cxn>
                        <a:cxn ang="0">
                          <a:pos x="141" y="134"/>
                        </a:cxn>
                        <a:cxn ang="0">
                          <a:pos x="113" y="20"/>
                        </a:cxn>
                        <a:cxn ang="0">
                          <a:pos x="20" y="20"/>
                        </a:cxn>
                        <a:cxn ang="0">
                          <a:pos x="20" y="142"/>
                        </a:cxn>
                      </a:cxnLst>
                      <a:rect l="0" t="0" r="r" b="b"/>
                      <a:pathLst>
                        <a:path w="156" h="161">
                          <a:moveTo>
                            <a:pt x="20" y="142"/>
                          </a:moveTo>
                          <a:cubicBezTo>
                            <a:pt x="40" y="161"/>
                            <a:pt x="126" y="154"/>
                            <a:pt x="141" y="134"/>
                          </a:cubicBezTo>
                          <a:cubicBezTo>
                            <a:pt x="156" y="114"/>
                            <a:pt x="133" y="39"/>
                            <a:pt x="113" y="20"/>
                          </a:cubicBezTo>
                          <a:cubicBezTo>
                            <a:pt x="93" y="1"/>
                            <a:pt x="35" y="0"/>
                            <a:pt x="20" y="20"/>
                          </a:cubicBezTo>
                          <a:cubicBezTo>
                            <a:pt x="5" y="40"/>
                            <a:pt x="0" y="123"/>
                            <a:pt x="20" y="142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33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3059" y="1282"/>
                      <a:ext cx="806" cy="369"/>
                    </a:xfrm>
                    <a:custGeom>
                      <a:avLst/>
                      <a:gdLst/>
                      <a:ahLst/>
                      <a:cxnLst>
                        <a:cxn ang="0">
                          <a:pos x="118" y="29"/>
                        </a:cxn>
                        <a:cxn ang="0">
                          <a:pos x="369" y="20"/>
                        </a:cxn>
                        <a:cxn ang="0">
                          <a:pos x="527" y="29"/>
                        </a:cxn>
                        <a:cxn ang="0">
                          <a:pos x="778" y="94"/>
                        </a:cxn>
                        <a:cxn ang="0">
                          <a:pos x="694" y="387"/>
                        </a:cxn>
                        <a:cxn ang="0">
                          <a:pos x="443" y="326"/>
                        </a:cxn>
                        <a:cxn ang="0">
                          <a:pos x="295" y="326"/>
                        </a:cxn>
                        <a:cxn ang="0">
                          <a:pos x="42" y="387"/>
                        </a:cxn>
                        <a:cxn ang="0">
                          <a:pos x="42" y="196"/>
                        </a:cxn>
                        <a:cxn ang="0">
                          <a:pos x="118" y="29"/>
                        </a:cxn>
                      </a:cxnLst>
                      <a:rect l="0" t="0" r="r" b="b"/>
                      <a:pathLst>
                        <a:path w="806" h="426">
                          <a:moveTo>
                            <a:pt x="118" y="29"/>
                          </a:moveTo>
                          <a:cubicBezTo>
                            <a:pt x="172" y="0"/>
                            <a:pt x="301" y="20"/>
                            <a:pt x="369" y="20"/>
                          </a:cubicBezTo>
                          <a:cubicBezTo>
                            <a:pt x="437" y="20"/>
                            <a:pt x="459" y="17"/>
                            <a:pt x="527" y="29"/>
                          </a:cubicBezTo>
                          <a:cubicBezTo>
                            <a:pt x="595" y="41"/>
                            <a:pt x="750" y="34"/>
                            <a:pt x="778" y="94"/>
                          </a:cubicBezTo>
                          <a:cubicBezTo>
                            <a:pt x="806" y="154"/>
                            <a:pt x="750" y="348"/>
                            <a:pt x="694" y="387"/>
                          </a:cubicBezTo>
                          <a:cubicBezTo>
                            <a:pt x="638" y="426"/>
                            <a:pt x="509" y="336"/>
                            <a:pt x="443" y="326"/>
                          </a:cubicBezTo>
                          <a:cubicBezTo>
                            <a:pt x="377" y="316"/>
                            <a:pt x="362" y="316"/>
                            <a:pt x="295" y="326"/>
                          </a:cubicBezTo>
                          <a:cubicBezTo>
                            <a:pt x="228" y="336"/>
                            <a:pt x="84" y="409"/>
                            <a:pt x="42" y="387"/>
                          </a:cubicBezTo>
                          <a:cubicBezTo>
                            <a:pt x="0" y="365"/>
                            <a:pt x="32" y="257"/>
                            <a:pt x="42" y="196"/>
                          </a:cubicBezTo>
                          <a:cubicBezTo>
                            <a:pt x="52" y="135"/>
                            <a:pt x="64" y="58"/>
                            <a:pt x="118" y="29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34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3510" y="1764"/>
                      <a:ext cx="214" cy="242"/>
                    </a:xfrm>
                    <a:custGeom>
                      <a:avLst/>
                      <a:gdLst/>
                      <a:ahLst/>
                      <a:cxnLst>
                        <a:cxn ang="0">
                          <a:pos x="11" y="196"/>
                        </a:cxn>
                        <a:cxn ang="0">
                          <a:pos x="11" y="109"/>
                        </a:cxn>
                        <a:cxn ang="0">
                          <a:pos x="76" y="9"/>
                        </a:cxn>
                        <a:cxn ang="0">
                          <a:pos x="197" y="57"/>
                        </a:cxn>
                        <a:cxn ang="0">
                          <a:pos x="178" y="196"/>
                        </a:cxn>
                        <a:cxn ang="0">
                          <a:pos x="57" y="242"/>
                        </a:cxn>
                      </a:cxnLst>
                      <a:rect l="0" t="0" r="r" b="b"/>
                      <a:pathLst>
                        <a:path w="214" h="242">
                          <a:moveTo>
                            <a:pt x="11" y="196"/>
                          </a:moveTo>
                          <a:cubicBezTo>
                            <a:pt x="5" y="168"/>
                            <a:pt x="0" y="140"/>
                            <a:pt x="11" y="109"/>
                          </a:cubicBezTo>
                          <a:cubicBezTo>
                            <a:pt x="22" y="78"/>
                            <a:pt x="45" y="18"/>
                            <a:pt x="76" y="9"/>
                          </a:cubicBezTo>
                          <a:cubicBezTo>
                            <a:pt x="107" y="0"/>
                            <a:pt x="180" y="26"/>
                            <a:pt x="197" y="57"/>
                          </a:cubicBezTo>
                          <a:cubicBezTo>
                            <a:pt x="214" y="88"/>
                            <a:pt x="201" y="165"/>
                            <a:pt x="178" y="196"/>
                          </a:cubicBezTo>
                          <a:cubicBezTo>
                            <a:pt x="155" y="227"/>
                            <a:pt x="85" y="236"/>
                            <a:pt x="57" y="242"/>
                          </a:cubicBezTo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9235" name="Group 19"/>
                  <p:cNvGrpSpPr>
                    <a:grpSpLocks/>
                  </p:cNvGrpSpPr>
                  <p:nvPr/>
                </p:nvGrpSpPr>
                <p:grpSpPr bwMode="auto">
                  <a:xfrm>
                    <a:off x="4395" y="954"/>
                    <a:ext cx="593" cy="411"/>
                    <a:chOff x="2752" y="836"/>
                    <a:chExt cx="1126" cy="892"/>
                  </a:xfrm>
                </p:grpSpPr>
                <p:grpSp>
                  <p:nvGrpSpPr>
                    <p:cNvPr id="9236" name="Group 2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67" y="836"/>
                      <a:ext cx="811" cy="892"/>
                      <a:chOff x="9425" y="7692"/>
                      <a:chExt cx="1859" cy="2188"/>
                    </a:xfrm>
                  </p:grpSpPr>
                  <p:sp>
                    <p:nvSpPr>
                      <p:cNvPr id="9237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252"/>
                        <a:ext cx="1386" cy="1335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8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707" y="8510"/>
                        <a:ext cx="838" cy="864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9" name="Oval 2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06" y="8743"/>
                        <a:ext cx="213" cy="276"/>
                      </a:xfrm>
                      <a:prstGeom prst="ellipse">
                        <a:avLst/>
                      </a:pr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0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8933"/>
                        <a:ext cx="71" cy="78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1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72" y="8755"/>
                        <a:ext cx="186" cy="38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20"/>
                          </a:cxn>
                          <a:cxn ang="0">
                            <a:pos x="122" y="229"/>
                          </a:cxn>
                          <a:cxn ang="0">
                            <a:pos x="186" y="4"/>
                          </a:cxn>
                          <a:cxn ang="0">
                            <a:pos x="236" y="253"/>
                          </a:cxn>
                          <a:cxn ang="0">
                            <a:pos x="122" y="418"/>
                          </a:cxn>
                          <a:cxn ang="0">
                            <a:pos x="0" y="320"/>
                          </a:cxn>
                        </a:cxnLst>
                        <a:rect l="0" t="0" r="r" b="b"/>
                        <a:pathLst>
                          <a:path w="247" h="433">
                            <a:moveTo>
                              <a:pt x="0" y="320"/>
                            </a:moveTo>
                            <a:cubicBezTo>
                              <a:pt x="0" y="289"/>
                              <a:pt x="91" y="282"/>
                              <a:pt x="122" y="229"/>
                            </a:cubicBezTo>
                            <a:cubicBezTo>
                              <a:pt x="153" y="176"/>
                              <a:pt x="167" y="0"/>
                              <a:pt x="186" y="4"/>
                            </a:cubicBezTo>
                            <a:cubicBezTo>
                              <a:pt x="205" y="8"/>
                              <a:pt x="247" y="184"/>
                              <a:pt x="236" y="253"/>
                            </a:cubicBezTo>
                            <a:cubicBezTo>
                              <a:pt x="225" y="322"/>
                              <a:pt x="154" y="403"/>
                              <a:pt x="122" y="418"/>
                            </a:cubicBezTo>
                            <a:cubicBezTo>
                              <a:pt x="90" y="433"/>
                              <a:pt x="0" y="351"/>
                              <a:pt x="0" y="320"/>
                            </a:cubicBezTo>
                            <a:close/>
                          </a:path>
                        </a:pathLst>
                      </a:cu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2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82" y="8578"/>
                        <a:ext cx="1602" cy="88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1" y="239"/>
                          </a:cxn>
                          <a:cxn ang="0">
                            <a:pos x="277" y="403"/>
                          </a:cxn>
                          <a:cxn ang="0">
                            <a:pos x="444" y="496"/>
                          </a:cxn>
                          <a:cxn ang="0">
                            <a:pos x="490" y="566"/>
                          </a:cxn>
                          <a:cxn ang="0">
                            <a:pos x="677" y="703"/>
                          </a:cxn>
                          <a:cxn ang="0">
                            <a:pos x="1144" y="463"/>
                          </a:cxn>
                          <a:cxn ang="0">
                            <a:pos x="1481" y="47"/>
                          </a:cxn>
                          <a:cxn ang="0">
                            <a:pos x="1602" y="183"/>
                          </a:cxn>
                          <a:cxn ang="0">
                            <a:pos x="1481" y="345"/>
                          </a:cxn>
                          <a:cxn ang="0">
                            <a:pos x="1058" y="760"/>
                          </a:cxn>
                          <a:cxn ang="0">
                            <a:pos x="764" y="870"/>
                          </a:cxn>
                          <a:cxn ang="0">
                            <a:pos x="444" y="703"/>
                          </a:cxn>
                          <a:cxn ang="0">
                            <a:pos x="231" y="463"/>
                          </a:cxn>
                          <a:cxn ang="0">
                            <a:pos x="25" y="345"/>
                          </a:cxn>
                          <a:cxn ang="0">
                            <a:pos x="91" y="239"/>
                          </a:cxn>
                        </a:cxnLst>
                        <a:rect l="0" t="0" r="r" b="b"/>
                        <a:pathLst>
                          <a:path w="1602" h="880">
                            <a:moveTo>
                              <a:pt x="91" y="239"/>
                            </a:moveTo>
                            <a:cubicBezTo>
                              <a:pt x="133" y="249"/>
                              <a:pt x="218" y="360"/>
                              <a:pt x="277" y="403"/>
                            </a:cubicBezTo>
                            <a:cubicBezTo>
                              <a:pt x="336" y="446"/>
                              <a:pt x="408" y="469"/>
                              <a:pt x="444" y="496"/>
                            </a:cubicBezTo>
                            <a:cubicBezTo>
                              <a:pt x="480" y="523"/>
                              <a:pt x="451" y="532"/>
                              <a:pt x="490" y="566"/>
                            </a:cubicBezTo>
                            <a:cubicBezTo>
                              <a:pt x="529" y="600"/>
                              <a:pt x="568" y="720"/>
                              <a:pt x="677" y="703"/>
                            </a:cubicBezTo>
                            <a:cubicBezTo>
                              <a:pt x="786" y="686"/>
                              <a:pt x="1010" y="572"/>
                              <a:pt x="1144" y="463"/>
                            </a:cubicBezTo>
                            <a:cubicBezTo>
                              <a:pt x="1278" y="354"/>
                              <a:pt x="1405" y="94"/>
                              <a:pt x="1481" y="47"/>
                            </a:cubicBezTo>
                            <a:cubicBezTo>
                              <a:pt x="1557" y="0"/>
                              <a:pt x="1602" y="133"/>
                              <a:pt x="1602" y="183"/>
                            </a:cubicBezTo>
                            <a:cubicBezTo>
                              <a:pt x="1602" y="233"/>
                              <a:pt x="1572" y="249"/>
                              <a:pt x="1481" y="345"/>
                            </a:cubicBezTo>
                            <a:cubicBezTo>
                              <a:pt x="1390" y="441"/>
                              <a:pt x="1178" y="672"/>
                              <a:pt x="1058" y="760"/>
                            </a:cubicBezTo>
                            <a:cubicBezTo>
                              <a:pt x="938" y="848"/>
                              <a:pt x="866" y="880"/>
                              <a:pt x="764" y="870"/>
                            </a:cubicBezTo>
                            <a:cubicBezTo>
                              <a:pt x="662" y="860"/>
                              <a:pt x="533" y="771"/>
                              <a:pt x="444" y="703"/>
                            </a:cubicBezTo>
                            <a:cubicBezTo>
                              <a:pt x="355" y="635"/>
                              <a:pt x="301" y="523"/>
                              <a:pt x="231" y="463"/>
                            </a:cubicBezTo>
                            <a:cubicBezTo>
                              <a:pt x="161" y="403"/>
                              <a:pt x="50" y="382"/>
                              <a:pt x="25" y="345"/>
                            </a:cubicBezTo>
                            <a:cubicBezTo>
                              <a:pt x="0" y="308"/>
                              <a:pt x="49" y="229"/>
                              <a:pt x="91" y="239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3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92" y="8933"/>
                        <a:ext cx="1518" cy="65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5" y="7"/>
                          </a:cxn>
                          <a:cxn ang="0">
                            <a:pos x="156" y="137"/>
                          </a:cxn>
                          <a:cxn ang="0">
                            <a:pos x="434" y="386"/>
                          </a:cxn>
                          <a:cxn ang="0">
                            <a:pos x="769" y="497"/>
                          </a:cxn>
                          <a:cxn ang="0">
                            <a:pos x="936" y="497"/>
                          </a:cxn>
                          <a:cxn ang="0">
                            <a:pos x="1447" y="97"/>
                          </a:cxn>
                          <a:cxn ang="0">
                            <a:pos x="1361" y="221"/>
                          </a:cxn>
                          <a:cxn ang="0">
                            <a:pos x="1119" y="543"/>
                          </a:cxn>
                          <a:cxn ang="0">
                            <a:pos x="853" y="654"/>
                          </a:cxn>
                          <a:cxn ang="0">
                            <a:pos x="527" y="543"/>
                          </a:cxn>
                          <a:cxn ang="0">
                            <a:pos x="239" y="331"/>
                          </a:cxn>
                          <a:cxn ang="0">
                            <a:pos x="63" y="97"/>
                          </a:cxn>
                          <a:cxn ang="0">
                            <a:pos x="15" y="7"/>
                          </a:cxn>
                        </a:cxnLst>
                        <a:rect l="0" t="0" r="r" b="b"/>
                        <a:pathLst>
                          <a:path w="1518" h="654">
                            <a:moveTo>
                              <a:pt x="15" y="7"/>
                            </a:moveTo>
                            <a:cubicBezTo>
                              <a:pt x="30" y="14"/>
                              <a:pt x="86" y="74"/>
                              <a:pt x="156" y="137"/>
                            </a:cubicBezTo>
                            <a:cubicBezTo>
                              <a:pt x="226" y="200"/>
                              <a:pt x="332" y="326"/>
                              <a:pt x="434" y="386"/>
                            </a:cubicBezTo>
                            <a:cubicBezTo>
                              <a:pt x="536" y="446"/>
                              <a:pt x="685" y="479"/>
                              <a:pt x="769" y="497"/>
                            </a:cubicBezTo>
                            <a:cubicBezTo>
                              <a:pt x="853" y="515"/>
                              <a:pt x="823" y="564"/>
                              <a:pt x="936" y="497"/>
                            </a:cubicBezTo>
                            <a:cubicBezTo>
                              <a:pt x="1049" y="430"/>
                              <a:pt x="1376" y="143"/>
                              <a:pt x="1447" y="97"/>
                            </a:cubicBezTo>
                            <a:cubicBezTo>
                              <a:pt x="1518" y="51"/>
                              <a:pt x="1416" y="147"/>
                              <a:pt x="1361" y="221"/>
                            </a:cubicBezTo>
                            <a:cubicBezTo>
                              <a:pt x="1306" y="295"/>
                              <a:pt x="1204" y="471"/>
                              <a:pt x="1119" y="543"/>
                            </a:cubicBezTo>
                            <a:cubicBezTo>
                              <a:pt x="1034" y="615"/>
                              <a:pt x="952" y="654"/>
                              <a:pt x="853" y="654"/>
                            </a:cubicBezTo>
                            <a:cubicBezTo>
                              <a:pt x="754" y="654"/>
                              <a:pt x="629" y="597"/>
                              <a:pt x="527" y="543"/>
                            </a:cubicBezTo>
                            <a:cubicBezTo>
                              <a:pt x="425" y="489"/>
                              <a:pt x="316" y="405"/>
                              <a:pt x="239" y="331"/>
                            </a:cubicBezTo>
                            <a:cubicBezTo>
                              <a:pt x="162" y="257"/>
                              <a:pt x="100" y="147"/>
                              <a:pt x="63" y="97"/>
                            </a:cubicBezTo>
                            <a:cubicBezTo>
                              <a:pt x="26" y="47"/>
                              <a:pt x="0" y="0"/>
                              <a:pt x="15" y="7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4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60" y="9211"/>
                        <a:ext cx="1380" cy="6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" y="53"/>
                          </a:cxn>
                          <a:cxn ang="0">
                            <a:pos x="246" y="219"/>
                          </a:cxn>
                          <a:cxn ang="0">
                            <a:pos x="552" y="376"/>
                          </a:cxn>
                          <a:cxn ang="0">
                            <a:pos x="915" y="488"/>
                          </a:cxn>
                          <a:cxn ang="0">
                            <a:pos x="1314" y="108"/>
                          </a:cxn>
                          <a:cxn ang="0">
                            <a:pos x="1314" y="173"/>
                          </a:cxn>
                          <a:cxn ang="0">
                            <a:pos x="1258" y="340"/>
                          </a:cxn>
                          <a:cxn ang="0">
                            <a:pos x="896" y="637"/>
                          </a:cxn>
                          <a:cxn ang="0">
                            <a:pos x="552" y="535"/>
                          </a:cxn>
                          <a:cxn ang="0">
                            <a:pos x="51" y="53"/>
                          </a:cxn>
                        </a:cxnLst>
                        <a:rect l="0" t="0" r="r" b="b"/>
                        <a:pathLst>
                          <a:path w="1380" h="669">
                            <a:moveTo>
                              <a:pt x="51" y="53"/>
                            </a:moveTo>
                            <a:cubicBezTo>
                              <a:pt x="0" y="0"/>
                              <a:pt x="162" y="165"/>
                              <a:pt x="246" y="219"/>
                            </a:cubicBezTo>
                            <a:cubicBezTo>
                              <a:pt x="330" y="273"/>
                              <a:pt x="440" y="331"/>
                              <a:pt x="552" y="376"/>
                            </a:cubicBezTo>
                            <a:cubicBezTo>
                              <a:pt x="664" y="421"/>
                              <a:pt x="788" y="533"/>
                              <a:pt x="915" y="488"/>
                            </a:cubicBezTo>
                            <a:cubicBezTo>
                              <a:pt x="1042" y="443"/>
                              <a:pt x="1248" y="161"/>
                              <a:pt x="1314" y="108"/>
                            </a:cubicBezTo>
                            <a:cubicBezTo>
                              <a:pt x="1380" y="55"/>
                              <a:pt x="1323" y="134"/>
                              <a:pt x="1314" y="173"/>
                            </a:cubicBezTo>
                            <a:cubicBezTo>
                              <a:pt x="1305" y="212"/>
                              <a:pt x="1328" y="263"/>
                              <a:pt x="1258" y="340"/>
                            </a:cubicBezTo>
                            <a:cubicBezTo>
                              <a:pt x="1188" y="417"/>
                              <a:pt x="1014" y="605"/>
                              <a:pt x="896" y="637"/>
                            </a:cubicBezTo>
                            <a:cubicBezTo>
                              <a:pt x="778" y="669"/>
                              <a:pt x="690" y="632"/>
                              <a:pt x="552" y="535"/>
                            </a:cubicBezTo>
                            <a:cubicBezTo>
                              <a:pt x="414" y="438"/>
                              <a:pt x="102" y="106"/>
                              <a:pt x="51" y="53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5" name="Rectangle 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78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6" name="Rectangle 3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782"/>
                        <a:ext cx="297" cy="134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7" name="Rectangle 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9011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8" name="Rectangle 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902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9" name="Rectangle 3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0" name="Rectangle 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1" name="Rectangle 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900" y="8131"/>
                        <a:ext cx="443" cy="71"/>
                      </a:xfrm>
                      <a:prstGeom prst="rect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2" name="Oval 3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7692"/>
                        <a:ext cx="71" cy="116"/>
                      </a:xfrm>
                      <a:prstGeom prst="ellipse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3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35" y="7830"/>
                        <a:ext cx="608" cy="30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7" y="280"/>
                          </a:cxn>
                          <a:cxn ang="0">
                            <a:pos x="3" y="141"/>
                          </a:cxn>
                          <a:cxn ang="0">
                            <a:pos x="87" y="20"/>
                          </a:cxn>
                          <a:cxn ang="0">
                            <a:pos x="523" y="20"/>
                          </a:cxn>
                          <a:cxn ang="0">
                            <a:pos x="598" y="123"/>
                          </a:cxn>
                          <a:cxn ang="0">
                            <a:pos x="523" y="267"/>
                          </a:cxn>
                          <a:cxn ang="0">
                            <a:pos x="384" y="267"/>
                          </a:cxn>
                          <a:cxn ang="0">
                            <a:pos x="87" y="280"/>
                          </a:cxn>
                        </a:cxnLst>
                        <a:rect l="0" t="0" r="r" b="b"/>
                        <a:pathLst>
                          <a:path w="608" h="301">
                            <a:moveTo>
                              <a:pt x="87" y="280"/>
                            </a:moveTo>
                            <a:cubicBezTo>
                              <a:pt x="23" y="259"/>
                              <a:pt x="3" y="184"/>
                              <a:pt x="3" y="141"/>
                            </a:cubicBezTo>
                            <a:cubicBezTo>
                              <a:pt x="3" y="98"/>
                              <a:pt x="0" y="40"/>
                              <a:pt x="87" y="20"/>
                            </a:cubicBezTo>
                            <a:cubicBezTo>
                              <a:pt x="174" y="0"/>
                              <a:pt x="438" y="3"/>
                              <a:pt x="523" y="20"/>
                            </a:cubicBezTo>
                            <a:cubicBezTo>
                              <a:pt x="608" y="37"/>
                              <a:pt x="598" y="82"/>
                              <a:pt x="598" y="123"/>
                            </a:cubicBezTo>
                            <a:cubicBezTo>
                              <a:pt x="598" y="164"/>
                              <a:pt x="559" y="243"/>
                              <a:pt x="523" y="267"/>
                            </a:cubicBezTo>
                            <a:cubicBezTo>
                              <a:pt x="487" y="291"/>
                              <a:pt x="457" y="265"/>
                              <a:pt x="384" y="267"/>
                            </a:cubicBezTo>
                            <a:cubicBezTo>
                              <a:pt x="311" y="269"/>
                              <a:pt x="151" y="301"/>
                              <a:pt x="87" y="280"/>
                            </a:cubicBezTo>
                            <a:close/>
                          </a:path>
                        </a:pathLst>
                      </a:cu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4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00" y="7853"/>
                        <a:ext cx="121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6" y="190"/>
                          </a:cxn>
                          <a:cxn ang="0">
                            <a:pos x="15" y="100"/>
                          </a:cxn>
                          <a:cxn ang="0">
                            <a:pos x="15" y="27"/>
                          </a:cxn>
                          <a:cxn ang="0">
                            <a:pos x="106" y="27"/>
                          </a:cxn>
                          <a:cxn ang="0">
                            <a:pos x="106" y="190"/>
                          </a:cxn>
                        </a:cxnLst>
                        <a:rect l="0" t="0" r="r" b="b"/>
                        <a:pathLst>
                          <a:path w="121" h="202">
                            <a:moveTo>
                              <a:pt x="106" y="190"/>
                            </a:moveTo>
                            <a:cubicBezTo>
                              <a:pt x="91" y="202"/>
                              <a:pt x="30" y="127"/>
                              <a:pt x="15" y="100"/>
                            </a:cubicBezTo>
                            <a:cubicBezTo>
                              <a:pt x="0" y="73"/>
                              <a:pt x="0" y="39"/>
                              <a:pt x="15" y="27"/>
                            </a:cubicBezTo>
                            <a:cubicBezTo>
                              <a:pt x="30" y="15"/>
                              <a:pt x="91" y="0"/>
                              <a:pt x="106" y="27"/>
                            </a:cubicBezTo>
                            <a:cubicBezTo>
                              <a:pt x="121" y="54"/>
                              <a:pt x="121" y="178"/>
                              <a:pt x="106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5" name="Freeform 3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065" y="7853"/>
                        <a:ext cx="95" cy="21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190"/>
                          </a:cxn>
                          <a:cxn ang="0">
                            <a:pos x="12" y="27"/>
                          </a:cxn>
                          <a:cxn ang="0">
                            <a:pos x="83" y="27"/>
                          </a:cxn>
                          <a:cxn ang="0">
                            <a:pos x="83" y="190"/>
                          </a:cxn>
                          <a:cxn ang="0">
                            <a:pos x="12" y="190"/>
                          </a:cxn>
                        </a:cxnLst>
                        <a:rect l="0" t="0" r="r" b="b"/>
                        <a:pathLst>
                          <a:path w="95" h="219">
                            <a:moveTo>
                              <a:pt x="12" y="190"/>
                            </a:moveTo>
                            <a:cubicBezTo>
                              <a:pt x="0" y="163"/>
                              <a:pt x="0" y="54"/>
                              <a:pt x="12" y="27"/>
                            </a:cubicBezTo>
                            <a:cubicBezTo>
                              <a:pt x="24" y="0"/>
                              <a:pt x="71" y="0"/>
                              <a:pt x="83" y="27"/>
                            </a:cubicBezTo>
                            <a:cubicBezTo>
                              <a:pt x="95" y="54"/>
                              <a:pt x="95" y="161"/>
                              <a:pt x="83" y="190"/>
                            </a:cubicBezTo>
                            <a:cubicBezTo>
                              <a:pt x="71" y="219"/>
                              <a:pt x="24" y="217"/>
                              <a:pt x="12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6" name="Freeform 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96" y="7853"/>
                        <a:ext cx="162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" y="224"/>
                          </a:cxn>
                          <a:cxn ang="0">
                            <a:pos x="23" y="32"/>
                          </a:cxn>
                          <a:cxn ang="0">
                            <a:pos x="162" y="32"/>
                          </a:cxn>
                          <a:cxn ang="0">
                            <a:pos x="116" y="142"/>
                          </a:cxn>
                          <a:cxn ang="0">
                            <a:pos x="23" y="224"/>
                          </a:cxn>
                        </a:cxnLst>
                        <a:rect l="0" t="0" r="r" b="b"/>
                        <a:pathLst>
                          <a:path w="177" h="242">
                            <a:moveTo>
                              <a:pt x="23" y="224"/>
                            </a:moveTo>
                            <a:cubicBezTo>
                              <a:pt x="8" y="206"/>
                              <a:pt x="0" y="64"/>
                              <a:pt x="23" y="32"/>
                            </a:cubicBezTo>
                            <a:cubicBezTo>
                              <a:pt x="46" y="0"/>
                              <a:pt x="147" y="14"/>
                              <a:pt x="162" y="32"/>
                            </a:cubicBezTo>
                            <a:cubicBezTo>
                              <a:pt x="177" y="50"/>
                              <a:pt x="139" y="115"/>
                              <a:pt x="116" y="142"/>
                            </a:cubicBezTo>
                            <a:cubicBezTo>
                              <a:pt x="93" y="169"/>
                              <a:pt x="38" y="242"/>
                              <a:pt x="23" y="22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7" name="WordArt 41"/>
                      <p:cNvSpPr>
                        <a:spLocks noChangeArrowheads="1" noChangeShapeType="1" noTextEdit="1"/>
                      </p:cNvSpPr>
                      <p:nvPr/>
                    </p:nvSpPr>
                    <p:spPr bwMode="auto">
                      <a:xfrm>
                        <a:off x="9722" y="8436"/>
                        <a:ext cx="792" cy="564"/>
                      </a:xfrm>
                      <a:prstGeom prst="rect">
                        <a:avLst/>
                      </a:prstGeom>
                    </p:spPr>
                    <p:txBody>
                      <a:bodyPr wrap="none" fromWordArt="1">
                        <a:prstTxWarp prst="textArchUp">
                          <a:avLst>
                            <a:gd name="adj" fmla="val 10800000"/>
                          </a:avLst>
                        </a:prstTxWarp>
                      </a:bodyPr>
                      <a:lstStyle/>
                      <a:p>
                        <a:pPr algn="ctr" rtl="0"/>
                        <a:r>
                          <a:rPr lang="es-ES" sz="3600" kern="10" spc="0" smtClean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rPr>
                          <a:t>RFESS</a:t>
                        </a:r>
                        <a:endParaRPr lang="es-ES" sz="3600" kern="10" spc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endParaRPr>
                      </a:p>
                    </p:txBody>
                  </p:sp>
                  <p:sp>
                    <p:nvSpPr>
                      <p:cNvPr id="9258" name="Rectangle 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252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9" name="Rectangle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439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60" name="Rectangle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6" y="8317"/>
                        <a:ext cx="193" cy="119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sp>
                  <p:nvSpPr>
                    <p:cNvPr id="9261" name="Freeform 45"/>
                    <p:cNvSpPr>
                      <a:spLocks/>
                    </p:cNvSpPr>
                    <p:nvPr/>
                  </p:nvSpPr>
                  <p:spPr bwMode="auto">
                    <a:xfrm>
                      <a:off x="2752" y="1076"/>
                      <a:ext cx="327" cy="193"/>
                    </a:xfrm>
                    <a:custGeom>
                      <a:avLst/>
                      <a:gdLst/>
                      <a:ahLst/>
                      <a:cxnLst>
                        <a:cxn ang="0">
                          <a:pos x="315" y="114"/>
                        </a:cxn>
                        <a:cxn ang="0">
                          <a:pos x="242" y="16"/>
                        </a:cxn>
                        <a:cxn ang="0">
                          <a:pos x="20" y="16"/>
                        </a:cxn>
                        <a:cxn ang="0">
                          <a:pos x="119" y="59"/>
                        </a:cxn>
                        <a:cxn ang="0">
                          <a:pos x="242" y="114"/>
                        </a:cxn>
                        <a:cxn ang="0">
                          <a:pos x="315" y="177"/>
                        </a:cxn>
                        <a:cxn ang="0">
                          <a:pos x="315" y="114"/>
                        </a:cxn>
                      </a:cxnLst>
                      <a:rect l="0" t="0" r="r" b="b"/>
                      <a:pathLst>
                        <a:path w="327" h="181">
                          <a:moveTo>
                            <a:pt x="315" y="114"/>
                          </a:moveTo>
                          <a:cubicBezTo>
                            <a:pt x="303" y="87"/>
                            <a:pt x="291" y="32"/>
                            <a:pt x="242" y="16"/>
                          </a:cubicBezTo>
                          <a:cubicBezTo>
                            <a:pt x="193" y="0"/>
                            <a:pt x="40" y="9"/>
                            <a:pt x="20" y="16"/>
                          </a:cubicBezTo>
                          <a:cubicBezTo>
                            <a:pt x="0" y="23"/>
                            <a:pt x="82" y="43"/>
                            <a:pt x="119" y="59"/>
                          </a:cubicBezTo>
                          <a:cubicBezTo>
                            <a:pt x="156" y="75"/>
                            <a:pt x="209" y="94"/>
                            <a:pt x="242" y="114"/>
                          </a:cubicBezTo>
                          <a:cubicBezTo>
                            <a:pt x="275" y="134"/>
                            <a:pt x="303" y="181"/>
                            <a:pt x="315" y="177"/>
                          </a:cubicBezTo>
                          <a:cubicBezTo>
                            <a:pt x="327" y="173"/>
                            <a:pt x="327" y="141"/>
                            <a:pt x="315" y="114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62" name="Freeform 46"/>
                    <p:cNvSpPr>
                      <a:spLocks/>
                    </p:cNvSpPr>
                    <p:nvPr/>
                  </p:nvSpPr>
                  <p:spPr bwMode="auto">
                    <a:xfrm>
                      <a:off x="2831" y="1158"/>
                      <a:ext cx="236" cy="195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6"/>
                        </a:cxn>
                        <a:cxn ang="0">
                          <a:pos x="163" y="114"/>
                        </a:cxn>
                        <a:cxn ang="0">
                          <a:pos x="58" y="37"/>
                        </a:cxn>
                        <a:cxn ang="0">
                          <a:pos x="3" y="11"/>
                        </a:cxn>
                        <a:cxn ang="0">
                          <a:pos x="40" y="104"/>
                        </a:cxn>
                        <a:cxn ang="0">
                          <a:pos x="163" y="172"/>
                        </a:cxn>
                        <a:cxn ang="0">
                          <a:pos x="236" y="166"/>
                        </a:cxn>
                      </a:cxnLst>
                      <a:rect l="0" t="0" r="r" b="b"/>
                      <a:pathLst>
                        <a:path w="236" h="183">
                          <a:moveTo>
                            <a:pt x="236" y="166"/>
                          </a:moveTo>
                          <a:cubicBezTo>
                            <a:pt x="236" y="156"/>
                            <a:pt x="193" y="135"/>
                            <a:pt x="163" y="114"/>
                          </a:cubicBezTo>
                          <a:cubicBezTo>
                            <a:pt x="133" y="93"/>
                            <a:pt x="85" y="54"/>
                            <a:pt x="58" y="37"/>
                          </a:cubicBezTo>
                          <a:cubicBezTo>
                            <a:pt x="31" y="20"/>
                            <a:pt x="6" y="0"/>
                            <a:pt x="3" y="11"/>
                          </a:cubicBezTo>
                          <a:cubicBezTo>
                            <a:pt x="0" y="22"/>
                            <a:pt x="13" y="77"/>
                            <a:pt x="40" y="104"/>
                          </a:cubicBezTo>
                          <a:cubicBezTo>
                            <a:pt x="67" y="131"/>
                            <a:pt x="130" y="161"/>
                            <a:pt x="163" y="172"/>
                          </a:cubicBezTo>
                          <a:cubicBezTo>
                            <a:pt x="196" y="183"/>
                            <a:pt x="236" y="176"/>
                            <a:pt x="236" y="166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  <p:sp>
              <p:nvSpPr>
                <p:cNvPr id="9263" name="Freeform 47"/>
                <p:cNvSpPr>
                  <a:spLocks/>
                </p:cNvSpPr>
                <p:nvPr/>
              </p:nvSpPr>
              <p:spPr bwMode="auto">
                <a:xfrm>
                  <a:off x="5680" y="2552"/>
                  <a:ext cx="1440" cy="1333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64" name="Freeform 48"/>
                <p:cNvSpPr>
                  <a:spLocks/>
                </p:cNvSpPr>
                <p:nvPr/>
              </p:nvSpPr>
              <p:spPr bwMode="auto">
                <a:xfrm>
                  <a:off x="6162" y="2591"/>
                  <a:ext cx="652" cy="18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479" y="182"/>
                    </a:cxn>
                    <a:cxn ang="0">
                      <a:pos x="1131" y="14"/>
                    </a:cxn>
                    <a:cxn ang="0">
                      <a:pos x="1131" y="96"/>
                    </a:cxn>
                    <a:cxn ang="0">
                      <a:pos x="712" y="296"/>
                    </a:cxn>
                    <a:cxn ang="0">
                      <a:pos x="479" y="395"/>
                    </a:cxn>
                    <a:cxn ang="0">
                      <a:pos x="192" y="296"/>
                    </a:cxn>
                    <a:cxn ang="0">
                      <a:pos x="55" y="96"/>
                    </a:cxn>
                  </a:cxnLst>
                  <a:rect l="0" t="0" r="r" b="b"/>
                  <a:pathLst>
                    <a:path w="1240" h="395">
                      <a:moveTo>
                        <a:pt x="0" y="14"/>
                      </a:moveTo>
                      <a:cubicBezTo>
                        <a:pt x="145" y="98"/>
                        <a:pt x="291" y="182"/>
                        <a:pt x="479" y="182"/>
                      </a:cubicBezTo>
                      <a:cubicBezTo>
                        <a:pt x="667" y="182"/>
                        <a:pt x="1022" y="28"/>
                        <a:pt x="1131" y="14"/>
                      </a:cubicBezTo>
                      <a:cubicBezTo>
                        <a:pt x="1240" y="0"/>
                        <a:pt x="1201" y="49"/>
                        <a:pt x="1131" y="96"/>
                      </a:cubicBezTo>
                      <a:cubicBezTo>
                        <a:pt x="1061" y="143"/>
                        <a:pt x="821" y="246"/>
                        <a:pt x="712" y="296"/>
                      </a:cubicBezTo>
                      <a:cubicBezTo>
                        <a:pt x="603" y="346"/>
                        <a:pt x="566" y="395"/>
                        <a:pt x="479" y="395"/>
                      </a:cubicBezTo>
                      <a:cubicBezTo>
                        <a:pt x="392" y="395"/>
                        <a:pt x="263" y="346"/>
                        <a:pt x="192" y="296"/>
                      </a:cubicBezTo>
                      <a:cubicBezTo>
                        <a:pt x="121" y="246"/>
                        <a:pt x="88" y="171"/>
                        <a:pt x="55" y="96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65" name="Freeform 49"/>
                <p:cNvSpPr>
                  <a:spLocks/>
                </p:cNvSpPr>
                <p:nvPr/>
              </p:nvSpPr>
              <p:spPr bwMode="auto">
                <a:xfrm>
                  <a:off x="6007" y="2562"/>
                  <a:ext cx="867" cy="251"/>
                </a:xfrm>
                <a:custGeom>
                  <a:avLst/>
                  <a:gdLst/>
                  <a:ahLst/>
                  <a:cxnLst>
                    <a:cxn ang="0">
                      <a:pos x="136" y="16"/>
                    </a:cxn>
                    <a:cxn ang="0">
                      <a:pos x="6" y="143"/>
                    </a:cxn>
                    <a:cxn ang="0">
                      <a:pos x="174" y="143"/>
                    </a:cxn>
                    <a:cxn ang="0">
                      <a:pos x="416" y="319"/>
                    </a:cxn>
                    <a:cxn ang="0">
                      <a:pos x="852" y="143"/>
                    </a:cxn>
                    <a:cxn ang="0">
                      <a:pos x="993" y="210"/>
                    </a:cxn>
                    <a:cxn ang="0">
                      <a:pos x="915" y="60"/>
                    </a:cxn>
                    <a:cxn ang="0">
                      <a:pos x="769" y="143"/>
                    </a:cxn>
                    <a:cxn ang="0">
                      <a:pos x="536" y="240"/>
                    </a:cxn>
                    <a:cxn ang="0">
                      <a:pos x="459" y="240"/>
                    </a:cxn>
                    <a:cxn ang="0">
                      <a:pos x="350" y="240"/>
                    </a:cxn>
                    <a:cxn ang="0">
                      <a:pos x="136" y="16"/>
                    </a:cxn>
                  </a:cxnLst>
                  <a:rect l="0" t="0" r="r" b="b"/>
                  <a:pathLst>
                    <a:path w="1003" h="319">
                      <a:moveTo>
                        <a:pt x="136" y="16"/>
                      </a:moveTo>
                      <a:cubicBezTo>
                        <a:pt x="79" y="0"/>
                        <a:pt x="0" y="122"/>
                        <a:pt x="6" y="143"/>
                      </a:cubicBezTo>
                      <a:cubicBezTo>
                        <a:pt x="12" y="164"/>
                        <a:pt x="106" y="114"/>
                        <a:pt x="174" y="143"/>
                      </a:cubicBezTo>
                      <a:cubicBezTo>
                        <a:pt x="242" y="172"/>
                        <a:pt x="303" y="319"/>
                        <a:pt x="416" y="319"/>
                      </a:cubicBezTo>
                      <a:cubicBezTo>
                        <a:pt x="529" y="319"/>
                        <a:pt x="756" y="161"/>
                        <a:pt x="852" y="143"/>
                      </a:cubicBezTo>
                      <a:cubicBezTo>
                        <a:pt x="948" y="125"/>
                        <a:pt x="983" y="224"/>
                        <a:pt x="993" y="210"/>
                      </a:cubicBezTo>
                      <a:cubicBezTo>
                        <a:pt x="1003" y="196"/>
                        <a:pt x="952" y="71"/>
                        <a:pt x="915" y="60"/>
                      </a:cubicBezTo>
                      <a:cubicBezTo>
                        <a:pt x="878" y="49"/>
                        <a:pt x="832" y="113"/>
                        <a:pt x="769" y="143"/>
                      </a:cubicBezTo>
                      <a:cubicBezTo>
                        <a:pt x="706" y="173"/>
                        <a:pt x="588" y="224"/>
                        <a:pt x="536" y="240"/>
                      </a:cubicBezTo>
                      <a:cubicBezTo>
                        <a:pt x="484" y="256"/>
                        <a:pt x="490" y="240"/>
                        <a:pt x="459" y="240"/>
                      </a:cubicBezTo>
                      <a:cubicBezTo>
                        <a:pt x="428" y="240"/>
                        <a:pt x="402" y="272"/>
                        <a:pt x="350" y="240"/>
                      </a:cubicBezTo>
                      <a:cubicBezTo>
                        <a:pt x="298" y="208"/>
                        <a:pt x="193" y="32"/>
                        <a:pt x="136" y="1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66" name="Oval 50"/>
                <p:cNvSpPr>
                  <a:spLocks noChangeArrowheads="1"/>
                </p:cNvSpPr>
                <p:nvPr/>
              </p:nvSpPr>
              <p:spPr bwMode="auto">
                <a:xfrm>
                  <a:off x="6216" y="2027"/>
                  <a:ext cx="108" cy="1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67" name="Oval 51"/>
                <p:cNvSpPr>
                  <a:spLocks noChangeArrowheads="1"/>
                </p:cNvSpPr>
                <p:nvPr/>
              </p:nvSpPr>
              <p:spPr bwMode="auto">
                <a:xfrm>
                  <a:off x="6574" y="2027"/>
                  <a:ext cx="108" cy="1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9268" name="Freeform 52"/>
              <p:cNvSpPr>
                <a:spLocks/>
              </p:cNvSpPr>
              <p:nvPr/>
            </p:nvSpPr>
            <p:spPr bwMode="auto">
              <a:xfrm>
                <a:off x="4376" y="2746"/>
                <a:ext cx="213" cy="129"/>
              </a:xfrm>
              <a:custGeom>
                <a:avLst/>
                <a:gdLst/>
                <a:ahLst/>
                <a:cxnLst>
                  <a:cxn ang="0">
                    <a:pos x="325" y="0"/>
                  </a:cxn>
                  <a:cxn ang="0">
                    <a:pos x="149" y="47"/>
                  </a:cxn>
                  <a:cxn ang="0">
                    <a:pos x="0" y="129"/>
                  </a:cxn>
                </a:cxnLst>
                <a:rect l="0" t="0" r="r" b="b"/>
                <a:pathLst>
                  <a:path w="325" h="129">
                    <a:moveTo>
                      <a:pt x="325" y="0"/>
                    </a:moveTo>
                    <a:cubicBezTo>
                      <a:pt x="264" y="12"/>
                      <a:pt x="203" y="25"/>
                      <a:pt x="149" y="47"/>
                    </a:cubicBezTo>
                    <a:cubicBezTo>
                      <a:pt x="95" y="69"/>
                      <a:pt x="47" y="99"/>
                      <a:pt x="0" y="129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69" name="Freeform 53"/>
              <p:cNvSpPr>
                <a:spLocks/>
              </p:cNvSpPr>
              <p:nvPr/>
            </p:nvSpPr>
            <p:spPr bwMode="auto">
              <a:xfrm>
                <a:off x="2531" y="3614"/>
                <a:ext cx="731" cy="646"/>
              </a:xfrm>
              <a:custGeom>
                <a:avLst/>
                <a:gdLst/>
                <a:ahLst/>
                <a:cxnLst>
                  <a:cxn ang="0">
                    <a:pos x="423" y="0"/>
                  </a:cxn>
                  <a:cxn ang="0">
                    <a:pos x="680" y="214"/>
                  </a:cxn>
                  <a:cxn ang="0">
                    <a:pos x="865" y="334"/>
                  </a:cxn>
                  <a:cxn ang="0">
                    <a:pos x="615" y="584"/>
                  </a:cxn>
                  <a:cxn ang="0">
                    <a:pos x="321" y="584"/>
                  </a:cxn>
                  <a:cxn ang="0">
                    <a:pos x="13" y="214"/>
                  </a:cxn>
                  <a:cxn ang="0">
                    <a:pos x="423" y="0"/>
                  </a:cxn>
                </a:cxnLst>
                <a:rect l="0" t="0" r="r" b="b"/>
                <a:pathLst>
                  <a:path w="876" h="646">
                    <a:moveTo>
                      <a:pt x="423" y="0"/>
                    </a:moveTo>
                    <a:cubicBezTo>
                      <a:pt x="534" y="0"/>
                      <a:pt x="606" y="158"/>
                      <a:pt x="680" y="214"/>
                    </a:cubicBezTo>
                    <a:cubicBezTo>
                      <a:pt x="754" y="270"/>
                      <a:pt x="876" y="272"/>
                      <a:pt x="865" y="334"/>
                    </a:cubicBezTo>
                    <a:cubicBezTo>
                      <a:pt x="854" y="396"/>
                      <a:pt x="706" y="542"/>
                      <a:pt x="615" y="584"/>
                    </a:cubicBezTo>
                    <a:cubicBezTo>
                      <a:pt x="524" y="626"/>
                      <a:pt x="421" y="646"/>
                      <a:pt x="321" y="584"/>
                    </a:cubicBezTo>
                    <a:cubicBezTo>
                      <a:pt x="221" y="522"/>
                      <a:pt x="0" y="311"/>
                      <a:pt x="13" y="214"/>
                    </a:cubicBezTo>
                    <a:cubicBezTo>
                      <a:pt x="26" y="117"/>
                      <a:pt x="312" y="0"/>
                      <a:pt x="423" y="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70" name="Freeform 54"/>
              <p:cNvSpPr>
                <a:spLocks/>
              </p:cNvSpPr>
              <p:nvPr/>
            </p:nvSpPr>
            <p:spPr bwMode="auto">
              <a:xfrm>
                <a:off x="2005" y="3022"/>
                <a:ext cx="886" cy="806"/>
              </a:xfrm>
              <a:custGeom>
                <a:avLst/>
                <a:gdLst/>
                <a:ahLst/>
                <a:cxnLst>
                  <a:cxn ang="0">
                    <a:pos x="205" y="32"/>
                  </a:cxn>
                  <a:cxn ang="0">
                    <a:pos x="21" y="225"/>
                  </a:cxn>
                  <a:cxn ang="0">
                    <a:pos x="330" y="578"/>
                  </a:cxn>
                  <a:cxn ang="0">
                    <a:pos x="462" y="771"/>
                  </a:cxn>
                  <a:cxn ang="0">
                    <a:pos x="779" y="578"/>
                  </a:cxn>
                  <a:cxn ang="0">
                    <a:pos x="474" y="136"/>
                  </a:cxn>
                  <a:cxn ang="0">
                    <a:pos x="330" y="32"/>
                  </a:cxn>
                  <a:cxn ang="0">
                    <a:pos x="205" y="32"/>
                  </a:cxn>
                </a:cxnLst>
                <a:rect l="0" t="0" r="r" b="b"/>
                <a:pathLst>
                  <a:path w="781" h="771">
                    <a:moveTo>
                      <a:pt x="205" y="32"/>
                    </a:moveTo>
                    <a:cubicBezTo>
                      <a:pt x="154" y="64"/>
                      <a:pt x="0" y="134"/>
                      <a:pt x="21" y="225"/>
                    </a:cubicBezTo>
                    <a:cubicBezTo>
                      <a:pt x="42" y="316"/>
                      <a:pt x="257" y="487"/>
                      <a:pt x="330" y="578"/>
                    </a:cubicBezTo>
                    <a:cubicBezTo>
                      <a:pt x="403" y="669"/>
                      <a:pt x="387" y="771"/>
                      <a:pt x="462" y="771"/>
                    </a:cubicBezTo>
                    <a:cubicBezTo>
                      <a:pt x="537" y="771"/>
                      <a:pt x="777" y="684"/>
                      <a:pt x="779" y="578"/>
                    </a:cubicBezTo>
                    <a:cubicBezTo>
                      <a:pt x="781" y="472"/>
                      <a:pt x="549" y="227"/>
                      <a:pt x="474" y="136"/>
                    </a:cubicBezTo>
                    <a:cubicBezTo>
                      <a:pt x="399" y="45"/>
                      <a:pt x="375" y="49"/>
                      <a:pt x="330" y="32"/>
                    </a:cubicBezTo>
                    <a:cubicBezTo>
                      <a:pt x="285" y="15"/>
                      <a:pt x="256" y="0"/>
                      <a:pt x="205" y="3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71" name="Freeform 55"/>
              <p:cNvSpPr>
                <a:spLocks/>
              </p:cNvSpPr>
              <p:nvPr/>
            </p:nvSpPr>
            <p:spPr bwMode="auto">
              <a:xfrm>
                <a:off x="3001" y="3918"/>
                <a:ext cx="205" cy="86"/>
              </a:xfrm>
              <a:custGeom>
                <a:avLst/>
                <a:gdLst/>
                <a:ahLst/>
                <a:cxnLst>
                  <a:cxn ang="0">
                    <a:pos x="205" y="86"/>
                  </a:cxn>
                  <a:cxn ang="0">
                    <a:pos x="65" y="12"/>
                  </a:cxn>
                  <a:cxn ang="0">
                    <a:pos x="0" y="12"/>
                  </a:cxn>
                </a:cxnLst>
                <a:rect l="0" t="0" r="r" b="b"/>
                <a:pathLst>
                  <a:path w="205" h="86">
                    <a:moveTo>
                      <a:pt x="205" y="86"/>
                    </a:moveTo>
                    <a:cubicBezTo>
                      <a:pt x="152" y="55"/>
                      <a:pt x="99" y="24"/>
                      <a:pt x="65" y="12"/>
                    </a:cubicBezTo>
                    <a:cubicBezTo>
                      <a:pt x="31" y="0"/>
                      <a:pt x="15" y="6"/>
                      <a:pt x="0" y="12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72" name="Freeform 56"/>
              <p:cNvSpPr>
                <a:spLocks/>
              </p:cNvSpPr>
              <p:nvPr/>
            </p:nvSpPr>
            <p:spPr bwMode="auto">
              <a:xfrm>
                <a:off x="2809" y="4070"/>
                <a:ext cx="302" cy="73"/>
              </a:xfrm>
              <a:custGeom>
                <a:avLst/>
                <a:gdLst/>
                <a:ahLst/>
                <a:cxnLst>
                  <a:cxn ang="0">
                    <a:pos x="302" y="73"/>
                  </a:cxn>
                  <a:cxn ang="0">
                    <a:pos x="164" y="8"/>
                  </a:cxn>
                  <a:cxn ang="0">
                    <a:pos x="0" y="27"/>
                  </a:cxn>
                </a:cxnLst>
                <a:rect l="0" t="0" r="r" b="b"/>
                <a:pathLst>
                  <a:path w="302" h="73">
                    <a:moveTo>
                      <a:pt x="302" y="73"/>
                    </a:moveTo>
                    <a:cubicBezTo>
                      <a:pt x="258" y="44"/>
                      <a:pt x="214" y="16"/>
                      <a:pt x="164" y="8"/>
                    </a:cubicBezTo>
                    <a:cubicBezTo>
                      <a:pt x="114" y="0"/>
                      <a:pt x="57" y="13"/>
                      <a:pt x="0" y="27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73" name="Freeform 57"/>
              <p:cNvSpPr>
                <a:spLocks/>
              </p:cNvSpPr>
              <p:nvPr/>
            </p:nvSpPr>
            <p:spPr bwMode="auto">
              <a:xfrm>
                <a:off x="2005" y="4070"/>
                <a:ext cx="1639" cy="1145"/>
              </a:xfrm>
              <a:custGeom>
                <a:avLst/>
                <a:gdLst/>
                <a:ahLst/>
                <a:cxnLst>
                  <a:cxn ang="0">
                    <a:pos x="670" y="406"/>
                  </a:cxn>
                  <a:cxn ang="0">
                    <a:pos x="828" y="325"/>
                  </a:cxn>
                  <a:cxn ang="0">
                    <a:pos x="1404" y="604"/>
                  </a:cxn>
                  <a:cxn ang="0">
                    <a:pos x="1587" y="709"/>
                  </a:cxn>
                  <a:cxn ang="0">
                    <a:pos x="1870" y="613"/>
                  </a:cxn>
                  <a:cxn ang="0">
                    <a:pos x="2495" y="56"/>
                  </a:cxn>
                  <a:cxn ang="0">
                    <a:pos x="2532" y="279"/>
                  </a:cxn>
                  <a:cxn ang="0">
                    <a:pos x="2586" y="1242"/>
                  </a:cxn>
                  <a:cxn ang="0">
                    <a:pos x="2710" y="1893"/>
                  </a:cxn>
                  <a:cxn ang="0">
                    <a:pos x="1937" y="2200"/>
                  </a:cxn>
                  <a:cxn ang="0">
                    <a:pos x="1630" y="1516"/>
                  </a:cxn>
                  <a:cxn ang="0">
                    <a:pos x="1203" y="2278"/>
                  </a:cxn>
                  <a:cxn ang="0">
                    <a:pos x="141" y="2332"/>
                  </a:cxn>
                  <a:cxn ang="0">
                    <a:pos x="354" y="1355"/>
                  </a:cxn>
                  <a:cxn ang="0">
                    <a:pos x="670" y="406"/>
                  </a:cxn>
                </a:cxnLst>
                <a:rect l="0" t="0" r="r" b="b"/>
                <a:pathLst>
                  <a:path w="2818" h="2486">
                    <a:moveTo>
                      <a:pt x="670" y="406"/>
                    </a:moveTo>
                    <a:cubicBezTo>
                      <a:pt x="749" y="235"/>
                      <a:pt x="706" y="292"/>
                      <a:pt x="828" y="325"/>
                    </a:cubicBezTo>
                    <a:cubicBezTo>
                      <a:pt x="950" y="358"/>
                      <a:pt x="1278" y="540"/>
                      <a:pt x="1404" y="604"/>
                    </a:cubicBezTo>
                    <a:cubicBezTo>
                      <a:pt x="1530" y="668"/>
                      <a:pt x="1509" y="707"/>
                      <a:pt x="1587" y="709"/>
                    </a:cubicBezTo>
                    <a:cubicBezTo>
                      <a:pt x="1665" y="711"/>
                      <a:pt x="1719" y="722"/>
                      <a:pt x="1870" y="613"/>
                    </a:cubicBezTo>
                    <a:cubicBezTo>
                      <a:pt x="2021" y="504"/>
                      <a:pt x="2385" y="112"/>
                      <a:pt x="2495" y="56"/>
                    </a:cubicBezTo>
                    <a:cubicBezTo>
                      <a:pt x="2605" y="0"/>
                      <a:pt x="2517" y="81"/>
                      <a:pt x="2532" y="279"/>
                    </a:cubicBezTo>
                    <a:cubicBezTo>
                      <a:pt x="2547" y="477"/>
                      <a:pt x="2556" y="973"/>
                      <a:pt x="2586" y="1242"/>
                    </a:cubicBezTo>
                    <a:cubicBezTo>
                      <a:pt x="2616" y="1511"/>
                      <a:pt x="2818" y="1733"/>
                      <a:pt x="2710" y="1893"/>
                    </a:cubicBezTo>
                    <a:cubicBezTo>
                      <a:pt x="2602" y="2053"/>
                      <a:pt x="2117" y="2263"/>
                      <a:pt x="1937" y="2200"/>
                    </a:cubicBezTo>
                    <a:cubicBezTo>
                      <a:pt x="1757" y="2137"/>
                      <a:pt x="1752" y="1503"/>
                      <a:pt x="1630" y="1516"/>
                    </a:cubicBezTo>
                    <a:cubicBezTo>
                      <a:pt x="1508" y="1529"/>
                      <a:pt x="1451" y="2142"/>
                      <a:pt x="1203" y="2278"/>
                    </a:cubicBezTo>
                    <a:cubicBezTo>
                      <a:pt x="955" y="2414"/>
                      <a:pt x="282" y="2486"/>
                      <a:pt x="141" y="2332"/>
                    </a:cubicBezTo>
                    <a:cubicBezTo>
                      <a:pt x="0" y="2178"/>
                      <a:pt x="268" y="1676"/>
                      <a:pt x="354" y="1355"/>
                    </a:cubicBezTo>
                    <a:cubicBezTo>
                      <a:pt x="440" y="1034"/>
                      <a:pt x="591" y="577"/>
                      <a:pt x="670" y="40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74" name="WordArt 58"/>
              <p:cNvSpPr>
                <a:spLocks noChangeArrowheads="1" noChangeShapeType="1" noTextEdit="1"/>
              </p:cNvSpPr>
              <p:nvPr/>
            </p:nvSpPr>
            <p:spPr bwMode="auto">
              <a:xfrm rot="-4542042">
                <a:off x="2093" y="4613"/>
                <a:ext cx="715" cy="21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</p:grpSp>
        <p:grpSp>
          <p:nvGrpSpPr>
            <p:cNvPr id="9275" name="Group 59"/>
            <p:cNvGrpSpPr>
              <a:grpSpLocks/>
            </p:cNvGrpSpPr>
            <p:nvPr/>
          </p:nvGrpSpPr>
          <p:grpSpPr bwMode="auto">
            <a:xfrm>
              <a:off x="2848" y="3104"/>
              <a:ext cx="613" cy="510"/>
              <a:chOff x="2752" y="836"/>
              <a:chExt cx="1126" cy="892"/>
            </a:xfrm>
          </p:grpSpPr>
          <p:grpSp>
            <p:nvGrpSpPr>
              <p:cNvPr id="9276" name="Group 60"/>
              <p:cNvGrpSpPr>
                <a:grpSpLocks/>
              </p:cNvGrpSpPr>
              <p:nvPr/>
            </p:nvGrpSpPr>
            <p:grpSpPr bwMode="auto">
              <a:xfrm>
                <a:off x="3067" y="836"/>
                <a:ext cx="811" cy="892"/>
                <a:chOff x="9425" y="7692"/>
                <a:chExt cx="1859" cy="2188"/>
              </a:xfrm>
            </p:grpSpPr>
            <p:sp>
              <p:nvSpPr>
                <p:cNvPr id="9277" name="Oval 61"/>
                <p:cNvSpPr>
                  <a:spLocks noChangeArrowheads="1"/>
                </p:cNvSpPr>
                <p:nvPr/>
              </p:nvSpPr>
              <p:spPr bwMode="auto">
                <a:xfrm>
                  <a:off x="9425" y="8252"/>
                  <a:ext cx="1386" cy="13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78" name="Oval 62"/>
                <p:cNvSpPr>
                  <a:spLocks noChangeArrowheads="1"/>
                </p:cNvSpPr>
                <p:nvPr/>
              </p:nvSpPr>
              <p:spPr bwMode="auto">
                <a:xfrm>
                  <a:off x="9707" y="8510"/>
                  <a:ext cx="838" cy="864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79" name="Oval 63"/>
                <p:cNvSpPr>
                  <a:spLocks noChangeArrowheads="1"/>
                </p:cNvSpPr>
                <p:nvPr/>
              </p:nvSpPr>
              <p:spPr bwMode="auto">
                <a:xfrm>
                  <a:off x="10006" y="8743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0" name="Oval 64"/>
                <p:cNvSpPr>
                  <a:spLocks noChangeArrowheads="1"/>
                </p:cNvSpPr>
                <p:nvPr/>
              </p:nvSpPr>
              <p:spPr bwMode="auto">
                <a:xfrm>
                  <a:off x="10077" y="8933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1" name="Freeform 65"/>
                <p:cNvSpPr>
                  <a:spLocks/>
                </p:cNvSpPr>
                <p:nvPr/>
              </p:nvSpPr>
              <p:spPr bwMode="auto">
                <a:xfrm>
                  <a:off x="10172" y="8755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2" name="Freeform 66"/>
                <p:cNvSpPr>
                  <a:spLocks/>
                </p:cNvSpPr>
                <p:nvPr/>
              </p:nvSpPr>
              <p:spPr bwMode="auto">
                <a:xfrm>
                  <a:off x="9682" y="8578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3" name="Freeform 67"/>
                <p:cNvSpPr>
                  <a:spLocks/>
                </p:cNvSpPr>
                <p:nvPr/>
              </p:nvSpPr>
              <p:spPr bwMode="auto">
                <a:xfrm>
                  <a:off x="9692" y="8933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4" name="Freeform 68"/>
                <p:cNvSpPr>
                  <a:spLocks/>
                </p:cNvSpPr>
                <p:nvPr/>
              </p:nvSpPr>
              <p:spPr bwMode="auto">
                <a:xfrm>
                  <a:off x="9760" y="9211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5" name="Rectangle 69"/>
                <p:cNvSpPr>
                  <a:spLocks noChangeArrowheads="1"/>
                </p:cNvSpPr>
                <p:nvPr/>
              </p:nvSpPr>
              <p:spPr bwMode="auto">
                <a:xfrm>
                  <a:off x="9425" y="878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6" name="Rectangle 70"/>
                <p:cNvSpPr>
                  <a:spLocks noChangeArrowheads="1"/>
                </p:cNvSpPr>
                <p:nvPr/>
              </p:nvSpPr>
              <p:spPr bwMode="auto">
                <a:xfrm>
                  <a:off x="10514" y="8782"/>
                  <a:ext cx="297" cy="13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7" name="Rectangle 71"/>
                <p:cNvSpPr>
                  <a:spLocks noChangeArrowheads="1"/>
                </p:cNvSpPr>
                <p:nvPr/>
              </p:nvSpPr>
              <p:spPr bwMode="auto">
                <a:xfrm>
                  <a:off x="9425" y="9011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8" name="Rectangle 72"/>
                <p:cNvSpPr>
                  <a:spLocks noChangeArrowheads="1"/>
                </p:cNvSpPr>
                <p:nvPr/>
              </p:nvSpPr>
              <p:spPr bwMode="auto">
                <a:xfrm>
                  <a:off x="10514" y="902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9" name="Rectangle 73"/>
                <p:cNvSpPr>
                  <a:spLocks noChangeArrowheads="1"/>
                </p:cNvSpPr>
                <p:nvPr/>
              </p:nvSpPr>
              <p:spPr bwMode="auto">
                <a:xfrm>
                  <a:off x="9425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0" name="Rectangle 74"/>
                <p:cNvSpPr>
                  <a:spLocks noChangeArrowheads="1"/>
                </p:cNvSpPr>
                <p:nvPr/>
              </p:nvSpPr>
              <p:spPr bwMode="auto">
                <a:xfrm>
                  <a:off x="10514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1" name="Rectangle 75"/>
                <p:cNvSpPr>
                  <a:spLocks noChangeArrowheads="1"/>
                </p:cNvSpPr>
                <p:nvPr/>
              </p:nvSpPr>
              <p:spPr bwMode="auto">
                <a:xfrm>
                  <a:off x="9900" y="8131"/>
                  <a:ext cx="443" cy="71"/>
                </a:xfrm>
                <a:prstGeom prst="rect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2" name="Oval 76"/>
                <p:cNvSpPr>
                  <a:spLocks noChangeArrowheads="1"/>
                </p:cNvSpPr>
                <p:nvPr/>
              </p:nvSpPr>
              <p:spPr bwMode="auto">
                <a:xfrm>
                  <a:off x="10077" y="7692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3" name="Freeform 77"/>
                <p:cNvSpPr>
                  <a:spLocks/>
                </p:cNvSpPr>
                <p:nvPr/>
              </p:nvSpPr>
              <p:spPr bwMode="auto">
                <a:xfrm>
                  <a:off x="9835" y="7830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4" name="Freeform 78"/>
                <p:cNvSpPr>
                  <a:spLocks/>
                </p:cNvSpPr>
                <p:nvPr/>
              </p:nvSpPr>
              <p:spPr bwMode="auto">
                <a:xfrm>
                  <a:off x="9900" y="7853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5" name="Freeform 79"/>
                <p:cNvSpPr>
                  <a:spLocks/>
                </p:cNvSpPr>
                <p:nvPr/>
              </p:nvSpPr>
              <p:spPr bwMode="auto">
                <a:xfrm>
                  <a:off x="10065" y="7853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6" name="Freeform 80"/>
                <p:cNvSpPr>
                  <a:spLocks/>
                </p:cNvSpPr>
                <p:nvPr/>
              </p:nvSpPr>
              <p:spPr bwMode="auto">
                <a:xfrm>
                  <a:off x="10196" y="7853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7" name="WordArt 81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9722" y="8436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9298" name="Rectangle 82"/>
                <p:cNvSpPr>
                  <a:spLocks noChangeArrowheads="1"/>
                </p:cNvSpPr>
                <p:nvPr/>
              </p:nvSpPr>
              <p:spPr bwMode="auto">
                <a:xfrm>
                  <a:off x="10021" y="8252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9" name="Rectangle 83"/>
                <p:cNvSpPr>
                  <a:spLocks noChangeArrowheads="1"/>
                </p:cNvSpPr>
                <p:nvPr/>
              </p:nvSpPr>
              <p:spPr bwMode="auto">
                <a:xfrm>
                  <a:off x="10021" y="8439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300" name="Rectangle 84"/>
                <p:cNvSpPr>
                  <a:spLocks noChangeArrowheads="1"/>
                </p:cNvSpPr>
                <p:nvPr/>
              </p:nvSpPr>
              <p:spPr bwMode="auto">
                <a:xfrm>
                  <a:off x="10026" y="8317"/>
                  <a:ext cx="193" cy="119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9301" name="Freeform 85"/>
              <p:cNvSpPr>
                <a:spLocks/>
              </p:cNvSpPr>
              <p:nvPr/>
            </p:nvSpPr>
            <p:spPr bwMode="auto">
              <a:xfrm>
                <a:off x="2752" y="1076"/>
                <a:ext cx="327" cy="193"/>
              </a:xfrm>
              <a:custGeom>
                <a:avLst/>
                <a:gdLst/>
                <a:ahLst/>
                <a:cxnLst>
                  <a:cxn ang="0">
                    <a:pos x="315" y="114"/>
                  </a:cxn>
                  <a:cxn ang="0">
                    <a:pos x="242" y="16"/>
                  </a:cxn>
                  <a:cxn ang="0">
                    <a:pos x="20" y="16"/>
                  </a:cxn>
                  <a:cxn ang="0">
                    <a:pos x="119" y="59"/>
                  </a:cxn>
                  <a:cxn ang="0">
                    <a:pos x="242" y="114"/>
                  </a:cxn>
                  <a:cxn ang="0">
                    <a:pos x="315" y="177"/>
                  </a:cxn>
                  <a:cxn ang="0">
                    <a:pos x="315" y="114"/>
                  </a:cxn>
                </a:cxnLst>
                <a:rect l="0" t="0" r="r" b="b"/>
                <a:pathLst>
                  <a:path w="327" h="181">
                    <a:moveTo>
                      <a:pt x="315" y="114"/>
                    </a:moveTo>
                    <a:cubicBezTo>
                      <a:pt x="303" y="87"/>
                      <a:pt x="291" y="32"/>
                      <a:pt x="242" y="16"/>
                    </a:cubicBezTo>
                    <a:cubicBezTo>
                      <a:pt x="193" y="0"/>
                      <a:pt x="40" y="9"/>
                      <a:pt x="20" y="16"/>
                    </a:cubicBezTo>
                    <a:cubicBezTo>
                      <a:pt x="0" y="23"/>
                      <a:pt x="82" y="43"/>
                      <a:pt x="119" y="59"/>
                    </a:cubicBezTo>
                    <a:cubicBezTo>
                      <a:pt x="156" y="75"/>
                      <a:pt x="209" y="94"/>
                      <a:pt x="242" y="114"/>
                    </a:cubicBezTo>
                    <a:cubicBezTo>
                      <a:pt x="275" y="134"/>
                      <a:pt x="303" y="181"/>
                      <a:pt x="315" y="177"/>
                    </a:cubicBezTo>
                    <a:cubicBezTo>
                      <a:pt x="327" y="173"/>
                      <a:pt x="327" y="141"/>
                      <a:pt x="315" y="11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302" name="Freeform 86"/>
              <p:cNvSpPr>
                <a:spLocks/>
              </p:cNvSpPr>
              <p:nvPr/>
            </p:nvSpPr>
            <p:spPr bwMode="auto">
              <a:xfrm>
                <a:off x="2831" y="1158"/>
                <a:ext cx="236" cy="195"/>
              </a:xfrm>
              <a:custGeom>
                <a:avLst/>
                <a:gdLst/>
                <a:ahLst/>
                <a:cxnLst>
                  <a:cxn ang="0">
                    <a:pos x="236" y="166"/>
                  </a:cxn>
                  <a:cxn ang="0">
                    <a:pos x="163" y="114"/>
                  </a:cxn>
                  <a:cxn ang="0">
                    <a:pos x="58" y="37"/>
                  </a:cxn>
                  <a:cxn ang="0">
                    <a:pos x="3" y="11"/>
                  </a:cxn>
                  <a:cxn ang="0">
                    <a:pos x="40" y="104"/>
                  </a:cxn>
                  <a:cxn ang="0">
                    <a:pos x="163" y="172"/>
                  </a:cxn>
                  <a:cxn ang="0">
                    <a:pos x="236" y="166"/>
                  </a:cxn>
                </a:cxnLst>
                <a:rect l="0" t="0" r="r" b="b"/>
                <a:pathLst>
                  <a:path w="236" h="183">
                    <a:moveTo>
                      <a:pt x="236" y="166"/>
                    </a:moveTo>
                    <a:cubicBezTo>
                      <a:pt x="236" y="156"/>
                      <a:pt x="193" y="135"/>
                      <a:pt x="163" y="114"/>
                    </a:cubicBezTo>
                    <a:cubicBezTo>
                      <a:pt x="133" y="93"/>
                      <a:pt x="85" y="54"/>
                      <a:pt x="58" y="37"/>
                    </a:cubicBezTo>
                    <a:cubicBezTo>
                      <a:pt x="31" y="20"/>
                      <a:pt x="6" y="0"/>
                      <a:pt x="3" y="11"/>
                    </a:cubicBezTo>
                    <a:cubicBezTo>
                      <a:pt x="0" y="22"/>
                      <a:pt x="13" y="77"/>
                      <a:pt x="40" y="104"/>
                    </a:cubicBezTo>
                    <a:cubicBezTo>
                      <a:pt x="67" y="131"/>
                      <a:pt x="130" y="161"/>
                      <a:pt x="163" y="172"/>
                    </a:cubicBezTo>
                    <a:cubicBezTo>
                      <a:pt x="196" y="183"/>
                      <a:pt x="236" y="176"/>
                      <a:pt x="236" y="166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9303" name="Freeform 87"/>
            <p:cNvSpPr>
              <a:spLocks/>
            </p:cNvSpPr>
            <p:nvPr/>
          </p:nvSpPr>
          <p:spPr bwMode="auto">
            <a:xfrm>
              <a:off x="4497" y="2863"/>
              <a:ext cx="239" cy="117"/>
            </a:xfrm>
            <a:custGeom>
              <a:avLst/>
              <a:gdLst/>
              <a:ahLst/>
              <a:cxnLst>
                <a:cxn ang="0">
                  <a:pos x="342" y="0"/>
                </a:cxn>
                <a:cxn ang="0">
                  <a:pos x="93" y="48"/>
                </a:cxn>
                <a:cxn ang="0">
                  <a:pos x="0" y="146"/>
                </a:cxn>
              </a:cxnLst>
              <a:rect l="0" t="0" r="r" b="b"/>
              <a:pathLst>
                <a:path w="342" h="146">
                  <a:moveTo>
                    <a:pt x="342" y="0"/>
                  </a:moveTo>
                  <a:cubicBezTo>
                    <a:pt x="246" y="12"/>
                    <a:pt x="150" y="24"/>
                    <a:pt x="93" y="48"/>
                  </a:cubicBezTo>
                  <a:cubicBezTo>
                    <a:pt x="36" y="72"/>
                    <a:pt x="18" y="109"/>
                    <a:pt x="0" y="146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9304" name="Freeform 88"/>
          <p:cNvSpPr>
            <a:spLocks/>
          </p:cNvSpPr>
          <p:nvPr/>
        </p:nvSpPr>
        <p:spPr bwMode="auto">
          <a:xfrm>
            <a:off x="642910" y="4643446"/>
            <a:ext cx="5214974" cy="1122364"/>
          </a:xfrm>
          <a:custGeom>
            <a:avLst/>
            <a:gdLst/>
            <a:ahLst/>
            <a:cxnLst>
              <a:cxn ang="0">
                <a:pos x="185" y="890"/>
              </a:cxn>
              <a:cxn ang="0">
                <a:pos x="910" y="424"/>
              </a:cxn>
              <a:cxn ang="0">
                <a:pos x="1346" y="744"/>
              </a:cxn>
              <a:cxn ang="0">
                <a:pos x="2203" y="43"/>
              </a:cxn>
              <a:cxn ang="0">
                <a:pos x="2467" y="486"/>
              </a:cxn>
              <a:cxn ang="0">
                <a:pos x="3184" y="278"/>
              </a:cxn>
              <a:cxn ang="0">
                <a:pos x="3632" y="510"/>
              </a:cxn>
              <a:cxn ang="0">
                <a:pos x="4384" y="145"/>
              </a:cxn>
              <a:cxn ang="0">
                <a:pos x="4617" y="486"/>
              </a:cxn>
              <a:cxn ang="0">
                <a:pos x="5666" y="328"/>
              </a:cxn>
              <a:cxn ang="0">
                <a:pos x="5601" y="1101"/>
              </a:cxn>
              <a:cxn ang="0">
                <a:pos x="2653" y="1431"/>
              </a:cxn>
              <a:cxn ang="0">
                <a:pos x="399" y="1101"/>
              </a:cxn>
              <a:cxn ang="0">
                <a:pos x="259" y="890"/>
              </a:cxn>
            </a:cxnLst>
            <a:rect l="0" t="0" r="r" b="b"/>
            <a:pathLst>
              <a:path w="6103" h="1431">
                <a:moveTo>
                  <a:pt x="185" y="890"/>
                </a:moveTo>
                <a:cubicBezTo>
                  <a:pt x="451" y="669"/>
                  <a:pt x="717" y="448"/>
                  <a:pt x="910" y="424"/>
                </a:cubicBezTo>
                <a:cubicBezTo>
                  <a:pt x="1103" y="400"/>
                  <a:pt x="1130" y="808"/>
                  <a:pt x="1346" y="744"/>
                </a:cubicBezTo>
                <a:cubicBezTo>
                  <a:pt x="1562" y="680"/>
                  <a:pt x="2016" y="86"/>
                  <a:pt x="2203" y="43"/>
                </a:cubicBezTo>
                <a:cubicBezTo>
                  <a:pt x="2390" y="0"/>
                  <a:pt x="2304" y="447"/>
                  <a:pt x="2467" y="486"/>
                </a:cubicBezTo>
                <a:cubicBezTo>
                  <a:pt x="2630" y="525"/>
                  <a:pt x="2990" y="274"/>
                  <a:pt x="3184" y="278"/>
                </a:cubicBezTo>
                <a:cubicBezTo>
                  <a:pt x="3378" y="282"/>
                  <a:pt x="3432" y="532"/>
                  <a:pt x="3632" y="510"/>
                </a:cubicBezTo>
                <a:cubicBezTo>
                  <a:pt x="3832" y="488"/>
                  <a:pt x="4220" y="149"/>
                  <a:pt x="4384" y="145"/>
                </a:cubicBezTo>
                <a:cubicBezTo>
                  <a:pt x="4548" y="141"/>
                  <a:pt x="4403" y="456"/>
                  <a:pt x="4617" y="486"/>
                </a:cubicBezTo>
                <a:cubicBezTo>
                  <a:pt x="4831" y="516"/>
                  <a:pt x="5502" y="226"/>
                  <a:pt x="5666" y="328"/>
                </a:cubicBezTo>
                <a:cubicBezTo>
                  <a:pt x="5830" y="430"/>
                  <a:pt x="6103" y="917"/>
                  <a:pt x="5601" y="1101"/>
                </a:cubicBezTo>
                <a:cubicBezTo>
                  <a:pt x="5099" y="1285"/>
                  <a:pt x="3520" y="1431"/>
                  <a:pt x="2653" y="1431"/>
                </a:cubicBezTo>
                <a:cubicBezTo>
                  <a:pt x="1786" y="1431"/>
                  <a:pt x="798" y="1191"/>
                  <a:pt x="399" y="1101"/>
                </a:cubicBezTo>
                <a:cubicBezTo>
                  <a:pt x="0" y="1011"/>
                  <a:pt x="129" y="950"/>
                  <a:pt x="259" y="89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56" name="155 Forma libre"/>
          <p:cNvSpPr/>
          <p:nvPr/>
        </p:nvSpPr>
        <p:spPr>
          <a:xfrm>
            <a:off x="75028" y="4548554"/>
            <a:ext cx="9209649" cy="1456007"/>
          </a:xfrm>
          <a:custGeom>
            <a:avLst/>
            <a:gdLst>
              <a:gd name="connsiteX0" fmla="*/ 178190 w 9209649"/>
              <a:gd name="connsiteY0" fmla="*/ 951914 h 1456007"/>
              <a:gd name="connsiteX1" fmla="*/ 220394 w 9209649"/>
              <a:gd name="connsiteY1" fmla="*/ 909711 h 1456007"/>
              <a:gd name="connsiteX2" fmla="*/ 1500554 w 9209649"/>
              <a:gd name="connsiteY2" fmla="*/ 1092591 h 1456007"/>
              <a:gd name="connsiteX3" fmla="*/ 3498166 w 9209649"/>
              <a:gd name="connsiteY3" fmla="*/ 1148861 h 1456007"/>
              <a:gd name="connsiteX4" fmla="*/ 5270695 w 9209649"/>
              <a:gd name="connsiteY4" fmla="*/ 923778 h 1456007"/>
              <a:gd name="connsiteX5" fmla="*/ 5917809 w 9209649"/>
              <a:gd name="connsiteY5" fmla="*/ 614289 h 1456007"/>
              <a:gd name="connsiteX6" fmla="*/ 6705600 w 9209649"/>
              <a:gd name="connsiteY6" fmla="*/ 192258 h 1456007"/>
              <a:gd name="connsiteX7" fmla="*/ 7479323 w 9209649"/>
              <a:gd name="connsiteY7" fmla="*/ 178191 h 1456007"/>
              <a:gd name="connsiteX8" fmla="*/ 8534400 w 9209649"/>
              <a:gd name="connsiteY8" fmla="*/ 79717 h 1456007"/>
              <a:gd name="connsiteX9" fmla="*/ 8731347 w 9209649"/>
              <a:gd name="connsiteY9" fmla="*/ 656492 h 1456007"/>
              <a:gd name="connsiteX10" fmla="*/ 8787618 w 9209649"/>
              <a:gd name="connsiteY10" fmla="*/ 1176997 h 1456007"/>
              <a:gd name="connsiteX11" fmla="*/ 6199163 w 9209649"/>
              <a:gd name="connsiteY11" fmla="*/ 1416148 h 1456007"/>
              <a:gd name="connsiteX12" fmla="*/ 4046806 w 9209649"/>
              <a:gd name="connsiteY12" fmla="*/ 1416148 h 1456007"/>
              <a:gd name="connsiteX13" fmla="*/ 1711569 w 9209649"/>
              <a:gd name="connsiteY13" fmla="*/ 1289538 h 1456007"/>
              <a:gd name="connsiteX14" fmla="*/ 712763 w 9209649"/>
              <a:gd name="connsiteY14" fmla="*/ 1162929 h 1456007"/>
              <a:gd name="connsiteX15" fmla="*/ 121920 w 9209649"/>
              <a:gd name="connsiteY15" fmla="*/ 909711 h 1456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209649" h="1456007">
                <a:moveTo>
                  <a:pt x="178190" y="951914"/>
                </a:moveTo>
                <a:cubicBezTo>
                  <a:pt x="89095" y="919089"/>
                  <a:pt x="0" y="886265"/>
                  <a:pt x="220394" y="909711"/>
                </a:cubicBezTo>
                <a:cubicBezTo>
                  <a:pt x="440788" y="933157"/>
                  <a:pt x="954259" y="1052733"/>
                  <a:pt x="1500554" y="1092591"/>
                </a:cubicBezTo>
                <a:cubicBezTo>
                  <a:pt x="2046849" y="1132449"/>
                  <a:pt x="2869809" y="1176996"/>
                  <a:pt x="3498166" y="1148861"/>
                </a:cubicBezTo>
                <a:cubicBezTo>
                  <a:pt x="4126523" y="1120726"/>
                  <a:pt x="4867421" y="1012873"/>
                  <a:pt x="5270695" y="923778"/>
                </a:cubicBezTo>
                <a:cubicBezTo>
                  <a:pt x="5673969" y="834683"/>
                  <a:pt x="5678658" y="736209"/>
                  <a:pt x="5917809" y="614289"/>
                </a:cubicBezTo>
                <a:cubicBezTo>
                  <a:pt x="6156960" y="492369"/>
                  <a:pt x="6445348" y="264941"/>
                  <a:pt x="6705600" y="192258"/>
                </a:cubicBezTo>
                <a:cubicBezTo>
                  <a:pt x="6965852" y="119575"/>
                  <a:pt x="7174523" y="196948"/>
                  <a:pt x="7479323" y="178191"/>
                </a:cubicBezTo>
                <a:cubicBezTo>
                  <a:pt x="7784123" y="159434"/>
                  <a:pt x="8325729" y="0"/>
                  <a:pt x="8534400" y="79717"/>
                </a:cubicBezTo>
                <a:cubicBezTo>
                  <a:pt x="8743071" y="159434"/>
                  <a:pt x="8689144" y="473612"/>
                  <a:pt x="8731347" y="656492"/>
                </a:cubicBezTo>
                <a:cubicBezTo>
                  <a:pt x="8773550" y="839372"/>
                  <a:pt x="9209649" y="1050388"/>
                  <a:pt x="8787618" y="1176997"/>
                </a:cubicBezTo>
                <a:cubicBezTo>
                  <a:pt x="8365587" y="1303606"/>
                  <a:pt x="6989298" y="1376289"/>
                  <a:pt x="6199163" y="1416148"/>
                </a:cubicBezTo>
                <a:cubicBezTo>
                  <a:pt x="5409028" y="1456007"/>
                  <a:pt x="4794738" y="1437250"/>
                  <a:pt x="4046806" y="1416148"/>
                </a:cubicBezTo>
                <a:cubicBezTo>
                  <a:pt x="3298874" y="1395046"/>
                  <a:pt x="2267243" y="1331741"/>
                  <a:pt x="1711569" y="1289538"/>
                </a:cubicBezTo>
                <a:cubicBezTo>
                  <a:pt x="1155895" y="1247335"/>
                  <a:pt x="977704" y="1226233"/>
                  <a:pt x="712763" y="1162929"/>
                </a:cubicBezTo>
                <a:cubicBezTo>
                  <a:pt x="447822" y="1099625"/>
                  <a:pt x="284871" y="1004668"/>
                  <a:pt x="121920" y="909711"/>
                </a:cubicBezTo>
              </a:path>
            </a:pathLst>
          </a:custGeom>
          <a:solidFill>
            <a:srgbClr val="F9B277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57" name="156 Rectángulo"/>
          <p:cNvSpPr/>
          <p:nvPr/>
        </p:nvSpPr>
        <p:spPr>
          <a:xfrm>
            <a:off x="8501090" y="1165418"/>
            <a:ext cx="142876" cy="3478027"/>
          </a:xfrm>
          <a:prstGeom prst="rect">
            <a:avLst/>
          </a:prstGeom>
          <a:solidFill>
            <a:schemeClr val="tx1">
              <a:lumMod val="6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64" name="163 CuadroTexto"/>
          <p:cNvSpPr txBox="1"/>
          <p:nvPr/>
        </p:nvSpPr>
        <p:spPr>
          <a:xfrm>
            <a:off x="1913688" y="276315"/>
            <a:ext cx="6978791" cy="64633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¿QUÉ SIGNIFICA EL COLOR DE LAS BANDERAS?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sp>
        <p:nvSpPr>
          <p:cNvPr id="165" name="164 CuadroTexto"/>
          <p:cNvSpPr txBox="1"/>
          <p:nvPr/>
        </p:nvSpPr>
        <p:spPr>
          <a:xfrm>
            <a:off x="1814582" y="1288592"/>
            <a:ext cx="50006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ROJA</a:t>
            </a:r>
            <a:endParaRPr lang="es-ES" sz="2000" dirty="0">
              <a:latin typeface="Comic Sans MS" pitchFamily="66" charset="0"/>
            </a:endParaRPr>
          </a:p>
        </p:txBody>
      </p:sp>
      <p:sp>
        <p:nvSpPr>
          <p:cNvPr id="166" name="165 CuadroTexto"/>
          <p:cNvSpPr txBox="1"/>
          <p:nvPr/>
        </p:nvSpPr>
        <p:spPr>
          <a:xfrm>
            <a:off x="2376924" y="2386602"/>
            <a:ext cx="43102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b="1" dirty="0" smtClean="0">
                <a:solidFill>
                  <a:srgbClr val="FFFF00"/>
                </a:solidFill>
                <a:latin typeface="Comic Sans MS" pitchFamily="66" charset="0"/>
              </a:rPr>
              <a:t>AMARILLA</a:t>
            </a:r>
            <a:endParaRPr lang="es-ES" sz="2000" dirty="0">
              <a:latin typeface="Comic Sans MS" pitchFamily="66" charset="0"/>
            </a:endParaRPr>
          </a:p>
        </p:txBody>
      </p:sp>
      <p:sp>
        <p:nvSpPr>
          <p:cNvPr id="167" name="166 CuadroTexto"/>
          <p:cNvSpPr txBox="1"/>
          <p:nvPr/>
        </p:nvSpPr>
        <p:spPr>
          <a:xfrm>
            <a:off x="2614257" y="3659029"/>
            <a:ext cx="36433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b="1" dirty="0" smtClean="0">
                <a:solidFill>
                  <a:srgbClr val="92D050"/>
                </a:solidFill>
                <a:latin typeface="Comic Sans MS" pitchFamily="66" charset="0"/>
              </a:rPr>
              <a:t>VERDE</a:t>
            </a:r>
            <a:endParaRPr lang="es-ES" sz="2000" dirty="0">
              <a:latin typeface="Comic Sans MS" pitchFamily="66" charset="0"/>
            </a:endParaRPr>
          </a:p>
        </p:txBody>
      </p:sp>
      <p:grpSp>
        <p:nvGrpSpPr>
          <p:cNvPr id="9305" name="Group 89"/>
          <p:cNvGrpSpPr>
            <a:grpSpLocks/>
          </p:cNvGrpSpPr>
          <p:nvPr/>
        </p:nvGrpSpPr>
        <p:grpSpPr bwMode="auto">
          <a:xfrm>
            <a:off x="2000232" y="5072074"/>
            <a:ext cx="857256" cy="642942"/>
            <a:chOff x="2556" y="8287"/>
            <a:chExt cx="2594" cy="2057"/>
          </a:xfrm>
        </p:grpSpPr>
        <p:sp>
          <p:nvSpPr>
            <p:cNvPr id="9306" name="Freeform 90"/>
            <p:cNvSpPr>
              <a:spLocks/>
            </p:cNvSpPr>
            <p:nvPr/>
          </p:nvSpPr>
          <p:spPr bwMode="auto">
            <a:xfrm>
              <a:off x="2936" y="9645"/>
              <a:ext cx="365" cy="430"/>
            </a:xfrm>
            <a:custGeom>
              <a:avLst/>
              <a:gdLst/>
              <a:ahLst/>
              <a:cxnLst>
                <a:cxn ang="0">
                  <a:pos x="284" y="92"/>
                </a:cxn>
                <a:cxn ang="0">
                  <a:pos x="156" y="36"/>
                </a:cxn>
                <a:cxn ang="0">
                  <a:pos x="15" y="45"/>
                </a:cxn>
                <a:cxn ang="0">
                  <a:pos x="67" y="306"/>
                </a:cxn>
                <a:cxn ang="0">
                  <a:pos x="206" y="382"/>
                </a:cxn>
                <a:cxn ang="0">
                  <a:pos x="352" y="382"/>
                </a:cxn>
                <a:cxn ang="0">
                  <a:pos x="284" y="92"/>
                </a:cxn>
              </a:cxnLst>
              <a:rect l="0" t="0" r="r" b="b"/>
              <a:pathLst>
                <a:path w="365" h="430">
                  <a:moveTo>
                    <a:pt x="284" y="92"/>
                  </a:moveTo>
                  <a:cubicBezTo>
                    <a:pt x="251" y="34"/>
                    <a:pt x="201" y="44"/>
                    <a:pt x="156" y="36"/>
                  </a:cubicBezTo>
                  <a:cubicBezTo>
                    <a:pt x="111" y="28"/>
                    <a:pt x="30" y="0"/>
                    <a:pt x="15" y="45"/>
                  </a:cubicBezTo>
                  <a:cubicBezTo>
                    <a:pt x="0" y="90"/>
                    <a:pt x="35" y="250"/>
                    <a:pt x="67" y="306"/>
                  </a:cubicBezTo>
                  <a:cubicBezTo>
                    <a:pt x="99" y="362"/>
                    <a:pt x="159" y="369"/>
                    <a:pt x="206" y="382"/>
                  </a:cubicBezTo>
                  <a:cubicBezTo>
                    <a:pt x="253" y="395"/>
                    <a:pt x="339" y="430"/>
                    <a:pt x="352" y="382"/>
                  </a:cubicBezTo>
                  <a:cubicBezTo>
                    <a:pt x="365" y="334"/>
                    <a:pt x="317" y="150"/>
                    <a:pt x="284" y="92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07" name="Freeform 91"/>
            <p:cNvSpPr>
              <a:spLocks/>
            </p:cNvSpPr>
            <p:nvPr/>
          </p:nvSpPr>
          <p:spPr bwMode="auto">
            <a:xfrm>
              <a:off x="2879" y="8718"/>
              <a:ext cx="305" cy="408"/>
            </a:xfrm>
            <a:custGeom>
              <a:avLst/>
              <a:gdLst/>
              <a:ahLst/>
              <a:cxnLst>
                <a:cxn ang="0">
                  <a:pos x="227" y="303"/>
                </a:cxn>
                <a:cxn ang="0">
                  <a:pos x="97" y="402"/>
                </a:cxn>
                <a:cxn ang="0">
                  <a:pos x="36" y="266"/>
                </a:cxn>
                <a:cxn ang="0">
                  <a:pos x="36" y="80"/>
                </a:cxn>
                <a:cxn ang="0">
                  <a:pos x="255" y="15"/>
                </a:cxn>
                <a:cxn ang="0">
                  <a:pos x="292" y="173"/>
                </a:cxn>
                <a:cxn ang="0">
                  <a:pos x="177" y="321"/>
                </a:cxn>
              </a:cxnLst>
              <a:rect l="0" t="0" r="r" b="b"/>
              <a:pathLst>
                <a:path w="305" h="408">
                  <a:moveTo>
                    <a:pt x="227" y="303"/>
                  </a:moveTo>
                  <a:cubicBezTo>
                    <a:pt x="178" y="355"/>
                    <a:pt x="129" y="408"/>
                    <a:pt x="97" y="402"/>
                  </a:cubicBezTo>
                  <a:cubicBezTo>
                    <a:pt x="65" y="396"/>
                    <a:pt x="46" y="320"/>
                    <a:pt x="36" y="266"/>
                  </a:cubicBezTo>
                  <a:cubicBezTo>
                    <a:pt x="26" y="212"/>
                    <a:pt x="0" y="122"/>
                    <a:pt x="36" y="80"/>
                  </a:cubicBezTo>
                  <a:cubicBezTo>
                    <a:pt x="72" y="38"/>
                    <a:pt x="212" y="0"/>
                    <a:pt x="255" y="15"/>
                  </a:cubicBezTo>
                  <a:cubicBezTo>
                    <a:pt x="298" y="30"/>
                    <a:pt x="305" y="122"/>
                    <a:pt x="292" y="173"/>
                  </a:cubicBezTo>
                  <a:cubicBezTo>
                    <a:pt x="279" y="224"/>
                    <a:pt x="228" y="272"/>
                    <a:pt x="177" y="321"/>
                  </a:cubicBezTo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08" name="Freeform 92"/>
            <p:cNvSpPr>
              <a:spLocks/>
            </p:cNvSpPr>
            <p:nvPr/>
          </p:nvSpPr>
          <p:spPr bwMode="auto">
            <a:xfrm>
              <a:off x="2556" y="9103"/>
              <a:ext cx="517" cy="542"/>
            </a:xfrm>
            <a:custGeom>
              <a:avLst/>
              <a:gdLst/>
              <a:ahLst/>
              <a:cxnLst>
                <a:cxn ang="0">
                  <a:pos x="465" y="180"/>
                </a:cxn>
                <a:cxn ang="0">
                  <a:pos x="279" y="22"/>
                </a:cxn>
                <a:cxn ang="0">
                  <a:pos x="71" y="50"/>
                </a:cxn>
                <a:cxn ang="0">
                  <a:pos x="0" y="254"/>
                </a:cxn>
                <a:cxn ang="0">
                  <a:pos x="71" y="430"/>
                </a:cxn>
                <a:cxn ang="0">
                  <a:pos x="158" y="533"/>
                </a:cxn>
                <a:cxn ang="0">
                  <a:pos x="288" y="486"/>
                </a:cxn>
                <a:cxn ang="0">
                  <a:pos x="502" y="338"/>
                </a:cxn>
                <a:cxn ang="0">
                  <a:pos x="376" y="291"/>
                </a:cxn>
                <a:cxn ang="0">
                  <a:pos x="465" y="180"/>
                </a:cxn>
              </a:cxnLst>
              <a:rect l="0" t="0" r="r" b="b"/>
              <a:pathLst>
                <a:path w="517" h="542">
                  <a:moveTo>
                    <a:pt x="465" y="180"/>
                  </a:moveTo>
                  <a:cubicBezTo>
                    <a:pt x="449" y="135"/>
                    <a:pt x="345" y="44"/>
                    <a:pt x="279" y="22"/>
                  </a:cubicBezTo>
                  <a:cubicBezTo>
                    <a:pt x="213" y="0"/>
                    <a:pt x="118" y="11"/>
                    <a:pt x="71" y="50"/>
                  </a:cubicBezTo>
                  <a:cubicBezTo>
                    <a:pt x="24" y="89"/>
                    <a:pt x="0" y="191"/>
                    <a:pt x="0" y="254"/>
                  </a:cubicBezTo>
                  <a:cubicBezTo>
                    <a:pt x="0" y="317"/>
                    <a:pt x="45" y="383"/>
                    <a:pt x="71" y="430"/>
                  </a:cubicBezTo>
                  <a:cubicBezTo>
                    <a:pt x="97" y="477"/>
                    <a:pt x="122" y="524"/>
                    <a:pt x="158" y="533"/>
                  </a:cubicBezTo>
                  <a:cubicBezTo>
                    <a:pt x="194" y="542"/>
                    <a:pt x="231" y="518"/>
                    <a:pt x="288" y="486"/>
                  </a:cubicBezTo>
                  <a:cubicBezTo>
                    <a:pt x="345" y="454"/>
                    <a:pt x="487" y="371"/>
                    <a:pt x="502" y="338"/>
                  </a:cubicBezTo>
                  <a:cubicBezTo>
                    <a:pt x="517" y="305"/>
                    <a:pt x="385" y="313"/>
                    <a:pt x="376" y="291"/>
                  </a:cubicBezTo>
                  <a:cubicBezTo>
                    <a:pt x="367" y="269"/>
                    <a:pt x="481" y="225"/>
                    <a:pt x="465" y="180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09" name="Freeform 93"/>
            <p:cNvSpPr>
              <a:spLocks/>
            </p:cNvSpPr>
            <p:nvPr/>
          </p:nvSpPr>
          <p:spPr bwMode="auto">
            <a:xfrm>
              <a:off x="3484" y="8631"/>
              <a:ext cx="1183" cy="1321"/>
            </a:xfrm>
            <a:custGeom>
              <a:avLst/>
              <a:gdLst/>
              <a:ahLst/>
              <a:cxnLst>
                <a:cxn ang="0">
                  <a:pos x="481" y="43"/>
                </a:cxn>
                <a:cxn ang="0">
                  <a:pos x="195" y="43"/>
                </a:cxn>
                <a:cxn ang="0">
                  <a:pos x="56" y="299"/>
                </a:cxn>
                <a:cxn ang="0">
                  <a:pos x="0" y="652"/>
                </a:cxn>
                <a:cxn ang="0">
                  <a:pos x="56" y="848"/>
                </a:cxn>
                <a:cxn ang="0">
                  <a:pos x="214" y="1108"/>
                </a:cxn>
                <a:cxn ang="0">
                  <a:pos x="396" y="1191"/>
                </a:cxn>
                <a:cxn ang="0">
                  <a:pos x="642" y="1154"/>
                </a:cxn>
                <a:cxn ang="0">
                  <a:pos x="938" y="1033"/>
                </a:cxn>
                <a:cxn ang="0">
                  <a:pos x="957" y="895"/>
                </a:cxn>
                <a:cxn ang="0">
                  <a:pos x="697" y="987"/>
                </a:cxn>
                <a:cxn ang="0">
                  <a:pos x="552" y="801"/>
                </a:cxn>
                <a:cxn ang="0">
                  <a:pos x="836" y="895"/>
                </a:cxn>
                <a:cxn ang="0">
                  <a:pos x="1046" y="810"/>
                </a:cxn>
                <a:cxn ang="0">
                  <a:pos x="1046" y="578"/>
                </a:cxn>
                <a:cxn ang="0">
                  <a:pos x="948" y="513"/>
                </a:cxn>
                <a:cxn ang="0">
                  <a:pos x="892" y="355"/>
                </a:cxn>
                <a:cxn ang="0">
                  <a:pos x="836" y="225"/>
                </a:cxn>
                <a:cxn ang="0">
                  <a:pos x="642" y="43"/>
                </a:cxn>
                <a:cxn ang="0">
                  <a:pos x="481" y="43"/>
                </a:cxn>
              </a:cxnLst>
              <a:rect l="0" t="0" r="r" b="b"/>
              <a:pathLst>
                <a:path w="1081" h="1199">
                  <a:moveTo>
                    <a:pt x="481" y="43"/>
                  </a:moveTo>
                  <a:cubicBezTo>
                    <a:pt x="407" y="43"/>
                    <a:pt x="266" y="0"/>
                    <a:pt x="195" y="43"/>
                  </a:cubicBezTo>
                  <a:cubicBezTo>
                    <a:pt x="124" y="86"/>
                    <a:pt x="88" y="197"/>
                    <a:pt x="56" y="299"/>
                  </a:cubicBezTo>
                  <a:cubicBezTo>
                    <a:pt x="24" y="401"/>
                    <a:pt x="0" y="561"/>
                    <a:pt x="0" y="652"/>
                  </a:cubicBezTo>
                  <a:cubicBezTo>
                    <a:pt x="0" y="743"/>
                    <a:pt x="20" y="772"/>
                    <a:pt x="56" y="848"/>
                  </a:cubicBezTo>
                  <a:cubicBezTo>
                    <a:pt x="92" y="924"/>
                    <a:pt x="157" y="1051"/>
                    <a:pt x="214" y="1108"/>
                  </a:cubicBezTo>
                  <a:cubicBezTo>
                    <a:pt x="271" y="1165"/>
                    <a:pt x="325" y="1183"/>
                    <a:pt x="396" y="1191"/>
                  </a:cubicBezTo>
                  <a:cubicBezTo>
                    <a:pt x="467" y="1199"/>
                    <a:pt x="552" y="1180"/>
                    <a:pt x="642" y="1154"/>
                  </a:cubicBezTo>
                  <a:cubicBezTo>
                    <a:pt x="732" y="1128"/>
                    <a:pt x="885" y="1076"/>
                    <a:pt x="938" y="1033"/>
                  </a:cubicBezTo>
                  <a:cubicBezTo>
                    <a:pt x="991" y="990"/>
                    <a:pt x="997" y="903"/>
                    <a:pt x="957" y="895"/>
                  </a:cubicBezTo>
                  <a:cubicBezTo>
                    <a:pt x="917" y="887"/>
                    <a:pt x="764" y="1003"/>
                    <a:pt x="697" y="987"/>
                  </a:cubicBezTo>
                  <a:cubicBezTo>
                    <a:pt x="630" y="971"/>
                    <a:pt x="529" y="816"/>
                    <a:pt x="552" y="801"/>
                  </a:cubicBezTo>
                  <a:cubicBezTo>
                    <a:pt x="575" y="786"/>
                    <a:pt x="754" y="893"/>
                    <a:pt x="836" y="895"/>
                  </a:cubicBezTo>
                  <a:cubicBezTo>
                    <a:pt x="918" y="897"/>
                    <a:pt x="1011" y="863"/>
                    <a:pt x="1046" y="810"/>
                  </a:cubicBezTo>
                  <a:cubicBezTo>
                    <a:pt x="1081" y="757"/>
                    <a:pt x="1062" y="627"/>
                    <a:pt x="1046" y="578"/>
                  </a:cubicBezTo>
                  <a:cubicBezTo>
                    <a:pt x="1030" y="529"/>
                    <a:pt x="974" y="550"/>
                    <a:pt x="948" y="513"/>
                  </a:cubicBezTo>
                  <a:cubicBezTo>
                    <a:pt x="922" y="476"/>
                    <a:pt x="911" y="403"/>
                    <a:pt x="892" y="355"/>
                  </a:cubicBezTo>
                  <a:cubicBezTo>
                    <a:pt x="873" y="307"/>
                    <a:pt x="878" y="277"/>
                    <a:pt x="836" y="225"/>
                  </a:cubicBezTo>
                  <a:cubicBezTo>
                    <a:pt x="794" y="173"/>
                    <a:pt x="707" y="73"/>
                    <a:pt x="642" y="43"/>
                  </a:cubicBezTo>
                  <a:cubicBezTo>
                    <a:pt x="577" y="13"/>
                    <a:pt x="555" y="43"/>
                    <a:pt x="481" y="43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0" name="Freeform 94"/>
            <p:cNvSpPr>
              <a:spLocks/>
            </p:cNvSpPr>
            <p:nvPr/>
          </p:nvSpPr>
          <p:spPr bwMode="auto">
            <a:xfrm>
              <a:off x="2847" y="8631"/>
              <a:ext cx="1256" cy="1321"/>
            </a:xfrm>
            <a:custGeom>
              <a:avLst/>
              <a:gdLst/>
              <a:ahLst/>
              <a:cxnLst>
                <a:cxn ang="0">
                  <a:pos x="0" y="752"/>
                </a:cxn>
                <a:cxn ang="0">
                  <a:pos x="107" y="669"/>
                </a:cxn>
                <a:cxn ang="0">
                  <a:pos x="219" y="371"/>
                </a:cxn>
                <a:cxn ang="0">
                  <a:pos x="423" y="139"/>
                </a:cxn>
                <a:cxn ang="0">
                  <a:pos x="646" y="46"/>
                </a:cxn>
                <a:cxn ang="0">
                  <a:pos x="1008" y="0"/>
                </a:cxn>
                <a:cxn ang="0">
                  <a:pos x="1253" y="46"/>
                </a:cxn>
                <a:cxn ang="0">
                  <a:pos x="1027" y="83"/>
                </a:cxn>
                <a:cxn ang="0">
                  <a:pos x="841" y="176"/>
                </a:cxn>
                <a:cxn ang="0">
                  <a:pos x="795" y="446"/>
                </a:cxn>
                <a:cxn ang="0">
                  <a:pos x="720" y="715"/>
                </a:cxn>
                <a:cxn ang="0">
                  <a:pos x="795" y="892"/>
                </a:cxn>
                <a:cxn ang="0">
                  <a:pos x="888" y="1050"/>
                </a:cxn>
                <a:cxn ang="0">
                  <a:pos x="1135" y="1263"/>
                </a:cxn>
                <a:cxn ang="0">
                  <a:pos x="795" y="1319"/>
                </a:cxn>
                <a:cxn ang="0">
                  <a:pos x="479" y="1254"/>
                </a:cxn>
                <a:cxn ang="0">
                  <a:pos x="291" y="1040"/>
                </a:cxn>
                <a:cxn ang="0">
                  <a:pos x="144" y="827"/>
                </a:cxn>
                <a:cxn ang="0">
                  <a:pos x="52" y="799"/>
                </a:cxn>
                <a:cxn ang="0">
                  <a:pos x="52" y="734"/>
                </a:cxn>
              </a:cxnLst>
              <a:rect l="0" t="0" r="r" b="b"/>
              <a:pathLst>
                <a:path w="1256" h="1321">
                  <a:moveTo>
                    <a:pt x="0" y="752"/>
                  </a:moveTo>
                  <a:cubicBezTo>
                    <a:pt x="35" y="742"/>
                    <a:pt x="71" y="732"/>
                    <a:pt x="107" y="669"/>
                  </a:cubicBezTo>
                  <a:cubicBezTo>
                    <a:pt x="143" y="606"/>
                    <a:pt x="166" y="459"/>
                    <a:pt x="219" y="371"/>
                  </a:cubicBezTo>
                  <a:cubicBezTo>
                    <a:pt x="272" y="283"/>
                    <a:pt x="352" y="193"/>
                    <a:pt x="423" y="139"/>
                  </a:cubicBezTo>
                  <a:cubicBezTo>
                    <a:pt x="494" y="85"/>
                    <a:pt x="549" y="69"/>
                    <a:pt x="646" y="46"/>
                  </a:cubicBezTo>
                  <a:cubicBezTo>
                    <a:pt x="743" y="23"/>
                    <a:pt x="907" y="0"/>
                    <a:pt x="1008" y="0"/>
                  </a:cubicBezTo>
                  <a:cubicBezTo>
                    <a:pt x="1109" y="0"/>
                    <a:pt x="1250" y="32"/>
                    <a:pt x="1253" y="46"/>
                  </a:cubicBezTo>
                  <a:cubicBezTo>
                    <a:pt x="1256" y="60"/>
                    <a:pt x="1096" y="61"/>
                    <a:pt x="1027" y="83"/>
                  </a:cubicBezTo>
                  <a:cubicBezTo>
                    <a:pt x="958" y="105"/>
                    <a:pt x="880" y="116"/>
                    <a:pt x="841" y="176"/>
                  </a:cubicBezTo>
                  <a:cubicBezTo>
                    <a:pt x="802" y="236"/>
                    <a:pt x="815" y="356"/>
                    <a:pt x="795" y="446"/>
                  </a:cubicBezTo>
                  <a:cubicBezTo>
                    <a:pt x="775" y="536"/>
                    <a:pt x="720" y="641"/>
                    <a:pt x="720" y="715"/>
                  </a:cubicBezTo>
                  <a:cubicBezTo>
                    <a:pt x="720" y="789"/>
                    <a:pt x="767" y="836"/>
                    <a:pt x="795" y="892"/>
                  </a:cubicBezTo>
                  <a:cubicBezTo>
                    <a:pt x="823" y="948"/>
                    <a:pt x="831" y="988"/>
                    <a:pt x="888" y="1050"/>
                  </a:cubicBezTo>
                  <a:cubicBezTo>
                    <a:pt x="945" y="1112"/>
                    <a:pt x="1150" y="1218"/>
                    <a:pt x="1135" y="1263"/>
                  </a:cubicBezTo>
                  <a:cubicBezTo>
                    <a:pt x="1120" y="1308"/>
                    <a:pt x="904" y="1321"/>
                    <a:pt x="795" y="1319"/>
                  </a:cubicBezTo>
                  <a:cubicBezTo>
                    <a:pt x="686" y="1317"/>
                    <a:pt x="563" y="1300"/>
                    <a:pt x="479" y="1254"/>
                  </a:cubicBezTo>
                  <a:cubicBezTo>
                    <a:pt x="395" y="1208"/>
                    <a:pt x="347" y="1111"/>
                    <a:pt x="291" y="1040"/>
                  </a:cubicBezTo>
                  <a:cubicBezTo>
                    <a:pt x="235" y="969"/>
                    <a:pt x="184" y="867"/>
                    <a:pt x="144" y="827"/>
                  </a:cubicBezTo>
                  <a:cubicBezTo>
                    <a:pt x="104" y="787"/>
                    <a:pt x="67" y="814"/>
                    <a:pt x="52" y="799"/>
                  </a:cubicBezTo>
                  <a:cubicBezTo>
                    <a:pt x="37" y="784"/>
                    <a:pt x="44" y="759"/>
                    <a:pt x="52" y="734"/>
                  </a:cubicBezTo>
                </a:path>
              </a:pathLst>
            </a:custGeom>
            <a:solidFill>
              <a:srgbClr val="5A5A5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1" name="Freeform 95"/>
            <p:cNvSpPr>
              <a:spLocks/>
            </p:cNvSpPr>
            <p:nvPr/>
          </p:nvSpPr>
          <p:spPr bwMode="auto">
            <a:xfrm>
              <a:off x="3195" y="9103"/>
              <a:ext cx="391" cy="481"/>
            </a:xfrm>
            <a:custGeom>
              <a:avLst/>
              <a:gdLst/>
              <a:ahLst/>
              <a:cxnLst>
                <a:cxn ang="0">
                  <a:pos x="354" y="122"/>
                </a:cxn>
                <a:cxn ang="0">
                  <a:pos x="280" y="17"/>
                </a:cxn>
                <a:cxn ang="0">
                  <a:pos x="187" y="17"/>
                </a:cxn>
                <a:cxn ang="0">
                  <a:pos x="19" y="76"/>
                </a:cxn>
                <a:cxn ang="0">
                  <a:pos x="75" y="280"/>
                </a:cxn>
                <a:cxn ang="0">
                  <a:pos x="131" y="401"/>
                </a:cxn>
                <a:cxn ang="0">
                  <a:pos x="196" y="467"/>
                </a:cxn>
                <a:cxn ang="0">
                  <a:pos x="345" y="317"/>
                </a:cxn>
                <a:cxn ang="0">
                  <a:pos x="391" y="224"/>
                </a:cxn>
              </a:cxnLst>
              <a:rect l="0" t="0" r="r" b="b"/>
              <a:pathLst>
                <a:path w="391" h="481">
                  <a:moveTo>
                    <a:pt x="354" y="122"/>
                  </a:moveTo>
                  <a:cubicBezTo>
                    <a:pt x="331" y="78"/>
                    <a:pt x="308" y="34"/>
                    <a:pt x="280" y="17"/>
                  </a:cubicBezTo>
                  <a:cubicBezTo>
                    <a:pt x="252" y="0"/>
                    <a:pt x="230" y="7"/>
                    <a:pt x="187" y="17"/>
                  </a:cubicBezTo>
                  <a:cubicBezTo>
                    <a:pt x="144" y="27"/>
                    <a:pt x="38" y="32"/>
                    <a:pt x="19" y="76"/>
                  </a:cubicBezTo>
                  <a:cubicBezTo>
                    <a:pt x="0" y="120"/>
                    <a:pt x="56" y="226"/>
                    <a:pt x="75" y="280"/>
                  </a:cubicBezTo>
                  <a:cubicBezTo>
                    <a:pt x="94" y="334"/>
                    <a:pt x="111" y="370"/>
                    <a:pt x="131" y="401"/>
                  </a:cubicBezTo>
                  <a:cubicBezTo>
                    <a:pt x="151" y="432"/>
                    <a:pt x="160" y="481"/>
                    <a:pt x="196" y="467"/>
                  </a:cubicBezTo>
                  <a:cubicBezTo>
                    <a:pt x="232" y="453"/>
                    <a:pt x="313" y="357"/>
                    <a:pt x="345" y="317"/>
                  </a:cubicBezTo>
                  <a:cubicBezTo>
                    <a:pt x="377" y="277"/>
                    <a:pt x="384" y="250"/>
                    <a:pt x="391" y="224"/>
                  </a:cubicBezTo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2" name="Oval 96"/>
            <p:cNvSpPr>
              <a:spLocks noChangeArrowheads="1"/>
            </p:cNvSpPr>
            <p:nvPr/>
          </p:nvSpPr>
          <p:spPr bwMode="auto">
            <a:xfrm>
              <a:off x="3982" y="8974"/>
              <a:ext cx="246" cy="35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3" name="Oval 97"/>
            <p:cNvSpPr>
              <a:spLocks noChangeArrowheads="1"/>
            </p:cNvSpPr>
            <p:nvPr/>
          </p:nvSpPr>
          <p:spPr bwMode="auto">
            <a:xfrm>
              <a:off x="4283" y="8900"/>
              <a:ext cx="195" cy="35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4" name="Oval 98"/>
            <p:cNvSpPr>
              <a:spLocks noChangeArrowheads="1"/>
            </p:cNvSpPr>
            <p:nvPr/>
          </p:nvSpPr>
          <p:spPr bwMode="auto">
            <a:xfrm>
              <a:off x="2668" y="8631"/>
              <a:ext cx="143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5" name="Oval 99"/>
            <p:cNvSpPr>
              <a:spLocks noChangeArrowheads="1"/>
            </p:cNvSpPr>
            <p:nvPr/>
          </p:nvSpPr>
          <p:spPr bwMode="auto">
            <a:xfrm>
              <a:off x="2620" y="8287"/>
              <a:ext cx="227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6" name="Oval 100"/>
            <p:cNvSpPr>
              <a:spLocks noChangeArrowheads="1"/>
            </p:cNvSpPr>
            <p:nvPr/>
          </p:nvSpPr>
          <p:spPr bwMode="auto">
            <a:xfrm>
              <a:off x="4775" y="9662"/>
              <a:ext cx="232" cy="21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7" name="Oval 101"/>
            <p:cNvSpPr>
              <a:spLocks noChangeArrowheads="1"/>
            </p:cNvSpPr>
            <p:nvPr/>
          </p:nvSpPr>
          <p:spPr bwMode="auto">
            <a:xfrm>
              <a:off x="5007" y="10000"/>
              <a:ext cx="143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8" name="Oval 102"/>
            <p:cNvSpPr>
              <a:spLocks noChangeArrowheads="1"/>
            </p:cNvSpPr>
            <p:nvPr/>
          </p:nvSpPr>
          <p:spPr bwMode="auto">
            <a:xfrm>
              <a:off x="4775" y="10201"/>
              <a:ext cx="143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9" name="Oval 103"/>
            <p:cNvSpPr>
              <a:spLocks noChangeArrowheads="1"/>
            </p:cNvSpPr>
            <p:nvPr/>
          </p:nvSpPr>
          <p:spPr bwMode="auto">
            <a:xfrm>
              <a:off x="4103" y="9126"/>
              <a:ext cx="71" cy="7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20" name="Oval 104"/>
            <p:cNvSpPr>
              <a:spLocks noChangeArrowheads="1"/>
            </p:cNvSpPr>
            <p:nvPr/>
          </p:nvSpPr>
          <p:spPr bwMode="auto">
            <a:xfrm>
              <a:off x="4343" y="9049"/>
              <a:ext cx="71" cy="7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21" name="Freeform 105"/>
            <p:cNvSpPr>
              <a:spLocks/>
            </p:cNvSpPr>
            <p:nvPr/>
          </p:nvSpPr>
          <p:spPr bwMode="auto">
            <a:xfrm>
              <a:off x="3945" y="8900"/>
              <a:ext cx="283" cy="149"/>
            </a:xfrm>
            <a:custGeom>
              <a:avLst/>
              <a:gdLst/>
              <a:ahLst/>
              <a:cxnLst>
                <a:cxn ang="0">
                  <a:pos x="283" y="74"/>
                </a:cxn>
                <a:cxn ang="0">
                  <a:pos x="193" y="0"/>
                </a:cxn>
                <a:cxn ang="0">
                  <a:pos x="37" y="74"/>
                </a:cxn>
                <a:cxn ang="0">
                  <a:pos x="0" y="149"/>
                </a:cxn>
              </a:cxnLst>
              <a:rect l="0" t="0" r="r" b="b"/>
              <a:pathLst>
                <a:path w="283" h="149">
                  <a:moveTo>
                    <a:pt x="283" y="74"/>
                  </a:moveTo>
                  <a:cubicBezTo>
                    <a:pt x="258" y="37"/>
                    <a:pt x="234" y="0"/>
                    <a:pt x="193" y="0"/>
                  </a:cubicBezTo>
                  <a:cubicBezTo>
                    <a:pt x="152" y="0"/>
                    <a:pt x="69" y="49"/>
                    <a:pt x="37" y="74"/>
                  </a:cubicBezTo>
                  <a:cubicBezTo>
                    <a:pt x="5" y="99"/>
                    <a:pt x="2" y="124"/>
                    <a:pt x="0" y="149"/>
                  </a:cubicBezTo>
                </a:path>
              </a:pathLst>
            </a:custGeom>
            <a:noFill/>
            <a:ln w="19050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22" name="Freeform 106"/>
            <p:cNvSpPr>
              <a:spLocks/>
            </p:cNvSpPr>
            <p:nvPr/>
          </p:nvSpPr>
          <p:spPr bwMode="auto">
            <a:xfrm>
              <a:off x="4283" y="8854"/>
              <a:ext cx="60" cy="46"/>
            </a:xfrm>
            <a:custGeom>
              <a:avLst/>
              <a:gdLst/>
              <a:ahLst/>
              <a:cxnLst>
                <a:cxn ang="0">
                  <a:pos x="0" y="46"/>
                </a:cxn>
                <a:cxn ang="0">
                  <a:pos x="60" y="0"/>
                </a:cxn>
              </a:cxnLst>
              <a:rect l="0" t="0" r="r" b="b"/>
              <a:pathLst>
                <a:path w="60" h="46">
                  <a:moveTo>
                    <a:pt x="0" y="46"/>
                  </a:moveTo>
                  <a:cubicBezTo>
                    <a:pt x="0" y="46"/>
                    <a:pt x="30" y="23"/>
                    <a:pt x="60" y="0"/>
                  </a:cubicBezTo>
                </a:path>
              </a:pathLst>
            </a:custGeom>
            <a:noFill/>
            <a:ln w="19050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cxnSp>
          <p:nvCxnSpPr>
            <p:cNvPr id="9323" name="AutoShape 107"/>
            <p:cNvCxnSpPr>
              <a:cxnSpLocks noChangeShapeType="1"/>
            </p:cNvCxnSpPr>
            <p:nvPr/>
          </p:nvCxnSpPr>
          <p:spPr bwMode="auto">
            <a:xfrm flipH="1" flipV="1">
              <a:off x="2936" y="8848"/>
              <a:ext cx="137" cy="126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4" name="AutoShape 108"/>
            <p:cNvCxnSpPr>
              <a:cxnSpLocks noChangeShapeType="1"/>
            </p:cNvCxnSpPr>
            <p:nvPr/>
          </p:nvCxnSpPr>
          <p:spPr bwMode="auto">
            <a:xfrm flipH="1" flipV="1">
              <a:off x="2742" y="9201"/>
              <a:ext cx="137" cy="126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5" name="AutoShape 109"/>
            <p:cNvCxnSpPr>
              <a:cxnSpLocks noChangeShapeType="1"/>
            </p:cNvCxnSpPr>
            <p:nvPr/>
          </p:nvCxnSpPr>
          <p:spPr bwMode="auto">
            <a:xfrm flipH="1">
              <a:off x="2668" y="9379"/>
              <a:ext cx="163" cy="0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6" name="AutoShape 110"/>
            <p:cNvCxnSpPr>
              <a:cxnSpLocks noChangeShapeType="1"/>
            </p:cNvCxnSpPr>
            <p:nvPr/>
          </p:nvCxnSpPr>
          <p:spPr bwMode="auto">
            <a:xfrm flipH="1">
              <a:off x="2694" y="9453"/>
              <a:ext cx="185" cy="131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7" name="AutoShape 111"/>
            <p:cNvCxnSpPr>
              <a:cxnSpLocks noChangeShapeType="1"/>
            </p:cNvCxnSpPr>
            <p:nvPr/>
          </p:nvCxnSpPr>
          <p:spPr bwMode="auto">
            <a:xfrm flipH="1">
              <a:off x="3001" y="9788"/>
              <a:ext cx="183" cy="82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8" name="AutoShape 112"/>
            <p:cNvCxnSpPr>
              <a:cxnSpLocks noChangeShapeType="1"/>
            </p:cNvCxnSpPr>
            <p:nvPr/>
          </p:nvCxnSpPr>
          <p:spPr bwMode="auto">
            <a:xfrm flipH="1">
              <a:off x="3133" y="9788"/>
              <a:ext cx="62" cy="164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9" name="AutoShape 113"/>
            <p:cNvCxnSpPr>
              <a:cxnSpLocks noChangeShapeType="1"/>
            </p:cNvCxnSpPr>
            <p:nvPr/>
          </p:nvCxnSpPr>
          <p:spPr bwMode="auto">
            <a:xfrm flipH="1" flipV="1">
              <a:off x="3001" y="8774"/>
              <a:ext cx="72" cy="200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</p:grpSp>
      <p:grpSp>
        <p:nvGrpSpPr>
          <p:cNvPr id="5122" name="Group 2"/>
          <p:cNvGrpSpPr>
            <a:grpSpLocks/>
          </p:cNvGrpSpPr>
          <p:nvPr/>
        </p:nvGrpSpPr>
        <p:grpSpPr bwMode="auto">
          <a:xfrm>
            <a:off x="6500826" y="4286256"/>
            <a:ext cx="803278" cy="661989"/>
            <a:chOff x="3855" y="6321"/>
            <a:chExt cx="591" cy="775"/>
          </a:xfrm>
        </p:grpSpPr>
        <p:sp>
          <p:nvSpPr>
            <p:cNvPr id="5123" name="Freeform 3"/>
            <p:cNvSpPr>
              <a:spLocks/>
            </p:cNvSpPr>
            <p:nvPr/>
          </p:nvSpPr>
          <p:spPr bwMode="auto">
            <a:xfrm>
              <a:off x="3949" y="6721"/>
              <a:ext cx="449" cy="345"/>
            </a:xfrm>
            <a:custGeom>
              <a:avLst/>
              <a:gdLst/>
              <a:ahLst/>
              <a:cxnLst>
                <a:cxn ang="0">
                  <a:pos x="36" y="379"/>
                </a:cxn>
                <a:cxn ang="0">
                  <a:pos x="159" y="173"/>
                </a:cxn>
                <a:cxn ang="0">
                  <a:pos x="327" y="266"/>
                </a:cxn>
                <a:cxn ang="0">
                  <a:pos x="487" y="54"/>
                </a:cxn>
                <a:cxn ang="0">
                  <a:pos x="678" y="54"/>
                </a:cxn>
                <a:cxn ang="0">
                  <a:pos x="685" y="379"/>
                </a:cxn>
                <a:cxn ang="0">
                  <a:pos x="373" y="417"/>
                </a:cxn>
                <a:cxn ang="0">
                  <a:pos x="36" y="379"/>
                </a:cxn>
              </a:cxnLst>
              <a:rect l="0" t="0" r="r" b="b"/>
              <a:pathLst>
                <a:path w="736" h="440">
                  <a:moveTo>
                    <a:pt x="36" y="379"/>
                  </a:moveTo>
                  <a:cubicBezTo>
                    <a:pt x="0" y="338"/>
                    <a:pt x="111" y="192"/>
                    <a:pt x="159" y="173"/>
                  </a:cubicBezTo>
                  <a:cubicBezTo>
                    <a:pt x="207" y="154"/>
                    <a:pt x="272" y="286"/>
                    <a:pt x="327" y="266"/>
                  </a:cubicBezTo>
                  <a:cubicBezTo>
                    <a:pt x="382" y="246"/>
                    <a:pt x="429" y="89"/>
                    <a:pt x="487" y="54"/>
                  </a:cubicBezTo>
                  <a:cubicBezTo>
                    <a:pt x="545" y="19"/>
                    <a:pt x="645" y="0"/>
                    <a:pt x="678" y="54"/>
                  </a:cubicBezTo>
                  <a:cubicBezTo>
                    <a:pt x="711" y="108"/>
                    <a:pt x="736" y="318"/>
                    <a:pt x="685" y="379"/>
                  </a:cubicBezTo>
                  <a:cubicBezTo>
                    <a:pt x="634" y="440"/>
                    <a:pt x="481" y="413"/>
                    <a:pt x="373" y="417"/>
                  </a:cubicBezTo>
                  <a:cubicBezTo>
                    <a:pt x="265" y="421"/>
                    <a:pt x="72" y="420"/>
                    <a:pt x="36" y="379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4" name="Freeform 4"/>
            <p:cNvSpPr>
              <a:spLocks/>
            </p:cNvSpPr>
            <p:nvPr/>
          </p:nvSpPr>
          <p:spPr bwMode="auto">
            <a:xfrm>
              <a:off x="3861" y="6471"/>
              <a:ext cx="507" cy="469"/>
            </a:xfrm>
            <a:custGeom>
              <a:avLst/>
              <a:gdLst/>
              <a:ahLst/>
              <a:cxnLst>
                <a:cxn ang="0">
                  <a:pos x="445" y="586"/>
                </a:cxn>
                <a:cxn ang="0">
                  <a:pos x="406" y="445"/>
                </a:cxn>
                <a:cxn ang="0">
                  <a:pos x="389" y="320"/>
                </a:cxn>
                <a:cxn ang="0">
                  <a:pos x="15" y="377"/>
                </a:cxn>
                <a:cxn ang="0">
                  <a:pos x="356" y="238"/>
                </a:cxn>
                <a:cxn ang="0">
                  <a:pos x="179" y="238"/>
                </a:cxn>
                <a:cxn ang="0">
                  <a:pos x="15" y="320"/>
                </a:cxn>
                <a:cxn ang="0">
                  <a:pos x="271" y="80"/>
                </a:cxn>
                <a:cxn ang="0">
                  <a:pos x="445" y="146"/>
                </a:cxn>
                <a:cxn ang="0">
                  <a:pos x="406" y="12"/>
                </a:cxn>
                <a:cxn ang="0">
                  <a:pos x="581" y="75"/>
                </a:cxn>
                <a:cxn ang="0">
                  <a:pos x="821" y="214"/>
                </a:cxn>
                <a:cxn ang="0">
                  <a:pos x="630" y="215"/>
                </a:cxn>
                <a:cxn ang="0">
                  <a:pos x="795" y="300"/>
                </a:cxn>
                <a:cxn ang="0">
                  <a:pos x="516" y="320"/>
                </a:cxn>
                <a:cxn ang="0">
                  <a:pos x="556" y="523"/>
                </a:cxn>
                <a:cxn ang="0">
                  <a:pos x="445" y="586"/>
                </a:cxn>
              </a:cxnLst>
              <a:rect l="0" t="0" r="r" b="b"/>
              <a:pathLst>
                <a:path w="829" h="599">
                  <a:moveTo>
                    <a:pt x="445" y="586"/>
                  </a:moveTo>
                  <a:cubicBezTo>
                    <a:pt x="420" y="573"/>
                    <a:pt x="415" y="489"/>
                    <a:pt x="406" y="445"/>
                  </a:cubicBezTo>
                  <a:cubicBezTo>
                    <a:pt x="397" y="401"/>
                    <a:pt x="454" y="331"/>
                    <a:pt x="389" y="320"/>
                  </a:cubicBezTo>
                  <a:cubicBezTo>
                    <a:pt x="324" y="309"/>
                    <a:pt x="20" y="391"/>
                    <a:pt x="15" y="377"/>
                  </a:cubicBezTo>
                  <a:cubicBezTo>
                    <a:pt x="10" y="363"/>
                    <a:pt x="329" y="261"/>
                    <a:pt x="356" y="238"/>
                  </a:cubicBezTo>
                  <a:cubicBezTo>
                    <a:pt x="383" y="215"/>
                    <a:pt x="236" y="224"/>
                    <a:pt x="179" y="238"/>
                  </a:cubicBezTo>
                  <a:cubicBezTo>
                    <a:pt x="122" y="252"/>
                    <a:pt x="0" y="346"/>
                    <a:pt x="15" y="320"/>
                  </a:cubicBezTo>
                  <a:cubicBezTo>
                    <a:pt x="30" y="294"/>
                    <a:pt x="199" y="109"/>
                    <a:pt x="271" y="80"/>
                  </a:cubicBezTo>
                  <a:cubicBezTo>
                    <a:pt x="343" y="51"/>
                    <a:pt x="423" y="157"/>
                    <a:pt x="445" y="146"/>
                  </a:cubicBezTo>
                  <a:cubicBezTo>
                    <a:pt x="467" y="135"/>
                    <a:pt x="383" y="24"/>
                    <a:pt x="406" y="12"/>
                  </a:cubicBezTo>
                  <a:cubicBezTo>
                    <a:pt x="429" y="0"/>
                    <a:pt x="512" y="41"/>
                    <a:pt x="581" y="75"/>
                  </a:cubicBezTo>
                  <a:cubicBezTo>
                    <a:pt x="650" y="109"/>
                    <a:pt x="813" y="191"/>
                    <a:pt x="821" y="214"/>
                  </a:cubicBezTo>
                  <a:cubicBezTo>
                    <a:pt x="829" y="237"/>
                    <a:pt x="634" y="201"/>
                    <a:pt x="630" y="215"/>
                  </a:cubicBezTo>
                  <a:cubicBezTo>
                    <a:pt x="626" y="229"/>
                    <a:pt x="814" y="282"/>
                    <a:pt x="795" y="300"/>
                  </a:cubicBezTo>
                  <a:cubicBezTo>
                    <a:pt x="776" y="318"/>
                    <a:pt x="556" y="283"/>
                    <a:pt x="516" y="320"/>
                  </a:cubicBezTo>
                  <a:cubicBezTo>
                    <a:pt x="476" y="357"/>
                    <a:pt x="568" y="479"/>
                    <a:pt x="556" y="523"/>
                  </a:cubicBezTo>
                  <a:cubicBezTo>
                    <a:pt x="544" y="567"/>
                    <a:pt x="470" y="599"/>
                    <a:pt x="445" y="586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5" name="Freeform 5"/>
            <p:cNvSpPr>
              <a:spLocks/>
            </p:cNvSpPr>
            <p:nvPr/>
          </p:nvSpPr>
          <p:spPr bwMode="auto">
            <a:xfrm>
              <a:off x="3855" y="6321"/>
              <a:ext cx="351" cy="660"/>
            </a:xfrm>
            <a:custGeom>
              <a:avLst/>
              <a:gdLst/>
              <a:ahLst/>
              <a:cxnLst>
                <a:cxn ang="0">
                  <a:pos x="566" y="745"/>
                </a:cxn>
                <a:cxn ang="0">
                  <a:pos x="405" y="337"/>
                </a:cxn>
                <a:cxn ang="0">
                  <a:pos x="89" y="48"/>
                </a:cxn>
                <a:cxn ang="0">
                  <a:pos x="0" y="48"/>
                </a:cxn>
                <a:cxn ang="0">
                  <a:pos x="89" y="86"/>
                </a:cxn>
                <a:cxn ang="0">
                  <a:pos x="405" y="429"/>
                </a:cxn>
                <a:cxn ang="0">
                  <a:pos x="455" y="790"/>
                </a:cxn>
                <a:cxn ang="0">
                  <a:pos x="566" y="745"/>
                </a:cxn>
              </a:cxnLst>
              <a:rect l="0" t="0" r="r" b="b"/>
              <a:pathLst>
                <a:path w="574" h="843">
                  <a:moveTo>
                    <a:pt x="566" y="745"/>
                  </a:moveTo>
                  <a:cubicBezTo>
                    <a:pt x="558" y="670"/>
                    <a:pt x="484" y="453"/>
                    <a:pt x="405" y="337"/>
                  </a:cubicBezTo>
                  <a:cubicBezTo>
                    <a:pt x="326" y="221"/>
                    <a:pt x="156" y="96"/>
                    <a:pt x="89" y="48"/>
                  </a:cubicBezTo>
                  <a:cubicBezTo>
                    <a:pt x="22" y="0"/>
                    <a:pt x="0" y="42"/>
                    <a:pt x="0" y="48"/>
                  </a:cubicBezTo>
                  <a:cubicBezTo>
                    <a:pt x="0" y="54"/>
                    <a:pt x="22" y="23"/>
                    <a:pt x="89" y="86"/>
                  </a:cubicBezTo>
                  <a:cubicBezTo>
                    <a:pt x="156" y="149"/>
                    <a:pt x="344" y="312"/>
                    <a:pt x="405" y="429"/>
                  </a:cubicBezTo>
                  <a:cubicBezTo>
                    <a:pt x="466" y="546"/>
                    <a:pt x="428" y="737"/>
                    <a:pt x="455" y="790"/>
                  </a:cubicBezTo>
                  <a:cubicBezTo>
                    <a:pt x="482" y="843"/>
                    <a:pt x="574" y="820"/>
                    <a:pt x="566" y="745"/>
                  </a:cubicBezTo>
                  <a:close/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4109" y="6417"/>
              <a:ext cx="337" cy="530"/>
            </a:xfrm>
            <a:custGeom>
              <a:avLst/>
              <a:gdLst/>
              <a:ahLst/>
              <a:cxnLst>
                <a:cxn ang="0">
                  <a:pos x="110" y="562"/>
                </a:cxn>
                <a:cxn ang="0">
                  <a:pos x="158" y="307"/>
                </a:cxn>
                <a:cxn ang="0">
                  <a:pos x="423" y="44"/>
                </a:cxn>
                <a:cxn ang="0">
                  <a:pos x="545" y="44"/>
                </a:cxn>
                <a:cxn ang="0">
                  <a:pos x="389" y="144"/>
                </a:cxn>
                <a:cxn ang="0">
                  <a:pos x="224" y="307"/>
                </a:cxn>
                <a:cxn ang="0">
                  <a:pos x="158" y="535"/>
                </a:cxn>
                <a:cxn ang="0">
                  <a:pos x="127" y="668"/>
                </a:cxn>
                <a:cxn ang="0">
                  <a:pos x="0" y="592"/>
                </a:cxn>
              </a:cxnLst>
              <a:rect l="0" t="0" r="r" b="b"/>
              <a:pathLst>
                <a:path w="551" h="677">
                  <a:moveTo>
                    <a:pt x="110" y="562"/>
                  </a:moveTo>
                  <a:cubicBezTo>
                    <a:pt x="108" y="477"/>
                    <a:pt x="106" y="393"/>
                    <a:pt x="158" y="307"/>
                  </a:cubicBezTo>
                  <a:cubicBezTo>
                    <a:pt x="210" y="221"/>
                    <a:pt x="359" y="88"/>
                    <a:pt x="423" y="44"/>
                  </a:cubicBezTo>
                  <a:cubicBezTo>
                    <a:pt x="487" y="0"/>
                    <a:pt x="551" y="27"/>
                    <a:pt x="545" y="44"/>
                  </a:cubicBezTo>
                  <a:cubicBezTo>
                    <a:pt x="539" y="61"/>
                    <a:pt x="442" y="100"/>
                    <a:pt x="389" y="144"/>
                  </a:cubicBezTo>
                  <a:cubicBezTo>
                    <a:pt x="336" y="188"/>
                    <a:pt x="262" y="242"/>
                    <a:pt x="224" y="307"/>
                  </a:cubicBezTo>
                  <a:cubicBezTo>
                    <a:pt x="186" y="372"/>
                    <a:pt x="174" y="475"/>
                    <a:pt x="158" y="535"/>
                  </a:cubicBezTo>
                  <a:cubicBezTo>
                    <a:pt x="142" y="595"/>
                    <a:pt x="153" y="659"/>
                    <a:pt x="127" y="668"/>
                  </a:cubicBezTo>
                  <a:cubicBezTo>
                    <a:pt x="101" y="677"/>
                    <a:pt x="50" y="634"/>
                    <a:pt x="0" y="592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3988" y="6936"/>
              <a:ext cx="371" cy="160"/>
            </a:xfrm>
            <a:custGeom>
              <a:avLst/>
              <a:gdLst/>
              <a:ahLst/>
              <a:cxnLst>
                <a:cxn ang="0">
                  <a:pos x="7" y="130"/>
                </a:cxn>
                <a:cxn ang="0">
                  <a:pos x="96" y="45"/>
                </a:cxn>
                <a:cxn ang="0">
                  <a:pos x="223" y="75"/>
                </a:cxn>
                <a:cxn ang="0">
                  <a:pos x="298" y="2"/>
                </a:cxn>
                <a:cxn ang="0">
                  <a:pos x="344" y="89"/>
                </a:cxn>
                <a:cxn ang="0">
                  <a:pos x="136" y="153"/>
                </a:cxn>
                <a:cxn ang="0">
                  <a:pos x="7" y="130"/>
                </a:cxn>
              </a:cxnLst>
              <a:rect l="0" t="0" r="r" b="b"/>
              <a:pathLst>
                <a:path w="371" h="160">
                  <a:moveTo>
                    <a:pt x="7" y="130"/>
                  </a:moveTo>
                  <a:cubicBezTo>
                    <a:pt x="0" y="112"/>
                    <a:pt x="60" y="54"/>
                    <a:pt x="96" y="45"/>
                  </a:cubicBezTo>
                  <a:cubicBezTo>
                    <a:pt x="132" y="36"/>
                    <a:pt x="189" y="82"/>
                    <a:pt x="223" y="75"/>
                  </a:cubicBezTo>
                  <a:cubicBezTo>
                    <a:pt x="257" y="68"/>
                    <a:pt x="278" y="0"/>
                    <a:pt x="298" y="2"/>
                  </a:cubicBezTo>
                  <a:cubicBezTo>
                    <a:pt x="318" y="4"/>
                    <a:pt x="371" y="64"/>
                    <a:pt x="344" y="89"/>
                  </a:cubicBezTo>
                  <a:cubicBezTo>
                    <a:pt x="317" y="114"/>
                    <a:pt x="187" y="146"/>
                    <a:pt x="136" y="153"/>
                  </a:cubicBezTo>
                  <a:cubicBezTo>
                    <a:pt x="85" y="160"/>
                    <a:pt x="14" y="148"/>
                    <a:pt x="7" y="130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6" name="Group 2"/>
          <p:cNvGrpSpPr>
            <a:grpSpLocks/>
          </p:cNvGrpSpPr>
          <p:nvPr/>
        </p:nvGrpSpPr>
        <p:grpSpPr bwMode="auto">
          <a:xfrm>
            <a:off x="6429388" y="5072074"/>
            <a:ext cx="785818" cy="623887"/>
            <a:chOff x="1665" y="12835"/>
            <a:chExt cx="1991" cy="1376"/>
          </a:xfrm>
        </p:grpSpPr>
        <p:grpSp>
          <p:nvGrpSpPr>
            <p:cNvPr id="187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195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6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7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8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9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0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1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2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3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4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88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9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3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4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85" name="184 Rectángulo"/>
          <p:cNvSpPr/>
          <p:nvPr/>
        </p:nvSpPr>
        <p:spPr>
          <a:xfrm>
            <a:off x="8087218" y="2284697"/>
            <a:ext cx="142876" cy="2787378"/>
          </a:xfrm>
          <a:prstGeom prst="rect">
            <a:avLst/>
          </a:prstGeom>
          <a:solidFill>
            <a:schemeClr val="tx1">
              <a:lumMod val="6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05" name="204 Rectángulo"/>
          <p:cNvSpPr/>
          <p:nvPr/>
        </p:nvSpPr>
        <p:spPr>
          <a:xfrm>
            <a:off x="7525468" y="3356992"/>
            <a:ext cx="142876" cy="1914731"/>
          </a:xfrm>
          <a:prstGeom prst="rect">
            <a:avLst/>
          </a:prstGeom>
          <a:solidFill>
            <a:schemeClr val="tx1">
              <a:lumMod val="6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06" name="Group 141"/>
          <p:cNvGrpSpPr>
            <a:grpSpLocks/>
          </p:cNvGrpSpPr>
          <p:nvPr/>
        </p:nvGrpSpPr>
        <p:grpSpPr bwMode="auto">
          <a:xfrm>
            <a:off x="86751" y="172962"/>
            <a:ext cx="785818" cy="714380"/>
            <a:chOff x="2904" y="8552"/>
            <a:chExt cx="1493" cy="1547"/>
          </a:xfrm>
        </p:grpSpPr>
        <p:sp>
          <p:nvSpPr>
            <p:cNvPr id="207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8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9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0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1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4" name="Group 141"/>
          <p:cNvGrpSpPr>
            <a:grpSpLocks/>
          </p:cNvGrpSpPr>
          <p:nvPr/>
        </p:nvGrpSpPr>
        <p:grpSpPr bwMode="auto">
          <a:xfrm>
            <a:off x="1043608" y="199473"/>
            <a:ext cx="785818" cy="714380"/>
            <a:chOff x="2904" y="8552"/>
            <a:chExt cx="1493" cy="1547"/>
          </a:xfrm>
        </p:grpSpPr>
        <p:sp>
          <p:nvSpPr>
            <p:cNvPr id="215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22" name="Group 141"/>
          <p:cNvGrpSpPr>
            <a:grpSpLocks/>
          </p:cNvGrpSpPr>
          <p:nvPr/>
        </p:nvGrpSpPr>
        <p:grpSpPr bwMode="auto">
          <a:xfrm>
            <a:off x="582441" y="1001465"/>
            <a:ext cx="785818" cy="714380"/>
            <a:chOff x="2904" y="8552"/>
            <a:chExt cx="1493" cy="1547"/>
          </a:xfrm>
        </p:grpSpPr>
        <p:sp>
          <p:nvSpPr>
            <p:cNvPr id="223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4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5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30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31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42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3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4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45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6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7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8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9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0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1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2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3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4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5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56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32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33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4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5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6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7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8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9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0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1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3117967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157 Forma libre"/>
          <p:cNvSpPr/>
          <p:nvPr/>
        </p:nvSpPr>
        <p:spPr>
          <a:xfrm>
            <a:off x="6977900" y="1124744"/>
            <a:ext cx="1666066" cy="756277"/>
          </a:xfrm>
          <a:custGeom>
            <a:avLst/>
            <a:gdLst>
              <a:gd name="connsiteX0" fmla="*/ 2035126 w 2114843"/>
              <a:gd name="connsiteY0" fmla="*/ 0 h 1781908"/>
              <a:gd name="connsiteX1" fmla="*/ 1795975 w 2114843"/>
              <a:gd name="connsiteY1" fmla="*/ 182880 h 1781908"/>
              <a:gd name="connsiteX2" fmla="*/ 825305 w 2114843"/>
              <a:gd name="connsiteY2" fmla="*/ 211016 h 1781908"/>
              <a:gd name="connsiteX3" fmla="*/ 107852 w 2114843"/>
              <a:gd name="connsiteY3" fmla="*/ 168813 h 1781908"/>
              <a:gd name="connsiteX4" fmla="*/ 178191 w 2114843"/>
              <a:gd name="connsiteY4" fmla="*/ 900333 h 1781908"/>
              <a:gd name="connsiteX5" fmla="*/ 135988 w 2114843"/>
              <a:gd name="connsiteY5" fmla="*/ 1294228 h 1781908"/>
              <a:gd name="connsiteX6" fmla="*/ 164123 w 2114843"/>
              <a:gd name="connsiteY6" fmla="*/ 1744394 h 1781908"/>
              <a:gd name="connsiteX7" fmla="*/ 769034 w 2114843"/>
              <a:gd name="connsiteY7" fmla="*/ 1519311 h 1781908"/>
              <a:gd name="connsiteX8" fmla="*/ 1430215 w 2114843"/>
              <a:gd name="connsiteY8" fmla="*/ 1561514 h 1781908"/>
              <a:gd name="connsiteX9" fmla="*/ 1894449 w 2114843"/>
              <a:gd name="connsiteY9" fmla="*/ 1519311 h 1781908"/>
              <a:gd name="connsiteX10" fmla="*/ 2035126 w 2114843"/>
              <a:gd name="connsiteY10" fmla="*/ 1378634 h 1781908"/>
              <a:gd name="connsiteX11" fmla="*/ 2105465 w 2114843"/>
              <a:gd name="connsiteY11" fmla="*/ 225083 h 1781908"/>
              <a:gd name="connsiteX12" fmla="*/ 2091397 w 2114843"/>
              <a:gd name="connsiteY12" fmla="*/ 28136 h 1781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14843" h="1781908">
                <a:moveTo>
                  <a:pt x="2035126" y="0"/>
                </a:moveTo>
                <a:cubicBezTo>
                  <a:pt x="2016369" y="73855"/>
                  <a:pt x="1997612" y="147711"/>
                  <a:pt x="1795975" y="182880"/>
                </a:cubicBezTo>
                <a:cubicBezTo>
                  <a:pt x="1594338" y="218049"/>
                  <a:pt x="1106659" y="213360"/>
                  <a:pt x="825305" y="211016"/>
                </a:cubicBezTo>
                <a:cubicBezTo>
                  <a:pt x="543951" y="208672"/>
                  <a:pt x="215704" y="53927"/>
                  <a:pt x="107852" y="168813"/>
                </a:cubicBezTo>
                <a:cubicBezTo>
                  <a:pt x="0" y="283699"/>
                  <a:pt x="173502" y="712764"/>
                  <a:pt x="178191" y="900333"/>
                </a:cubicBezTo>
                <a:cubicBezTo>
                  <a:pt x="182880" y="1087902"/>
                  <a:pt x="138333" y="1153551"/>
                  <a:pt x="135988" y="1294228"/>
                </a:cubicBezTo>
                <a:cubicBezTo>
                  <a:pt x="133643" y="1434905"/>
                  <a:pt x="58615" y="1706880"/>
                  <a:pt x="164123" y="1744394"/>
                </a:cubicBezTo>
                <a:cubicBezTo>
                  <a:pt x="269631" y="1781908"/>
                  <a:pt x="558019" y="1549791"/>
                  <a:pt x="769034" y="1519311"/>
                </a:cubicBezTo>
                <a:cubicBezTo>
                  <a:pt x="980049" y="1488831"/>
                  <a:pt x="1242646" y="1561514"/>
                  <a:pt x="1430215" y="1561514"/>
                </a:cubicBezTo>
                <a:cubicBezTo>
                  <a:pt x="1617784" y="1561514"/>
                  <a:pt x="1793631" y="1549791"/>
                  <a:pt x="1894449" y="1519311"/>
                </a:cubicBezTo>
                <a:cubicBezTo>
                  <a:pt x="1995268" y="1488831"/>
                  <a:pt x="1999957" y="1594339"/>
                  <a:pt x="2035126" y="1378634"/>
                </a:cubicBezTo>
                <a:cubicBezTo>
                  <a:pt x="2070295" y="1162929"/>
                  <a:pt x="2096087" y="450166"/>
                  <a:pt x="2105465" y="225083"/>
                </a:cubicBezTo>
                <a:cubicBezTo>
                  <a:pt x="2114843" y="0"/>
                  <a:pt x="2103120" y="14068"/>
                  <a:pt x="2091397" y="28136"/>
                </a:cubicBezTo>
              </a:path>
            </a:pathLst>
          </a:custGeom>
          <a:solidFill>
            <a:srgbClr val="FF0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62" name="161 Forma libre"/>
          <p:cNvSpPr/>
          <p:nvPr/>
        </p:nvSpPr>
        <p:spPr>
          <a:xfrm>
            <a:off x="5914119" y="3336860"/>
            <a:ext cx="1754225" cy="884228"/>
          </a:xfrm>
          <a:custGeom>
            <a:avLst/>
            <a:gdLst>
              <a:gd name="connsiteX0" fmla="*/ 2035126 w 2114843"/>
              <a:gd name="connsiteY0" fmla="*/ 0 h 1781908"/>
              <a:gd name="connsiteX1" fmla="*/ 1795975 w 2114843"/>
              <a:gd name="connsiteY1" fmla="*/ 182880 h 1781908"/>
              <a:gd name="connsiteX2" fmla="*/ 825305 w 2114843"/>
              <a:gd name="connsiteY2" fmla="*/ 211016 h 1781908"/>
              <a:gd name="connsiteX3" fmla="*/ 107852 w 2114843"/>
              <a:gd name="connsiteY3" fmla="*/ 168813 h 1781908"/>
              <a:gd name="connsiteX4" fmla="*/ 178191 w 2114843"/>
              <a:gd name="connsiteY4" fmla="*/ 900333 h 1781908"/>
              <a:gd name="connsiteX5" fmla="*/ 135988 w 2114843"/>
              <a:gd name="connsiteY5" fmla="*/ 1294228 h 1781908"/>
              <a:gd name="connsiteX6" fmla="*/ 164123 w 2114843"/>
              <a:gd name="connsiteY6" fmla="*/ 1744394 h 1781908"/>
              <a:gd name="connsiteX7" fmla="*/ 769034 w 2114843"/>
              <a:gd name="connsiteY7" fmla="*/ 1519311 h 1781908"/>
              <a:gd name="connsiteX8" fmla="*/ 1430215 w 2114843"/>
              <a:gd name="connsiteY8" fmla="*/ 1561514 h 1781908"/>
              <a:gd name="connsiteX9" fmla="*/ 1894449 w 2114843"/>
              <a:gd name="connsiteY9" fmla="*/ 1519311 h 1781908"/>
              <a:gd name="connsiteX10" fmla="*/ 2035126 w 2114843"/>
              <a:gd name="connsiteY10" fmla="*/ 1378634 h 1781908"/>
              <a:gd name="connsiteX11" fmla="*/ 2105465 w 2114843"/>
              <a:gd name="connsiteY11" fmla="*/ 225083 h 1781908"/>
              <a:gd name="connsiteX12" fmla="*/ 2091397 w 2114843"/>
              <a:gd name="connsiteY12" fmla="*/ 28136 h 1781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14843" h="1781908">
                <a:moveTo>
                  <a:pt x="2035126" y="0"/>
                </a:moveTo>
                <a:cubicBezTo>
                  <a:pt x="2016369" y="73855"/>
                  <a:pt x="1997612" y="147711"/>
                  <a:pt x="1795975" y="182880"/>
                </a:cubicBezTo>
                <a:cubicBezTo>
                  <a:pt x="1594338" y="218049"/>
                  <a:pt x="1106659" y="213360"/>
                  <a:pt x="825305" y="211016"/>
                </a:cubicBezTo>
                <a:cubicBezTo>
                  <a:pt x="543951" y="208672"/>
                  <a:pt x="215704" y="53927"/>
                  <a:pt x="107852" y="168813"/>
                </a:cubicBezTo>
                <a:cubicBezTo>
                  <a:pt x="0" y="283699"/>
                  <a:pt x="173502" y="712764"/>
                  <a:pt x="178191" y="900333"/>
                </a:cubicBezTo>
                <a:cubicBezTo>
                  <a:pt x="182880" y="1087902"/>
                  <a:pt x="138333" y="1153551"/>
                  <a:pt x="135988" y="1294228"/>
                </a:cubicBezTo>
                <a:cubicBezTo>
                  <a:pt x="133643" y="1434905"/>
                  <a:pt x="58615" y="1706880"/>
                  <a:pt x="164123" y="1744394"/>
                </a:cubicBezTo>
                <a:cubicBezTo>
                  <a:pt x="269631" y="1781908"/>
                  <a:pt x="558019" y="1549791"/>
                  <a:pt x="769034" y="1519311"/>
                </a:cubicBezTo>
                <a:cubicBezTo>
                  <a:pt x="980049" y="1488831"/>
                  <a:pt x="1242646" y="1561514"/>
                  <a:pt x="1430215" y="1561514"/>
                </a:cubicBezTo>
                <a:cubicBezTo>
                  <a:pt x="1617784" y="1561514"/>
                  <a:pt x="1793631" y="1549791"/>
                  <a:pt x="1894449" y="1519311"/>
                </a:cubicBezTo>
                <a:cubicBezTo>
                  <a:pt x="1995268" y="1488831"/>
                  <a:pt x="1999957" y="1594339"/>
                  <a:pt x="2035126" y="1378634"/>
                </a:cubicBezTo>
                <a:cubicBezTo>
                  <a:pt x="2070295" y="1162929"/>
                  <a:pt x="2096087" y="450166"/>
                  <a:pt x="2105465" y="225083"/>
                </a:cubicBezTo>
                <a:cubicBezTo>
                  <a:pt x="2114843" y="0"/>
                  <a:pt x="2103120" y="14068"/>
                  <a:pt x="2091397" y="28136"/>
                </a:cubicBezTo>
              </a:path>
            </a:pathLst>
          </a:custGeom>
          <a:solidFill>
            <a:srgbClr val="92D05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61" name="160 Forma libre"/>
          <p:cNvSpPr/>
          <p:nvPr/>
        </p:nvSpPr>
        <p:spPr>
          <a:xfrm>
            <a:off x="6588841" y="2285992"/>
            <a:ext cx="1594772" cy="785817"/>
          </a:xfrm>
          <a:custGeom>
            <a:avLst/>
            <a:gdLst>
              <a:gd name="connsiteX0" fmla="*/ 2035126 w 2114843"/>
              <a:gd name="connsiteY0" fmla="*/ 0 h 1781908"/>
              <a:gd name="connsiteX1" fmla="*/ 1795975 w 2114843"/>
              <a:gd name="connsiteY1" fmla="*/ 182880 h 1781908"/>
              <a:gd name="connsiteX2" fmla="*/ 825305 w 2114843"/>
              <a:gd name="connsiteY2" fmla="*/ 211016 h 1781908"/>
              <a:gd name="connsiteX3" fmla="*/ 107852 w 2114843"/>
              <a:gd name="connsiteY3" fmla="*/ 168813 h 1781908"/>
              <a:gd name="connsiteX4" fmla="*/ 178191 w 2114843"/>
              <a:gd name="connsiteY4" fmla="*/ 900333 h 1781908"/>
              <a:gd name="connsiteX5" fmla="*/ 135988 w 2114843"/>
              <a:gd name="connsiteY5" fmla="*/ 1294228 h 1781908"/>
              <a:gd name="connsiteX6" fmla="*/ 164123 w 2114843"/>
              <a:gd name="connsiteY6" fmla="*/ 1744394 h 1781908"/>
              <a:gd name="connsiteX7" fmla="*/ 769034 w 2114843"/>
              <a:gd name="connsiteY7" fmla="*/ 1519311 h 1781908"/>
              <a:gd name="connsiteX8" fmla="*/ 1430215 w 2114843"/>
              <a:gd name="connsiteY8" fmla="*/ 1561514 h 1781908"/>
              <a:gd name="connsiteX9" fmla="*/ 1894449 w 2114843"/>
              <a:gd name="connsiteY9" fmla="*/ 1519311 h 1781908"/>
              <a:gd name="connsiteX10" fmla="*/ 2035126 w 2114843"/>
              <a:gd name="connsiteY10" fmla="*/ 1378634 h 1781908"/>
              <a:gd name="connsiteX11" fmla="*/ 2105465 w 2114843"/>
              <a:gd name="connsiteY11" fmla="*/ 225083 h 1781908"/>
              <a:gd name="connsiteX12" fmla="*/ 2091397 w 2114843"/>
              <a:gd name="connsiteY12" fmla="*/ 28136 h 1781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14843" h="1781908">
                <a:moveTo>
                  <a:pt x="2035126" y="0"/>
                </a:moveTo>
                <a:cubicBezTo>
                  <a:pt x="2016369" y="73855"/>
                  <a:pt x="1997612" y="147711"/>
                  <a:pt x="1795975" y="182880"/>
                </a:cubicBezTo>
                <a:cubicBezTo>
                  <a:pt x="1594338" y="218049"/>
                  <a:pt x="1106659" y="213360"/>
                  <a:pt x="825305" y="211016"/>
                </a:cubicBezTo>
                <a:cubicBezTo>
                  <a:pt x="543951" y="208672"/>
                  <a:pt x="215704" y="53927"/>
                  <a:pt x="107852" y="168813"/>
                </a:cubicBezTo>
                <a:cubicBezTo>
                  <a:pt x="0" y="283699"/>
                  <a:pt x="173502" y="712764"/>
                  <a:pt x="178191" y="900333"/>
                </a:cubicBezTo>
                <a:cubicBezTo>
                  <a:pt x="182880" y="1087902"/>
                  <a:pt x="138333" y="1153551"/>
                  <a:pt x="135988" y="1294228"/>
                </a:cubicBezTo>
                <a:cubicBezTo>
                  <a:pt x="133643" y="1434905"/>
                  <a:pt x="58615" y="1706880"/>
                  <a:pt x="164123" y="1744394"/>
                </a:cubicBezTo>
                <a:cubicBezTo>
                  <a:pt x="269631" y="1781908"/>
                  <a:pt x="558019" y="1549791"/>
                  <a:pt x="769034" y="1519311"/>
                </a:cubicBezTo>
                <a:cubicBezTo>
                  <a:pt x="980049" y="1488831"/>
                  <a:pt x="1242646" y="1561514"/>
                  <a:pt x="1430215" y="1561514"/>
                </a:cubicBezTo>
                <a:cubicBezTo>
                  <a:pt x="1617784" y="1561514"/>
                  <a:pt x="1793631" y="1549791"/>
                  <a:pt x="1894449" y="1519311"/>
                </a:cubicBezTo>
                <a:cubicBezTo>
                  <a:pt x="1995268" y="1488831"/>
                  <a:pt x="1999957" y="1594339"/>
                  <a:pt x="2035126" y="1378634"/>
                </a:cubicBezTo>
                <a:cubicBezTo>
                  <a:pt x="2070295" y="1162929"/>
                  <a:pt x="2096087" y="450166"/>
                  <a:pt x="2105465" y="225083"/>
                </a:cubicBezTo>
                <a:cubicBezTo>
                  <a:pt x="2114843" y="0"/>
                  <a:pt x="2103120" y="14068"/>
                  <a:pt x="2091397" y="28136"/>
                </a:cubicBezTo>
              </a:path>
            </a:pathLst>
          </a:custGeom>
          <a:solidFill>
            <a:srgbClr val="FFFF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9217" name="Group 1"/>
          <p:cNvGrpSpPr>
            <a:grpSpLocks/>
          </p:cNvGrpSpPr>
          <p:nvPr/>
        </p:nvGrpSpPr>
        <p:grpSpPr bwMode="auto">
          <a:xfrm>
            <a:off x="357158" y="2071678"/>
            <a:ext cx="2714644" cy="3357586"/>
            <a:chOff x="2005" y="1576"/>
            <a:chExt cx="2731" cy="3639"/>
          </a:xfrm>
        </p:grpSpPr>
        <p:grpSp>
          <p:nvGrpSpPr>
            <p:cNvPr id="9218" name="Group 2"/>
            <p:cNvGrpSpPr>
              <a:grpSpLocks/>
            </p:cNvGrpSpPr>
            <p:nvPr/>
          </p:nvGrpSpPr>
          <p:grpSpPr bwMode="auto">
            <a:xfrm>
              <a:off x="2005" y="1576"/>
              <a:ext cx="2731" cy="3639"/>
              <a:chOff x="2005" y="1576"/>
              <a:chExt cx="2731" cy="3639"/>
            </a:xfrm>
          </p:grpSpPr>
          <p:sp>
            <p:nvSpPr>
              <p:cNvPr id="9219" name="Freeform 3"/>
              <p:cNvSpPr>
                <a:spLocks/>
              </p:cNvSpPr>
              <p:nvPr/>
            </p:nvSpPr>
            <p:spPr bwMode="auto">
              <a:xfrm rot="655368">
                <a:off x="3842" y="2629"/>
                <a:ext cx="894" cy="696"/>
              </a:xfrm>
              <a:custGeom>
                <a:avLst/>
                <a:gdLst/>
                <a:ahLst/>
                <a:cxnLst>
                  <a:cxn ang="0">
                    <a:pos x="19" y="433"/>
                  </a:cxn>
                  <a:cxn ang="0">
                    <a:pos x="234" y="261"/>
                  </a:cxn>
                  <a:cxn ang="0">
                    <a:pos x="650" y="2"/>
                  </a:cxn>
                  <a:cxn ang="0">
                    <a:pos x="920" y="271"/>
                  </a:cxn>
                  <a:cxn ang="0">
                    <a:pos x="502" y="684"/>
                  </a:cxn>
                  <a:cxn ang="0">
                    <a:pos x="234" y="781"/>
                  </a:cxn>
                  <a:cxn ang="0">
                    <a:pos x="121" y="662"/>
                  </a:cxn>
                  <a:cxn ang="0">
                    <a:pos x="19" y="433"/>
                  </a:cxn>
                </a:cxnLst>
                <a:rect l="0" t="0" r="r" b="b"/>
                <a:pathLst>
                  <a:path w="945" h="785">
                    <a:moveTo>
                      <a:pt x="19" y="433"/>
                    </a:moveTo>
                    <a:cubicBezTo>
                      <a:pt x="38" y="366"/>
                      <a:pt x="129" y="333"/>
                      <a:pt x="234" y="261"/>
                    </a:cubicBezTo>
                    <a:cubicBezTo>
                      <a:pt x="339" y="189"/>
                      <a:pt x="536" y="0"/>
                      <a:pt x="650" y="2"/>
                    </a:cubicBezTo>
                    <a:cubicBezTo>
                      <a:pt x="764" y="4"/>
                      <a:pt x="945" y="157"/>
                      <a:pt x="920" y="271"/>
                    </a:cubicBezTo>
                    <a:cubicBezTo>
                      <a:pt x="895" y="385"/>
                      <a:pt x="616" y="599"/>
                      <a:pt x="502" y="684"/>
                    </a:cubicBezTo>
                    <a:cubicBezTo>
                      <a:pt x="388" y="769"/>
                      <a:pt x="297" y="785"/>
                      <a:pt x="234" y="781"/>
                    </a:cubicBezTo>
                    <a:cubicBezTo>
                      <a:pt x="171" y="777"/>
                      <a:pt x="160" y="724"/>
                      <a:pt x="121" y="662"/>
                    </a:cubicBezTo>
                    <a:cubicBezTo>
                      <a:pt x="82" y="600"/>
                      <a:pt x="0" y="500"/>
                      <a:pt x="19" y="433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20" name="Freeform 4"/>
              <p:cNvSpPr>
                <a:spLocks/>
              </p:cNvSpPr>
              <p:nvPr/>
            </p:nvSpPr>
            <p:spPr bwMode="auto">
              <a:xfrm>
                <a:off x="3349" y="2875"/>
                <a:ext cx="821" cy="981"/>
              </a:xfrm>
              <a:custGeom>
                <a:avLst/>
                <a:gdLst/>
                <a:ahLst/>
                <a:cxnLst>
                  <a:cxn ang="0">
                    <a:pos x="92" y="149"/>
                  </a:cxn>
                  <a:cxn ang="0">
                    <a:pos x="163" y="149"/>
                  </a:cxn>
                  <a:cxn ang="0">
                    <a:pos x="514" y="14"/>
                  </a:cxn>
                  <a:cxn ang="0">
                    <a:pos x="746" y="235"/>
                  </a:cxn>
                  <a:cxn ang="0">
                    <a:pos x="449" y="549"/>
                  </a:cxn>
                  <a:cxn ang="0">
                    <a:pos x="92" y="695"/>
                  </a:cxn>
                  <a:cxn ang="0">
                    <a:pos x="13" y="695"/>
                  </a:cxn>
                  <a:cxn ang="0">
                    <a:pos x="13" y="437"/>
                  </a:cxn>
                  <a:cxn ang="0">
                    <a:pos x="92" y="149"/>
                  </a:cxn>
                </a:cxnLst>
                <a:rect l="0" t="0" r="r" b="b"/>
                <a:pathLst>
                  <a:path w="757" h="738">
                    <a:moveTo>
                      <a:pt x="92" y="149"/>
                    </a:moveTo>
                    <a:cubicBezTo>
                      <a:pt x="117" y="101"/>
                      <a:pt x="93" y="171"/>
                      <a:pt x="163" y="149"/>
                    </a:cubicBezTo>
                    <a:cubicBezTo>
                      <a:pt x="233" y="127"/>
                      <a:pt x="417" y="0"/>
                      <a:pt x="514" y="14"/>
                    </a:cubicBezTo>
                    <a:cubicBezTo>
                      <a:pt x="611" y="28"/>
                      <a:pt x="757" y="146"/>
                      <a:pt x="746" y="235"/>
                    </a:cubicBezTo>
                    <a:cubicBezTo>
                      <a:pt x="735" y="324"/>
                      <a:pt x="558" y="472"/>
                      <a:pt x="449" y="549"/>
                    </a:cubicBezTo>
                    <a:cubicBezTo>
                      <a:pt x="340" y="626"/>
                      <a:pt x="165" y="671"/>
                      <a:pt x="92" y="695"/>
                    </a:cubicBezTo>
                    <a:cubicBezTo>
                      <a:pt x="19" y="719"/>
                      <a:pt x="26" y="738"/>
                      <a:pt x="13" y="695"/>
                    </a:cubicBezTo>
                    <a:cubicBezTo>
                      <a:pt x="0" y="652"/>
                      <a:pt x="0" y="528"/>
                      <a:pt x="13" y="437"/>
                    </a:cubicBezTo>
                    <a:cubicBezTo>
                      <a:pt x="26" y="346"/>
                      <a:pt x="67" y="197"/>
                      <a:pt x="92" y="149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9221" name="Group 5"/>
              <p:cNvGrpSpPr>
                <a:grpSpLocks/>
              </p:cNvGrpSpPr>
              <p:nvPr/>
            </p:nvGrpSpPr>
            <p:grpSpPr bwMode="auto">
              <a:xfrm>
                <a:off x="2204" y="1576"/>
                <a:ext cx="1638" cy="2855"/>
                <a:chOff x="5680" y="1263"/>
                <a:chExt cx="1638" cy="2622"/>
              </a:xfrm>
            </p:grpSpPr>
            <p:grpSp>
              <p:nvGrpSpPr>
                <p:cNvPr id="9222" name="Group 6"/>
                <p:cNvGrpSpPr>
                  <a:grpSpLocks/>
                </p:cNvGrpSpPr>
                <p:nvPr/>
              </p:nvGrpSpPr>
              <p:grpSpPr bwMode="auto">
                <a:xfrm>
                  <a:off x="5750" y="1263"/>
                  <a:ext cx="1568" cy="1463"/>
                  <a:chOff x="3902" y="954"/>
                  <a:chExt cx="1568" cy="1463"/>
                </a:xfrm>
              </p:grpSpPr>
              <p:grpSp>
                <p:nvGrpSpPr>
                  <p:cNvPr id="9223" name="Group 7"/>
                  <p:cNvGrpSpPr>
                    <a:grpSpLocks/>
                  </p:cNvGrpSpPr>
                  <p:nvPr/>
                </p:nvGrpSpPr>
                <p:grpSpPr bwMode="auto">
                  <a:xfrm>
                    <a:off x="3902" y="954"/>
                    <a:ext cx="1568" cy="1463"/>
                    <a:chOff x="2559" y="916"/>
                    <a:chExt cx="1809" cy="1760"/>
                  </a:xfrm>
                </p:grpSpPr>
                <p:sp>
                  <p:nvSpPr>
                    <p:cNvPr id="9224" name="Freeform 8"/>
                    <p:cNvSpPr>
                      <a:spLocks/>
                    </p:cNvSpPr>
                    <p:nvPr/>
                  </p:nvSpPr>
                  <p:spPr bwMode="auto">
                    <a:xfrm>
                      <a:off x="3967" y="1334"/>
                      <a:ext cx="401" cy="53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8"/>
                        </a:cxn>
                        <a:cxn ang="0">
                          <a:pos x="111" y="16"/>
                        </a:cxn>
                        <a:cxn ang="0">
                          <a:pos x="232" y="25"/>
                        </a:cxn>
                        <a:cxn ang="0">
                          <a:pos x="390" y="169"/>
                        </a:cxn>
                        <a:cxn ang="0">
                          <a:pos x="297" y="390"/>
                        </a:cxn>
                        <a:cxn ang="0">
                          <a:pos x="204" y="462"/>
                        </a:cxn>
                        <a:cxn ang="0">
                          <a:pos x="111" y="517"/>
                        </a:cxn>
                        <a:cxn ang="0">
                          <a:pos x="111" y="330"/>
                        </a:cxn>
                        <a:cxn ang="0">
                          <a:pos x="28" y="169"/>
                        </a:cxn>
                      </a:cxnLst>
                      <a:rect l="0" t="0" r="r" b="b"/>
                      <a:pathLst>
                        <a:path w="401" h="539">
                          <a:moveTo>
                            <a:pt x="0" y="118"/>
                          </a:moveTo>
                          <a:cubicBezTo>
                            <a:pt x="36" y="74"/>
                            <a:pt x="72" y="31"/>
                            <a:pt x="111" y="16"/>
                          </a:cubicBezTo>
                          <a:cubicBezTo>
                            <a:pt x="150" y="1"/>
                            <a:pt x="186" y="0"/>
                            <a:pt x="232" y="25"/>
                          </a:cubicBezTo>
                          <a:cubicBezTo>
                            <a:pt x="278" y="50"/>
                            <a:pt x="379" y="108"/>
                            <a:pt x="390" y="169"/>
                          </a:cubicBezTo>
                          <a:cubicBezTo>
                            <a:pt x="401" y="230"/>
                            <a:pt x="328" y="341"/>
                            <a:pt x="297" y="390"/>
                          </a:cubicBezTo>
                          <a:cubicBezTo>
                            <a:pt x="266" y="439"/>
                            <a:pt x="235" y="441"/>
                            <a:pt x="204" y="462"/>
                          </a:cubicBezTo>
                          <a:cubicBezTo>
                            <a:pt x="173" y="483"/>
                            <a:pt x="126" y="539"/>
                            <a:pt x="111" y="517"/>
                          </a:cubicBezTo>
                          <a:cubicBezTo>
                            <a:pt x="96" y="495"/>
                            <a:pt x="125" y="388"/>
                            <a:pt x="111" y="330"/>
                          </a:cubicBezTo>
                          <a:cubicBezTo>
                            <a:pt x="97" y="272"/>
                            <a:pt x="43" y="204"/>
                            <a:pt x="28" y="169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25" name="Oval 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648" y="1189"/>
                      <a:ext cx="1495" cy="1487"/>
                    </a:xfrm>
                    <a:prstGeom prst="ellipse">
                      <a:avLst/>
                    </a:pr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26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3059" y="916"/>
                      <a:ext cx="806" cy="696"/>
                    </a:xfrm>
                    <a:custGeom>
                      <a:avLst/>
                      <a:gdLst/>
                      <a:ahLst/>
                      <a:cxnLst>
                        <a:cxn ang="0">
                          <a:pos x="48" y="626"/>
                        </a:cxn>
                        <a:cxn ang="0">
                          <a:pos x="346" y="570"/>
                        </a:cxn>
                        <a:cxn ang="0">
                          <a:pos x="615" y="682"/>
                        </a:cxn>
                        <a:cxn ang="0">
                          <a:pos x="699" y="487"/>
                        </a:cxn>
                        <a:cxn ang="0">
                          <a:pos x="717" y="217"/>
                        </a:cxn>
                        <a:cxn ang="0">
                          <a:pos x="587" y="59"/>
                        </a:cxn>
                        <a:cxn ang="0">
                          <a:pos x="364" y="4"/>
                        </a:cxn>
                        <a:cxn ang="0">
                          <a:pos x="206" y="32"/>
                        </a:cxn>
                        <a:cxn ang="0">
                          <a:pos x="95" y="134"/>
                        </a:cxn>
                        <a:cxn ang="0">
                          <a:pos x="76" y="273"/>
                        </a:cxn>
                        <a:cxn ang="0">
                          <a:pos x="58" y="450"/>
                        </a:cxn>
                        <a:cxn ang="0">
                          <a:pos x="48" y="626"/>
                        </a:cxn>
                      </a:cxnLst>
                      <a:rect l="0" t="0" r="r" b="b"/>
                      <a:pathLst>
                        <a:path w="736" h="696">
                          <a:moveTo>
                            <a:pt x="48" y="626"/>
                          </a:moveTo>
                          <a:cubicBezTo>
                            <a:pt x="96" y="646"/>
                            <a:pt x="251" y="561"/>
                            <a:pt x="346" y="570"/>
                          </a:cubicBezTo>
                          <a:cubicBezTo>
                            <a:pt x="441" y="579"/>
                            <a:pt x="556" y="696"/>
                            <a:pt x="615" y="682"/>
                          </a:cubicBezTo>
                          <a:cubicBezTo>
                            <a:pt x="674" y="668"/>
                            <a:pt x="682" y="564"/>
                            <a:pt x="699" y="487"/>
                          </a:cubicBezTo>
                          <a:cubicBezTo>
                            <a:pt x="716" y="410"/>
                            <a:pt x="736" y="288"/>
                            <a:pt x="717" y="217"/>
                          </a:cubicBezTo>
                          <a:cubicBezTo>
                            <a:pt x="698" y="146"/>
                            <a:pt x="646" y="94"/>
                            <a:pt x="587" y="59"/>
                          </a:cubicBezTo>
                          <a:cubicBezTo>
                            <a:pt x="528" y="24"/>
                            <a:pt x="427" y="8"/>
                            <a:pt x="364" y="4"/>
                          </a:cubicBezTo>
                          <a:cubicBezTo>
                            <a:pt x="301" y="0"/>
                            <a:pt x="251" y="10"/>
                            <a:pt x="206" y="32"/>
                          </a:cubicBezTo>
                          <a:cubicBezTo>
                            <a:pt x="161" y="54"/>
                            <a:pt x="117" y="94"/>
                            <a:pt x="95" y="134"/>
                          </a:cubicBezTo>
                          <a:cubicBezTo>
                            <a:pt x="73" y="174"/>
                            <a:pt x="82" y="220"/>
                            <a:pt x="76" y="273"/>
                          </a:cubicBezTo>
                          <a:cubicBezTo>
                            <a:pt x="70" y="326"/>
                            <a:pt x="64" y="390"/>
                            <a:pt x="58" y="450"/>
                          </a:cubicBezTo>
                          <a:cubicBezTo>
                            <a:pt x="52" y="510"/>
                            <a:pt x="0" y="606"/>
                            <a:pt x="48" y="626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27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73" y="1960"/>
                      <a:ext cx="780" cy="669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28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3149" y="1998"/>
                      <a:ext cx="372" cy="469"/>
                    </a:xfrm>
                    <a:custGeom>
                      <a:avLst/>
                      <a:gdLst/>
                      <a:ahLst/>
                      <a:cxnLst>
                        <a:cxn ang="0">
                          <a:pos x="372" y="399"/>
                        </a:cxn>
                        <a:cxn ang="0">
                          <a:pos x="251" y="464"/>
                        </a:cxn>
                        <a:cxn ang="0">
                          <a:pos x="168" y="390"/>
                        </a:cxn>
                        <a:cxn ang="0">
                          <a:pos x="168" y="241"/>
                        </a:cxn>
                        <a:cxn ang="0">
                          <a:pos x="307" y="195"/>
                        </a:cxn>
                        <a:cxn ang="0">
                          <a:pos x="344" y="129"/>
                        </a:cxn>
                        <a:cxn ang="0">
                          <a:pos x="326" y="37"/>
                        </a:cxn>
                        <a:cxn ang="0">
                          <a:pos x="233" y="9"/>
                        </a:cxn>
                        <a:cxn ang="0">
                          <a:pos x="103" y="18"/>
                        </a:cxn>
                        <a:cxn ang="0">
                          <a:pos x="19" y="120"/>
                        </a:cxn>
                        <a:cxn ang="0">
                          <a:pos x="121" y="204"/>
                        </a:cxn>
                        <a:cxn ang="0">
                          <a:pos x="158" y="427"/>
                        </a:cxn>
                        <a:cxn ang="0">
                          <a:pos x="56" y="455"/>
                        </a:cxn>
                        <a:cxn ang="0">
                          <a:pos x="0" y="362"/>
                        </a:cxn>
                      </a:cxnLst>
                      <a:rect l="0" t="0" r="r" b="b"/>
                      <a:pathLst>
                        <a:path w="372" h="469">
                          <a:moveTo>
                            <a:pt x="372" y="399"/>
                          </a:moveTo>
                          <a:cubicBezTo>
                            <a:pt x="328" y="432"/>
                            <a:pt x="285" y="466"/>
                            <a:pt x="251" y="464"/>
                          </a:cubicBezTo>
                          <a:cubicBezTo>
                            <a:pt x="217" y="462"/>
                            <a:pt x="182" y="427"/>
                            <a:pt x="168" y="390"/>
                          </a:cubicBezTo>
                          <a:cubicBezTo>
                            <a:pt x="154" y="353"/>
                            <a:pt x="145" y="274"/>
                            <a:pt x="168" y="241"/>
                          </a:cubicBezTo>
                          <a:cubicBezTo>
                            <a:pt x="191" y="208"/>
                            <a:pt x="278" y="214"/>
                            <a:pt x="307" y="195"/>
                          </a:cubicBezTo>
                          <a:cubicBezTo>
                            <a:pt x="336" y="176"/>
                            <a:pt x="341" y="155"/>
                            <a:pt x="344" y="129"/>
                          </a:cubicBezTo>
                          <a:cubicBezTo>
                            <a:pt x="347" y="103"/>
                            <a:pt x="344" y="57"/>
                            <a:pt x="326" y="37"/>
                          </a:cubicBezTo>
                          <a:cubicBezTo>
                            <a:pt x="308" y="17"/>
                            <a:pt x="270" y="12"/>
                            <a:pt x="233" y="9"/>
                          </a:cubicBezTo>
                          <a:cubicBezTo>
                            <a:pt x="196" y="6"/>
                            <a:pt x="139" y="0"/>
                            <a:pt x="103" y="18"/>
                          </a:cubicBezTo>
                          <a:cubicBezTo>
                            <a:pt x="67" y="36"/>
                            <a:pt x="16" y="89"/>
                            <a:pt x="19" y="120"/>
                          </a:cubicBezTo>
                          <a:cubicBezTo>
                            <a:pt x="22" y="151"/>
                            <a:pt x="98" y="153"/>
                            <a:pt x="121" y="204"/>
                          </a:cubicBezTo>
                          <a:cubicBezTo>
                            <a:pt x="144" y="255"/>
                            <a:pt x="169" y="385"/>
                            <a:pt x="158" y="427"/>
                          </a:cubicBezTo>
                          <a:cubicBezTo>
                            <a:pt x="147" y="469"/>
                            <a:pt x="82" y="466"/>
                            <a:pt x="56" y="455"/>
                          </a:cubicBezTo>
                          <a:cubicBezTo>
                            <a:pt x="30" y="444"/>
                            <a:pt x="15" y="403"/>
                            <a:pt x="0" y="362"/>
                          </a:cubicBezTo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29" name="Freeform 13"/>
                    <p:cNvSpPr>
                      <a:spLocks/>
                    </p:cNvSpPr>
                    <p:nvPr/>
                  </p:nvSpPr>
                  <p:spPr bwMode="auto">
                    <a:xfrm>
                      <a:off x="3027" y="1765"/>
                      <a:ext cx="259" cy="241"/>
                    </a:xfrm>
                    <a:custGeom>
                      <a:avLst/>
                      <a:gdLst/>
                      <a:ahLst/>
                      <a:cxnLst>
                        <a:cxn ang="0">
                          <a:pos x="122" y="233"/>
                        </a:cxn>
                        <a:cxn ang="0">
                          <a:pos x="234" y="195"/>
                        </a:cxn>
                        <a:cxn ang="0">
                          <a:pos x="225" y="28"/>
                        </a:cxn>
                        <a:cxn ang="0">
                          <a:pos x="32" y="28"/>
                        </a:cxn>
                        <a:cxn ang="0">
                          <a:pos x="32" y="149"/>
                        </a:cxn>
                        <a:cxn ang="0">
                          <a:pos x="122" y="233"/>
                        </a:cxn>
                      </a:cxnLst>
                      <a:rect l="0" t="0" r="r" b="b"/>
                      <a:pathLst>
                        <a:path w="259" h="241">
                          <a:moveTo>
                            <a:pt x="122" y="233"/>
                          </a:moveTo>
                          <a:cubicBezTo>
                            <a:pt x="156" y="241"/>
                            <a:pt x="217" y="229"/>
                            <a:pt x="234" y="195"/>
                          </a:cubicBezTo>
                          <a:cubicBezTo>
                            <a:pt x="251" y="161"/>
                            <a:pt x="259" y="56"/>
                            <a:pt x="225" y="28"/>
                          </a:cubicBezTo>
                          <a:cubicBezTo>
                            <a:pt x="191" y="0"/>
                            <a:pt x="64" y="8"/>
                            <a:pt x="32" y="28"/>
                          </a:cubicBezTo>
                          <a:cubicBezTo>
                            <a:pt x="0" y="48"/>
                            <a:pt x="17" y="115"/>
                            <a:pt x="32" y="149"/>
                          </a:cubicBezTo>
                          <a:cubicBezTo>
                            <a:pt x="47" y="183"/>
                            <a:pt x="88" y="225"/>
                            <a:pt x="122" y="233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30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2559" y="1189"/>
                      <a:ext cx="414" cy="584"/>
                    </a:xfrm>
                    <a:custGeom>
                      <a:avLst/>
                      <a:gdLst/>
                      <a:ahLst/>
                      <a:cxnLst>
                        <a:cxn ang="0">
                          <a:pos x="518" y="212"/>
                        </a:cxn>
                        <a:cxn ang="0">
                          <a:pos x="323" y="449"/>
                        </a:cxn>
                        <a:cxn ang="0">
                          <a:pos x="193" y="602"/>
                        </a:cxn>
                        <a:cxn ang="0">
                          <a:pos x="26" y="398"/>
                        </a:cxn>
                        <a:cxn ang="0">
                          <a:pos x="35" y="184"/>
                        </a:cxn>
                        <a:cxn ang="0">
                          <a:pos x="193" y="26"/>
                        </a:cxn>
                        <a:cxn ang="0">
                          <a:pos x="360" y="26"/>
                        </a:cxn>
                        <a:cxn ang="0">
                          <a:pos x="518" y="119"/>
                        </a:cxn>
                      </a:cxnLst>
                      <a:rect l="0" t="0" r="r" b="b"/>
                      <a:pathLst>
                        <a:path w="518" h="610">
                          <a:moveTo>
                            <a:pt x="518" y="212"/>
                          </a:moveTo>
                          <a:cubicBezTo>
                            <a:pt x="447" y="298"/>
                            <a:pt x="377" y="384"/>
                            <a:pt x="323" y="449"/>
                          </a:cubicBezTo>
                          <a:cubicBezTo>
                            <a:pt x="269" y="514"/>
                            <a:pt x="242" y="610"/>
                            <a:pt x="193" y="602"/>
                          </a:cubicBezTo>
                          <a:cubicBezTo>
                            <a:pt x="144" y="594"/>
                            <a:pt x="52" y="468"/>
                            <a:pt x="26" y="398"/>
                          </a:cubicBezTo>
                          <a:cubicBezTo>
                            <a:pt x="0" y="328"/>
                            <a:pt x="7" y="246"/>
                            <a:pt x="35" y="184"/>
                          </a:cubicBezTo>
                          <a:cubicBezTo>
                            <a:pt x="63" y="122"/>
                            <a:pt x="139" y="52"/>
                            <a:pt x="193" y="26"/>
                          </a:cubicBezTo>
                          <a:cubicBezTo>
                            <a:pt x="247" y="0"/>
                            <a:pt x="306" y="11"/>
                            <a:pt x="360" y="26"/>
                          </a:cubicBezTo>
                          <a:cubicBezTo>
                            <a:pt x="414" y="41"/>
                            <a:pt x="492" y="96"/>
                            <a:pt x="518" y="119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31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2703" y="1334"/>
                      <a:ext cx="166" cy="278"/>
                    </a:xfrm>
                    <a:custGeom>
                      <a:avLst/>
                      <a:gdLst/>
                      <a:ahLst/>
                      <a:cxnLst>
                        <a:cxn ang="0">
                          <a:pos x="220" y="109"/>
                        </a:cxn>
                        <a:cxn ang="0">
                          <a:pos x="183" y="13"/>
                        </a:cxn>
                        <a:cxn ang="0">
                          <a:pos x="90" y="32"/>
                        </a:cxn>
                        <a:cxn ang="0">
                          <a:pos x="25" y="162"/>
                        </a:cxn>
                        <a:cxn ang="0">
                          <a:pos x="25" y="317"/>
                        </a:cxn>
                        <a:cxn ang="0">
                          <a:pos x="220" y="109"/>
                        </a:cxn>
                      </a:cxnLst>
                      <a:rect l="0" t="0" r="r" b="b"/>
                      <a:pathLst>
                        <a:path w="246" h="326">
                          <a:moveTo>
                            <a:pt x="220" y="109"/>
                          </a:moveTo>
                          <a:cubicBezTo>
                            <a:pt x="246" y="58"/>
                            <a:pt x="205" y="26"/>
                            <a:pt x="183" y="13"/>
                          </a:cubicBezTo>
                          <a:cubicBezTo>
                            <a:pt x="161" y="0"/>
                            <a:pt x="116" y="7"/>
                            <a:pt x="90" y="32"/>
                          </a:cubicBezTo>
                          <a:cubicBezTo>
                            <a:pt x="64" y="57"/>
                            <a:pt x="36" y="115"/>
                            <a:pt x="25" y="162"/>
                          </a:cubicBezTo>
                          <a:cubicBezTo>
                            <a:pt x="14" y="209"/>
                            <a:pt x="0" y="326"/>
                            <a:pt x="25" y="317"/>
                          </a:cubicBezTo>
                          <a:cubicBezTo>
                            <a:pt x="50" y="308"/>
                            <a:pt x="194" y="160"/>
                            <a:pt x="220" y="109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32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4058" y="1490"/>
                      <a:ext cx="156" cy="161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2"/>
                        </a:cxn>
                        <a:cxn ang="0">
                          <a:pos x="141" y="134"/>
                        </a:cxn>
                        <a:cxn ang="0">
                          <a:pos x="113" y="20"/>
                        </a:cxn>
                        <a:cxn ang="0">
                          <a:pos x="20" y="20"/>
                        </a:cxn>
                        <a:cxn ang="0">
                          <a:pos x="20" y="142"/>
                        </a:cxn>
                      </a:cxnLst>
                      <a:rect l="0" t="0" r="r" b="b"/>
                      <a:pathLst>
                        <a:path w="156" h="161">
                          <a:moveTo>
                            <a:pt x="20" y="142"/>
                          </a:moveTo>
                          <a:cubicBezTo>
                            <a:pt x="40" y="161"/>
                            <a:pt x="126" y="154"/>
                            <a:pt x="141" y="134"/>
                          </a:cubicBezTo>
                          <a:cubicBezTo>
                            <a:pt x="156" y="114"/>
                            <a:pt x="133" y="39"/>
                            <a:pt x="113" y="20"/>
                          </a:cubicBezTo>
                          <a:cubicBezTo>
                            <a:pt x="93" y="1"/>
                            <a:pt x="35" y="0"/>
                            <a:pt x="20" y="20"/>
                          </a:cubicBezTo>
                          <a:cubicBezTo>
                            <a:pt x="5" y="40"/>
                            <a:pt x="0" y="123"/>
                            <a:pt x="20" y="142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33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3059" y="1282"/>
                      <a:ext cx="806" cy="369"/>
                    </a:xfrm>
                    <a:custGeom>
                      <a:avLst/>
                      <a:gdLst/>
                      <a:ahLst/>
                      <a:cxnLst>
                        <a:cxn ang="0">
                          <a:pos x="118" y="29"/>
                        </a:cxn>
                        <a:cxn ang="0">
                          <a:pos x="369" y="20"/>
                        </a:cxn>
                        <a:cxn ang="0">
                          <a:pos x="527" y="29"/>
                        </a:cxn>
                        <a:cxn ang="0">
                          <a:pos x="778" y="94"/>
                        </a:cxn>
                        <a:cxn ang="0">
                          <a:pos x="694" y="387"/>
                        </a:cxn>
                        <a:cxn ang="0">
                          <a:pos x="443" y="326"/>
                        </a:cxn>
                        <a:cxn ang="0">
                          <a:pos x="295" y="326"/>
                        </a:cxn>
                        <a:cxn ang="0">
                          <a:pos x="42" y="387"/>
                        </a:cxn>
                        <a:cxn ang="0">
                          <a:pos x="42" y="196"/>
                        </a:cxn>
                        <a:cxn ang="0">
                          <a:pos x="118" y="29"/>
                        </a:cxn>
                      </a:cxnLst>
                      <a:rect l="0" t="0" r="r" b="b"/>
                      <a:pathLst>
                        <a:path w="806" h="426">
                          <a:moveTo>
                            <a:pt x="118" y="29"/>
                          </a:moveTo>
                          <a:cubicBezTo>
                            <a:pt x="172" y="0"/>
                            <a:pt x="301" y="20"/>
                            <a:pt x="369" y="20"/>
                          </a:cubicBezTo>
                          <a:cubicBezTo>
                            <a:pt x="437" y="20"/>
                            <a:pt x="459" y="17"/>
                            <a:pt x="527" y="29"/>
                          </a:cubicBezTo>
                          <a:cubicBezTo>
                            <a:pt x="595" y="41"/>
                            <a:pt x="750" y="34"/>
                            <a:pt x="778" y="94"/>
                          </a:cubicBezTo>
                          <a:cubicBezTo>
                            <a:pt x="806" y="154"/>
                            <a:pt x="750" y="348"/>
                            <a:pt x="694" y="387"/>
                          </a:cubicBezTo>
                          <a:cubicBezTo>
                            <a:pt x="638" y="426"/>
                            <a:pt x="509" y="336"/>
                            <a:pt x="443" y="326"/>
                          </a:cubicBezTo>
                          <a:cubicBezTo>
                            <a:pt x="377" y="316"/>
                            <a:pt x="362" y="316"/>
                            <a:pt x="295" y="326"/>
                          </a:cubicBezTo>
                          <a:cubicBezTo>
                            <a:pt x="228" y="336"/>
                            <a:pt x="84" y="409"/>
                            <a:pt x="42" y="387"/>
                          </a:cubicBezTo>
                          <a:cubicBezTo>
                            <a:pt x="0" y="365"/>
                            <a:pt x="32" y="257"/>
                            <a:pt x="42" y="196"/>
                          </a:cubicBezTo>
                          <a:cubicBezTo>
                            <a:pt x="52" y="135"/>
                            <a:pt x="64" y="58"/>
                            <a:pt x="118" y="29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34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3510" y="1764"/>
                      <a:ext cx="214" cy="242"/>
                    </a:xfrm>
                    <a:custGeom>
                      <a:avLst/>
                      <a:gdLst/>
                      <a:ahLst/>
                      <a:cxnLst>
                        <a:cxn ang="0">
                          <a:pos x="11" y="196"/>
                        </a:cxn>
                        <a:cxn ang="0">
                          <a:pos x="11" y="109"/>
                        </a:cxn>
                        <a:cxn ang="0">
                          <a:pos x="76" y="9"/>
                        </a:cxn>
                        <a:cxn ang="0">
                          <a:pos x="197" y="57"/>
                        </a:cxn>
                        <a:cxn ang="0">
                          <a:pos x="178" y="196"/>
                        </a:cxn>
                        <a:cxn ang="0">
                          <a:pos x="57" y="242"/>
                        </a:cxn>
                      </a:cxnLst>
                      <a:rect l="0" t="0" r="r" b="b"/>
                      <a:pathLst>
                        <a:path w="214" h="242">
                          <a:moveTo>
                            <a:pt x="11" y="196"/>
                          </a:moveTo>
                          <a:cubicBezTo>
                            <a:pt x="5" y="168"/>
                            <a:pt x="0" y="140"/>
                            <a:pt x="11" y="109"/>
                          </a:cubicBezTo>
                          <a:cubicBezTo>
                            <a:pt x="22" y="78"/>
                            <a:pt x="45" y="18"/>
                            <a:pt x="76" y="9"/>
                          </a:cubicBezTo>
                          <a:cubicBezTo>
                            <a:pt x="107" y="0"/>
                            <a:pt x="180" y="26"/>
                            <a:pt x="197" y="57"/>
                          </a:cubicBezTo>
                          <a:cubicBezTo>
                            <a:pt x="214" y="88"/>
                            <a:pt x="201" y="165"/>
                            <a:pt x="178" y="196"/>
                          </a:cubicBezTo>
                          <a:cubicBezTo>
                            <a:pt x="155" y="227"/>
                            <a:pt x="85" y="236"/>
                            <a:pt x="57" y="242"/>
                          </a:cubicBezTo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9235" name="Group 19"/>
                  <p:cNvGrpSpPr>
                    <a:grpSpLocks/>
                  </p:cNvGrpSpPr>
                  <p:nvPr/>
                </p:nvGrpSpPr>
                <p:grpSpPr bwMode="auto">
                  <a:xfrm>
                    <a:off x="4395" y="954"/>
                    <a:ext cx="593" cy="411"/>
                    <a:chOff x="2752" y="836"/>
                    <a:chExt cx="1126" cy="892"/>
                  </a:xfrm>
                </p:grpSpPr>
                <p:grpSp>
                  <p:nvGrpSpPr>
                    <p:cNvPr id="9236" name="Group 2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67" y="836"/>
                      <a:ext cx="811" cy="892"/>
                      <a:chOff x="9425" y="7692"/>
                      <a:chExt cx="1859" cy="2188"/>
                    </a:xfrm>
                  </p:grpSpPr>
                  <p:sp>
                    <p:nvSpPr>
                      <p:cNvPr id="9237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252"/>
                        <a:ext cx="1386" cy="1335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8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707" y="8510"/>
                        <a:ext cx="838" cy="864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9" name="Oval 2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06" y="8743"/>
                        <a:ext cx="213" cy="276"/>
                      </a:xfrm>
                      <a:prstGeom prst="ellipse">
                        <a:avLst/>
                      </a:pr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0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8933"/>
                        <a:ext cx="71" cy="78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1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72" y="8755"/>
                        <a:ext cx="186" cy="38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20"/>
                          </a:cxn>
                          <a:cxn ang="0">
                            <a:pos x="122" y="229"/>
                          </a:cxn>
                          <a:cxn ang="0">
                            <a:pos x="186" y="4"/>
                          </a:cxn>
                          <a:cxn ang="0">
                            <a:pos x="236" y="253"/>
                          </a:cxn>
                          <a:cxn ang="0">
                            <a:pos x="122" y="418"/>
                          </a:cxn>
                          <a:cxn ang="0">
                            <a:pos x="0" y="320"/>
                          </a:cxn>
                        </a:cxnLst>
                        <a:rect l="0" t="0" r="r" b="b"/>
                        <a:pathLst>
                          <a:path w="247" h="433">
                            <a:moveTo>
                              <a:pt x="0" y="320"/>
                            </a:moveTo>
                            <a:cubicBezTo>
                              <a:pt x="0" y="289"/>
                              <a:pt x="91" y="282"/>
                              <a:pt x="122" y="229"/>
                            </a:cubicBezTo>
                            <a:cubicBezTo>
                              <a:pt x="153" y="176"/>
                              <a:pt x="167" y="0"/>
                              <a:pt x="186" y="4"/>
                            </a:cubicBezTo>
                            <a:cubicBezTo>
                              <a:pt x="205" y="8"/>
                              <a:pt x="247" y="184"/>
                              <a:pt x="236" y="253"/>
                            </a:cubicBezTo>
                            <a:cubicBezTo>
                              <a:pt x="225" y="322"/>
                              <a:pt x="154" y="403"/>
                              <a:pt x="122" y="418"/>
                            </a:cubicBezTo>
                            <a:cubicBezTo>
                              <a:pt x="90" y="433"/>
                              <a:pt x="0" y="351"/>
                              <a:pt x="0" y="320"/>
                            </a:cubicBezTo>
                            <a:close/>
                          </a:path>
                        </a:pathLst>
                      </a:cu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2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82" y="8578"/>
                        <a:ext cx="1602" cy="88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1" y="239"/>
                          </a:cxn>
                          <a:cxn ang="0">
                            <a:pos x="277" y="403"/>
                          </a:cxn>
                          <a:cxn ang="0">
                            <a:pos x="444" y="496"/>
                          </a:cxn>
                          <a:cxn ang="0">
                            <a:pos x="490" y="566"/>
                          </a:cxn>
                          <a:cxn ang="0">
                            <a:pos x="677" y="703"/>
                          </a:cxn>
                          <a:cxn ang="0">
                            <a:pos x="1144" y="463"/>
                          </a:cxn>
                          <a:cxn ang="0">
                            <a:pos x="1481" y="47"/>
                          </a:cxn>
                          <a:cxn ang="0">
                            <a:pos x="1602" y="183"/>
                          </a:cxn>
                          <a:cxn ang="0">
                            <a:pos x="1481" y="345"/>
                          </a:cxn>
                          <a:cxn ang="0">
                            <a:pos x="1058" y="760"/>
                          </a:cxn>
                          <a:cxn ang="0">
                            <a:pos x="764" y="870"/>
                          </a:cxn>
                          <a:cxn ang="0">
                            <a:pos x="444" y="703"/>
                          </a:cxn>
                          <a:cxn ang="0">
                            <a:pos x="231" y="463"/>
                          </a:cxn>
                          <a:cxn ang="0">
                            <a:pos x="25" y="345"/>
                          </a:cxn>
                          <a:cxn ang="0">
                            <a:pos x="91" y="239"/>
                          </a:cxn>
                        </a:cxnLst>
                        <a:rect l="0" t="0" r="r" b="b"/>
                        <a:pathLst>
                          <a:path w="1602" h="880">
                            <a:moveTo>
                              <a:pt x="91" y="239"/>
                            </a:moveTo>
                            <a:cubicBezTo>
                              <a:pt x="133" y="249"/>
                              <a:pt x="218" y="360"/>
                              <a:pt x="277" y="403"/>
                            </a:cubicBezTo>
                            <a:cubicBezTo>
                              <a:pt x="336" y="446"/>
                              <a:pt x="408" y="469"/>
                              <a:pt x="444" y="496"/>
                            </a:cubicBezTo>
                            <a:cubicBezTo>
                              <a:pt x="480" y="523"/>
                              <a:pt x="451" y="532"/>
                              <a:pt x="490" y="566"/>
                            </a:cubicBezTo>
                            <a:cubicBezTo>
                              <a:pt x="529" y="600"/>
                              <a:pt x="568" y="720"/>
                              <a:pt x="677" y="703"/>
                            </a:cubicBezTo>
                            <a:cubicBezTo>
                              <a:pt x="786" y="686"/>
                              <a:pt x="1010" y="572"/>
                              <a:pt x="1144" y="463"/>
                            </a:cubicBezTo>
                            <a:cubicBezTo>
                              <a:pt x="1278" y="354"/>
                              <a:pt x="1405" y="94"/>
                              <a:pt x="1481" y="47"/>
                            </a:cubicBezTo>
                            <a:cubicBezTo>
                              <a:pt x="1557" y="0"/>
                              <a:pt x="1602" y="133"/>
                              <a:pt x="1602" y="183"/>
                            </a:cubicBezTo>
                            <a:cubicBezTo>
                              <a:pt x="1602" y="233"/>
                              <a:pt x="1572" y="249"/>
                              <a:pt x="1481" y="345"/>
                            </a:cubicBezTo>
                            <a:cubicBezTo>
                              <a:pt x="1390" y="441"/>
                              <a:pt x="1178" y="672"/>
                              <a:pt x="1058" y="760"/>
                            </a:cubicBezTo>
                            <a:cubicBezTo>
                              <a:pt x="938" y="848"/>
                              <a:pt x="866" y="880"/>
                              <a:pt x="764" y="870"/>
                            </a:cubicBezTo>
                            <a:cubicBezTo>
                              <a:pt x="662" y="860"/>
                              <a:pt x="533" y="771"/>
                              <a:pt x="444" y="703"/>
                            </a:cubicBezTo>
                            <a:cubicBezTo>
                              <a:pt x="355" y="635"/>
                              <a:pt x="301" y="523"/>
                              <a:pt x="231" y="463"/>
                            </a:cubicBezTo>
                            <a:cubicBezTo>
                              <a:pt x="161" y="403"/>
                              <a:pt x="50" y="382"/>
                              <a:pt x="25" y="345"/>
                            </a:cubicBezTo>
                            <a:cubicBezTo>
                              <a:pt x="0" y="308"/>
                              <a:pt x="49" y="229"/>
                              <a:pt x="91" y="239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3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92" y="8933"/>
                        <a:ext cx="1518" cy="65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5" y="7"/>
                          </a:cxn>
                          <a:cxn ang="0">
                            <a:pos x="156" y="137"/>
                          </a:cxn>
                          <a:cxn ang="0">
                            <a:pos x="434" y="386"/>
                          </a:cxn>
                          <a:cxn ang="0">
                            <a:pos x="769" y="497"/>
                          </a:cxn>
                          <a:cxn ang="0">
                            <a:pos x="936" y="497"/>
                          </a:cxn>
                          <a:cxn ang="0">
                            <a:pos x="1447" y="97"/>
                          </a:cxn>
                          <a:cxn ang="0">
                            <a:pos x="1361" y="221"/>
                          </a:cxn>
                          <a:cxn ang="0">
                            <a:pos x="1119" y="543"/>
                          </a:cxn>
                          <a:cxn ang="0">
                            <a:pos x="853" y="654"/>
                          </a:cxn>
                          <a:cxn ang="0">
                            <a:pos x="527" y="543"/>
                          </a:cxn>
                          <a:cxn ang="0">
                            <a:pos x="239" y="331"/>
                          </a:cxn>
                          <a:cxn ang="0">
                            <a:pos x="63" y="97"/>
                          </a:cxn>
                          <a:cxn ang="0">
                            <a:pos x="15" y="7"/>
                          </a:cxn>
                        </a:cxnLst>
                        <a:rect l="0" t="0" r="r" b="b"/>
                        <a:pathLst>
                          <a:path w="1518" h="654">
                            <a:moveTo>
                              <a:pt x="15" y="7"/>
                            </a:moveTo>
                            <a:cubicBezTo>
                              <a:pt x="30" y="14"/>
                              <a:pt x="86" y="74"/>
                              <a:pt x="156" y="137"/>
                            </a:cubicBezTo>
                            <a:cubicBezTo>
                              <a:pt x="226" y="200"/>
                              <a:pt x="332" y="326"/>
                              <a:pt x="434" y="386"/>
                            </a:cubicBezTo>
                            <a:cubicBezTo>
                              <a:pt x="536" y="446"/>
                              <a:pt x="685" y="479"/>
                              <a:pt x="769" y="497"/>
                            </a:cubicBezTo>
                            <a:cubicBezTo>
                              <a:pt x="853" y="515"/>
                              <a:pt x="823" y="564"/>
                              <a:pt x="936" y="497"/>
                            </a:cubicBezTo>
                            <a:cubicBezTo>
                              <a:pt x="1049" y="430"/>
                              <a:pt x="1376" y="143"/>
                              <a:pt x="1447" y="97"/>
                            </a:cubicBezTo>
                            <a:cubicBezTo>
                              <a:pt x="1518" y="51"/>
                              <a:pt x="1416" y="147"/>
                              <a:pt x="1361" y="221"/>
                            </a:cubicBezTo>
                            <a:cubicBezTo>
                              <a:pt x="1306" y="295"/>
                              <a:pt x="1204" y="471"/>
                              <a:pt x="1119" y="543"/>
                            </a:cubicBezTo>
                            <a:cubicBezTo>
                              <a:pt x="1034" y="615"/>
                              <a:pt x="952" y="654"/>
                              <a:pt x="853" y="654"/>
                            </a:cubicBezTo>
                            <a:cubicBezTo>
                              <a:pt x="754" y="654"/>
                              <a:pt x="629" y="597"/>
                              <a:pt x="527" y="543"/>
                            </a:cubicBezTo>
                            <a:cubicBezTo>
                              <a:pt x="425" y="489"/>
                              <a:pt x="316" y="405"/>
                              <a:pt x="239" y="331"/>
                            </a:cubicBezTo>
                            <a:cubicBezTo>
                              <a:pt x="162" y="257"/>
                              <a:pt x="100" y="147"/>
                              <a:pt x="63" y="97"/>
                            </a:cubicBezTo>
                            <a:cubicBezTo>
                              <a:pt x="26" y="47"/>
                              <a:pt x="0" y="0"/>
                              <a:pt x="15" y="7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4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60" y="9211"/>
                        <a:ext cx="1380" cy="6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" y="53"/>
                          </a:cxn>
                          <a:cxn ang="0">
                            <a:pos x="246" y="219"/>
                          </a:cxn>
                          <a:cxn ang="0">
                            <a:pos x="552" y="376"/>
                          </a:cxn>
                          <a:cxn ang="0">
                            <a:pos x="915" y="488"/>
                          </a:cxn>
                          <a:cxn ang="0">
                            <a:pos x="1314" y="108"/>
                          </a:cxn>
                          <a:cxn ang="0">
                            <a:pos x="1314" y="173"/>
                          </a:cxn>
                          <a:cxn ang="0">
                            <a:pos x="1258" y="340"/>
                          </a:cxn>
                          <a:cxn ang="0">
                            <a:pos x="896" y="637"/>
                          </a:cxn>
                          <a:cxn ang="0">
                            <a:pos x="552" y="535"/>
                          </a:cxn>
                          <a:cxn ang="0">
                            <a:pos x="51" y="53"/>
                          </a:cxn>
                        </a:cxnLst>
                        <a:rect l="0" t="0" r="r" b="b"/>
                        <a:pathLst>
                          <a:path w="1380" h="669">
                            <a:moveTo>
                              <a:pt x="51" y="53"/>
                            </a:moveTo>
                            <a:cubicBezTo>
                              <a:pt x="0" y="0"/>
                              <a:pt x="162" y="165"/>
                              <a:pt x="246" y="219"/>
                            </a:cubicBezTo>
                            <a:cubicBezTo>
                              <a:pt x="330" y="273"/>
                              <a:pt x="440" y="331"/>
                              <a:pt x="552" y="376"/>
                            </a:cubicBezTo>
                            <a:cubicBezTo>
                              <a:pt x="664" y="421"/>
                              <a:pt x="788" y="533"/>
                              <a:pt x="915" y="488"/>
                            </a:cubicBezTo>
                            <a:cubicBezTo>
                              <a:pt x="1042" y="443"/>
                              <a:pt x="1248" y="161"/>
                              <a:pt x="1314" y="108"/>
                            </a:cubicBezTo>
                            <a:cubicBezTo>
                              <a:pt x="1380" y="55"/>
                              <a:pt x="1323" y="134"/>
                              <a:pt x="1314" y="173"/>
                            </a:cubicBezTo>
                            <a:cubicBezTo>
                              <a:pt x="1305" y="212"/>
                              <a:pt x="1328" y="263"/>
                              <a:pt x="1258" y="340"/>
                            </a:cubicBezTo>
                            <a:cubicBezTo>
                              <a:pt x="1188" y="417"/>
                              <a:pt x="1014" y="605"/>
                              <a:pt x="896" y="637"/>
                            </a:cubicBezTo>
                            <a:cubicBezTo>
                              <a:pt x="778" y="669"/>
                              <a:pt x="690" y="632"/>
                              <a:pt x="552" y="535"/>
                            </a:cubicBezTo>
                            <a:cubicBezTo>
                              <a:pt x="414" y="438"/>
                              <a:pt x="102" y="106"/>
                              <a:pt x="51" y="53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5" name="Rectangle 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78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6" name="Rectangle 3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782"/>
                        <a:ext cx="297" cy="134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7" name="Rectangle 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9011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8" name="Rectangle 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902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9" name="Rectangle 3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0" name="Rectangle 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1" name="Rectangle 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900" y="8131"/>
                        <a:ext cx="443" cy="71"/>
                      </a:xfrm>
                      <a:prstGeom prst="rect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2" name="Oval 3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7692"/>
                        <a:ext cx="71" cy="116"/>
                      </a:xfrm>
                      <a:prstGeom prst="ellipse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3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35" y="7830"/>
                        <a:ext cx="608" cy="30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7" y="280"/>
                          </a:cxn>
                          <a:cxn ang="0">
                            <a:pos x="3" y="141"/>
                          </a:cxn>
                          <a:cxn ang="0">
                            <a:pos x="87" y="20"/>
                          </a:cxn>
                          <a:cxn ang="0">
                            <a:pos x="523" y="20"/>
                          </a:cxn>
                          <a:cxn ang="0">
                            <a:pos x="598" y="123"/>
                          </a:cxn>
                          <a:cxn ang="0">
                            <a:pos x="523" y="267"/>
                          </a:cxn>
                          <a:cxn ang="0">
                            <a:pos x="384" y="267"/>
                          </a:cxn>
                          <a:cxn ang="0">
                            <a:pos x="87" y="280"/>
                          </a:cxn>
                        </a:cxnLst>
                        <a:rect l="0" t="0" r="r" b="b"/>
                        <a:pathLst>
                          <a:path w="608" h="301">
                            <a:moveTo>
                              <a:pt x="87" y="280"/>
                            </a:moveTo>
                            <a:cubicBezTo>
                              <a:pt x="23" y="259"/>
                              <a:pt x="3" y="184"/>
                              <a:pt x="3" y="141"/>
                            </a:cubicBezTo>
                            <a:cubicBezTo>
                              <a:pt x="3" y="98"/>
                              <a:pt x="0" y="40"/>
                              <a:pt x="87" y="20"/>
                            </a:cubicBezTo>
                            <a:cubicBezTo>
                              <a:pt x="174" y="0"/>
                              <a:pt x="438" y="3"/>
                              <a:pt x="523" y="20"/>
                            </a:cubicBezTo>
                            <a:cubicBezTo>
                              <a:pt x="608" y="37"/>
                              <a:pt x="598" y="82"/>
                              <a:pt x="598" y="123"/>
                            </a:cubicBezTo>
                            <a:cubicBezTo>
                              <a:pt x="598" y="164"/>
                              <a:pt x="559" y="243"/>
                              <a:pt x="523" y="267"/>
                            </a:cubicBezTo>
                            <a:cubicBezTo>
                              <a:pt x="487" y="291"/>
                              <a:pt x="457" y="265"/>
                              <a:pt x="384" y="267"/>
                            </a:cubicBezTo>
                            <a:cubicBezTo>
                              <a:pt x="311" y="269"/>
                              <a:pt x="151" y="301"/>
                              <a:pt x="87" y="280"/>
                            </a:cubicBezTo>
                            <a:close/>
                          </a:path>
                        </a:pathLst>
                      </a:cu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4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00" y="7853"/>
                        <a:ext cx="121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6" y="190"/>
                          </a:cxn>
                          <a:cxn ang="0">
                            <a:pos x="15" y="100"/>
                          </a:cxn>
                          <a:cxn ang="0">
                            <a:pos x="15" y="27"/>
                          </a:cxn>
                          <a:cxn ang="0">
                            <a:pos x="106" y="27"/>
                          </a:cxn>
                          <a:cxn ang="0">
                            <a:pos x="106" y="190"/>
                          </a:cxn>
                        </a:cxnLst>
                        <a:rect l="0" t="0" r="r" b="b"/>
                        <a:pathLst>
                          <a:path w="121" h="202">
                            <a:moveTo>
                              <a:pt x="106" y="190"/>
                            </a:moveTo>
                            <a:cubicBezTo>
                              <a:pt x="91" y="202"/>
                              <a:pt x="30" y="127"/>
                              <a:pt x="15" y="100"/>
                            </a:cubicBezTo>
                            <a:cubicBezTo>
                              <a:pt x="0" y="73"/>
                              <a:pt x="0" y="39"/>
                              <a:pt x="15" y="27"/>
                            </a:cubicBezTo>
                            <a:cubicBezTo>
                              <a:pt x="30" y="15"/>
                              <a:pt x="91" y="0"/>
                              <a:pt x="106" y="27"/>
                            </a:cubicBezTo>
                            <a:cubicBezTo>
                              <a:pt x="121" y="54"/>
                              <a:pt x="121" y="178"/>
                              <a:pt x="106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5" name="Freeform 3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065" y="7853"/>
                        <a:ext cx="95" cy="21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190"/>
                          </a:cxn>
                          <a:cxn ang="0">
                            <a:pos x="12" y="27"/>
                          </a:cxn>
                          <a:cxn ang="0">
                            <a:pos x="83" y="27"/>
                          </a:cxn>
                          <a:cxn ang="0">
                            <a:pos x="83" y="190"/>
                          </a:cxn>
                          <a:cxn ang="0">
                            <a:pos x="12" y="190"/>
                          </a:cxn>
                        </a:cxnLst>
                        <a:rect l="0" t="0" r="r" b="b"/>
                        <a:pathLst>
                          <a:path w="95" h="219">
                            <a:moveTo>
                              <a:pt x="12" y="190"/>
                            </a:moveTo>
                            <a:cubicBezTo>
                              <a:pt x="0" y="163"/>
                              <a:pt x="0" y="54"/>
                              <a:pt x="12" y="27"/>
                            </a:cubicBezTo>
                            <a:cubicBezTo>
                              <a:pt x="24" y="0"/>
                              <a:pt x="71" y="0"/>
                              <a:pt x="83" y="27"/>
                            </a:cubicBezTo>
                            <a:cubicBezTo>
                              <a:pt x="95" y="54"/>
                              <a:pt x="95" y="161"/>
                              <a:pt x="83" y="190"/>
                            </a:cubicBezTo>
                            <a:cubicBezTo>
                              <a:pt x="71" y="219"/>
                              <a:pt x="24" y="217"/>
                              <a:pt x="12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6" name="Freeform 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96" y="7853"/>
                        <a:ext cx="162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" y="224"/>
                          </a:cxn>
                          <a:cxn ang="0">
                            <a:pos x="23" y="32"/>
                          </a:cxn>
                          <a:cxn ang="0">
                            <a:pos x="162" y="32"/>
                          </a:cxn>
                          <a:cxn ang="0">
                            <a:pos x="116" y="142"/>
                          </a:cxn>
                          <a:cxn ang="0">
                            <a:pos x="23" y="224"/>
                          </a:cxn>
                        </a:cxnLst>
                        <a:rect l="0" t="0" r="r" b="b"/>
                        <a:pathLst>
                          <a:path w="177" h="242">
                            <a:moveTo>
                              <a:pt x="23" y="224"/>
                            </a:moveTo>
                            <a:cubicBezTo>
                              <a:pt x="8" y="206"/>
                              <a:pt x="0" y="64"/>
                              <a:pt x="23" y="32"/>
                            </a:cubicBezTo>
                            <a:cubicBezTo>
                              <a:pt x="46" y="0"/>
                              <a:pt x="147" y="14"/>
                              <a:pt x="162" y="32"/>
                            </a:cubicBezTo>
                            <a:cubicBezTo>
                              <a:pt x="177" y="50"/>
                              <a:pt x="139" y="115"/>
                              <a:pt x="116" y="142"/>
                            </a:cubicBezTo>
                            <a:cubicBezTo>
                              <a:pt x="93" y="169"/>
                              <a:pt x="38" y="242"/>
                              <a:pt x="23" y="22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7" name="WordArt 41"/>
                      <p:cNvSpPr>
                        <a:spLocks noChangeArrowheads="1" noChangeShapeType="1" noTextEdit="1"/>
                      </p:cNvSpPr>
                      <p:nvPr/>
                    </p:nvSpPr>
                    <p:spPr bwMode="auto">
                      <a:xfrm>
                        <a:off x="9722" y="8436"/>
                        <a:ext cx="792" cy="564"/>
                      </a:xfrm>
                      <a:prstGeom prst="rect">
                        <a:avLst/>
                      </a:prstGeom>
                    </p:spPr>
                    <p:txBody>
                      <a:bodyPr wrap="none" fromWordArt="1">
                        <a:prstTxWarp prst="textArchUp">
                          <a:avLst>
                            <a:gd name="adj" fmla="val 10800000"/>
                          </a:avLst>
                        </a:prstTxWarp>
                      </a:bodyPr>
                      <a:lstStyle/>
                      <a:p>
                        <a:pPr algn="ctr" rtl="0"/>
                        <a:r>
                          <a:rPr lang="es-ES" sz="3600" kern="10" spc="0" smtClean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rPr>
                          <a:t>RFESS</a:t>
                        </a:r>
                        <a:endParaRPr lang="es-ES" sz="3600" kern="10" spc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endParaRPr>
                      </a:p>
                    </p:txBody>
                  </p:sp>
                  <p:sp>
                    <p:nvSpPr>
                      <p:cNvPr id="9258" name="Rectangle 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252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9" name="Rectangle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439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60" name="Rectangle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6" y="8317"/>
                        <a:ext cx="193" cy="119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sp>
                  <p:nvSpPr>
                    <p:cNvPr id="9261" name="Freeform 45"/>
                    <p:cNvSpPr>
                      <a:spLocks/>
                    </p:cNvSpPr>
                    <p:nvPr/>
                  </p:nvSpPr>
                  <p:spPr bwMode="auto">
                    <a:xfrm>
                      <a:off x="2752" y="1076"/>
                      <a:ext cx="327" cy="193"/>
                    </a:xfrm>
                    <a:custGeom>
                      <a:avLst/>
                      <a:gdLst/>
                      <a:ahLst/>
                      <a:cxnLst>
                        <a:cxn ang="0">
                          <a:pos x="315" y="114"/>
                        </a:cxn>
                        <a:cxn ang="0">
                          <a:pos x="242" y="16"/>
                        </a:cxn>
                        <a:cxn ang="0">
                          <a:pos x="20" y="16"/>
                        </a:cxn>
                        <a:cxn ang="0">
                          <a:pos x="119" y="59"/>
                        </a:cxn>
                        <a:cxn ang="0">
                          <a:pos x="242" y="114"/>
                        </a:cxn>
                        <a:cxn ang="0">
                          <a:pos x="315" y="177"/>
                        </a:cxn>
                        <a:cxn ang="0">
                          <a:pos x="315" y="114"/>
                        </a:cxn>
                      </a:cxnLst>
                      <a:rect l="0" t="0" r="r" b="b"/>
                      <a:pathLst>
                        <a:path w="327" h="181">
                          <a:moveTo>
                            <a:pt x="315" y="114"/>
                          </a:moveTo>
                          <a:cubicBezTo>
                            <a:pt x="303" y="87"/>
                            <a:pt x="291" y="32"/>
                            <a:pt x="242" y="16"/>
                          </a:cubicBezTo>
                          <a:cubicBezTo>
                            <a:pt x="193" y="0"/>
                            <a:pt x="40" y="9"/>
                            <a:pt x="20" y="16"/>
                          </a:cubicBezTo>
                          <a:cubicBezTo>
                            <a:pt x="0" y="23"/>
                            <a:pt x="82" y="43"/>
                            <a:pt x="119" y="59"/>
                          </a:cubicBezTo>
                          <a:cubicBezTo>
                            <a:pt x="156" y="75"/>
                            <a:pt x="209" y="94"/>
                            <a:pt x="242" y="114"/>
                          </a:cubicBezTo>
                          <a:cubicBezTo>
                            <a:pt x="275" y="134"/>
                            <a:pt x="303" y="181"/>
                            <a:pt x="315" y="177"/>
                          </a:cubicBezTo>
                          <a:cubicBezTo>
                            <a:pt x="327" y="173"/>
                            <a:pt x="327" y="141"/>
                            <a:pt x="315" y="114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62" name="Freeform 46"/>
                    <p:cNvSpPr>
                      <a:spLocks/>
                    </p:cNvSpPr>
                    <p:nvPr/>
                  </p:nvSpPr>
                  <p:spPr bwMode="auto">
                    <a:xfrm>
                      <a:off x="2831" y="1158"/>
                      <a:ext cx="236" cy="195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6"/>
                        </a:cxn>
                        <a:cxn ang="0">
                          <a:pos x="163" y="114"/>
                        </a:cxn>
                        <a:cxn ang="0">
                          <a:pos x="58" y="37"/>
                        </a:cxn>
                        <a:cxn ang="0">
                          <a:pos x="3" y="11"/>
                        </a:cxn>
                        <a:cxn ang="0">
                          <a:pos x="40" y="104"/>
                        </a:cxn>
                        <a:cxn ang="0">
                          <a:pos x="163" y="172"/>
                        </a:cxn>
                        <a:cxn ang="0">
                          <a:pos x="236" y="166"/>
                        </a:cxn>
                      </a:cxnLst>
                      <a:rect l="0" t="0" r="r" b="b"/>
                      <a:pathLst>
                        <a:path w="236" h="183">
                          <a:moveTo>
                            <a:pt x="236" y="166"/>
                          </a:moveTo>
                          <a:cubicBezTo>
                            <a:pt x="236" y="156"/>
                            <a:pt x="193" y="135"/>
                            <a:pt x="163" y="114"/>
                          </a:cubicBezTo>
                          <a:cubicBezTo>
                            <a:pt x="133" y="93"/>
                            <a:pt x="85" y="54"/>
                            <a:pt x="58" y="37"/>
                          </a:cubicBezTo>
                          <a:cubicBezTo>
                            <a:pt x="31" y="20"/>
                            <a:pt x="6" y="0"/>
                            <a:pt x="3" y="11"/>
                          </a:cubicBezTo>
                          <a:cubicBezTo>
                            <a:pt x="0" y="22"/>
                            <a:pt x="13" y="77"/>
                            <a:pt x="40" y="104"/>
                          </a:cubicBezTo>
                          <a:cubicBezTo>
                            <a:pt x="67" y="131"/>
                            <a:pt x="130" y="161"/>
                            <a:pt x="163" y="172"/>
                          </a:cubicBezTo>
                          <a:cubicBezTo>
                            <a:pt x="196" y="183"/>
                            <a:pt x="236" y="176"/>
                            <a:pt x="236" y="166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  <p:sp>
              <p:nvSpPr>
                <p:cNvPr id="9263" name="Freeform 47"/>
                <p:cNvSpPr>
                  <a:spLocks/>
                </p:cNvSpPr>
                <p:nvPr/>
              </p:nvSpPr>
              <p:spPr bwMode="auto">
                <a:xfrm>
                  <a:off x="5680" y="2552"/>
                  <a:ext cx="1440" cy="1333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64" name="Freeform 48"/>
                <p:cNvSpPr>
                  <a:spLocks/>
                </p:cNvSpPr>
                <p:nvPr/>
              </p:nvSpPr>
              <p:spPr bwMode="auto">
                <a:xfrm>
                  <a:off x="6162" y="2591"/>
                  <a:ext cx="652" cy="18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479" y="182"/>
                    </a:cxn>
                    <a:cxn ang="0">
                      <a:pos x="1131" y="14"/>
                    </a:cxn>
                    <a:cxn ang="0">
                      <a:pos x="1131" y="96"/>
                    </a:cxn>
                    <a:cxn ang="0">
                      <a:pos x="712" y="296"/>
                    </a:cxn>
                    <a:cxn ang="0">
                      <a:pos x="479" y="395"/>
                    </a:cxn>
                    <a:cxn ang="0">
                      <a:pos x="192" y="296"/>
                    </a:cxn>
                    <a:cxn ang="0">
                      <a:pos x="55" y="96"/>
                    </a:cxn>
                  </a:cxnLst>
                  <a:rect l="0" t="0" r="r" b="b"/>
                  <a:pathLst>
                    <a:path w="1240" h="395">
                      <a:moveTo>
                        <a:pt x="0" y="14"/>
                      </a:moveTo>
                      <a:cubicBezTo>
                        <a:pt x="145" y="98"/>
                        <a:pt x="291" y="182"/>
                        <a:pt x="479" y="182"/>
                      </a:cubicBezTo>
                      <a:cubicBezTo>
                        <a:pt x="667" y="182"/>
                        <a:pt x="1022" y="28"/>
                        <a:pt x="1131" y="14"/>
                      </a:cubicBezTo>
                      <a:cubicBezTo>
                        <a:pt x="1240" y="0"/>
                        <a:pt x="1201" y="49"/>
                        <a:pt x="1131" y="96"/>
                      </a:cubicBezTo>
                      <a:cubicBezTo>
                        <a:pt x="1061" y="143"/>
                        <a:pt x="821" y="246"/>
                        <a:pt x="712" y="296"/>
                      </a:cubicBezTo>
                      <a:cubicBezTo>
                        <a:pt x="603" y="346"/>
                        <a:pt x="566" y="395"/>
                        <a:pt x="479" y="395"/>
                      </a:cubicBezTo>
                      <a:cubicBezTo>
                        <a:pt x="392" y="395"/>
                        <a:pt x="263" y="346"/>
                        <a:pt x="192" y="296"/>
                      </a:cubicBezTo>
                      <a:cubicBezTo>
                        <a:pt x="121" y="246"/>
                        <a:pt x="88" y="171"/>
                        <a:pt x="55" y="96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65" name="Freeform 49"/>
                <p:cNvSpPr>
                  <a:spLocks/>
                </p:cNvSpPr>
                <p:nvPr/>
              </p:nvSpPr>
              <p:spPr bwMode="auto">
                <a:xfrm>
                  <a:off x="6007" y="2562"/>
                  <a:ext cx="867" cy="251"/>
                </a:xfrm>
                <a:custGeom>
                  <a:avLst/>
                  <a:gdLst/>
                  <a:ahLst/>
                  <a:cxnLst>
                    <a:cxn ang="0">
                      <a:pos x="136" y="16"/>
                    </a:cxn>
                    <a:cxn ang="0">
                      <a:pos x="6" y="143"/>
                    </a:cxn>
                    <a:cxn ang="0">
                      <a:pos x="174" y="143"/>
                    </a:cxn>
                    <a:cxn ang="0">
                      <a:pos x="416" y="319"/>
                    </a:cxn>
                    <a:cxn ang="0">
                      <a:pos x="852" y="143"/>
                    </a:cxn>
                    <a:cxn ang="0">
                      <a:pos x="993" y="210"/>
                    </a:cxn>
                    <a:cxn ang="0">
                      <a:pos x="915" y="60"/>
                    </a:cxn>
                    <a:cxn ang="0">
                      <a:pos x="769" y="143"/>
                    </a:cxn>
                    <a:cxn ang="0">
                      <a:pos x="536" y="240"/>
                    </a:cxn>
                    <a:cxn ang="0">
                      <a:pos x="459" y="240"/>
                    </a:cxn>
                    <a:cxn ang="0">
                      <a:pos x="350" y="240"/>
                    </a:cxn>
                    <a:cxn ang="0">
                      <a:pos x="136" y="16"/>
                    </a:cxn>
                  </a:cxnLst>
                  <a:rect l="0" t="0" r="r" b="b"/>
                  <a:pathLst>
                    <a:path w="1003" h="319">
                      <a:moveTo>
                        <a:pt x="136" y="16"/>
                      </a:moveTo>
                      <a:cubicBezTo>
                        <a:pt x="79" y="0"/>
                        <a:pt x="0" y="122"/>
                        <a:pt x="6" y="143"/>
                      </a:cubicBezTo>
                      <a:cubicBezTo>
                        <a:pt x="12" y="164"/>
                        <a:pt x="106" y="114"/>
                        <a:pt x="174" y="143"/>
                      </a:cubicBezTo>
                      <a:cubicBezTo>
                        <a:pt x="242" y="172"/>
                        <a:pt x="303" y="319"/>
                        <a:pt x="416" y="319"/>
                      </a:cubicBezTo>
                      <a:cubicBezTo>
                        <a:pt x="529" y="319"/>
                        <a:pt x="756" y="161"/>
                        <a:pt x="852" y="143"/>
                      </a:cubicBezTo>
                      <a:cubicBezTo>
                        <a:pt x="948" y="125"/>
                        <a:pt x="983" y="224"/>
                        <a:pt x="993" y="210"/>
                      </a:cubicBezTo>
                      <a:cubicBezTo>
                        <a:pt x="1003" y="196"/>
                        <a:pt x="952" y="71"/>
                        <a:pt x="915" y="60"/>
                      </a:cubicBezTo>
                      <a:cubicBezTo>
                        <a:pt x="878" y="49"/>
                        <a:pt x="832" y="113"/>
                        <a:pt x="769" y="143"/>
                      </a:cubicBezTo>
                      <a:cubicBezTo>
                        <a:pt x="706" y="173"/>
                        <a:pt x="588" y="224"/>
                        <a:pt x="536" y="240"/>
                      </a:cubicBezTo>
                      <a:cubicBezTo>
                        <a:pt x="484" y="256"/>
                        <a:pt x="490" y="240"/>
                        <a:pt x="459" y="240"/>
                      </a:cubicBezTo>
                      <a:cubicBezTo>
                        <a:pt x="428" y="240"/>
                        <a:pt x="402" y="272"/>
                        <a:pt x="350" y="240"/>
                      </a:cubicBezTo>
                      <a:cubicBezTo>
                        <a:pt x="298" y="208"/>
                        <a:pt x="193" y="32"/>
                        <a:pt x="136" y="1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66" name="Oval 50"/>
                <p:cNvSpPr>
                  <a:spLocks noChangeArrowheads="1"/>
                </p:cNvSpPr>
                <p:nvPr/>
              </p:nvSpPr>
              <p:spPr bwMode="auto">
                <a:xfrm>
                  <a:off x="6216" y="2027"/>
                  <a:ext cx="108" cy="1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67" name="Oval 51"/>
                <p:cNvSpPr>
                  <a:spLocks noChangeArrowheads="1"/>
                </p:cNvSpPr>
                <p:nvPr/>
              </p:nvSpPr>
              <p:spPr bwMode="auto">
                <a:xfrm>
                  <a:off x="6574" y="2027"/>
                  <a:ext cx="108" cy="1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9268" name="Freeform 52"/>
              <p:cNvSpPr>
                <a:spLocks/>
              </p:cNvSpPr>
              <p:nvPr/>
            </p:nvSpPr>
            <p:spPr bwMode="auto">
              <a:xfrm>
                <a:off x="4376" y="2746"/>
                <a:ext cx="213" cy="129"/>
              </a:xfrm>
              <a:custGeom>
                <a:avLst/>
                <a:gdLst/>
                <a:ahLst/>
                <a:cxnLst>
                  <a:cxn ang="0">
                    <a:pos x="325" y="0"/>
                  </a:cxn>
                  <a:cxn ang="0">
                    <a:pos x="149" y="47"/>
                  </a:cxn>
                  <a:cxn ang="0">
                    <a:pos x="0" y="129"/>
                  </a:cxn>
                </a:cxnLst>
                <a:rect l="0" t="0" r="r" b="b"/>
                <a:pathLst>
                  <a:path w="325" h="129">
                    <a:moveTo>
                      <a:pt x="325" y="0"/>
                    </a:moveTo>
                    <a:cubicBezTo>
                      <a:pt x="264" y="12"/>
                      <a:pt x="203" y="25"/>
                      <a:pt x="149" y="47"/>
                    </a:cubicBezTo>
                    <a:cubicBezTo>
                      <a:pt x="95" y="69"/>
                      <a:pt x="47" y="99"/>
                      <a:pt x="0" y="129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69" name="Freeform 53"/>
              <p:cNvSpPr>
                <a:spLocks/>
              </p:cNvSpPr>
              <p:nvPr/>
            </p:nvSpPr>
            <p:spPr bwMode="auto">
              <a:xfrm>
                <a:off x="2531" y="3614"/>
                <a:ext cx="731" cy="646"/>
              </a:xfrm>
              <a:custGeom>
                <a:avLst/>
                <a:gdLst/>
                <a:ahLst/>
                <a:cxnLst>
                  <a:cxn ang="0">
                    <a:pos x="423" y="0"/>
                  </a:cxn>
                  <a:cxn ang="0">
                    <a:pos x="680" y="214"/>
                  </a:cxn>
                  <a:cxn ang="0">
                    <a:pos x="865" y="334"/>
                  </a:cxn>
                  <a:cxn ang="0">
                    <a:pos x="615" y="584"/>
                  </a:cxn>
                  <a:cxn ang="0">
                    <a:pos x="321" y="584"/>
                  </a:cxn>
                  <a:cxn ang="0">
                    <a:pos x="13" y="214"/>
                  </a:cxn>
                  <a:cxn ang="0">
                    <a:pos x="423" y="0"/>
                  </a:cxn>
                </a:cxnLst>
                <a:rect l="0" t="0" r="r" b="b"/>
                <a:pathLst>
                  <a:path w="876" h="646">
                    <a:moveTo>
                      <a:pt x="423" y="0"/>
                    </a:moveTo>
                    <a:cubicBezTo>
                      <a:pt x="534" y="0"/>
                      <a:pt x="606" y="158"/>
                      <a:pt x="680" y="214"/>
                    </a:cubicBezTo>
                    <a:cubicBezTo>
                      <a:pt x="754" y="270"/>
                      <a:pt x="876" y="272"/>
                      <a:pt x="865" y="334"/>
                    </a:cubicBezTo>
                    <a:cubicBezTo>
                      <a:pt x="854" y="396"/>
                      <a:pt x="706" y="542"/>
                      <a:pt x="615" y="584"/>
                    </a:cubicBezTo>
                    <a:cubicBezTo>
                      <a:pt x="524" y="626"/>
                      <a:pt x="421" y="646"/>
                      <a:pt x="321" y="584"/>
                    </a:cubicBezTo>
                    <a:cubicBezTo>
                      <a:pt x="221" y="522"/>
                      <a:pt x="0" y="311"/>
                      <a:pt x="13" y="214"/>
                    </a:cubicBezTo>
                    <a:cubicBezTo>
                      <a:pt x="26" y="117"/>
                      <a:pt x="312" y="0"/>
                      <a:pt x="423" y="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70" name="Freeform 54"/>
              <p:cNvSpPr>
                <a:spLocks/>
              </p:cNvSpPr>
              <p:nvPr/>
            </p:nvSpPr>
            <p:spPr bwMode="auto">
              <a:xfrm>
                <a:off x="2005" y="3022"/>
                <a:ext cx="886" cy="806"/>
              </a:xfrm>
              <a:custGeom>
                <a:avLst/>
                <a:gdLst/>
                <a:ahLst/>
                <a:cxnLst>
                  <a:cxn ang="0">
                    <a:pos x="205" y="32"/>
                  </a:cxn>
                  <a:cxn ang="0">
                    <a:pos x="21" y="225"/>
                  </a:cxn>
                  <a:cxn ang="0">
                    <a:pos x="330" y="578"/>
                  </a:cxn>
                  <a:cxn ang="0">
                    <a:pos x="462" y="771"/>
                  </a:cxn>
                  <a:cxn ang="0">
                    <a:pos x="779" y="578"/>
                  </a:cxn>
                  <a:cxn ang="0">
                    <a:pos x="474" y="136"/>
                  </a:cxn>
                  <a:cxn ang="0">
                    <a:pos x="330" y="32"/>
                  </a:cxn>
                  <a:cxn ang="0">
                    <a:pos x="205" y="32"/>
                  </a:cxn>
                </a:cxnLst>
                <a:rect l="0" t="0" r="r" b="b"/>
                <a:pathLst>
                  <a:path w="781" h="771">
                    <a:moveTo>
                      <a:pt x="205" y="32"/>
                    </a:moveTo>
                    <a:cubicBezTo>
                      <a:pt x="154" y="64"/>
                      <a:pt x="0" y="134"/>
                      <a:pt x="21" y="225"/>
                    </a:cubicBezTo>
                    <a:cubicBezTo>
                      <a:pt x="42" y="316"/>
                      <a:pt x="257" y="487"/>
                      <a:pt x="330" y="578"/>
                    </a:cubicBezTo>
                    <a:cubicBezTo>
                      <a:pt x="403" y="669"/>
                      <a:pt x="387" y="771"/>
                      <a:pt x="462" y="771"/>
                    </a:cubicBezTo>
                    <a:cubicBezTo>
                      <a:pt x="537" y="771"/>
                      <a:pt x="777" y="684"/>
                      <a:pt x="779" y="578"/>
                    </a:cubicBezTo>
                    <a:cubicBezTo>
                      <a:pt x="781" y="472"/>
                      <a:pt x="549" y="227"/>
                      <a:pt x="474" y="136"/>
                    </a:cubicBezTo>
                    <a:cubicBezTo>
                      <a:pt x="399" y="45"/>
                      <a:pt x="375" y="49"/>
                      <a:pt x="330" y="32"/>
                    </a:cubicBezTo>
                    <a:cubicBezTo>
                      <a:pt x="285" y="15"/>
                      <a:pt x="256" y="0"/>
                      <a:pt x="205" y="3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71" name="Freeform 55"/>
              <p:cNvSpPr>
                <a:spLocks/>
              </p:cNvSpPr>
              <p:nvPr/>
            </p:nvSpPr>
            <p:spPr bwMode="auto">
              <a:xfrm>
                <a:off x="3001" y="3918"/>
                <a:ext cx="205" cy="86"/>
              </a:xfrm>
              <a:custGeom>
                <a:avLst/>
                <a:gdLst/>
                <a:ahLst/>
                <a:cxnLst>
                  <a:cxn ang="0">
                    <a:pos x="205" y="86"/>
                  </a:cxn>
                  <a:cxn ang="0">
                    <a:pos x="65" y="12"/>
                  </a:cxn>
                  <a:cxn ang="0">
                    <a:pos x="0" y="12"/>
                  </a:cxn>
                </a:cxnLst>
                <a:rect l="0" t="0" r="r" b="b"/>
                <a:pathLst>
                  <a:path w="205" h="86">
                    <a:moveTo>
                      <a:pt x="205" y="86"/>
                    </a:moveTo>
                    <a:cubicBezTo>
                      <a:pt x="152" y="55"/>
                      <a:pt x="99" y="24"/>
                      <a:pt x="65" y="12"/>
                    </a:cubicBezTo>
                    <a:cubicBezTo>
                      <a:pt x="31" y="0"/>
                      <a:pt x="15" y="6"/>
                      <a:pt x="0" y="12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72" name="Freeform 56"/>
              <p:cNvSpPr>
                <a:spLocks/>
              </p:cNvSpPr>
              <p:nvPr/>
            </p:nvSpPr>
            <p:spPr bwMode="auto">
              <a:xfrm>
                <a:off x="2809" y="4070"/>
                <a:ext cx="302" cy="73"/>
              </a:xfrm>
              <a:custGeom>
                <a:avLst/>
                <a:gdLst/>
                <a:ahLst/>
                <a:cxnLst>
                  <a:cxn ang="0">
                    <a:pos x="302" y="73"/>
                  </a:cxn>
                  <a:cxn ang="0">
                    <a:pos x="164" y="8"/>
                  </a:cxn>
                  <a:cxn ang="0">
                    <a:pos x="0" y="27"/>
                  </a:cxn>
                </a:cxnLst>
                <a:rect l="0" t="0" r="r" b="b"/>
                <a:pathLst>
                  <a:path w="302" h="73">
                    <a:moveTo>
                      <a:pt x="302" y="73"/>
                    </a:moveTo>
                    <a:cubicBezTo>
                      <a:pt x="258" y="44"/>
                      <a:pt x="214" y="16"/>
                      <a:pt x="164" y="8"/>
                    </a:cubicBezTo>
                    <a:cubicBezTo>
                      <a:pt x="114" y="0"/>
                      <a:pt x="57" y="13"/>
                      <a:pt x="0" y="27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73" name="Freeform 57"/>
              <p:cNvSpPr>
                <a:spLocks/>
              </p:cNvSpPr>
              <p:nvPr/>
            </p:nvSpPr>
            <p:spPr bwMode="auto">
              <a:xfrm>
                <a:off x="2005" y="4070"/>
                <a:ext cx="1639" cy="1145"/>
              </a:xfrm>
              <a:custGeom>
                <a:avLst/>
                <a:gdLst/>
                <a:ahLst/>
                <a:cxnLst>
                  <a:cxn ang="0">
                    <a:pos x="670" y="406"/>
                  </a:cxn>
                  <a:cxn ang="0">
                    <a:pos x="828" y="325"/>
                  </a:cxn>
                  <a:cxn ang="0">
                    <a:pos x="1404" y="604"/>
                  </a:cxn>
                  <a:cxn ang="0">
                    <a:pos x="1587" y="709"/>
                  </a:cxn>
                  <a:cxn ang="0">
                    <a:pos x="1870" y="613"/>
                  </a:cxn>
                  <a:cxn ang="0">
                    <a:pos x="2495" y="56"/>
                  </a:cxn>
                  <a:cxn ang="0">
                    <a:pos x="2532" y="279"/>
                  </a:cxn>
                  <a:cxn ang="0">
                    <a:pos x="2586" y="1242"/>
                  </a:cxn>
                  <a:cxn ang="0">
                    <a:pos x="2710" y="1893"/>
                  </a:cxn>
                  <a:cxn ang="0">
                    <a:pos x="1937" y="2200"/>
                  </a:cxn>
                  <a:cxn ang="0">
                    <a:pos x="1630" y="1516"/>
                  </a:cxn>
                  <a:cxn ang="0">
                    <a:pos x="1203" y="2278"/>
                  </a:cxn>
                  <a:cxn ang="0">
                    <a:pos x="141" y="2332"/>
                  </a:cxn>
                  <a:cxn ang="0">
                    <a:pos x="354" y="1355"/>
                  </a:cxn>
                  <a:cxn ang="0">
                    <a:pos x="670" y="406"/>
                  </a:cxn>
                </a:cxnLst>
                <a:rect l="0" t="0" r="r" b="b"/>
                <a:pathLst>
                  <a:path w="2818" h="2486">
                    <a:moveTo>
                      <a:pt x="670" y="406"/>
                    </a:moveTo>
                    <a:cubicBezTo>
                      <a:pt x="749" y="235"/>
                      <a:pt x="706" y="292"/>
                      <a:pt x="828" y="325"/>
                    </a:cubicBezTo>
                    <a:cubicBezTo>
                      <a:pt x="950" y="358"/>
                      <a:pt x="1278" y="540"/>
                      <a:pt x="1404" y="604"/>
                    </a:cubicBezTo>
                    <a:cubicBezTo>
                      <a:pt x="1530" y="668"/>
                      <a:pt x="1509" y="707"/>
                      <a:pt x="1587" y="709"/>
                    </a:cubicBezTo>
                    <a:cubicBezTo>
                      <a:pt x="1665" y="711"/>
                      <a:pt x="1719" y="722"/>
                      <a:pt x="1870" y="613"/>
                    </a:cubicBezTo>
                    <a:cubicBezTo>
                      <a:pt x="2021" y="504"/>
                      <a:pt x="2385" y="112"/>
                      <a:pt x="2495" y="56"/>
                    </a:cubicBezTo>
                    <a:cubicBezTo>
                      <a:pt x="2605" y="0"/>
                      <a:pt x="2517" y="81"/>
                      <a:pt x="2532" y="279"/>
                    </a:cubicBezTo>
                    <a:cubicBezTo>
                      <a:pt x="2547" y="477"/>
                      <a:pt x="2556" y="973"/>
                      <a:pt x="2586" y="1242"/>
                    </a:cubicBezTo>
                    <a:cubicBezTo>
                      <a:pt x="2616" y="1511"/>
                      <a:pt x="2818" y="1733"/>
                      <a:pt x="2710" y="1893"/>
                    </a:cubicBezTo>
                    <a:cubicBezTo>
                      <a:pt x="2602" y="2053"/>
                      <a:pt x="2117" y="2263"/>
                      <a:pt x="1937" y="2200"/>
                    </a:cubicBezTo>
                    <a:cubicBezTo>
                      <a:pt x="1757" y="2137"/>
                      <a:pt x="1752" y="1503"/>
                      <a:pt x="1630" y="1516"/>
                    </a:cubicBezTo>
                    <a:cubicBezTo>
                      <a:pt x="1508" y="1529"/>
                      <a:pt x="1451" y="2142"/>
                      <a:pt x="1203" y="2278"/>
                    </a:cubicBezTo>
                    <a:cubicBezTo>
                      <a:pt x="955" y="2414"/>
                      <a:pt x="282" y="2486"/>
                      <a:pt x="141" y="2332"/>
                    </a:cubicBezTo>
                    <a:cubicBezTo>
                      <a:pt x="0" y="2178"/>
                      <a:pt x="268" y="1676"/>
                      <a:pt x="354" y="1355"/>
                    </a:cubicBezTo>
                    <a:cubicBezTo>
                      <a:pt x="440" y="1034"/>
                      <a:pt x="591" y="577"/>
                      <a:pt x="670" y="40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74" name="WordArt 58"/>
              <p:cNvSpPr>
                <a:spLocks noChangeArrowheads="1" noChangeShapeType="1" noTextEdit="1"/>
              </p:cNvSpPr>
              <p:nvPr/>
            </p:nvSpPr>
            <p:spPr bwMode="auto">
              <a:xfrm rot="-4542042">
                <a:off x="2093" y="4613"/>
                <a:ext cx="715" cy="21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</p:grpSp>
        <p:grpSp>
          <p:nvGrpSpPr>
            <p:cNvPr id="9275" name="Group 59"/>
            <p:cNvGrpSpPr>
              <a:grpSpLocks/>
            </p:cNvGrpSpPr>
            <p:nvPr/>
          </p:nvGrpSpPr>
          <p:grpSpPr bwMode="auto">
            <a:xfrm>
              <a:off x="2848" y="3104"/>
              <a:ext cx="613" cy="510"/>
              <a:chOff x="2752" y="836"/>
              <a:chExt cx="1126" cy="892"/>
            </a:xfrm>
          </p:grpSpPr>
          <p:grpSp>
            <p:nvGrpSpPr>
              <p:cNvPr id="9276" name="Group 60"/>
              <p:cNvGrpSpPr>
                <a:grpSpLocks/>
              </p:cNvGrpSpPr>
              <p:nvPr/>
            </p:nvGrpSpPr>
            <p:grpSpPr bwMode="auto">
              <a:xfrm>
                <a:off x="3067" y="836"/>
                <a:ext cx="811" cy="892"/>
                <a:chOff x="9425" y="7692"/>
                <a:chExt cx="1859" cy="2188"/>
              </a:xfrm>
            </p:grpSpPr>
            <p:sp>
              <p:nvSpPr>
                <p:cNvPr id="9277" name="Oval 61"/>
                <p:cNvSpPr>
                  <a:spLocks noChangeArrowheads="1"/>
                </p:cNvSpPr>
                <p:nvPr/>
              </p:nvSpPr>
              <p:spPr bwMode="auto">
                <a:xfrm>
                  <a:off x="9425" y="8252"/>
                  <a:ext cx="1386" cy="13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78" name="Oval 62"/>
                <p:cNvSpPr>
                  <a:spLocks noChangeArrowheads="1"/>
                </p:cNvSpPr>
                <p:nvPr/>
              </p:nvSpPr>
              <p:spPr bwMode="auto">
                <a:xfrm>
                  <a:off x="9707" y="8510"/>
                  <a:ext cx="838" cy="864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79" name="Oval 63"/>
                <p:cNvSpPr>
                  <a:spLocks noChangeArrowheads="1"/>
                </p:cNvSpPr>
                <p:nvPr/>
              </p:nvSpPr>
              <p:spPr bwMode="auto">
                <a:xfrm>
                  <a:off x="10006" y="8743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0" name="Oval 64"/>
                <p:cNvSpPr>
                  <a:spLocks noChangeArrowheads="1"/>
                </p:cNvSpPr>
                <p:nvPr/>
              </p:nvSpPr>
              <p:spPr bwMode="auto">
                <a:xfrm>
                  <a:off x="10077" y="8933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1" name="Freeform 65"/>
                <p:cNvSpPr>
                  <a:spLocks/>
                </p:cNvSpPr>
                <p:nvPr/>
              </p:nvSpPr>
              <p:spPr bwMode="auto">
                <a:xfrm>
                  <a:off x="10172" y="8755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2" name="Freeform 66"/>
                <p:cNvSpPr>
                  <a:spLocks/>
                </p:cNvSpPr>
                <p:nvPr/>
              </p:nvSpPr>
              <p:spPr bwMode="auto">
                <a:xfrm>
                  <a:off x="9682" y="8578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3" name="Freeform 67"/>
                <p:cNvSpPr>
                  <a:spLocks/>
                </p:cNvSpPr>
                <p:nvPr/>
              </p:nvSpPr>
              <p:spPr bwMode="auto">
                <a:xfrm>
                  <a:off x="9692" y="8933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4" name="Freeform 68"/>
                <p:cNvSpPr>
                  <a:spLocks/>
                </p:cNvSpPr>
                <p:nvPr/>
              </p:nvSpPr>
              <p:spPr bwMode="auto">
                <a:xfrm>
                  <a:off x="9760" y="9211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5" name="Rectangle 69"/>
                <p:cNvSpPr>
                  <a:spLocks noChangeArrowheads="1"/>
                </p:cNvSpPr>
                <p:nvPr/>
              </p:nvSpPr>
              <p:spPr bwMode="auto">
                <a:xfrm>
                  <a:off x="9425" y="878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6" name="Rectangle 70"/>
                <p:cNvSpPr>
                  <a:spLocks noChangeArrowheads="1"/>
                </p:cNvSpPr>
                <p:nvPr/>
              </p:nvSpPr>
              <p:spPr bwMode="auto">
                <a:xfrm>
                  <a:off x="10514" y="8782"/>
                  <a:ext cx="297" cy="13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7" name="Rectangle 71"/>
                <p:cNvSpPr>
                  <a:spLocks noChangeArrowheads="1"/>
                </p:cNvSpPr>
                <p:nvPr/>
              </p:nvSpPr>
              <p:spPr bwMode="auto">
                <a:xfrm>
                  <a:off x="9425" y="9011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8" name="Rectangle 72"/>
                <p:cNvSpPr>
                  <a:spLocks noChangeArrowheads="1"/>
                </p:cNvSpPr>
                <p:nvPr/>
              </p:nvSpPr>
              <p:spPr bwMode="auto">
                <a:xfrm>
                  <a:off x="10514" y="902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9" name="Rectangle 73"/>
                <p:cNvSpPr>
                  <a:spLocks noChangeArrowheads="1"/>
                </p:cNvSpPr>
                <p:nvPr/>
              </p:nvSpPr>
              <p:spPr bwMode="auto">
                <a:xfrm>
                  <a:off x="9425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0" name="Rectangle 74"/>
                <p:cNvSpPr>
                  <a:spLocks noChangeArrowheads="1"/>
                </p:cNvSpPr>
                <p:nvPr/>
              </p:nvSpPr>
              <p:spPr bwMode="auto">
                <a:xfrm>
                  <a:off x="10514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1" name="Rectangle 75"/>
                <p:cNvSpPr>
                  <a:spLocks noChangeArrowheads="1"/>
                </p:cNvSpPr>
                <p:nvPr/>
              </p:nvSpPr>
              <p:spPr bwMode="auto">
                <a:xfrm>
                  <a:off x="9900" y="8131"/>
                  <a:ext cx="443" cy="71"/>
                </a:xfrm>
                <a:prstGeom prst="rect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2" name="Oval 76"/>
                <p:cNvSpPr>
                  <a:spLocks noChangeArrowheads="1"/>
                </p:cNvSpPr>
                <p:nvPr/>
              </p:nvSpPr>
              <p:spPr bwMode="auto">
                <a:xfrm>
                  <a:off x="10077" y="7692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3" name="Freeform 77"/>
                <p:cNvSpPr>
                  <a:spLocks/>
                </p:cNvSpPr>
                <p:nvPr/>
              </p:nvSpPr>
              <p:spPr bwMode="auto">
                <a:xfrm>
                  <a:off x="9835" y="7830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4" name="Freeform 78"/>
                <p:cNvSpPr>
                  <a:spLocks/>
                </p:cNvSpPr>
                <p:nvPr/>
              </p:nvSpPr>
              <p:spPr bwMode="auto">
                <a:xfrm>
                  <a:off x="9900" y="7853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5" name="Freeform 79"/>
                <p:cNvSpPr>
                  <a:spLocks/>
                </p:cNvSpPr>
                <p:nvPr/>
              </p:nvSpPr>
              <p:spPr bwMode="auto">
                <a:xfrm>
                  <a:off x="10065" y="7853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6" name="Freeform 80"/>
                <p:cNvSpPr>
                  <a:spLocks/>
                </p:cNvSpPr>
                <p:nvPr/>
              </p:nvSpPr>
              <p:spPr bwMode="auto">
                <a:xfrm>
                  <a:off x="10196" y="7853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7" name="WordArt 81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9722" y="8436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9298" name="Rectangle 82"/>
                <p:cNvSpPr>
                  <a:spLocks noChangeArrowheads="1"/>
                </p:cNvSpPr>
                <p:nvPr/>
              </p:nvSpPr>
              <p:spPr bwMode="auto">
                <a:xfrm>
                  <a:off x="10021" y="8252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9" name="Rectangle 83"/>
                <p:cNvSpPr>
                  <a:spLocks noChangeArrowheads="1"/>
                </p:cNvSpPr>
                <p:nvPr/>
              </p:nvSpPr>
              <p:spPr bwMode="auto">
                <a:xfrm>
                  <a:off x="10021" y="8439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300" name="Rectangle 84"/>
                <p:cNvSpPr>
                  <a:spLocks noChangeArrowheads="1"/>
                </p:cNvSpPr>
                <p:nvPr/>
              </p:nvSpPr>
              <p:spPr bwMode="auto">
                <a:xfrm>
                  <a:off x="10026" y="8317"/>
                  <a:ext cx="193" cy="119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9301" name="Freeform 85"/>
              <p:cNvSpPr>
                <a:spLocks/>
              </p:cNvSpPr>
              <p:nvPr/>
            </p:nvSpPr>
            <p:spPr bwMode="auto">
              <a:xfrm>
                <a:off x="2752" y="1076"/>
                <a:ext cx="327" cy="193"/>
              </a:xfrm>
              <a:custGeom>
                <a:avLst/>
                <a:gdLst/>
                <a:ahLst/>
                <a:cxnLst>
                  <a:cxn ang="0">
                    <a:pos x="315" y="114"/>
                  </a:cxn>
                  <a:cxn ang="0">
                    <a:pos x="242" y="16"/>
                  </a:cxn>
                  <a:cxn ang="0">
                    <a:pos x="20" y="16"/>
                  </a:cxn>
                  <a:cxn ang="0">
                    <a:pos x="119" y="59"/>
                  </a:cxn>
                  <a:cxn ang="0">
                    <a:pos x="242" y="114"/>
                  </a:cxn>
                  <a:cxn ang="0">
                    <a:pos x="315" y="177"/>
                  </a:cxn>
                  <a:cxn ang="0">
                    <a:pos x="315" y="114"/>
                  </a:cxn>
                </a:cxnLst>
                <a:rect l="0" t="0" r="r" b="b"/>
                <a:pathLst>
                  <a:path w="327" h="181">
                    <a:moveTo>
                      <a:pt x="315" y="114"/>
                    </a:moveTo>
                    <a:cubicBezTo>
                      <a:pt x="303" y="87"/>
                      <a:pt x="291" y="32"/>
                      <a:pt x="242" y="16"/>
                    </a:cubicBezTo>
                    <a:cubicBezTo>
                      <a:pt x="193" y="0"/>
                      <a:pt x="40" y="9"/>
                      <a:pt x="20" y="16"/>
                    </a:cubicBezTo>
                    <a:cubicBezTo>
                      <a:pt x="0" y="23"/>
                      <a:pt x="82" y="43"/>
                      <a:pt x="119" y="59"/>
                    </a:cubicBezTo>
                    <a:cubicBezTo>
                      <a:pt x="156" y="75"/>
                      <a:pt x="209" y="94"/>
                      <a:pt x="242" y="114"/>
                    </a:cubicBezTo>
                    <a:cubicBezTo>
                      <a:pt x="275" y="134"/>
                      <a:pt x="303" y="181"/>
                      <a:pt x="315" y="177"/>
                    </a:cubicBezTo>
                    <a:cubicBezTo>
                      <a:pt x="327" y="173"/>
                      <a:pt x="327" y="141"/>
                      <a:pt x="315" y="11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302" name="Freeform 86"/>
              <p:cNvSpPr>
                <a:spLocks/>
              </p:cNvSpPr>
              <p:nvPr/>
            </p:nvSpPr>
            <p:spPr bwMode="auto">
              <a:xfrm>
                <a:off x="2831" y="1158"/>
                <a:ext cx="236" cy="195"/>
              </a:xfrm>
              <a:custGeom>
                <a:avLst/>
                <a:gdLst/>
                <a:ahLst/>
                <a:cxnLst>
                  <a:cxn ang="0">
                    <a:pos x="236" y="166"/>
                  </a:cxn>
                  <a:cxn ang="0">
                    <a:pos x="163" y="114"/>
                  </a:cxn>
                  <a:cxn ang="0">
                    <a:pos x="58" y="37"/>
                  </a:cxn>
                  <a:cxn ang="0">
                    <a:pos x="3" y="11"/>
                  </a:cxn>
                  <a:cxn ang="0">
                    <a:pos x="40" y="104"/>
                  </a:cxn>
                  <a:cxn ang="0">
                    <a:pos x="163" y="172"/>
                  </a:cxn>
                  <a:cxn ang="0">
                    <a:pos x="236" y="166"/>
                  </a:cxn>
                </a:cxnLst>
                <a:rect l="0" t="0" r="r" b="b"/>
                <a:pathLst>
                  <a:path w="236" h="183">
                    <a:moveTo>
                      <a:pt x="236" y="166"/>
                    </a:moveTo>
                    <a:cubicBezTo>
                      <a:pt x="236" y="156"/>
                      <a:pt x="193" y="135"/>
                      <a:pt x="163" y="114"/>
                    </a:cubicBezTo>
                    <a:cubicBezTo>
                      <a:pt x="133" y="93"/>
                      <a:pt x="85" y="54"/>
                      <a:pt x="58" y="37"/>
                    </a:cubicBezTo>
                    <a:cubicBezTo>
                      <a:pt x="31" y="20"/>
                      <a:pt x="6" y="0"/>
                      <a:pt x="3" y="11"/>
                    </a:cubicBezTo>
                    <a:cubicBezTo>
                      <a:pt x="0" y="22"/>
                      <a:pt x="13" y="77"/>
                      <a:pt x="40" y="104"/>
                    </a:cubicBezTo>
                    <a:cubicBezTo>
                      <a:pt x="67" y="131"/>
                      <a:pt x="130" y="161"/>
                      <a:pt x="163" y="172"/>
                    </a:cubicBezTo>
                    <a:cubicBezTo>
                      <a:pt x="196" y="183"/>
                      <a:pt x="236" y="176"/>
                      <a:pt x="236" y="166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9303" name="Freeform 87"/>
            <p:cNvSpPr>
              <a:spLocks/>
            </p:cNvSpPr>
            <p:nvPr/>
          </p:nvSpPr>
          <p:spPr bwMode="auto">
            <a:xfrm>
              <a:off x="4497" y="2863"/>
              <a:ext cx="239" cy="117"/>
            </a:xfrm>
            <a:custGeom>
              <a:avLst/>
              <a:gdLst/>
              <a:ahLst/>
              <a:cxnLst>
                <a:cxn ang="0">
                  <a:pos x="342" y="0"/>
                </a:cxn>
                <a:cxn ang="0">
                  <a:pos x="93" y="48"/>
                </a:cxn>
                <a:cxn ang="0">
                  <a:pos x="0" y="146"/>
                </a:cxn>
              </a:cxnLst>
              <a:rect l="0" t="0" r="r" b="b"/>
              <a:pathLst>
                <a:path w="342" h="146">
                  <a:moveTo>
                    <a:pt x="342" y="0"/>
                  </a:moveTo>
                  <a:cubicBezTo>
                    <a:pt x="246" y="12"/>
                    <a:pt x="150" y="24"/>
                    <a:pt x="93" y="48"/>
                  </a:cubicBezTo>
                  <a:cubicBezTo>
                    <a:pt x="36" y="72"/>
                    <a:pt x="18" y="109"/>
                    <a:pt x="0" y="146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9304" name="Freeform 88"/>
          <p:cNvSpPr>
            <a:spLocks/>
          </p:cNvSpPr>
          <p:nvPr/>
        </p:nvSpPr>
        <p:spPr bwMode="auto">
          <a:xfrm>
            <a:off x="642910" y="4643446"/>
            <a:ext cx="5214974" cy="1122364"/>
          </a:xfrm>
          <a:custGeom>
            <a:avLst/>
            <a:gdLst/>
            <a:ahLst/>
            <a:cxnLst>
              <a:cxn ang="0">
                <a:pos x="185" y="890"/>
              </a:cxn>
              <a:cxn ang="0">
                <a:pos x="910" y="424"/>
              </a:cxn>
              <a:cxn ang="0">
                <a:pos x="1346" y="744"/>
              </a:cxn>
              <a:cxn ang="0">
                <a:pos x="2203" y="43"/>
              </a:cxn>
              <a:cxn ang="0">
                <a:pos x="2467" y="486"/>
              </a:cxn>
              <a:cxn ang="0">
                <a:pos x="3184" y="278"/>
              </a:cxn>
              <a:cxn ang="0">
                <a:pos x="3632" y="510"/>
              </a:cxn>
              <a:cxn ang="0">
                <a:pos x="4384" y="145"/>
              </a:cxn>
              <a:cxn ang="0">
                <a:pos x="4617" y="486"/>
              </a:cxn>
              <a:cxn ang="0">
                <a:pos x="5666" y="328"/>
              </a:cxn>
              <a:cxn ang="0">
                <a:pos x="5601" y="1101"/>
              </a:cxn>
              <a:cxn ang="0">
                <a:pos x="2653" y="1431"/>
              </a:cxn>
              <a:cxn ang="0">
                <a:pos x="399" y="1101"/>
              </a:cxn>
              <a:cxn ang="0">
                <a:pos x="259" y="890"/>
              </a:cxn>
            </a:cxnLst>
            <a:rect l="0" t="0" r="r" b="b"/>
            <a:pathLst>
              <a:path w="6103" h="1431">
                <a:moveTo>
                  <a:pt x="185" y="890"/>
                </a:moveTo>
                <a:cubicBezTo>
                  <a:pt x="451" y="669"/>
                  <a:pt x="717" y="448"/>
                  <a:pt x="910" y="424"/>
                </a:cubicBezTo>
                <a:cubicBezTo>
                  <a:pt x="1103" y="400"/>
                  <a:pt x="1130" y="808"/>
                  <a:pt x="1346" y="744"/>
                </a:cubicBezTo>
                <a:cubicBezTo>
                  <a:pt x="1562" y="680"/>
                  <a:pt x="2016" y="86"/>
                  <a:pt x="2203" y="43"/>
                </a:cubicBezTo>
                <a:cubicBezTo>
                  <a:pt x="2390" y="0"/>
                  <a:pt x="2304" y="447"/>
                  <a:pt x="2467" y="486"/>
                </a:cubicBezTo>
                <a:cubicBezTo>
                  <a:pt x="2630" y="525"/>
                  <a:pt x="2990" y="274"/>
                  <a:pt x="3184" y="278"/>
                </a:cubicBezTo>
                <a:cubicBezTo>
                  <a:pt x="3378" y="282"/>
                  <a:pt x="3432" y="532"/>
                  <a:pt x="3632" y="510"/>
                </a:cubicBezTo>
                <a:cubicBezTo>
                  <a:pt x="3832" y="488"/>
                  <a:pt x="4220" y="149"/>
                  <a:pt x="4384" y="145"/>
                </a:cubicBezTo>
                <a:cubicBezTo>
                  <a:pt x="4548" y="141"/>
                  <a:pt x="4403" y="456"/>
                  <a:pt x="4617" y="486"/>
                </a:cubicBezTo>
                <a:cubicBezTo>
                  <a:pt x="4831" y="516"/>
                  <a:pt x="5502" y="226"/>
                  <a:pt x="5666" y="328"/>
                </a:cubicBezTo>
                <a:cubicBezTo>
                  <a:pt x="5830" y="430"/>
                  <a:pt x="6103" y="917"/>
                  <a:pt x="5601" y="1101"/>
                </a:cubicBezTo>
                <a:cubicBezTo>
                  <a:pt x="5099" y="1285"/>
                  <a:pt x="3520" y="1431"/>
                  <a:pt x="2653" y="1431"/>
                </a:cubicBezTo>
                <a:cubicBezTo>
                  <a:pt x="1786" y="1431"/>
                  <a:pt x="798" y="1191"/>
                  <a:pt x="399" y="1101"/>
                </a:cubicBezTo>
                <a:cubicBezTo>
                  <a:pt x="0" y="1011"/>
                  <a:pt x="129" y="950"/>
                  <a:pt x="259" y="89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56" name="155 Forma libre"/>
          <p:cNvSpPr/>
          <p:nvPr/>
        </p:nvSpPr>
        <p:spPr>
          <a:xfrm>
            <a:off x="75028" y="4548554"/>
            <a:ext cx="9209649" cy="1456007"/>
          </a:xfrm>
          <a:custGeom>
            <a:avLst/>
            <a:gdLst>
              <a:gd name="connsiteX0" fmla="*/ 178190 w 9209649"/>
              <a:gd name="connsiteY0" fmla="*/ 951914 h 1456007"/>
              <a:gd name="connsiteX1" fmla="*/ 220394 w 9209649"/>
              <a:gd name="connsiteY1" fmla="*/ 909711 h 1456007"/>
              <a:gd name="connsiteX2" fmla="*/ 1500554 w 9209649"/>
              <a:gd name="connsiteY2" fmla="*/ 1092591 h 1456007"/>
              <a:gd name="connsiteX3" fmla="*/ 3498166 w 9209649"/>
              <a:gd name="connsiteY3" fmla="*/ 1148861 h 1456007"/>
              <a:gd name="connsiteX4" fmla="*/ 5270695 w 9209649"/>
              <a:gd name="connsiteY4" fmla="*/ 923778 h 1456007"/>
              <a:gd name="connsiteX5" fmla="*/ 5917809 w 9209649"/>
              <a:gd name="connsiteY5" fmla="*/ 614289 h 1456007"/>
              <a:gd name="connsiteX6" fmla="*/ 6705600 w 9209649"/>
              <a:gd name="connsiteY6" fmla="*/ 192258 h 1456007"/>
              <a:gd name="connsiteX7" fmla="*/ 7479323 w 9209649"/>
              <a:gd name="connsiteY7" fmla="*/ 178191 h 1456007"/>
              <a:gd name="connsiteX8" fmla="*/ 8534400 w 9209649"/>
              <a:gd name="connsiteY8" fmla="*/ 79717 h 1456007"/>
              <a:gd name="connsiteX9" fmla="*/ 8731347 w 9209649"/>
              <a:gd name="connsiteY9" fmla="*/ 656492 h 1456007"/>
              <a:gd name="connsiteX10" fmla="*/ 8787618 w 9209649"/>
              <a:gd name="connsiteY10" fmla="*/ 1176997 h 1456007"/>
              <a:gd name="connsiteX11" fmla="*/ 6199163 w 9209649"/>
              <a:gd name="connsiteY11" fmla="*/ 1416148 h 1456007"/>
              <a:gd name="connsiteX12" fmla="*/ 4046806 w 9209649"/>
              <a:gd name="connsiteY12" fmla="*/ 1416148 h 1456007"/>
              <a:gd name="connsiteX13" fmla="*/ 1711569 w 9209649"/>
              <a:gd name="connsiteY13" fmla="*/ 1289538 h 1456007"/>
              <a:gd name="connsiteX14" fmla="*/ 712763 w 9209649"/>
              <a:gd name="connsiteY14" fmla="*/ 1162929 h 1456007"/>
              <a:gd name="connsiteX15" fmla="*/ 121920 w 9209649"/>
              <a:gd name="connsiteY15" fmla="*/ 909711 h 1456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209649" h="1456007">
                <a:moveTo>
                  <a:pt x="178190" y="951914"/>
                </a:moveTo>
                <a:cubicBezTo>
                  <a:pt x="89095" y="919089"/>
                  <a:pt x="0" y="886265"/>
                  <a:pt x="220394" y="909711"/>
                </a:cubicBezTo>
                <a:cubicBezTo>
                  <a:pt x="440788" y="933157"/>
                  <a:pt x="954259" y="1052733"/>
                  <a:pt x="1500554" y="1092591"/>
                </a:cubicBezTo>
                <a:cubicBezTo>
                  <a:pt x="2046849" y="1132449"/>
                  <a:pt x="2869809" y="1176996"/>
                  <a:pt x="3498166" y="1148861"/>
                </a:cubicBezTo>
                <a:cubicBezTo>
                  <a:pt x="4126523" y="1120726"/>
                  <a:pt x="4867421" y="1012873"/>
                  <a:pt x="5270695" y="923778"/>
                </a:cubicBezTo>
                <a:cubicBezTo>
                  <a:pt x="5673969" y="834683"/>
                  <a:pt x="5678658" y="736209"/>
                  <a:pt x="5917809" y="614289"/>
                </a:cubicBezTo>
                <a:cubicBezTo>
                  <a:pt x="6156960" y="492369"/>
                  <a:pt x="6445348" y="264941"/>
                  <a:pt x="6705600" y="192258"/>
                </a:cubicBezTo>
                <a:cubicBezTo>
                  <a:pt x="6965852" y="119575"/>
                  <a:pt x="7174523" y="196948"/>
                  <a:pt x="7479323" y="178191"/>
                </a:cubicBezTo>
                <a:cubicBezTo>
                  <a:pt x="7784123" y="159434"/>
                  <a:pt x="8325729" y="0"/>
                  <a:pt x="8534400" y="79717"/>
                </a:cubicBezTo>
                <a:cubicBezTo>
                  <a:pt x="8743071" y="159434"/>
                  <a:pt x="8689144" y="473612"/>
                  <a:pt x="8731347" y="656492"/>
                </a:cubicBezTo>
                <a:cubicBezTo>
                  <a:pt x="8773550" y="839372"/>
                  <a:pt x="9209649" y="1050388"/>
                  <a:pt x="8787618" y="1176997"/>
                </a:cubicBezTo>
                <a:cubicBezTo>
                  <a:pt x="8365587" y="1303606"/>
                  <a:pt x="6989298" y="1376289"/>
                  <a:pt x="6199163" y="1416148"/>
                </a:cubicBezTo>
                <a:cubicBezTo>
                  <a:pt x="5409028" y="1456007"/>
                  <a:pt x="4794738" y="1437250"/>
                  <a:pt x="4046806" y="1416148"/>
                </a:cubicBezTo>
                <a:cubicBezTo>
                  <a:pt x="3298874" y="1395046"/>
                  <a:pt x="2267243" y="1331741"/>
                  <a:pt x="1711569" y="1289538"/>
                </a:cubicBezTo>
                <a:cubicBezTo>
                  <a:pt x="1155895" y="1247335"/>
                  <a:pt x="977704" y="1226233"/>
                  <a:pt x="712763" y="1162929"/>
                </a:cubicBezTo>
                <a:cubicBezTo>
                  <a:pt x="447822" y="1099625"/>
                  <a:pt x="284871" y="1004668"/>
                  <a:pt x="121920" y="909711"/>
                </a:cubicBezTo>
              </a:path>
            </a:pathLst>
          </a:custGeom>
          <a:solidFill>
            <a:srgbClr val="F9B277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57" name="156 Rectángulo"/>
          <p:cNvSpPr/>
          <p:nvPr/>
        </p:nvSpPr>
        <p:spPr>
          <a:xfrm>
            <a:off x="8501090" y="1165418"/>
            <a:ext cx="142876" cy="3478027"/>
          </a:xfrm>
          <a:prstGeom prst="rect">
            <a:avLst/>
          </a:prstGeom>
          <a:solidFill>
            <a:schemeClr val="tx1">
              <a:lumMod val="6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64" name="163 CuadroTexto"/>
          <p:cNvSpPr txBox="1"/>
          <p:nvPr/>
        </p:nvSpPr>
        <p:spPr>
          <a:xfrm>
            <a:off x="1913688" y="276315"/>
            <a:ext cx="6978791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SIGNIFICADO DEL COLOR DE LAS BANDERAS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sp>
        <p:nvSpPr>
          <p:cNvPr id="165" name="164 CuadroTexto"/>
          <p:cNvSpPr txBox="1"/>
          <p:nvPr/>
        </p:nvSpPr>
        <p:spPr>
          <a:xfrm>
            <a:off x="1770443" y="984136"/>
            <a:ext cx="500066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ROJA</a:t>
            </a:r>
            <a:r>
              <a:rPr lang="es-ES" sz="2000" dirty="0" smtClean="0">
                <a:solidFill>
                  <a:srgbClr val="FF0000"/>
                </a:solidFill>
                <a:latin typeface="Comic Sans MS" pitchFamily="66" charset="0"/>
              </a:rPr>
              <a:t>: </a:t>
            </a:r>
            <a:r>
              <a:rPr lang="es-ES" sz="2000" dirty="0" smtClean="0">
                <a:latin typeface="Comic Sans MS" pitchFamily="66" charset="0"/>
              </a:rPr>
              <a:t>Baño prohibido</a:t>
            </a:r>
          </a:p>
          <a:p>
            <a:pPr algn="just"/>
            <a:r>
              <a:rPr lang="es-ES" sz="2000" dirty="0" smtClean="0">
                <a:latin typeface="Comic Sans MS" pitchFamily="66" charset="0"/>
              </a:rPr>
              <a:t>Debido al oleaje, corrientes, aguas contaminadas, presencias de animales marinos, etc.</a:t>
            </a:r>
            <a:endParaRPr lang="es-ES" sz="2000" dirty="0">
              <a:latin typeface="Comic Sans MS" pitchFamily="66" charset="0"/>
            </a:endParaRPr>
          </a:p>
        </p:txBody>
      </p:sp>
      <p:sp>
        <p:nvSpPr>
          <p:cNvPr id="166" name="165 CuadroTexto"/>
          <p:cNvSpPr txBox="1"/>
          <p:nvPr/>
        </p:nvSpPr>
        <p:spPr>
          <a:xfrm>
            <a:off x="2376924" y="2386602"/>
            <a:ext cx="43102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b="1" dirty="0" smtClean="0">
                <a:solidFill>
                  <a:srgbClr val="FFFF00"/>
                </a:solidFill>
                <a:latin typeface="Comic Sans MS" pitchFamily="66" charset="0"/>
              </a:rPr>
              <a:t>AMARILLA</a:t>
            </a:r>
            <a:endParaRPr lang="es-ES" sz="2000" dirty="0">
              <a:latin typeface="Comic Sans MS" pitchFamily="66" charset="0"/>
            </a:endParaRPr>
          </a:p>
        </p:txBody>
      </p:sp>
      <p:sp>
        <p:nvSpPr>
          <p:cNvPr id="167" name="166 CuadroTexto"/>
          <p:cNvSpPr txBox="1"/>
          <p:nvPr/>
        </p:nvSpPr>
        <p:spPr>
          <a:xfrm>
            <a:off x="2614257" y="3659029"/>
            <a:ext cx="36433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b="1" dirty="0" smtClean="0">
                <a:solidFill>
                  <a:srgbClr val="92D050"/>
                </a:solidFill>
                <a:latin typeface="Comic Sans MS" pitchFamily="66" charset="0"/>
              </a:rPr>
              <a:t>VERDE</a:t>
            </a:r>
            <a:endParaRPr lang="es-ES" sz="2000" dirty="0">
              <a:latin typeface="Comic Sans MS" pitchFamily="66" charset="0"/>
            </a:endParaRPr>
          </a:p>
        </p:txBody>
      </p:sp>
      <p:grpSp>
        <p:nvGrpSpPr>
          <p:cNvPr id="9305" name="Group 89"/>
          <p:cNvGrpSpPr>
            <a:grpSpLocks/>
          </p:cNvGrpSpPr>
          <p:nvPr/>
        </p:nvGrpSpPr>
        <p:grpSpPr bwMode="auto">
          <a:xfrm>
            <a:off x="2000232" y="5072074"/>
            <a:ext cx="857256" cy="642942"/>
            <a:chOff x="2556" y="8287"/>
            <a:chExt cx="2594" cy="2057"/>
          </a:xfrm>
        </p:grpSpPr>
        <p:sp>
          <p:nvSpPr>
            <p:cNvPr id="9306" name="Freeform 90"/>
            <p:cNvSpPr>
              <a:spLocks/>
            </p:cNvSpPr>
            <p:nvPr/>
          </p:nvSpPr>
          <p:spPr bwMode="auto">
            <a:xfrm>
              <a:off x="2936" y="9645"/>
              <a:ext cx="365" cy="430"/>
            </a:xfrm>
            <a:custGeom>
              <a:avLst/>
              <a:gdLst/>
              <a:ahLst/>
              <a:cxnLst>
                <a:cxn ang="0">
                  <a:pos x="284" y="92"/>
                </a:cxn>
                <a:cxn ang="0">
                  <a:pos x="156" y="36"/>
                </a:cxn>
                <a:cxn ang="0">
                  <a:pos x="15" y="45"/>
                </a:cxn>
                <a:cxn ang="0">
                  <a:pos x="67" y="306"/>
                </a:cxn>
                <a:cxn ang="0">
                  <a:pos x="206" y="382"/>
                </a:cxn>
                <a:cxn ang="0">
                  <a:pos x="352" y="382"/>
                </a:cxn>
                <a:cxn ang="0">
                  <a:pos x="284" y="92"/>
                </a:cxn>
              </a:cxnLst>
              <a:rect l="0" t="0" r="r" b="b"/>
              <a:pathLst>
                <a:path w="365" h="430">
                  <a:moveTo>
                    <a:pt x="284" y="92"/>
                  </a:moveTo>
                  <a:cubicBezTo>
                    <a:pt x="251" y="34"/>
                    <a:pt x="201" y="44"/>
                    <a:pt x="156" y="36"/>
                  </a:cubicBezTo>
                  <a:cubicBezTo>
                    <a:pt x="111" y="28"/>
                    <a:pt x="30" y="0"/>
                    <a:pt x="15" y="45"/>
                  </a:cubicBezTo>
                  <a:cubicBezTo>
                    <a:pt x="0" y="90"/>
                    <a:pt x="35" y="250"/>
                    <a:pt x="67" y="306"/>
                  </a:cubicBezTo>
                  <a:cubicBezTo>
                    <a:pt x="99" y="362"/>
                    <a:pt x="159" y="369"/>
                    <a:pt x="206" y="382"/>
                  </a:cubicBezTo>
                  <a:cubicBezTo>
                    <a:pt x="253" y="395"/>
                    <a:pt x="339" y="430"/>
                    <a:pt x="352" y="382"/>
                  </a:cubicBezTo>
                  <a:cubicBezTo>
                    <a:pt x="365" y="334"/>
                    <a:pt x="317" y="150"/>
                    <a:pt x="284" y="92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07" name="Freeform 91"/>
            <p:cNvSpPr>
              <a:spLocks/>
            </p:cNvSpPr>
            <p:nvPr/>
          </p:nvSpPr>
          <p:spPr bwMode="auto">
            <a:xfrm>
              <a:off x="2879" y="8718"/>
              <a:ext cx="305" cy="408"/>
            </a:xfrm>
            <a:custGeom>
              <a:avLst/>
              <a:gdLst/>
              <a:ahLst/>
              <a:cxnLst>
                <a:cxn ang="0">
                  <a:pos x="227" y="303"/>
                </a:cxn>
                <a:cxn ang="0">
                  <a:pos x="97" y="402"/>
                </a:cxn>
                <a:cxn ang="0">
                  <a:pos x="36" y="266"/>
                </a:cxn>
                <a:cxn ang="0">
                  <a:pos x="36" y="80"/>
                </a:cxn>
                <a:cxn ang="0">
                  <a:pos x="255" y="15"/>
                </a:cxn>
                <a:cxn ang="0">
                  <a:pos x="292" y="173"/>
                </a:cxn>
                <a:cxn ang="0">
                  <a:pos x="177" y="321"/>
                </a:cxn>
              </a:cxnLst>
              <a:rect l="0" t="0" r="r" b="b"/>
              <a:pathLst>
                <a:path w="305" h="408">
                  <a:moveTo>
                    <a:pt x="227" y="303"/>
                  </a:moveTo>
                  <a:cubicBezTo>
                    <a:pt x="178" y="355"/>
                    <a:pt x="129" y="408"/>
                    <a:pt x="97" y="402"/>
                  </a:cubicBezTo>
                  <a:cubicBezTo>
                    <a:pt x="65" y="396"/>
                    <a:pt x="46" y="320"/>
                    <a:pt x="36" y="266"/>
                  </a:cubicBezTo>
                  <a:cubicBezTo>
                    <a:pt x="26" y="212"/>
                    <a:pt x="0" y="122"/>
                    <a:pt x="36" y="80"/>
                  </a:cubicBezTo>
                  <a:cubicBezTo>
                    <a:pt x="72" y="38"/>
                    <a:pt x="212" y="0"/>
                    <a:pt x="255" y="15"/>
                  </a:cubicBezTo>
                  <a:cubicBezTo>
                    <a:pt x="298" y="30"/>
                    <a:pt x="305" y="122"/>
                    <a:pt x="292" y="173"/>
                  </a:cubicBezTo>
                  <a:cubicBezTo>
                    <a:pt x="279" y="224"/>
                    <a:pt x="228" y="272"/>
                    <a:pt x="177" y="321"/>
                  </a:cubicBezTo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08" name="Freeform 92"/>
            <p:cNvSpPr>
              <a:spLocks/>
            </p:cNvSpPr>
            <p:nvPr/>
          </p:nvSpPr>
          <p:spPr bwMode="auto">
            <a:xfrm>
              <a:off x="2556" y="9103"/>
              <a:ext cx="517" cy="542"/>
            </a:xfrm>
            <a:custGeom>
              <a:avLst/>
              <a:gdLst/>
              <a:ahLst/>
              <a:cxnLst>
                <a:cxn ang="0">
                  <a:pos x="465" y="180"/>
                </a:cxn>
                <a:cxn ang="0">
                  <a:pos x="279" y="22"/>
                </a:cxn>
                <a:cxn ang="0">
                  <a:pos x="71" y="50"/>
                </a:cxn>
                <a:cxn ang="0">
                  <a:pos x="0" y="254"/>
                </a:cxn>
                <a:cxn ang="0">
                  <a:pos x="71" y="430"/>
                </a:cxn>
                <a:cxn ang="0">
                  <a:pos x="158" y="533"/>
                </a:cxn>
                <a:cxn ang="0">
                  <a:pos x="288" y="486"/>
                </a:cxn>
                <a:cxn ang="0">
                  <a:pos x="502" y="338"/>
                </a:cxn>
                <a:cxn ang="0">
                  <a:pos x="376" y="291"/>
                </a:cxn>
                <a:cxn ang="0">
                  <a:pos x="465" y="180"/>
                </a:cxn>
              </a:cxnLst>
              <a:rect l="0" t="0" r="r" b="b"/>
              <a:pathLst>
                <a:path w="517" h="542">
                  <a:moveTo>
                    <a:pt x="465" y="180"/>
                  </a:moveTo>
                  <a:cubicBezTo>
                    <a:pt x="449" y="135"/>
                    <a:pt x="345" y="44"/>
                    <a:pt x="279" y="22"/>
                  </a:cubicBezTo>
                  <a:cubicBezTo>
                    <a:pt x="213" y="0"/>
                    <a:pt x="118" y="11"/>
                    <a:pt x="71" y="50"/>
                  </a:cubicBezTo>
                  <a:cubicBezTo>
                    <a:pt x="24" y="89"/>
                    <a:pt x="0" y="191"/>
                    <a:pt x="0" y="254"/>
                  </a:cubicBezTo>
                  <a:cubicBezTo>
                    <a:pt x="0" y="317"/>
                    <a:pt x="45" y="383"/>
                    <a:pt x="71" y="430"/>
                  </a:cubicBezTo>
                  <a:cubicBezTo>
                    <a:pt x="97" y="477"/>
                    <a:pt x="122" y="524"/>
                    <a:pt x="158" y="533"/>
                  </a:cubicBezTo>
                  <a:cubicBezTo>
                    <a:pt x="194" y="542"/>
                    <a:pt x="231" y="518"/>
                    <a:pt x="288" y="486"/>
                  </a:cubicBezTo>
                  <a:cubicBezTo>
                    <a:pt x="345" y="454"/>
                    <a:pt x="487" y="371"/>
                    <a:pt x="502" y="338"/>
                  </a:cubicBezTo>
                  <a:cubicBezTo>
                    <a:pt x="517" y="305"/>
                    <a:pt x="385" y="313"/>
                    <a:pt x="376" y="291"/>
                  </a:cubicBezTo>
                  <a:cubicBezTo>
                    <a:pt x="367" y="269"/>
                    <a:pt x="481" y="225"/>
                    <a:pt x="465" y="180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09" name="Freeform 93"/>
            <p:cNvSpPr>
              <a:spLocks/>
            </p:cNvSpPr>
            <p:nvPr/>
          </p:nvSpPr>
          <p:spPr bwMode="auto">
            <a:xfrm>
              <a:off x="3484" y="8631"/>
              <a:ext cx="1183" cy="1321"/>
            </a:xfrm>
            <a:custGeom>
              <a:avLst/>
              <a:gdLst/>
              <a:ahLst/>
              <a:cxnLst>
                <a:cxn ang="0">
                  <a:pos x="481" y="43"/>
                </a:cxn>
                <a:cxn ang="0">
                  <a:pos x="195" y="43"/>
                </a:cxn>
                <a:cxn ang="0">
                  <a:pos x="56" y="299"/>
                </a:cxn>
                <a:cxn ang="0">
                  <a:pos x="0" y="652"/>
                </a:cxn>
                <a:cxn ang="0">
                  <a:pos x="56" y="848"/>
                </a:cxn>
                <a:cxn ang="0">
                  <a:pos x="214" y="1108"/>
                </a:cxn>
                <a:cxn ang="0">
                  <a:pos x="396" y="1191"/>
                </a:cxn>
                <a:cxn ang="0">
                  <a:pos x="642" y="1154"/>
                </a:cxn>
                <a:cxn ang="0">
                  <a:pos x="938" y="1033"/>
                </a:cxn>
                <a:cxn ang="0">
                  <a:pos x="957" y="895"/>
                </a:cxn>
                <a:cxn ang="0">
                  <a:pos x="697" y="987"/>
                </a:cxn>
                <a:cxn ang="0">
                  <a:pos x="552" y="801"/>
                </a:cxn>
                <a:cxn ang="0">
                  <a:pos x="836" y="895"/>
                </a:cxn>
                <a:cxn ang="0">
                  <a:pos x="1046" y="810"/>
                </a:cxn>
                <a:cxn ang="0">
                  <a:pos x="1046" y="578"/>
                </a:cxn>
                <a:cxn ang="0">
                  <a:pos x="948" y="513"/>
                </a:cxn>
                <a:cxn ang="0">
                  <a:pos x="892" y="355"/>
                </a:cxn>
                <a:cxn ang="0">
                  <a:pos x="836" y="225"/>
                </a:cxn>
                <a:cxn ang="0">
                  <a:pos x="642" y="43"/>
                </a:cxn>
                <a:cxn ang="0">
                  <a:pos x="481" y="43"/>
                </a:cxn>
              </a:cxnLst>
              <a:rect l="0" t="0" r="r" b="b"/>
              <a:pathLst>
                <a:path w="1081" h="1199">
                  <a:moveTo>
                    <a:pt x="481" y="43"/>
                  </a:moveTo>
                  <a:cubicBezTo>
                    <a:pt x="407" y="43"/>
                    <a:pt x="266" y="0"/>
                    <a:pt x="195" y="43"/>
                  </a:cubicBezTo>
                  <a:cubicBezTo>
                    <a:pt x="124" y="86"/>
                    <a:pt x="88" y="197"/>
                    <a:pt x="56" y="299"/>
                  </a:cubicBezTo>
                  <a:cubicBezTo>
                    <a:pt x="24" y="401"/>
                    <a:pt x="0" y="561"/>
                    <a:pt x="0" y="652"/>
                  </a:cubicBezTo>
                  <a:cubicBezTo>
                    <a:pt x="0" y="743"/>
                    <a:pt x="20" y="772"/>
                    <a:pt x="56" y="848"/>
                  </a:cubicBezTo>
                  <a:cubicBezTo>
                    <a:pt x="92" y="924"/>
                    <a:pt x="157" y="1051"/>
                    <a:pt x="214" y="1108"/>
                  </a:cubicBezTo>
                  <a:cubicBezTo>
                    <a:pt x="271" y="1165"/>
                    <a:pt x="325" y="1183"/>
                    <a:pt x="396" y="1191"/>
                  </a:cubicBezTo>
                  <a:cubicBezTo>
                    <a:pt x="467" y="1199"/>
                    <a:pt x="552" y="1180"/>
                    <a:pt x="642" y="1154"/>
                  </a:cubicBezTo>
                  <a:cubicBezTo>
                    <a:pt x="732" y="1128"/>
                    <a:pt x="885" y="1076"/>
                    <a:pt x="938" y="1033"/>
                  </a:cubicBezTo>
                  <a:cubicBezTo>
                    <a:pt x="991" y="990"/>
                    <a:pt x="997" y="903"/>
                    <a:pt x="957" y="895"/>
                  </a:cubicBezTo>
                  <a:cubicBezTo>
                    <a:pt x="917" y="887"/>
                    <a:pt x="764" y="1003"/>
                    <a:pt x="697" y="987"/>
                  </a:cubicBezTo>
                  <a:cubicBezTo>
                    <a:pt x="630" y="971"/>
                    <a:pt x="529" y="816"/>
                    <a:pt x="552" y="801"/>
                  </a:cubicBezTo>
                  <a:cubicBezTo>
                    <a:pt x="575" y="786"/>
                    <a:pt x="754" y="893"/>
                    <a:pt x="836" y="895"/>
                  </a:cubicBezTo>
                  <a:cubicBezTo>
                    <a:pt x="918" y="897"/>
                    <a:pt x="1011" y="863"/>
                    <a:pt x="1046" y="810"/>
                  </a:cubicBezTo>
                  <a:cubicBezTo>
                    <a:pt x="1081" y="757"/>
                    <a:pt x="1062" y="627"/>
                    <a:pt x="1046" y="578"/>
                  </a:cubicBezTo>
                  <a:cubicBezTo>
                    <a:pt x="1030" y="529"/>
                    <a:pt x="974" y="550"/>
                    <a:pt x="948" y="513"/>
                  </a:cubicBezTo>
                  <a:cubicBezTo>
                    <a:pt x="922" y="476"/>
                    <a:pt x="911" y="403"/>
                    <a:pt x="892" y="355"/>
                  </a:cubicBezTo>
                  <a:cubicBezTo>
                    <a:pt x="873" y="307"/>
                    <a:pt x="878" y="277"/>
                    <a:pt x="836" y="225"/>
                  </a:cubicBezTo>
                  <a:cubicBezTo>
                    <a:pt x="794" y="173"/>
                    <a:pt x="707" y="73"/>
                    <a:pt x="642" y="43"/>
                  </a:cubicBezTo>
                  <a:cubicBezTo>
                    <a:pt x="577" y="13"/>
                    <a:pt x="555" y="43"/>
                    <a:pt x="481" y="43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0" name="Freeform 94"/>
            <p:cNvSpPr>
              <a:spLocks/>
            </p:cNvSpPr>
            <p:nvPr/>
          </p:nvSpPr>
          <p:spPr bwMode="auto">
            <a:xfrm>
              <a:off x="2847" y="8631"/>
              <a:ext cx="1256" cy="1321"/>
            </a:xfrm>
            <a:custGeom>
              <a:avLst/>
              <a:gdLst/>
              <a:ahLst/>
              <a:cxnLst>
                <a:cxn ang="0">
                  <a:pos x="0" y="752"/>
                </a:cxn>
                <a:cxn ang="0">
                  <a:pos x="107" y="669"/>
                </a:cxn>
                <a:cxn ang="0">
                  <a:pos x="219" y="371"/>
                </a:cxn>
                <a:cxn ang="0">
                  <a:pos x="423" y="139"/>
                </a:cxn>
                <a:cxn ang="0">
                  <a:pos x="646" y="46"/>
                </a:cxn>
                <a:cxn ang="0">
                  <a:pos x="1008" y="0"/>
                </a:cxn>
                <a:cxn ang="0">
                  <a:pos x="1253" y="46"/>
                </a:cxn>
                <a:cxn ang="0">
                  <a:pos x="1027" y="83"/>
                </a:cxn>
                <a:cxn ang="0">
                  <a:pos x="841" y="176"/>
                </a:cxn>
                <a:cxn ang="0">
                  <a:pos x="795" y="446"/>
                </a:cxn>
                <a:cxn ang="0">
                  <a:pos x="720" y="715"/>
                </a:cxn>
                <a:cxn ang="0">
                  <a:pos x="795" y="892"/>
                </a:cxn>
                <a:cxn ang="0">
                  <a:pos x="888" y="1050"/>
                </a:cxn>
                <a:cxn ang="0">
                  <a:pos x="1135" y="1263"/>
                </a:cxn>
                <a:cxn ang="0">
                  <a:pos x="795" y="1319"/>
                </a:cxn>
                <a:cxn ang="0">
                  <a:pos x="479" y="1254"/>
                </a:cxn>
                <a:cxn ang="0">
                  <a:pos x="291" y="1040"/>
                </a:cxn>
                <a:cxn ang="0">
                  <a:pos x="144" y="827"/>
                </a:cxn>
                <a:cxn ang="0">
                  <a:pos x="52" y="799"/>
                </a:cxn>
                <a:cxn ang="0">
                  <a:pos x="52" y="734"/>
                </a:cxn>
              </a:cxnLst>
              <a:rect l="0" t="0" r="r" b="b"/>
              <a:pathLst>
                <a:path w="1256" h="1321">
                  <a:moveTo>
                    <a:pt x="0" y="752"/>
                  </a:moveTo>
                  <a:cubicBezTo>
                    <a:pt x="35" y="742"/>
                    <a:pt x="71" y="732"/>
                    <a:pt x="107" y="669"/>
                  </a:cubicBezTo>
                  <a:cubicBezTo>
                    <a:pt x="143" y="606"/>
                    <a:pt x="166" y="459"/>
                    <a:pt x="219" y="371"/>
                  </a:cubicBezTo>
                  <a:cubicBezTo>
                    <a:pt x="272" y="283"/>
                    <a:pt x="352" y="193"/>
                    <a:pt x="423" y="139"/>
                  </a:cubicBezTo>
                  <a:cubicBezTo>
                    <a:pt x="494" y="85"/>
                    <a:pt x="549" y="69"/>
                    <a:pt x="646" y="46"/>
                  </a:cubicBezTo>
                  <a:cubicBezTo>
                    <a:pt x="743" y="23"/>
                    <a:pt x="907" y="0"/>
                    <a:pt x="1008" y="0"/>
                  </a:cubicBezTo>
                  <a:cubicBezTo>
                    <a:pt x="1109" y="0"/>
                    <a:pt x="1250" y="32"/>
                    <a:pt x="1253" y="46"/>
                  </a:cubicBezTo>
                  <a:cubicBezTo>
                    <a:pt x="1256" y="60"/>
                    <a:pt x="1096" y="61"/>
                    <a:pt x="1027" y="83"/>
                  </a:cubicBezTo>
                  <a:cubicBezTo>
                    <a:pt x="958" y="105"/>
                    <a:pt x="880" y="116"/>
                    <a:pt x="841" y="176"/>
                  </a:cubicBezTo>
                  <a:cubicBezTo>
                    <a:pt x="802" y="236"/>
                    <a:pt x="815" y="356"/>
                    <a:pt x="795" y="446"/>
                  </a:cubicBezTo>
                  <a:cubicBezTo>
                    <a:pt x="775" y="536"/>
                    <a:pt x="720" y="641"/>
                    <a:pt x="720" y="715"/>
                  </a:cubicBezTo>
                  <a:cubicBezTo>
                    <a:pt x="720" y="789"/>
                    <a:pt x="767" y="836"/>
                    <a:pt x="795" y="892"/>
                  </a:cubicBezTo>
                  <a:cubicBezTo>
                    <a:pt x="823" y="948"/>
                    <a:pt x="831" y="988"/>
                    <a:pt x="888" y="1050"/>
                  </a:cubicBezTo>
                  <a:cubicBezTo>
                    <a:pt x="945" y="1112"/>
                    <a:pt x="1150" y="1218"/>
                    <a:pt x="1135" y="1263"/>
                  </a:cubicBezTo>
                  <a:cubicBezTo>
                    <a:pt x="1120" y="1308"/>
                    <a:pt x="904" y="1321"/>
                    <a:pt x="795" y="1319"/>
                  </a:cubicBezTo>
                  <a:cubicBezTo>
                    <a:pt x="686" y="1317"/>
                    <a:pt x="563" y="1300"/>
                    <a:pt x="479" y="1254"/>
                  </a:cubicBezTo>
                  <a:cubicBezTo>
                    <a:pt x="395" y="1208"/>
                    <a:pt x="347" y="1111"/>
                    <a:pt x="291" y="1040"/>
                  </a:cubicBezTo>
                  <a:cubicBezTo>
                    <a:pt x="235" y="969"/>
                    <a:pt x="184" y="867"/>
                    <a:pt x="144" y="827"/>
                  </a:cubicBezTo>
                  <a:cubicBezTo>
                    <a:pt x="104" y="787"/>
                    <a:pt x="67" y="814"/>
                    <a:pt x="52" y="799"/>
                  </a:cubicBezTo>
                  <a:cubicBezTo>
                    <a:pt x="37" y="784"/>
                    <a:pt x="44" y="759"/>
                    <a:pt x="52" y="734"/>
                  </a:cubicBezTo>
                </a:path>
              </a:pathLst>
            </a:custGeom>
            <a:solidFill>
              <a:srgbClr val="5A5A5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1" name="Freeform 95"/>
            <p:cNvSpPr>
              <a:spLocks/>
            </p:cNvSpPr>
            <p:nvPr/>
          </p:nvSpPr>
          <p:spPr bwMode="auto">
            <a:xfrm>
              <a:off x="3195" y="9103"/>
              <a:ext cx="391" cy="481"/>
            </a:xfrm>
            <a:custGeom>
              <a:avLst/>
              <a:gdLst/>
              <a:ahLst/>
              <a:cxnLst>
                <a:cxn ang="0">
                  <a:pos x="354" y="122"/>
                </a:cxn>
                <a:cxn ang="0">
                  <a:pos x="280" y="17"/>
                </a:cxn>
                <a:cxn ang="0">
                  <a:pos x="187" y="17"/>
                </a:cxn>
                <a:cxn ang="0">
                  <a:pos x="19" y="76"/>
                </a:cxn>
                <a:cxn ang="0">
                  <a:pos x="75" y="280"/>
                </a:cxn>
                <a:cxn ang="0">
                  <a:pos x="131" y="401"/>
                </a:cxn>
                <a:cxn ang="0">
                  <a:pos x="196" y="467"/>
                </a:cxn>
                <a:cxn ang="0">
                  <a:pos x="345" y="317"/>
                </a:cxn>
                <a:cxn ang="0">
                  <a:pos x="391" y="224"/>
                </a:cxn>
              </a:cxnLst>
              <a:rect l="0" t="0" r="r" b="b"/>
              <a:pathLst>
                <a:path w="391" h="481">
                  <a:moveTo>
                    <a:pt x="354" y="122"/>
                  </a:moveTo>
                  <a:cubicBezTo>
                    <a:pt x="331" y="78"/>
                    <a:pt x="308" y="34"/>
                    <a:pt x="280" y="17"/>
                  </a:cubicBezTo>
                  <a:cubicBezTo>
                    <a:pt x="252" y="0"/>
                    <a:pt x="230" y="7"/>
                    <a:pt x="187" y="17"/>
                  </a:cubicBezTo>
                  <a:cubicBezTo>
                    <a:pt x="144" y="27"/>
                    <a:pt x="38" y="32"/>
                    <a:pt x="19" y="76"/>
                  </a:cubicBezTo>
                  <a:cubicBezTo>
                    <a:pt x="0" y="120"/>
                    <a:pt x="56" y="226"/>
                    <a:pt x="75" y="280"/>
                  </a:cubicBezTo>
                  <a:cubicBezTo>
                    <a:pt x="94" y="334"/>
                    <a:pt x="111" y="370"/>
                    <a:pt x="131" y="401"/>
                  </a:cubicBezTo>
                  <a:cubicBezTo>
                    <a:pt x="151" y="432"/>
                    <a:pt x="160" y="481"/>
                    <a:pt x="196" y="467"/>
                  </a:cubicBezTo>
                  <a:cubicBezTo>
                    <a:pt x="232" y="453"/>
                    <a:pt x="313" y="357"/>
                    <a:pt x="345" y="317"/>
                  </a:cubicBezTo>
                  <a:cubicBezTo>
                    <a:pt x="377" y="277"/>
                    <a:pt x="384" y="250"/>
                    <a:pt x="391" y="224"/>
                  </a:cubicBezTo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2" name="Oval 96"/>
            <p:cNvSpPr>
              <a:spLocks noChangeArrowheads="1"/>
            </p:cNvSpPr>
            <p:nvPr/>
          </p:nvSpPr>
          <p:spPr bwMode="auto">
            <a:xfrm>
              <a:off x="3982" y="8974"/>
              <a:ext cx="246" cy="35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3" name="Oval 97"/>
            <p:cNvSpPr>
              <a:spLocks noChangeArrowheads="1"/>
            </p:cNvSpPr>
            <p:nvPr/>
          </p:nvSpPr>
          <p:spPr bwMode="auto">
            <a:xfrm>
              <a:off x="4283" y="8900"/>
              <a:ext cx="195" cy="35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4" name="Oval 98"/>
            <p:cNvSpPr>
              <a:spLocks noChangeArrowheads="1"/>
            </p:cNvSpPr>
            <p:nvPr/>
          </p:nvSpPr>
          <p:spPr bwMode="auto">
            <a:xfrm>
              <a:off x="2668" y="8631"/>
              <a:ext cx="143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5" name="Oval 99"/>
            <p:cNvSpPr>
              <a:spLocks noChangeArrowheads="1"/>
            </p:cNvSpPr>
            <p:nvPr/>
          </p:nvSpPr>
          <p:spPr bwMode="auto">
            <a:xfrm>
              <a:off x="2620" y="8287"/>
              <a:ext cx="227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6" name="Oval 100"/>
            <p:cNvSpPr>
              <a:spLocks noChangeArrowheads="1"/>
            </p:cNvSpPr>
            <p:nvPr/>
          </p:nvSpPr>
          <p:spPr bwMode="auto">
            <a:xfrm>
              <a:off x="4775" y="9662"/>
              <a:ext cx="232" cy="21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7" name="Oval 101"/>
            <p:cNvSpPr>
              <a:spLocks noChangeArrowheads="1"/>
            </p:cNvSpPr>
            <p:nvPr/>
          </p:nvSpPr>
          <p:spPr bwMode="auto">
            <a:xfrm>
              <a:off x="5007" y="10000"/>
              <a:ext cx="143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8" name="Oval 102"/>
            <p:cNvSpPr>
              <a:spLocks noChangeArrowheads="1"/>
            </p:cNvSpPr>
            <p:nvPr/>
          </p:nvSpPr>
          <p:spPr bwMode="auto">
            <a:xfrm>
              <a:off x="4775" y="10201"/>
              <a:ext cx="143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9" name="Oval 103"/>
            <p:cNvSpPr>
              <a:spLocks noChangeArrowheads="1"/>
            </p:cNvSpPr>
            <p:nvPr/>
          </p:nvSpPr>
          <p:spPr bwMode="auto">
            <a:xfrm>
              <a:off x="4103" y="9126"/>
              <a:ext cx="71" cy="7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20" name="Oval 104"/>
            <p:cNvSpPr>
              <a:spLocks noChangeArrowheads="1"/>
            </p:cNvSpPr>
            <p:nvPr/>
          </p:nvSpPr>
          <p:spPr bwMode="auto">
            <a:xfrm>
              <a:off x="4343" y="9049"/>
              <a:ext cx="71" cy="7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21" name="Freeform 105"/>
            <p:cNvSpPr>
              <a:spLocks/>
            </p:cNvSpPr>
            <p:nvPr/>
          </p:nvSpPr>
          <p:spPr bwMode="auto">
            <a:xfrm>
              <a:off x="3945" y="8900"/>
              <a:ext cx="283" cy="149"/>
            </a:xfrm>
            <a:custGeom>
              <a:avLst/>
              <a:gdLst/>
              <a:ahLst/>
              <a:cxnLst>
                <a:cxn ang="0">
                  <a:pos x="283" y="74"/>
                </a:cxn>
                <a:cxn ang="0">
                  <a:pos x="193" y="0"/>
                </a:cxn>
                <a:cxn ang="0">
                  <a:pos x="37" y="74"/>
                </a:cxn>
                <a:cxn ang="0">
                  <a:pos x="0" y="149"/>
                </a:cxn>
              </a:cxnLst>
              <a:rect l="0" t="0" r="r" b="b"/>
              <a:pathLst>
                <a:path w="283" h="149">
                  <a:moveTo>
                    <a:pt x="283" y="74"/>
                  </a:moveTo>
                  <a:cubicBezTo>
                    <a:pt x="258" y="37"/>
                    <a:pt x="234" y="0"/>
                    <a:pt x="193" y="0"/>
                  </a:cubicBezTo>
                  <a:cubicBezTo>
                    <a:pt x="152" y="0"/>
                    <a:pt x="69" y="49"/>
                    <a:pt x="37" y="74"/>
                  </a:cubicBezTo>
                  <a:cubicBezTo>
                    <a:pt x="5" y="99"/>
                    <a:pt x="2" y="124"/>
                    <a:pt x="0" y="149"/>
                  </a:cubicBezTo>
                </a:path>
              </a:pathLst>
            </a:custGeom>
            <a:noFill/>
            <a:ln w="19050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22" name="Freeform 106"/>
            <p:cNvSpPr>
              <a:spLocks/>
            </p:cNvSpPr>
            <p:nvPr/>
          </p:nvSpPr>
          <p:spPr bwMode="auto">
            <a:xfrm>
              <a:off x="4283" y="8854"/>
              <a:ext cx="60" cy="46"/>
            </a:xfrm>
            <a:custGeom>
              <a:avLst/>
              <a:gdLst/>
              <a:ahLst/>
              <a:cxnLst>
                <a:cxn ang="0">
                  <a:pos x="0" y="46"/>
                </a:cxn>
                <a:cxn ang="0">
                  <a:pos x="60" y="0"/>
                </a:cxn>
              </a:cxnLst>
              <a:rect l="0" t="0" r="r" b="b"/>
              <a:pathLst>
                <a:path w="60" h="46">
                  <a:moveTo>
                    <a:pt x="0" y="46"/>
                  </a:moveTo>
                  <a:cubicBezTo>
                    <a:pt x="0" y="46"/>
                    <a:pt x="30" y="23"/>
                    <a:pt x="60" y="0"/>
                  </a:cubicBezTo>
                </a:path>
              </a:pathLst>
            </a:custGeom>
            <a:noFill/>
            <a:ln w="19050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cxnSp>
          <p:nvCxnSpPr>
            <p:cNvPr id="9323" name="AutoShape 107"/>
            <p:cNvCxnSpPr>
              <a:cxnSpLocks noChangeShapeType="1"/>
            </p:cNvCxnSpPr>
            <p:nvPr/>
          </p:nvCxnSpPr>
          <p:spPr bwMode="auto">
            <a:xfrm flipH="1" flipV="1">
              <a:off x="2936" y="8848"/>
              <a:ext cx="137" cy="126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4" name="AutoShape 108"/>
            <p:cNvCxnSpPr>
              <a:cxnSpLocks noChangeShapeType="1"/>
            </p:cNvCxnSpPr>
            <p:nvPr/>
          </p:nvCxnSpPr>
          <p:spPr bwMode="auto">
            <a:xfrm flipH="1" flipV="1">
              <a:off x="2742" y="9201"/>
              <a:ext cx="137" cy="126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5" name="AutoShape 109"/>
            <p:cNvCxnSpPr>
              <a:cxnSpLocks noChangeShapeType="1"/>
            </p:cNvCxnSpPr>
            <p:nvPr/>
          </p:nvCxnSpPr>
          <p:spPr bwMode="auto">
            <a:xfrm flipH="1">
              <a:off x="2668" y="9379"/>
              <a:ext cx="163" cy="0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6" name="AutoShape 110"/>
            <p:cNvCxnSpPr>
              <a:cxnSpLocks noChangeShapeType="1"/>
            </p:cNvCxnSpPr>
            <p:nvPr/>
          </p:nvCxnSpPr>
          <p:spPr bwMode="auto">
            <a:xfrm flipH="1">
              <a:off x="2694" y="9453"/>
              <a:ext cx="185" cy="131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7" name="AutoShape 111"/>
            <p:cNvCxnSpPr>
              <a:cxnSpLocks noChangeShapeType="1"/>
            </p:cNvCxnSpPr>
            <p:nvPr/>
          </p:nvCxnSpPr>
          <p:spPr bwMode="auto">
            <a:xfrm flipH="1">
              <a:off x="3001" y="9788"/>
              <a:ext cx="183" cy="82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8" name="AutoShape 112"/>
            <p:cNvCxnSpPr>
              <a:cxnSpLocks noChangeShapeType="1"/>
            </p:cNvCxnSpPr>
            <p:nvPr/>
          </p:nvCxnSpPr>
          <p:spPr bwMode="auto">
            <a:xfrm flipH="1">
              <a:off x="3133" y="9788"/>
              <a:ext cx="62" cy="164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9" name="AutoShape 113"/>
            <p:cNvCxnSpPr>
              <a:cxnSpLocks noChangeShapeType="1"/>
            </p:cNvCxnSpPr>
            <p:nvPr/>
          </p:nvCxnSpPr>
          <p:spPr bwMode="auto">
            <a:xfrm flipH="1" flipV="1">
              <a:off x="3001" y="8774"/>
              <a:ext cx="72" cy="200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</p:grpSp>
      <p:grpSp>
        <p:nvGrpSpPr>
          <p:cNvPr id="5122" name="Group 2"/>
          <p:cNvGrpSpPr>
            <a:grpSpLocks/>
          </p:cNvGrpSpPr>
          <p:nvPr/>
        </p:nvGrpSpPr>
        <p:grpSpPr bwMode="auto">
          <a:xfrm>
            <a:off x="6500826" y="4286256"/>
            <a:ext cx="803278" cy="661989"/>
            <a:chOff x="3855" y="6321"/>
            <a:chExt cx="591" cy="775"/>
          </a:xfrm>
        </p:grpSpPr>
        <p:sp>
          <p:nvSpPr>
            <p:cNvPr id="5123" name="Freeform 3"/>
            <p:cNvSpPr>
              <a:spLocks/>
            </p:cNvSpPr>
            <p:nvPr/>
          </p:nvSpPr>
          <p:spPr bwMode="auto">
            <a:xfrm>
              <a:off x="3949" y="6721"/>
              <a:ext cx="449" cy="345"/>
            </a:xfrm>
            <a:custGeom>
              <a:avLst/>
              <a:gdLst/>
              <a:ahLst/>
              <a:cxnLst>
                <a:cxn ang="0">
                  <a:pos x="36" y="379"/>
                </a:cxn>
                <a:cxn ang="0">
                  <a:pos x="159" y="173"/>
                </a:cxn>
                <a:cxn ang="0">
                  <a:pos x="327" y="266"/>
                </a:cxn>
                <a:cxn ang="0">
                  <a:pos x="487" y="54"/>
                </a:cxn>
                <a:cxn ang="0">
                  <a:pos x="678" y="54"/>
                </a:cxn>
                <a:cxn ang="0">
                  <a:pos x="685" y="379"/>
                </a:cxn>
                <a:cxn ang="0">
                  <a:pos x="373" y="417"/>
                </a:cxn>
                <a:cxn ang="0">
                  <a:pos x="36" y="379"/>
                </a:cxn>
              </a:cxnLst>
              <a:rect l="0" t="0" r="r" b="b"/>
              <a:pathLst>
                <a:path w="736" h="440">
                  <a:moveTo>
                    <a:pt x="36" y="379"/>
                  </a:moveTo>
                  <a:cubicBezTo>
                    <a:pt x="0" y="338"/>
                    <a:pt x="111" y="192"/>
                    <a:pt x="159" y="173"/>
                  </a:cubicBezTo>
                  <a:cubicBezTo>
                    <a:pt x="207" y="154"/>
                    <a:pt x="272" y="286"/>
                    <a:pt x="327" y="266"/>
                  </a:cubicBezTo>
                  <a:cubicBezTo>
                    <a:pt x="382" y="246"/>
                    <a:pt x="429" y="89"/>
                    <a:pt x="487" y="54"/>
                  </a:cubicBezTo>
                  <a:cubicBezTo>
                    <a:pt x="545" y="19"/>
                    <a:pt x="645" y="0"/>
                    <a:pt x="678" y="54"/>
                  </a:cubicBezTo>
                  <a:cubicBezTo>
                    <a:pt x="711" y="108"/>
                    <a:pt x="736" y="318"/>
                    <a:pt x="685" y="379"/>
                  </a:cubicBezTo>
                  <a:cubicBezTo>
                    <a:pt x="634" y="440"/>
                    <a:pt x="481" y="413"/>
                    <a:pt x="373" y="417"/>
                  </a:cubicBezTo>
                  <a:cubicBezTo>
                    <a:pt x="265" y="421"/>
                    <a:pt x="72" y="420"/>
                    <a:pt x="36" y="379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4" name="Freeform 4"/>
            <p:cNvSpPr>
              <a:spLocks/>
            </p:cNvSpPr>
            <p:nvPr/>
          </p:nvSpPr>
          <p:spPr bwMode="auto">
            <a:xfrm>
              <a:off x="3861" y="6471"/>
              <a:ext cx="507" cy="469"/>
            </a:xfrm>
            <a:custGeom>
              <a:avLst/>
              <a:gdLst/>
              <a:ahLst/>
              <a:cxnLst>
                <a:cxn ang="0">
                  <a:pos x="445" y="586"/>
                </a:cxn>
                <a:cxn ang="0">
                  <a:pos x="406" y="445"/>
                </a:cxn>
                <a:cxn ang="0">
                  <a:pos x="389" y="320"/>
                </a:cxn>
                <a:cxn ang="0">
                  <a:pos x="15" y="377"/>
                </a:cxn>
                <a:cxn ang="0">
                  <a:pos x="356" y="238"/>
                </a:cxn>
                <a:cxn ang="0">
                  <a:pos x="179" y="238"/>
                </a:cxn>
                <a:cxn ang="0">
                  <a:pos x="15" y="320"/>
                </a:cxn>
                <a:cxn ang="0">
                  <a:pos x="271" y="80"/>
                </a:cxn>
                <a:cxn ang="0">
                  <a:pos x="445" y="146"/>
                </a:cxn>
                <a:cxn ang="0">
                  <a:pos x="406" y="12"/>
                </a:cxn>
                <a:cxn ang="0">
                  <a:pos x="581" y="75"/>
                </a:cxn>
                <a:cxn ang="0">
                  <a:pos x="821" y="214"/>
                </a:cxn>
                <a:cxn ang="0">
                  <a:pos x="630" y="215"/>
                </a:cxn>
                <a:cxn ang="0">
                  <a:pos x="795" y="300"/>
                </a:cxn>
                <a:cxn ang="0">
                  <a:pos x="516" y="320"/>
                </a:cxn>
                <a:cxn ang="0">
                  <a:pos x="556" y="523"/>
                </a:cxn>
                <a:cxn ang="0">
                  <a:pos x="445" y="586"/>
                </a:cxn>
              </a:cxnLst>
              <a:rect l="0" t="0" r="r" b="b"/>
              <a:pathLst>
                <a:path w="829" h="599">
                  <a:moveTo>
                    <a:pt x="445" y="586"/>
                  </a:moveTo>
                  <a:cubicBezTo>
                    <a:pt x="420" y="573"/>
                    <a:pt x="415" y="489"/>
                    <a:pt x="406" y="445"/>
                  </a:cubicBezTo>
                  <a:cubicBezTo>
                    <a:pt x="397" y="401"/>
                    <a:pt x="454" y="331"/>
                    <a:pt x="389" y="320"/>
                  </a:cubicBezTo>
                  <a:cubicBezTo>
                    <a:pt x="324" y="309"/>
                    <a:pt x="20" y="391"/>
                    <a:pt x="15" y="377"/>
                  </a:cubicBezTo>
                  <a:cubicBezTo>
                    <a:pt x="10" y="363"/>
                    <a:pt x="329" y="261"/>
                    <a:pt x="356" y="238"/>
                  </a:cubicBezTo>
                  <a:cubicBezTo>
                    <a:pt x="383" y="215"/>
                    <a:pt x="236" y="224"/>
                    <a:pt x="179" y="238"/>
                  </a:cubicBezTo>
                  <a:cubicBezTo>
                    <a:pt x="122" y="252"/>
                    <a:pt x="0" y="346"/>
                    <a:pt x="15" y="320"/>
                  </a:cubicBezTo>
                  <a:cubicBezTo>
                    <a:pt x="30" y="294"/>
                    <a:pt x="199" y="109"/>
                    <a:pt x="271" y="80"/>
                  </a:cubicBezTo>
                  <a:cubicBezTo>
                    <a:pt x="343" y="51"/>
                    <a:pt x="423" y="157"/>
                    <a:pt x="445" y="146"/>
                  </a:cubicBezTo>
                  <a:cubicBezTo>
                    <a:pt x="467" y="135"/>
                    <a:pt x="383" y="24"/>
                    <a:pt x="406" y="12"/>
                  </a:cubicBezTo>
                  <a:cubicBezTo>
                    <a:pt x="429" y="0"/>
                    <a:pt x="512" y="41"/>
                    <a:pt x="581" y="75"/>
                  </a:cubicBezTo>
                  <a:cubicBezTo>
                    <a:pt x="650" y="109"/>
                    <a:pt x="813" y="191"/>
                    <a:pt x="821" y="214"/>
                  </a:cubicBezTo>
                  <a:cubicBezTo>
                    <a:pt x="829" y="237"/>
                    <a:pt x="634" y="201"/>
                    <a:pt x="630" y="215"/>
                  </a:cubicBezTo>
                  <a:cubicBezTo>
                    <a:pt x="626" y="229"/>
                    <a:pt x="814" y="282"/>
                    <a:pt x="795" y="300"/>
                  </a:cubicBezTo>
                  <a:cubicBezTo>
                    <a:pt x="776" y="318"/>
                    <a:pt x="556" y="283"/>
                    <a:pt x="516" y="320"/>
                  </a:cubicBezTo>
                  <a:cubicBezTo>
                    <a:pt x="476" y="357"/>
                    <a:pt x="568" y="479"/>
                    <a:pt x="556" y="523"/>
                  </a:cubicBezTo>
                  <a:cubicBezTo>
                    <a:pt x="544" y="567"/>
                    <a:pt x="470" y="599"/>
                    <a:pt x="445" y="586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5" name="Freeform 5"/>
            <p:cNvSpPr>
              <a:spLocks/>
            </p:cNvSpPr>
            <p:nvPr/>
          </p:nvSpPr>
          <p:spPr bwMode="auto">
            <a:xfrm>
              <a:off x="3855" y="6321"/>
              <a:ext cx="351" cy="660"/>
            </a:xfrm>
            <a:custGeom>
              <a:avLst/>
              <a:gdLst/>
              <a:ahLst/>
              <a:cxnLst>
                <a:cxn ang="0">
                  <a:pos x="566" y="745"/>
                </a:cxn>
                <a:cxn ang="0">
                  <a:pos x="405" y="337"/>
                </a:cxn>
                <a:cxn ang="0">
                  <a:pos x="89" y="48"/>
                </a:cxn>
                <a:cxn ang="0">
                  <a:pos x="0" y="48"/>
                </a:cxn>
                <a:cxn ang="0">
                  <a:pos x="89" y="86"/>
                </a:cxn>
                <a:cxn ang="0">
                  <a:pos x="405" y="429"/>
                </a:cxn>
                <a:cxn ang="0">
                  <a:pos x="455" y="790"/>
                </a:cxn>
                <a:cxn ang="0">
                  <a:pos x="566" y="745"/>
                </a:cxn>
              </a:cxnLst>
              <a:rect l="0" t="0" r="r" b="b"/>
              <a:pathLst>
                <a:path w="574" h="843">
                  <a:moveTo>
                    <a:pt x="566" y="745"/>
                  </a:moveTo>
                  <a:cubicBezTo>
                    <a:pt x="558" y="670"/>
                    <a:pt x="484" y="453"/>
                    <a:pt x="405" y="337"/>
                  </a:cubicBezTo>
                  <a:cubicBezTo>
                    <a:pt x="326" y="221"/>
                    <a:pt x="156" y="96"/>
                    <a:pt x="89" y="48"/>
                  </a:cubicBezTo>
                  <a:cubicBezTo>
                    <a:pt x="22" y="0"/>
                    <a:pt x="0" y="42"/>
                    <a:pt x="0" y="48"/>
                  </a:cubicBezTo>
                  <a:cubicBezTo>
                    <a:pt x="0" y="54"/>
                    <a:pt x="22" y="23"/>
                    <a:pt x="89" y="86"/>
                  </a:cubicBezTo>
                  <a:cubicBezTo>
                    <a:pt x="156" y="149"/>
                    <a:pt x="344" y="312"/>
                    <a:pt x="405" y="429"/>
                  </a:cubicBezTo>
                  <a:cubicBezTo>
                    <a:pt x="466" y="546"/>
                    <a:pt x="428" y="737"/>
                    <a:pt x="455" y="790"/>
                  </a:cubicBezTo>
                  <a:cubicBezTo>
                    <a:pt x="482" y="843"/>
                    <a:pt x="574" y="820"/>
                    <a:pt x="566" y="745"/>
                  </a:cubicBezTo>
                  <a:close/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4109" y="6417"/>
              <a:ext cx="337" cy="530"/>
            </a:xfrm>
            <a:custGeom>
              <a:avLst/>
              <a:gdLst/>
              <a:ahLst/>
              <a:cxnLst>
                <a:cxn ang="0">
                  <a:pos x="110" y="562"/>
                </a:cxn>
                <a:cxn ang="0">
                  <a:pos x="158" y="307"/>
                </a:cxn>
                <a:cxn ang="0">
                  <a:pos x="423" y="44"/>
                </a:cxn>
                <a:cxn ang="0">
                  <a:pos x="545" y="44"/>
                </a:cxn>
                <a:cxn ang="0">
                  <a:pos x="389" y="144"/>
                </a:cxn>
                <a:cxn ang="0">
                  <a:pos x="224" y="307"/>
                </a:cxn>
                <a:cxn ang="0">
                  <a:pos x="158" y="535"/>
                </a:cxn>
                <a:cxn ang="0">
                  <a:pos x="127" y="668"/>
                </a:cxn>
                <a:cxn ang="0">
                  <a:pos x="0" y="592"/>
                </a:cxn>
              </a:cxnLst>
              <a:rect l="0" t="0" r="r" b="b"/>
              <a:pathLst>
                <a:path w="551" h="677">
                  <a:moveTo>
                    <a:pt x="110" y="562"/>
                  </a:moveTo>
                  <a:cubicBezTo>
                    <a:pt x="108" y="477"/>
                    <a:pt x="106" y="393"/>
                    <a:pt x="158" y="307"/>
                  </a:cubicBezTo>
                  <a:cubicBezTo>
                    <a:pt x="210" y="221"/>
                    <a:pt x="359" y="88"/>
                    <a:pt x="423" y="44"/>
                  </a:cubicBezTo>
                  <a:cubicBezTo>
                    <a:pt x="487" y="0"/>
                    <a:pt x="551" y="27"/>
                    <a:pt x="545" y="44"/>
                  </a:cubicBezTo>
                  <a:cubicBezTo>
                    <a:pt x="539" y="61"/>
                    <a:pt x="442" y="100"/>
                    <a:pt x="389" y="144"/>
                  </a:cubicBezTo>
                  <a:cubicBezTo>
                    <a:pt x="336" y="188"/>
                    <a:pt x="262" y="242"/>
                    <a:pt x="224" y="307"/>
                  </a:cubicBezTo>
                  <a:cubicBezTo>
                    <a:pt x="186" y="372"/>
                    <a:pt x="174" y="475"/>
                    <a:pt x="158" y="535"/>
                  </a:cubicBezTo>
                  <a:cubicBezTo>
                    <a:pt x="142" y="595"/>
                    <a:pt x="153" y="659"/>
                    <a:pt x="127" y="668"/>
                  </a:cubicBezTo>
                  <a:cubicBezTo>
                    <a:pt x="101" y="677"/>
                    <a:pt x="50" y="634"/>
                    <a:pt x="0" y="592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3988" y="6936"/>
              <a:ext cx="371" cy="160"/>
            </a:xfrm>
            <a:custGeom>
              <a:avLst/>
              <a:gdLst/>
              <a:ahLst/>
              <a:cxnLst>
                <a:cxn ang="0">
                  <a:pos x="7" y="130"/>
                </a:cxn>
                <a:cxn ang="0">
                  <a:pos x="96" y="45"/>
                </a:cxn>
                <a:cxn ang="0">
                  <a:pos x="223" y="75"/>
                </a:cxn>
                <a:cxn ang="0">
                  <a:pos x="298" y="2"/>
                </a:cxn>
                <a:cxn ang="0">
                  <a:pos x="344" y="89"/>
                </a:cxn>
                <a:cxn ang="0">
                  <a:pos x="136" y="153"/>
                </a:cxn>
                <a:cxn ang="0">
                  <a:pos x="7" y="130"/>
                </a:cxn>
              </a:cxnLst>
              <a:rect l="0" t="0" r="r" b="b"/>
              <a:pathLst>
                <a:path w="371" h="160">
                  <a:moveTo>
                    <a:pt x="7" y="130"/>
                  </a:moveTo>
                  <a:cubicBezTo>
                    <a:pt x="0" y="112"/>
                    <a:pt x="60" y="54"/>
                    <a:pt x="96" y="45"/>
                  </a:cubicBezTo>
                  <a:cubicBezTo>
                    <a:pt x="132" y="36"/>
                    <a:pt x="189" y="82"/>
                    <a:pt x="223" y="75"/>
                  </a:cubicBezTo>
                  <a:cubicBezTo>
                    <a:pt x="257" y="68"/>
                    <a:pt x="278" y="0"/>
                    <a:pt x="298" y="2"/>
                  </a:cubicBezTo>
                  <a:cubicBezTo>
                    <a:pt x="318" y="4"/>
                    <a:pt x="371" y="64"/>
                    <a:pt x="344" y="89"/>
                  </a:cubicBezTo>
                  <a:cubicBezTo>
                    <a:pt x="317" y="114"/>
                    <a:pt x="187" y="146"/>
                    <a:pt x="136" y="153"/>
                  </a:cubicBezTo>
                  <a:cubicBezTo>
                    <a:pt x="85" y="160"/>
                    <a:pt x="14" y="148"/>
                    <a:pt x="7" y="130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6" name="Group 2"/>
          <p:cNvGrpSpPr>
            <a:grpSpLocks/>
          </p:cNvGrpSpPr>
          <p:nvPr/>
        </p:nvGrpSpPr>
        <p:grpSpPr bwMode="auto">
          <a:xfrm>
            <a:off x="6429388" y="5072074"/>
            <a:ext cx="785818" cy="623887"/>
            <a:chOff x="1665" y="12835"/>
            <a:chExt cx="1991" cy="1376"/>
          </a:xfrm>
        </p:grpSpPr>
        <p:grpSp>
          <p:nvGrpSpPr>
            <p:cNvPr id="187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195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6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7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8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9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0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1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2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3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4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88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9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3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4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30" name="Group 141"/>
          <p:cNvGrpSpPr>
            <a:grpSpLocks/>
          </p:cNvGrpSpPr>
          <p:nvPr/>
        </p:nvGrpSpPr>
        <p:grpSpPr bwMode="auto">
          <a:xfrm>
            <a:off x="301929" y="104619"/>
            <a:ext cx="1423676" cy="1199952"/>
            <a:chOff x="2904" y="8552"/>
            <a:chExt cx="1493" cy="1547"/>
          </a:xfrm>
        </p:grpSpPr>
        <p:sp>
          <p:nvSpPr>
            <p:cNvPr id="231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2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3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4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5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6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7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sp>
        <p:nvSpPr>
          <p:cNvPr id="185" name="184 Rectángulo"/>
          <p:cNvSpPr/>
          <p:nvPr/>
        </p:nvSpPr>
        <p:spPr>
          <a:xfrm>
            <a:off x="8087218" y="2284697"/>
            <a:ext cx="142876" cy="2787378"/>
          </a:xfrm>
          <a:prstGeom prst="rect">
            <a:avLst/>
          </a:prstGeom>
          <a:solidFill>
            <a:schemeClr val="tx1">
              <a:lumMod val="6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05" name="204 Rectángulo"/>
          <p:cNvSpPr/>
          <p:nvPr/>
        </p:nvSpPr>
        <p:spPr>
          <a:xfrm>
            <a:off x="7525468" y="3356992"/>
            <a:ext cx="142876" cy="1914731"/>
          </a:xfrm>
          <a:prstGeom prst="rect">
            <a:avLst/>
          </a:prstGeom>
          <a:solidFill>
            <a:schemeClr val="tx1">
              <a:lumMod val="6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06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07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18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9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20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21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2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3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4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5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6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7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8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9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8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9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40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08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09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0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1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2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3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4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5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6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7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157 Forma libre"/>
          <p:cNvSpPr/>
          <p:nvPr/>
        </p:nvSpPr>
        <p:spPr>
          <a:xfrm>
            <a:off x="6977900" y="1124744"/>
            <a:ext cx="1666066" cy="756277"/>
          </a:xfrm>
          <a:custGeom>
            <a:avLst/>
            <a:gdLst>
              <a:gd name="connsiteX0" fmla="*/ 2035126 w 2114843"/>
              <a:gd name="connsiteY0" fmla="*/ 0 h 1781908"/>
              <a:gd name="connsiteX1" fmla="*/ 1795975 w 2114843"/>
              <a:gd name="connsiteY1" fmla="*/ 182880 h 1781908"/>
              <a:gd name="connsiteX2" fmla="*/ 825305 w 2114843"/>
              <a:gd name="connsiteY2" fmla="*/ 211016 h 1781908"/>
              <a:gd name="connsiteX3" fmla="*/ 107852 w 2114843"/>
              <a:gd name="connsiteY3" fmla="*/ 168813 h 1781908"/>
              <a:gd name="connsiteX4" fmla="*/ 178191 w 2114843"/>
              <a:gd name="connsiteY4" fmla="*/ 900333 h 1781908"/>
              <a:gd name="connsiteX5" fmla="*/ 135988 w 2114843"/>
              <a:gd name="connsiteY5" fmla="*/ 1294228 h 1781908"/>
              <a:gd name="connsiteX6" fmla="*/ 164123 w 2114843"/>
              <a:gd name="connsiteY6" fmla="*/ 1744394 h 1781908"/>
              <a:gd name="connsiteX7" fmla="*/ 769034 w 2114843"/>
              <a:gd name="connsiteY7" fmla="*/ 1519311 h 1781908"/>
              <a:gd name="connsiteX8" fmla="*/ 1430215 w 2114843"/>
              <a:gd name="connsiteY8" fmla="*/ 1561514 h 1781908"/>
              <a:gd name="connsiteX9" fmla="*/ 1894449 w 2114843"/>
              <a:gd name="connsiteY9" fmla="*/ 1519311 h 1781908"/>
              <a:gd name="connsiteX10" fmla="*/ 2035126 w 2114843"/>
              <a:gd name="connsiteY10" fmla="*/ 1378634 h 1781908"/>
              <a:gd name="connsiteX11" fmla="*/ 2105465 w 2114843"/>
              <a:gd name="connsiteY11" fmla="*/ 225083 h 1781908"/>
              <a:gd name="connsiteX12" fmla="*/ 2091397 w 2114843"/>
              <a:gd name="connsiteY12" fmla="*/ 28136 h 1781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14843" h="1781908">
                <a:moveTo>
                  <a:pt x="2035126" y="0"/>
                </a:moveTo>
                <a:cubicBezTo>
                  <a:pt x="2016369" y="73855"/>
                  <a:pt x="1997612" y="147711"/>
                  <a:pt x="1795975" y="182880"/>
                </a:cubicBezTo>
                <a:cubicBezTo>
                  <a:pt x="1594338" y="218049"/>
                  <a:pt x="1106659" y="213360"/>
                  <a:pt x="825305" y="211016"/>
                </a:cubicBezTo>
                <a:cubicBezTo>
                  <a:pt x="543951" y="208672"/>
                  <a:pt x="215704" y="53927"/>
                  <a:pt x="107852" y="168813"/>
                </a:cubicBezTo>
                <a:cubicBezTo>
                  <a:pt x="0" y="283699"/>
                  <a:pt x="173502" y="712764"/>
                  <a:pt x="178191" y="900333"/>
                </a:cubicBezTo>
                <a:cubicBezTo>
                  <a:pt x="182880" y="1087902"/>
                  <a:pt x="138333" y="1153551"/>
                  <a:pt x="135988" y="1294228"/>
                </a:cubicBezTo>
                <a:cubicBezTo>
                  <a:pt x="133643" y="1434905"/>
                  <a:pt x="58615" y="1706880"/>
                  <a:pt x="164123" y="1744394"/>
                </a:cubicBezTo>
                <a:cubicBezTo>
                  <a:pt x="269631" y="1781908"/>
                  <a:pt x="558019" y="1549791"/>
                  <a:pt x="769034" y="1519311"/>
                </a:cubicBezTo>
                <a:cubicBezTo>
                  <a:pt x="980049" y="1488831"/>
                  <a:pt x="1242646" y="1561514"/>
                  <a:pt x="1430215" y="1561514"/>
                </a:cubicBezTo>
                <a:cubicBezTo>
                  <a:pt x="1617784" y="1561514"/>
                  <a:pt x="1793631" y="1549791"/>
                  <a:pt x="1894449" y="1519311"/>
                </a:cubicBezTo>
                <a:cubicBezTo>
                  <a:pt x="1995268" y="1488831"/>
                  <a:pt x="1999957" y="1594339"/>
                  <a:pt x="2035126" y="1378634"/>
                </a:cubicBezTo>
                <a:cubicBezTo>
                  <a:pt x="2070295" y="1162929"/>
                  <a:pt x="2096087" y="450166"/>
                  <a:pt x="2105465" y="225083"/>
                </a:cubicBezTo>
                <a:cubicBezTo>
                  <a:pt x="2114843" y="0"/>
                  <a:pt x="2103120" y="14068"/>
                  <a:pt x="2091397" y="28136"/>
                </a:cubicBezTo>
              </a:path>
            </a:pathLst>
          </a:custGeom>
          <a:solidFill>
            <a:srgbClr val="FF0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62" name="161 Forma libre"/>
          <p:cNvSpPr/>
          <p:nvPr/>
        </p:nvSpPr>
        <p:spPr>
          <a:xfrm>
            <a:off x="5914119" y="3336860"/>
            <a:ext cx="1754225" cy="884228"/>
          </a:xfrm>
          <a:custGeom>
            <a:avLst/>
            <a:gdLst>
              <a:gd name="connsiteX0" fmla="*/ 2035126 w 2114843"/>
              <a:gd name="connsiteY0" fmla="*/ 0 h 1781908"/>
              <a:gd name="connsiteX1" fmla="*/ 1795975 w 2114843"/>
              <a:gd name="connsiteY1" fmla="*/ 182880 h 1781908"/>
              <a:gd name="connsiteX2" fmla="*/ 825305 w 2114843"/>
              <a:gd name="connsiteY2" fmla="*/ 211016 h 1781908"/>
              <a:gd name="connsiteX3" fmla="*/ 107852 w 2114843"/>
              <a:gd name="connsiteY3" fmla="*/ 168813 h 1781908"/>
              <a:gd name="connsiteX4" fmla="*/ 178191 w 2114843"/>
              <a:gd name="connsiteY4" fmla="*/ 900333 h 1781908"/>
              <a:gd name="connsiteX5" fmla="*/ 135988 w 2114843"/>
              <a:gd name="connsiteY5" fmla="*/ 1294228 h 1781908"/>
              <a:gd name="connsiteX6" fmla="*/ 164123 w 2114843"/>
              <a:gd name="connsiteY6" fmla="*/ 1744394 h 1781908"/>
              <a:gd name="connsiteX7" fmla="*/ 769034 w 2114843"/>
              <a:gd name="connsiteY7" fmla="*/ 1519311 h 1781908"/>
              <a:gd name="connsiteX8" fmla="*/ 1430215 w 2114843"/>
              <a:gd name="connsiteY8" fmla="*/ 1561514 h 1781908"/>
              <a:gd name="connsiteX9" fmla="*/ 1894449 w 2114843"/>
              <a:gd name="connsiteY9" fmla="*/ 1519311 h 1781908"/>
              <a:gd name="connsiteX10" fmla="*/ 2035126 w 2114843"/>
              <a:gd name="connsiteY10" fmla="*/ 1378634 h 1781908"/>
              <a:gd name="connsiteX11" fmla="*/ 2105465 w 2114843"/>
              <a:gd name="connsiteY11" fmla="*/ 225083 h 1781908"/>
              <a:gd name="connsiteX12" fmla="*/ 2091397 w 2114843"/>
              <a:gd name="connsiteY12" fmla="*/ 28136 h 1781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14843" h="1781908">
                <a:moveTo>
                  <a:pt x="2035126" y="0"/>
                </a:moveTo>
                <a:cubicBezTo>
                  <a:pt x="2016369" y="73855"/>
                  <a:pt x="1997612" y="147711"/>
                  <a:pt x="1795975" y="182880"/>
                </a:cubicBezTo>
                <a:cubicBezTo>
                  <a:pt x="1594338" y="218049"/>
                  <a:pt x="1106659" y="213360"/>
                  <a:pt x="825305" y="211016"/>
                </a:cubicBezTo>
                <a:cubicBezTo>
                  <a:pt x="543951" y="208672"/>
                  <a:pt x="215704" y="53927"/>
                  <a:pt x="107852" y="168813"/>
                </a:cubicBezTo>
                <a:cubicBezTo>
                  <a:pt x="0" y="283699"/>
                  <a:pt x="173502" y="712764"/>
                  <a:pt x="178191" y="900333"/>
                </a:cubicBezTo>
                <a:cubicBezTo>
                  <a:pt x="182880" y="1087902"/>
                  <a:pt x="138333" y="1153551"/>
                  <a:pt x="135988" y="1294228"/>
                </a:cubicBezTo>
                <a:cubicBezTo>
                  <a:pt x="133643" y="1434905"/>
                  <a:pt x="58615" y="1706880"/>
                  <a:pt x="164123" y="1744394"/>
                </a:cubicBezTo>
                <a:cubicBezTo>
                  <a:pt x="269631" y="1781908"/>
                  <a:pt x="558019" y="1549791"/>
                  <a:pt x="769034" y="1519311"/>
                </a:cubicBezTo>
                <a:cubicBezTo>
                  <a:pt x="980049" y="1488831"/>
                  <a:pt x="1242646" y="1561514"/>
                  <a:pt x="1430215" y="1561514"/>
                </a:cubicBezTo>
                <a:cubicBezTo>
                  <a:pt x="1617784" y="1561514"/>
                  <a:pt x="1793631" y="1549791"/>
                  <a:pt x="1894449" y="1519311"/>
                </a:cubicBezTo>
                <a:cubicBezTo>
                  <a:pt x="1995268" y="1488831"/>
                  <a:pt x="1999957" y="1594339"/>
                  <a:pt x="2035126" y="1378634"/>
                </a:cubicBezTo>
                <a:cubicBezTo>
                  <a:pt x="2070295" y="1162929"/>
                  <a:pt x="2096087" y="450166"/>
                  <a:pt x="2105465" y="225083"/>
                </a:cubicBezTo>
                <a:cubicBezTo>
                  <a:pt x="2114843" y="0"/>
                  <a:pt x="2103120" y="14068"/>
                  <a:pt x="2091397" y="28136"/>
                </a:cubicBezTo>
              </a:path>
            </a:pathLst>
          </a:custGeom>
          <a:solidFill>
            <a:srgbClr val="92D05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61" name="160 Forma libre"/>
          <p:cNvSpPr/>
          <p:nvPr/>
        </p:nvSpPr>
        <p:spPr>
          <a:xfrm>
            <a:off x="6588841" y="2285992"/>
            <a:ext cx="1594772" cy="785817"/>
          </a:xfrm>
          <a:custGeom>
            <a:avLst/>
            <a:gdLst>
              <a:gd name="connsiteX0" fmla="*/ 2035126 w 2114843"/>
              <a:gd name="connsiteY0" fmla="*/ 0 h 1781908"/>
              <a:gd name="connsiteX1" fmla="*/ 1795975 w 2114843"/>
              <a:gd name="connsiteY1" fmla="*/ 182880 h 1781908"/>
              <a:gd name="connsiteX2" fmla="*/ 825305 w 2114843"/>
              <a:gd name="connsiteY2" fmla="*/ 211016 h 1781908"/>
              <a:gd name="connsiteX3" fmla="*/ 107852 w 2114843"/>
              <a:gd name="connsiteY3" fmla="*/ 168813 h 1781908"/>
              <a:gd name="connsiteX4" fmla="*/ 178191 w 2114843"/>
              <a:gd name="connsiteY4" fmla="*/ 900333 h 1781908"/>
              <a:gd name="connsiteX5" fmla="*/ 135988 w 2114843"/>
              <a:gd name="connsiteY5" fmla="*/ 1294228 h 1781908"/>
              <a:gd name="connsiteX6" fmla="*/ 164123 w 2114843"/>
              <a:gd name="connsiteY6" fmla="*/ 1744394 h 1781908"/>
              <a:gd name="connsiteX7" fmla="*/ 769034 w 2114843"/>
              <a:gd name="connsiteY7" fmla="*/ 1519311 h 1781908"/>
              <a:gd name="connsiteX8" fmla="*/ 1430215 w 2114843"/>
              <a:gd name="connsiteY8" fmla="*/ 1561514 h 1781908"/>
              <a:gd name="connsiteX9" fmla="*/ 1894449 w 2114843"/>
              <a:gd name="connsiteY9" fmla="*/ 1519311 h 1781908"/>
              <a:gd name="connsiteX10" fmla="*/ 2035126 w 2114843"/>
              <a:gd name="connsiteY10" fmla="*/ 1378634 h 1781908"/>
              <a:gd name="connsiteX11" fmla="*/ 2105465 w 2114843"/>
              <a:gd name="connsiteY11" fmla="*/ 225083 h 1781908"/>
              <a:gd name="connsiteX12" fmla="*/ 2091397 w 2114843"/>
              <a:gd name="connsiteY12" fmla="*/ 28136 h 1781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14843" h="1781908">
                <a:moveTo>
                  <a:pt x="2035126" y="0"/>
                </a:moveTo>
                <a:cubicBezTo>
                  <a:pt x="2016369" y="73855"/>
                  <a:pt x="1997612" y="147711"/>
                  <a:pt x="1795975" y="182880"/>
                </a:cubicBezTo>
                <a:cubicBezTo>
                  <a:pt x="1594338" y="218049"/>
                  <a:pt x="1106659" y="213360"/>
                  <a:pt x="825305" y="211016"/>
                </a:cubicBezTo>
                <a:cubicBezTo>
                  <a:pt x="543951" y="208672"/>
                  <a:pt x="215704" y="53927"/>
                  <a:pt x="107852" y="168813"/>
                </a:cubicBezTo>
                <a:cubicBezTo>
                  <a:pt x="0" y="283699"/>
                  <a:pt x="173502" y="712764"/>
                  <a:pt x="178191" y="900333"/>
                </a:cubicBezTo>
                <a:cubicBezTo>
                  <a:pt x="182880" y="1087902"/>
                  <a:pt x="138333" y="1153551"/>
                  <a:pt x="135988" y="1294228"/>
                </a:cubicBezTo>
                <a:cubicBezTo>
                  <a:pt x="133643" y="1434905"/>
                  <a:pt x="58615" y="1706880"/>
                  <a:pt x="164123" y="1744394"/>
                </a:cubicBezTo>
                <a:cubicBezTo>
                  <a:pt x="269631" y="1781908"/>
                  <a:pt x="558019" y="1549791"/>
                  <a:pt x="769034" y="1519311"/>
                </a:cubicBezTo>
                <a:cubicBezTo>
                  <a:pt x="980049" y="1488831"/>
                  <a:pt x="1242646" y="1561514"/>
                  <a:pt x="1430215" y="1561514"/>
                </a:cubicBezTo>
                <a:cubicBezTo>
                  <a:pt x="1617784" y="1561514"/>
                  <a:pt x="1793631" y="1549791"/>
                  <a:pt x="1894449" y="1519311"/>
                </a:cubicBezTo>
                <a:cubicBezTo>
                  <a:pt x="1995268" y="1488831"/>
                  <a:pt x="1999957" y="1594339"/>
                  <a:pt x="2035126" y="1378634"/>
                </a:cubicBezTo>
                <a:cubicBezTo>
                  <a:pt x="2070295" y="1162929"/>
                  <a:pt x="2096087" y="450166"/>
                  <a:pt x="2105465" y="225083"/>
                </a:cubicBezTo>
                <a:cubicBezTo>
                  <a:pt x="2114843" y="0"/>
                  <a:pt x="2103120" y="14068"/>
                  <a:pt x="2091397" y="28136"/>
                </a:cubicBezTo>
              </a:path>
            </a:pathLst>
          </a:custGeom>
          <a:solidFill>
            <a:srgbClr val="FFFF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9217" name="Group 1"/>
          <p:cNvGrpSpPr>
            <a:grpSpLocks/>
          </p:cNvGrpSpPr>
          <p:nvPr/>
        </p:nvGrpSpPr>
        <p:grpSpPr bwMode="auto">
          <a:xfrm>
            <a:off x="357158" y="2071678"/>
            <a:ext cx="2714644" cy="3357586"/>
            <a:chOff x="2005" y="1576"/>
            <a:chExt cx="2731" cy="3639"/>
          </a:xfrm>
        </p:grpSpPr>
        <p:grpSp>
          <p:nvGrpSpPr>
            <p:cNvPr id="9218" name="Group 2"/>
            <p:cNvGrpSpPr>
              <a:grpSpLocks/>
            </p:cNvGrpSpPr>
            <p:nvPr/>
          </p:nvGrpSpPr>
          <p:grpSpPr bwMode="auto">
            <a:xfrm>
              <a:off x="2005" y="1576"/>
              <a:ext cx="2731" cy="3639"/>
              <a:chOff x="2005" y="1576"/>
              <a:chExt cx="2731" cy="3639"/>
            </a:xfrm>
          </p:grpSpPr>
          <p:sp>
            <p:nvSpPr>
              <p:cNvPr id="9219" name="Freeform 3"/>
              <p:cNvSpPr>
                <a:spLocks/>
              </p:cNvSpPr>
              <p:nvPr/>
            </p:nvSpPr>
            <p:spPr bwMode="auto">
              <a:xfrm rot="655368">
                <a:off x="3842" y="2629"/>
                <a:ext cx="894" cy="696"/>
              </a:xfrm>
              <a:custGeom>
                <a:avLst/>
                <a:gdLst/>
                <a:ahLst/>
                <a:cxnLst>
                  <a:cxn ang="0">
                    <a:pos x="19" y="433"/>
                  </a:cxn>
                  <a:cxn ang="0">
                    <a:pos x="234" y="261"/>
                  </a:cxn>
                  <a:cxn ang="0">
                    <a:pos x="650" y="2"/>
                  </a:cxn>
                  <a:cxn ang="0">
                    <a:pos x="920" y="271"/>
                  </a:cxn>
                  <a:cxn ang="0">
                    <a:pos x="502" y="684"/>
                  </a:cxn>
                  <a:cxn ang="0">
                    <a:pos x="234" y="781"/>
                  </a:cxn>
                  <a:cxn ang="0">
                    <a:pos x="121" y="662"/>
                  </a:cxn>
                  <a:cxn ang="0">
                    <a:pos x="19" y="433"/>
                  </a:cxn>
                </a:cxnLst>
                <a:rect l="0" t="0" r="r" b="b"/>
                <a:pathLst>
                  <a:path w="945" h="785">
                    <a:moveTo>
                      <a:pt x="19" y="433"/>
                    </a:moveTo>
                    <a:cubicBezTo>
                      <a:pt x="38" y="366"/>
                      <a:pt x="129" y="333"/>
                      <a:pt x="234" y="261"/>
                    </a:cubicBezTo>
                    <a:cubicBezTo>
                      <a:pt x="339" y="189"/>
                      <a:pt x="536" y="0"/>
                      <a:pt x="650" y="2"/>
                    </a:cubicBezTo>
                    <a:cubicBezTo>
                      <a:pt x="764" y="4"/>
                      <a:pt x="945" y="157"/>
                      <a:pt x="920" y="271"/>
                    </a:cubicBezTo>
                    <a:cubicBezTo>
                      <a:pt x="895" y="385"/>
                      <a:pt x="616" y="599"/>
                      <a:pt x="502" y="684"/>
                    </a:cubicBezTo>
                    <a:cubicBezTo>
                      <a:pt x="388" y="769"/>
                      <a:pt x="297" y="785"/>
                      <a:pt x="234" y="781"/>
                    </a:cubicBezTo>
                    <a:cubicBezTo>
                      <a:pt x="171" y="777"/>
                      <a:pt x="160" y="724"/>
                      <a:pt x="121" y="662"/>
                    </a:cubicBezTo>
                    <a:cubicBezTo>
                      <a:pt x="82" y="600"/>
                      <a:pt x="0" y="500"/>
                      <a:pt x="19" y="433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20" name="Freeform 4"/>
              <p:cNvSpPr>
                <a:spLocks/>
              </p:cNvSpPr>
              <p:nvPr/>
            </p:nvSpPr>
            <p:spPr bwMode="auto">
              <a:xfrm>
                <a:off x="3349" y="2875"/>
                <a:ext cx="821" cy="981"/>
              </a:xfrm>
              <a:custGeom>
                <a:avLst/>
                <a:gdLst/>
                <a:ahLst/>
                <a:cxnLst>
                  <a:cxn ang="0">
                    <a:pos x="92" y="149"/>
                  </a:cxn>
                  <a:cxn ang="0">
                    <a:pos x="163" y="149"/>
                  </a:cxn>
                  <a:cxn ang="0">
                    <a:pos x="514" y="14"/>
                  </a:cxn>
                  <a:cxn ang="0">
                    <a:pos x="746" y="235"/>
                  </a:cxn>
                  <a:cxn ang="0">
                    <a:pos x="449" y="549"/>
                  </a:cxn>
                  <a:cxn ang="0">
                    <a:pos x="92" y="695"/>
                  </a:cxn>
                  <a:cxn ang="0">
                    <a:pos x="13" y="695"/>
                  </a:cxn>
                  <a:cxn ang="0">
                    <a:pos x="13" y="437"/>
                  </a:cxn>
                  <a:cxn ang="0">
                    <a:pos x="92" y="149"/>
                  </a:cxn>
                </a:cxnLst>
                <a:rect l="0" t="0" r="r" b="b"/>
                <a:pathLst>
                  <a:path w="757" h="738">
                    <a:moveTo>
                      <a:pt x="92" y="149"/>
                    </a:moveTo>
                    <a:cubicBezTo>
                      <a:pt x="117" y="101"/>
                      <a:pt x="93" y="171"/>
                      <a:pt x="163" y="149"/>
                    </a:cubicBezTo>
                    <a:cubicBezTo>
                      <a:pt x="233" y="127"/>
                      <a:pt x="417" y="0"/>
                      <a:pt x="514" y="14"/>
                    </a:cubicBezTo>
                    <a:cubicBezTo>
                      <a:pt x="611" y="28"/>
                      <a:pt x="757" y="146"/>
                      <a:pt x="746" y="235"/>
                    </a:cubicBezTo>
                    <a:cubicBezTo>
                      <a:pt x="735" y="324"/>
                      <a:pt x="558" y="472"/>
                      <a:pt x="449" y="549"/>
                    </a:cubicBezTo>
                    <a:cubicBezTo>
                      <a:pt x="340" y="626"/>
                      <a:pt x="165" y="671"/>
                      <a:pt x="92" y="695"/>
                    </a:cubicBezTo>
                    <a:cubicBezTo>
                      <a:pt x="19" y="719"/>
                      <a:pt x="26" y="738"/>
                      <a:pt x="13" y="695"/>
                    </a:cubicBezTo>
                    <a:cubicBezTo>
                      <a:pt x="0" y="652"/>
                      <a:pt x="0" y="528"/>
                      <a:pt x="13" y="437"/>
                    </a:cubicBezTo>
                    <a:cubicBezTo>
                      <a:pt x="26" y="346"/>
                      <a:pt x="67" y="197"/>
                      <a:pt x="92" y="149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9221" name="Group 5"/>
              <p:cNvGrpSpPr>
                <a:grpSpLocks/>
              </p:cNvGrpSpPr>
              <p:nvPr/>
            </p:nvGrpSpPr>
            <p:grpSpPr bwMode="auto">
              <a:xfrm>
                <a:off x="2204" y="1576"/>
                <a:ext cx="1638" cy="2855"/>
                <a:chOff x="5680" y="1263"/>
                <a:chExt cx="1638" cy="2622"/>
              </a:xfrm>
            </p:grpSpPr>
            <p:grpSp>
              <p:nvGrpSpPr>
                <p:cNvPr id="9222" name="Group 6"/>
                <p:cNvGrpSpPr>
                  <a:grpSpLocks/>
                </p:cNvGrpSpPr>
                <p:nvPr/>
              </p:nvGrpSpPr>
              <p:grpSpPr bwMode="auto">
                <a:xfrm>
                  <a:off x="5750" y="1263"/>
                  <a:ext cx="1568" cy="1463"/>
                  <a:chOff x="3902" y="954"/>
                  <a:chExt cx="1568" cy="1463"/>
                </a:xfrm>
              </p:grpSpPr>
              <p:grpSp>
                <p:nvGrpSpPr>
                  <p:cNvPr id="9223" name="Group 7"/>
                  <p:cNvGrpSpPr>
                    <a:grpSpLocks/>
                  </p:cNvGrpSpPr>
                  <p:nvPr/>
                </p:nvGrpSpPr>
                <p:grpSpPr bwMode="auto">
                  <a:xfrm>
                    <a:off x="3902" y="954"/>
                    <a:ext cx="1568" cy="1463"/>
                    <a:chOff x="2559" y="916"/>
                    <a:chExt cx="1809" cy="1760"/>
                  </a:xfrm>
                </p:grpSpPr>
                <p:sp>
                  <p:nvSpPr>
                    <p:cNvPr id="9224" name="Freeform 8"/>
                    <p:cNvSpPr>
                      <a:spLocks/>
                    </p:cNvSpPr>
                    <p:nvPr/>
                  </p:nvSpPr>
                  <p:spPr bwMode="auto">
                    <a:xfrm>
                      <a:off x="3967" y="1334"/>
                      <a:ext cx="401" cy="53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8"/>
                        </a:cxn>
                        <a:cxn ang="0">
                          <a:pos x="111" y="16"/>
                        </a:cxn>
                        <a:cxn ang="0">
                          <a:pos x="232" y="25"/>
                        </a:cxn>
                        <a:cxn ang="0">
                          <a:pos x="390" y="169"/>
                        </a:cxn>
                        <a:cxn ang="0">
                          <a:pos x="297" y="390"/>
                        </a:cxn>
                        <a:cxn ang="0">
                          <a:pos x="204" y="462"/>
                        </a:cxn>
                        <a:cxn ang="0">
                          <a:pos x="111" y="517"/>
                        </a:cxn>
                        <a:cxn ang="0">
                          <a:pos x="111" y="330"/>
                        </a:cxn>
                        <a:cxn ang="0">
                          <a:pos x="28" y="169"/>
                        </a:cxn>
                      </a:cxnLst>
                      <a:rect l="0" t="0" r="r" b="b"/>
                      <a:pathLst>
                        <a:path w="401" h="539">
                          <a:moveTo>
                            <a:pt x="0" y="118"/>
                          </a:moveTo>
                          <a:cubicBezTo>
                            <a:pt x="36" y="74"/>
                            <a:pt x="72" y="31"/>
                            <a:pt x="111" y="16"/>
                          </a:cubicBezTo>
                          <a:cubicBezTo>
                            <a:pt x="150" y="1"/>
                            <a:pt x="186" y="0"/>
                            <a:pt x="232" y="25"/>
                          </a:cubicBezTo>
                          <a:cubicBezTo>
                            <a:pt x="278" y="50"/>
                            <a:pt x="379" y="108"/>
                            <a:pt x="390" y="169"/>
                          </a:cubicBezTo>
                          <a:cubicBezTo>
                            <a:pt x="401" y="230"/>
                            <a:pt x="328" y="341"/>
                            <a:pt x="297" y="390"/>
                          </a:cubicBezTo>
                          <a:cubicBezTo>
                            <a:pt x="266" y="439"/>
                            <a:pt x="235" y="441"/>
                            <a:pt x="204" y="462"/>
                          </a:cubicBezTo>
                          <a:cubicBezTo>
                            <a:pt x="173" y="483"/>
                            <a:pt x="126" y="539"/>
                            <a:pt x="111" y="517"/>
                          </a:cubicBezTo>
                          <a:cubicBezTo>
                            <a:pt x="96" y="495"/>
                            <a:pt x="125" y="388"/>
                            <a:pt x="111" y="330"/>
                          </a:cubicBezTo>
                          <a:cubicBezTo>
                            <a:pt x="97" y="272"/>
                            <a:pt x="43" y="204"/>
                            <a:pt x="28" y="169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25" name="Oval 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648" y="1189"/>
                      <a:ext cx="1495" cy="1487"/>
                    </a:xfrm>
                    <a:prstGeom prst="ellipse">
                      <a:avLst/>
                    </a:pr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26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3059" y="916"/>
                      <a:ext cx="806" cy="696"/>
                    </a:xfrm>
                    <a:custGeom>
                      <a:avLst/>
                      <a:gdLst/>
                      <a:ahLst/>
                      <a:cxnLst>
                        <a:cxn ang="0">
                          <a:pos x="48" y="626"/>
                        </a:cxn>
                        <a:cxn ang="0">
                          <a:pos x="346" y="570"/>
                        </a:cxn>
                        <a:cxn ang="0">
                          <a:pos x="615" y="682"/>
                        </a:cxn>
                        <a:cxn ang="0">
                          <a:pos x="699" y="487"/>
                        </a:cxn>
                        <a:cxn ang="0">
                          <a:pos x="717" y="217"/>
                        </a:cxn>
                        <a:cxn ang="0">
                          <a:pos x="587" y="59"/>
                        </a:cxn>
                        <a:cxn ang="0">
                          <a:pos x="364" y="4"/>
                        </a:cxn>
                        <a:cxn ang="0">
                          <a:pos x="206" y="32"/>
                        </a:cxn>
                        <a:cxn ang="0">
                          <a:pos x="95" y="134"/>
                        </a:cxn>
                        <a:cxn ang="0">
                          <a:pos x="76" y="273"/>
                        </a:cxn>
                        <a:cxn ang="0">
                          <a:pos x="58" y="450"/>
                        </a:cxn>
                        <a:cxn ang="0">
                          <a:pos x="48" y="626"/>
                        </a:cxn>
                      </a:cxnLst>
                      <a:rect l="0" t="0" r="r" b="b"/>
                      <a:pathLst>
                        <a:path w="736" h="696">
                          <a:moveTo>
                            <a:pt x="48" y="626"/>
                          </a:moveTo>
                          <a:cubicBezTo>
                            <a:pt x="96" y="646"/>
                            <a:pt x="251" y="561"/>
                            <a:pt x="346" y="570"/>
                          </a:cubicBezTo>
                          <a:cubicBezTo>
                            <a:pt x="441" y="579"/>
                            <a:pt x="556" y="696"/>
                            <a:pt x="615" y="682"/>
                          </a:cubicBezTo>
                          <a:cubicBezTo>
                            <a:pt x="674" y="668"/>
                            <a:pt x="682" y="564"/>
                            <a:pt x="699" y="487"/>
                          </a:cubicBezTo>
                          <a:cubicBezTo>
                            <a:pt x="716" y="410"/>
                            <a:pt x="736" y="288"/>
                            <a:pt x="717" y="217"/>
                          </a:cubicBezTo>
                          <a:cubicBezTo>
                            <a:pt x="698" y="146"/>
                            <a:pt x="646" y="94"/>
                            <a:pt x="587" y="59"/>
                          </a:cubicBezTo>
                          <a:cubicBezTo>
                            <a:pt x="528" y="24"/>
                            <a:pt x="427" y="8"/>
                            <a:pt x="364" y="4"/>
                          </a:cubicBezTo>
                          <a:cubicBezTo>
                            <a:pt x="301" y="0"/>
                            <a:pt x="251" y="10"/>
                            <a:pt x="206" y="32"/>
                          </a:cubicBezTo>
                          <a:cubicBezTo>
                            <a:pt x="161" y="54"/>
                            <a:pt x="117" y="94"/>
                            <a:pt x="95" y="134"/>
                          </a:cubicBezTo>
                          <a:cubicBezTo>
                            <a:pt x="73" y="174"/>
                            <a:pt x="82" y="220"/>
                            <a:pt x="76" y="273"/>
                          </a:cubicBezTo>
                          <a:cubicBezTo>
                            <a:pt x="70" y="326"/>
                            <a:pt x="64" y="390"/>
                            <a:pt x="58" y="450"/>
                          </a:cubicBezTo>
                          <a:cubicBezTo>
                            <a:pt x="52" y="510"/>
                            <a:pt x="0" y="606"/>
                            <a:pt x="48" y="626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27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73" y="1960"/>
                      <a:ext cx="780" cy="669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28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3149" y="1998"/>
                      <a:ext cx="372" cy="469"/>
                    </a:xfrm>
                    <a:custGeom>
                      <a:avLst/>
                      <a:gdLst/>
                      <a:ahLst/>
                      <a:cxnLst>
                        <a:cxn ang="0">
                          <a:pos x="372" y="399"/>
                        </a:cxn>
                        <a:cxn ang="0">
                          <a:pos x="251" y="464"/>
                        </a:cxn>
                        <a:cxn ang="0">
                          <a:pos x="168" y="390"/>
                        </a:cxn>
                        <a:cxn ang="0">
                          <a:pos x="168" y="241"/>
                        </a:cxn>
                        <a:cxn ang="0">
                          <a:pos x="307" y="195"/>
                        </a:cxn>
                        <a:cxn ang="0">
                          <a:pos x="344" y="129"/>
                        </a:cxn>
                        <a:cxn ang="0">
                          <a:pos x="326" y="37"/>
                        </a:cxn>
                        <a:cxn ang="0">
                          <a:pos x="233" y="9"/>
                        </a:cxn>
                        <a:cxn ang="0">
                          <a:pos x="103" y="18"/>
                        </a:cxn>
                        <a:cxn ang="0">
                          <a:pos x="19" y="120"/>
                        </a:cxn>
                        <a:cxn ang="0">
                          <a:pos x="121" y="204"/>
                        </a:cxn>
                        <a:cxn ang="0">
                          <a:pos x="158" y="427"/>
                        </a:cxn>
                        <a:cxn ang="0">
                          <a:pos x="56" y="455"/>
                        </a:cxn>
                        <a:cxn ang="0">
                          <a:pos x="0" y="362"/>
                        </a:cxn>
                      </a:cxnLst>
                      <a:rect l="0" t="0" r="r" b="b"/>
                      <a:pathLst>
                        <a:path w="372" h="469">
                          <a:moveTo>
                            <a:pt x="372" y="399"/>
                          </a:moveTo>
                          <a:cubicBezTo>
                            <a:pt x="328" y="432"/>
                            <a:pt x="285" y="466"/>
                            <a:pt x="251" y="464"/>
                          </a:cubicBezTo>
                          <a:cubicBezTo>
                            <a:pt x="217" y="462"/>
                            <a:pt x="182" y="427"/>
                            <a:pt x="168" y="390"/>
                          </a:cubicBezTo>
                          <a:cubicBezTo>
                            <a:pt x="154" y="353"/>
                            <a:pt x="145" y="274"/>
                            <a:pt x="168" y="241"/>
                          </a:cubicBezTo>
                          <a:cubicBezTo>
                            <a:pt x="191" y="208"/>
                            <a:pt x="278" y="214"/>
                            <a:pt x="307" y="195"/>
                          </a:cubicBezTo>
                          <a:cubicBezTo>
                            <a:pt x="336" y="176"/>
                            <a:pt x="341" y="155"/>
                            <a:pt x="344" y="129"/>
                          </a:cubicBezTo>
                          <a:cubicBezTo>
                            <a:pt x="347" y="103"/>
                            <a:pt x="344" y="57"/>
                            <a:pt x="326" y="37"/>
                          </a:cubicBezTo>
                          <a:cubicBezTo>
                            <a:pt x="308" y="17"/>
                            <a:pt x="270" y="12"/>
                            <a:pt x="233" y="9"/>
                          </a:cubicBezTo>
                          <a:cubicBezTo>
                            <a:pt x="196" y="6"/>
                            <a:pt x="139" y="0"/>
                            <a:pt x="103" y="18"/>
                          </a:cubicBezTo>
                          <a:cubicBezTo>
                            <a:pt x="67" y="36"/>
                            <a:pt x="16" y="89"/>
                            <a:pt x="19" y="120"/>
                          </a:cubicBezTo>
                          <a:cubicBezTo>
                            <a:pt x="22" y="151"/>
                            <a:pt x="98" y="153"/>
                            <a:pt x="121" y="204"/>
                          </a:cubicBezTo>
                          <a:cubicBezTo>
                            <a:pt x="144" y="255"/>
                            <a:pt x="169" y="385"/>
                            <a:pt x="158" y="427"/>
                          </a:cubicBezTo>
                          <a:cubicBezTo>
                            <a:pt x="147" y="469"/>
                            <a:pt x="82" y="466"/>
                            <a:pt x="56" y="455"/>
                          </a:cubicBezTo>
                          <a:cubicBezTo>
                            <a:pt x="30" y="444"/>
                            <a:pt x="15" y="403"/>
                            <a:pt x="0" y="362"/>
                          </a:cubicBezTo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29" name="Freeform 13"/>
                    <p:cNvSpPr>
                      <a:spLocks/>
                    </p:cNvSpPr>
                    <p:nvPr/>
                  </p:nvSpPr>
                  <p:spPr bwMode="auto">
                    <a:xfrm>
                      <a:off x="3027" y="1765"/>
                      <a:ext cx="259" cy="241"/>
                    </a:xfrm>
                    <a:custGeom>
                      <a:avLst/>
                      <a:gdLst/>
                      <a:ahLst/>
                      <a:cxnLst>
                        <a:cxn ang="0">
                          <a:pos x="122" y="233"/>
                        </a:cxn>
                        <a:cxn ang="0">
                          <a:pos x="234" y="195"/>
                        </a:cxn>
                        <a:cxn ang="0">
                          <a:pos x="225" y="28"/>
                        </a:cxn>
                        <a:cxn ang="0">
                          <a:pos x="32" y="28"/>
                        </a:cxn>
                        <a:cxn ang="0">
                          <a:pos x="32" y="149"/>
                        </a:cxn>
                        <a:cxn ang="0">
                          <a:pos x="122" y="233"/>
                        </a:cxn>
                      </a:cxnLst>
                      <a:rect l="0" t="0" r="r" b="b"/>
                      <a:pathLst>
                        <a:path w="259" h="241">
                          <a:moveTo>
                            <a:pt x="122" y="233"/>
                          </a:moveTo>
                          <a:cubicBezTo>
                            <a:pt x="156" y="241"/>
                            <a:pt x="217" y="229"/>
                            <a:pt x="234" y="195"/>
                          </a:cubicBezTo>
                          <a:cubicBezTo>
                            <a:pt x="251" y="161"/>
                            <a:pt x="259" y="56"/>
                            <a:pt x="225" y="28"/>
                          </a:cubicBezTo>
                          <a:cubicBezTo>
                            <a:pt x="191" y="0"/>
                            <a:pt x="64" y="8"/>
                            <a:pt x="32" y="28"/>
                          </a:cubicBezTo>
                          <a:cubicBezTo>
                            <a:pt x="0" y="48"/>
                            <a:pt x="17" y="115"/>
                            <a:pt x="32" y="149"/>
                          </a:cubicBezTo>
                          <a:cubicBezTo>
                            <a:pt x="47" y="183"/>
                            <a:pt x="88" y="225"/>
                            <a:pt x="122" y="233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30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2559" y="1189"/>
                      <a:ext cx="414" cy="584"/>
                    </a:xfrm>
                    <a:custGeom>
                      <a:avLst/>
                      <a:gdLst/>
                      <a:ahLst/>
                      <a:cxnLst>
                        <a:cxn ang="0">
                          <a:pos x="518" y="212"/>
                        </a:cxn>
                        <a:cxn ang="0">
                          <a:pos x="323" y="449"/>
                        </a:cxn>
                        <a:cxn ang="0">
                          <a:pos x="193" y="602"/>
                        </a:cxn>
                        <a:cxn ang="0">
                          <a:pos x="26" y="398"/>
                        </a:cxn>
                        <a:cxn ang="0">
                          <a:pos x="35" y="184"/>
                        </a:cxn>
                        <a:cxn ang="0">
                          <a:pos x="193" y="26"/>
                        </a:cxn>
                        <a:cxn ang="0">
                          <a:pos x="360" y="26"/>
                        </a:cxn>
                        <a:cxn ang="0">
                          <a:pos x="518" y="119"/>
                        </a:cxn>
                      </a:cxnLst>
                      <a:rect l="0" t="0" r="r" b="b"/>
                      <a:pathLst>
                        <a:path w="518" h="610">
                          <a:moveTo>
                            <a:pt x="518" y="212"/>
                          </a:moveTo>
                          <a:cubicBezTo>
                            <a:pt x="447" y="298"/>
                            <a:pt x="377" y="384"/>
                            <a:pt x="323" y="449"/>
                          </a:cubicBezTo>
                          <a:cubicBezTo>
                            <a:pt x="269" y="514"/>
                            <a:pt x="242" y="610"/>
                            <a:pt x="193" y="602"/>
                          </a:cubicBezTo>
                          <a:cubicBezTo>
                            <a:pt x="144" y="594"/>
                            <a:pt x="52" y="468"/>
                            <a:pt x="26" y="398"/>
                          </a:cubicBezTo>
                          <a:cubicBezTo>
                            <a:pt x="0" y="328"/>
                            <a:pt x="7" y="246"/>
                            <a:pt x="35" y="184"/>
                          </a:cubicBezTo>
                          <a:cubicBezTo>
                            <a:pt x="63" y="122"/>
                            <a:pt x="139" y="52"/>
                            <a:pt x="193" y="26"/>
                          </a:cubicBezTo>
                          <a:cubicBezTo>
                            <a:pt x="247" y="0"/>
                            <a:pt x="306" y="11"/>
                            <a:pt x="360" y="26"/>
                          </a:cubicBezTo>
                          <a:cubicBezTo>
                            <a:pt x="414" y="41"/>
                            <a:pt x="492" y="96"/>
                            <a:pt x="518" y="119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31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2703" y="1334"/>
                      <a:ext cx="166" cy="278"/>
                    </a:xfrm>
                    <a:custGeom>
                      <a:avLst/>
                      <a:gdLst/>
                      <a:ahLst/>
                      <a:cxnLst>
                        <a:cxn ang="0">
                          <a:pos x="220" y="109"/>
                        </a:cxn>
                        <a:cxn ang="0">
                          <a:pos x="183" y="13"/>
                        </a:cxn>
                        <a:cxn ang="0">
                          <a:pos x="90" y="32"/>
                        </a:cxn>
                        <a:cxn ang="0">
                          <a:pos x="25" y="162"/>
                        </a:cxn>
                        <a:cxn ang="0">
                          <a:pos x="25" y="317"/>
                        </a:cxn>
                        <a:cxn ang="0">
                          <a:pos x="220" y="109"/>
                        </a:cxn>
                      </a:cxnLst>
                      <a:rect l="0" t="0" r="r" b="b"/>
                      <a:pathLst>
                        <a:path w="246" h="326">
                          <a:moveTo>
                            <a:pt x="220" y="109"/>
                          </a:moveTo>
                          <a:cubicBezTo>
                            <a:pt x="246" y="58"/>
                            <a:pt x="205" y="26"/>
                            <a:pt x="183" y="13"/>
                          </a:cubicBezTo>
                          <a:cubicBezTo>
                            <a:pt x="161" y="0"/>
                            <a:pt x="116" y="7"/>
                            <a:pt x="90" y="32"/>
                          </a:cubicBezTo>
                          <a:cubicBezTo>
                            <a:pt x="64" y="57"/>
                            <a:pt x="36" y="115"/>
                            <a:pt x="25" y="162"/>
                          </a:cubicBezTo>
                          <a:cubicBezTo>
                            <a:pt x="14" y="209"/>
                            <a:pt x="0" y="326"/>
                            <a:pt x="25" y="317"/>
                          </a:cubicBezTo>
                          <a:cubicBezTo>
                            <a:pt x="50" y="308"/>
                            <a:pt x="194" y="160"/>
                            <a:pt x="220" y="109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32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4058" y="1490"/>
                      <a:ext cx="156" cy="161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2"/>
                        </a:cxn>
                        <a:cxn ang="0">
                          <a:pos x="141" y="134"/>
                        </a:cxn>
                        <a:cxn ang="0">
                          <a:pos x="113" y="20"/>
                        </a:cxn>
                        <a:cxn ang="0">
                          <a:pos x="20" y="20"/>
                        </a:cxn>
                        <a:cxn ang="0">
                          <a:pos x="20" y="142"/>
                        </a:cxn>
                      </a:cxnLst>
                      <a:rect l="0" t="0" r="r" b="b"/>
                      <a:pathLst>
                        <a:path w="156" h="161">
                          <a:moveTo>
                            <a:pt x="20" y="142"/>
                          </a:moveTo>
                          <a:cubicBezTo>
                            <a:pt x="40" y="161"/>
                            <a:pt x="126" y="154"/>
                            <a:pt x="141" y="134"/>
                          </a:cubicBezTo>
                          <a:cubicBezTo>
                            <a:pt x="156" y="114"/>
                            <a:pt x="133" y="39"/>
                            <a:pt x="113" y="20"/>
                          </a:cubicBezTo>
                          <a:cubicBezTo>
                            <a:pt x="93" y="1"/>
                            <a:pt x="35" y="0"/>
                            <a:pt x="20" y="20"/>
                          </a:cubicBezTo>
                          <a:cubicBezTo>
                            <a:pt x="5" y="40"/>
                            <a:pt x="0" y="123"/>
                            <a:pt x="20" y="142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33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3059" y="1282"/>
                      <a:ext cx="806" cy="369"/>
                    </a:xfrm>
                    <a:custGeom>
                      <a:avLst/>
                      <a:gdLst/>
                      <a:ahLst/>
                      <a:cxnLst>
                        <a:cxn ang="0">
                          <a:pos x="118" y="29"/>
                        </a:cxn>
                        <a:cxn ang="0">
                          <a:pos x="369" y="20"/>
                        </a:cxn>
                        <a:cxn ang="0">
                          <a:pos x="527" y="29"/>
                        </a:cxn>
                        <a:cxn ang="0">
                          <a:pos x="778" y="94"/>
                        </a:cxn>
                        <a:cxn ang="0">
                          <a:pos x="694" y="387"/>
                        </a:cxn>
                        <a:cxn ang="0">
                          <a:pos x="443" y="326"/>
                        </a:cxn>
                        <a:cxn ang="0">
                          <a:pos x="295" y="326"/>
                        </a:cxn>
                        <a:cxn ang="0">
                          <a:pos x="42" y="387"/>
                        </a:cxn>
                        <a:cxn ang="0">
                          <a:pos x="42" y="196"/>
                        </a:cxn>
                        <a:cxn ang="0">
                          <a:pos x="118" y="29"/>
                        </a:cxn>
                      </a:cxnLst>
                      <a:rect l="0" t="0" r="r" b="b"/>
                      <a:pathLst>
                        <a:path w="806" h="426">
                          <a:moveTo>
                            <a:pt x="118" y="29"/>
                          </a:moveTo>
                          <a:cubicBezTo>
                            <a:pt x="172" y="0"/>
                            <a:pt x="301" y="20"/>
                            <a:pt x="369" y="20"/>
                          </a:cubicBezTo>
                          <a:cubicBezTo>
                            <a:pt x="437" y="20"/>
                            <a:pt x="459" y="17"/>
                            <a:pt x="527" y="29"/>
                          </a:cubicBezTo>
                          <a:cubicBezTo>
                            <a:pt x="595" y="41"/>
                            <a:pt x="750" y="34"/>
                            <a:pt x="778" y="94"/>
                          </a:cubicBezTo>
                          <a:cubicBezTo>
                            <a:pt x="806" y="154"/>
                            <a:pt x="750" y="348"/>
                            <a:pt x="694" y="387"/>
                          </a:cubicBezTo>
                          <a:cubicBezTo>
                            <a:pt x="638" y="426"/>
                            <a:pt x="509" y="336"/>
                            <a:pt x="443" y="326"/>
                          </a:cubicBezTo>
                          <a:cubicBezTo>
                            <a:pt x="377" y="316"/>
                            <a:pt x="362" y="316"/>
                            <a:pt x="295" y="326"/>
                          </a:cubicBezTo>
                          <a:cubicBezTo>
                            <a:pt x="228" y="336"/>
                            <a:pt x="84" y="409"/>
                            <a:pt x="42" y="387"/>
                          </a:cubicBezTo>
                          <a:cubicBezTo>
                            <a:pt x="0" y="365"/>
                            <a:pt x="32" y="257"/>
                            <a:pt x="42" y="196"/>
                          </a:cubicBezTo>
                          <a:cubicBezTo>
                            <a:pt x="52" y="135"/>
                            <a:pt x="64" y="58"/>
                            <a:pt x="118" y="29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34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3510" y="1764"/>
                      <a:ext cx="214" cy="242"/>
                    </a:xfrm>
                    <a:custGeom>
                      <a:avLst/>
                      <a:gdLst/>
                      <a:ahLst/>
                      <a:cxnLst>
                        <a:cxn ang="0">
                          <a:pos x="11" y="196"/>
                        </a:cxn>
                        <a:cxn ang="0">
                          <a:pos x="11" y="109"/>
                        </a:cxn>
                        <a:cxn ang="0">
                          <a:pos x="76" y="9"/>
                        </a:cxn>
                        <a:cxn ang="0">
                          <a:pos x="197" y="57"/>
                        </a:cxn>
                        <a:cxn ang="0">
                          <a:pos x="178" y="196"/>
                        </a:cxn>
                        <a:cxn ang="0">
                          <a:pos x="57" y="242"/>
                        </a:cxn>
                      </a:cxnLst>
                      <a:rect l="0" t="0" r="r" b="b"/>
                      <a:pathLst>
                        <a:path w="214" h="242">
                          <a:moveTo>
                            <a:pt x="11" y="196"/>
                          </a:moveTo>
                          <a:cubicBezTo>
                            <a:pt x="5" y="168"/>
                            <a:pt x="0" y="140"/>
                            <a:pt x="11" y="109"/>
                          </a:cubicBezTo>
                          <a:cubicBezTo>
                            <a:pt x="22" y="78"/>
                            <a:pt x="45" y="18"/>
                            <a:pt x="76" y="9"/>
                          </a:cubicBezTo>
                          <a:cubicBezTo>
                            <a:pt x="107" y="0"/>
                            <a:pt x="180" y="26"/>
                            <a:pt x="197" y="57"/>
                          </a:cubicBezTo>
                          <a:cubicBezTo>
                            <a:pt x="214" y="88"/>
                            <a:pt x="201" y="165"/>
                            <a:pt x="178" y="196"/>
                          </a:cubicBezTo>
                          <a:cubicBezTo>
                            <a:pt x="155" y="227"/>
                            <a:pt x="85" y="236"/>
                            <a:pt x="57" y="242"/>
                          </a:cubicBezTo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9235" name="Group 19"/>
                  <p:cNvGrpSpPr>
                    <a:grpSpLocks/>
                  </p:cNvGrpSpPr>
                  <p:nvPr/>
                </p:nvGrpSpPr>
                <p:grpSpPr bwMode="auto">
                  <a:xfrm>
                    <a:off x="4395" y="954"/>
                    <a:ext cx="593" cy="411"/>
                    <a:chOff x="2752" y="836"/>
                    <a:chExt cx="1126" cy="892"/>
                  </a:xfrm>
                </p:grpSpPr>
                <p:grpSp>
                  <p:nvGrpSpPr>
                    <p:cNvPr id="9236" name="Group 2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67" y="836"/>
                      <a:ext cx="811" cy="892"/>
                      <a:chOff x="9425" y="7692"/>
                      <a:chExt cx="1859" cy="2188"/>
                    </a:xfrm>
                  </p:grpSpPr>
                  <p:sp>
                    <p:nvSpPr>
                      <p:cNvPr id="9237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252"/>
                        <a:ext cx="1386" cy="1335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8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707" y="8510"/>
                        <a:ext cx="838" cy="864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9" name="Oval 2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06" y="8743"/>
                        <a:ext cx="213" cy="276"/>
                      </a:xfrm>
                      <a:prstGeom prst="ellipse">
                        <a:avLst/>
                      </a:pr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0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8933"/>
                        <a:ext cx="71" cy="78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1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72" y="8755"/>
                        <a:ext cx="186" cy="38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20"/>
                          </a:cxn>
                          <a:cxn ang="0">
                            <a:pos x="122" y="229"/>
                          </a:cxn>
                          <a:cxn ang="0">
                            <a:pos x="186" y="4"/>
                          </a:cxn>
                          <a:cxn ang="0">
                            <a:pos x="236" y="253"/>
                          </a:cxn>
                          <a:cxn ang="0">
                            <a:pos x="122" y="418"/>
                          </a:cxn>
                          <a:cxn ang="0">
                            <a:pos x="0" y="320"/>
                          </a:cxn>
                        </a:cxnLst>
                        <a:rect l="0" t="0" r="r" b="b"/>
                        <a:pathLst>
                          <a:path w="247" h="433">
                            <a:moveTo>
                              <a:pt x="0" y="320"/>
                            </a:moveTo>
                            <a:cubicBezTo>
                              <a:pt x="0" y="289"/>
                              <a:pt x="91" y="282"/>
                              <a:pt x="122" y="229"/>
                            </a:cubicBezTo>
                            <a:cubicBezTo>
                              <a:pt x="153" y="176"/>
                              <a:pt x="167" y="0"/>
                              <a:pt x="186" y="4"/>
                            </a:cubicBezTo>
                            <a:cubicBezTo>
                              <a:pt x="205" y="8"/>
                              <a:pt x="247" y="184"/>
                              <a:pt x="236" y="253"/>
                            </a:cubicBezTo>
                            <a:cubicBezTo>
                              <a:pt x="225" y="322"/>
                              <a:pt x="154" y="403"/>
                              <a:pt x="122" y="418"/>
                            </a:cubicBezTo>
                            <a:cubicBezTo>
                              <a:pt x="90" y="433"/>
                              <a:pt x="0" y="351"/>
                              <a:pt x="0" y="320"/>
                            </a:cubicBezTo>
                            <a:close/>
                          </a:path>
                        </a:pathLst>
                      </a:cu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2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82" y="8578"/>
                        <a:ext cx="1602" cy="88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1" y="239"/>
                          </a:cxn>
                          <a:cxn ang="0">
                            <a:pos x="277" y="403"/>
                          </a:cxn>
                          <a:cxn ang="0">
                            <a:pos x="444" y="496"/>
                          </a:cxn>
                          <a:cxn ang="0">
                            <a:pos x="490" y="566"/>
                          </a:cxn>
                          <a:cxn ang="0">
                            <a:pos x="677" y="703"/>
                          </a:cxn>
                          <a:cxn ang="0">
                            <a:pos x="1144" y="463"/>
                          </a:cxn>
                          <a:cxn ang="0">
                            <a:pos x="1481" y="47"/>
                          </a:cxn>
                          <a:cxn ang="0">
                            <a:pos x="1602" y="183"/>
                          </a:cxn>
                          <a:cxn ang="0">
                            <a:pos x="1481" y="345"/>
                          </a:cxn>
                          <a:cxn ang="0">
                            <a:pos x="1058" y="760"/>
                          </a:cxn>
                          <a:cxn ang="0">
                            <a:pos x="764" y="870"/>
                          </a:cxn>
                          <a:cxn ang="0">
                            <a:pos x="444" y="703"/>
                          </a:cxn>
                          <a:cxn ang="0">
                            <a:pos x="231" y="463"/>
                          </a:cxn>
                          <a:cxn ang="0">
                            <a:pos x="25" y="345"/>
                          </a:cxn>
                          <a:cxn ang="0">
                            <a:pos x="91" y="239"/>
                          </a:cxn>
                        </a:cxnLst>
                        <a:rect l="0" t="0" r="r" b="b"/>
                        <a:pathLst>
                          <a:path w="1602" h="880">
                            <a:moveTo>
                              <a:pt x="91" y="239"/>
                            </a:moveTo>
                            <a:cubicBezTo>
                              <a:pt x="133" y="249"/>
                              <a:pt x="218" y="360"/>
                              <a:pt x="277" y="403"/>
                            </a:cubicBezTo>
                            <a:cubicBezTo>
                              <a:pt x="336" y="446"/>
                              <a:pt x="408" y="469"/>
                              <a:pt x="444" y="496"/>
                            </a:cubicBezTo>
                            <a:cubicBezTo>
                              <a:pt x="480" y="523"/>
                              <a:pt x="451" y="532"/>
                              <a:pt x="490" y="566"/>
                            </a:cubicBezTo>
                            <a:cubicBezTo>
                              <a:pt x="529" y="600"/>
                              <a:pt x="568" y="720"/>
                              <a:pt x="677" y="703"/>
                            </a:cubicBezTo>
                            <a:cubicBezTo>
                              <a:pt x="786" y="686"/>
                              <a:pt x="1010" y="572"/>
                              <a:pt x="1144" y="463"/>
                            </a:cubicBezTo>
                            <a:cubicBezTo>
                              <a:pt x="1278" y="354"/>
                              <a:pt x="1405" y="94"/>
                              <a:pt x="1481" y="47"/>
                            </a:cubicBezTo>
                            <a:cubicBezTo>
                              <a:pt x="1557" y="0"/>
                              <a:pt x="1602" y="133"/>
                              <a:pt x="1602" y="183"/>
                            </a:cubicBezTo>
                            <a:cubicBezTo>
                              <a:pt x="1602" y="233"/>
                              <a:pt x="1572" y="249"/>
                              <a:pt x="1481" y="345"/>
                            </a:cubicBezTo>
                            <a:cubicBezTo>
                              <a:pt x="1390" y="441"/>
                              <a:pt x="1178" y="672"/>
                              <a:pt x="1058" y="760"/>
                            </a:cubicBezTo>
                            <a:cubicBezTo>
                              <a:pt x="938" y="848"/>
                              <a:pt x="866" y="880"/>
                              <a:pt x="764" y="870"/>
                            </a:cubicBezTo>
                            <a:cubicBezTo>
                              <a:pt x="662" y="860"/>
                              <a:pt x="533" y="771"/>
                              <a:pt x="444" y="703"/>
                            </a:cubicBezTo>
                            <a:cubicBezTo>
                              <a:pt x="355" y="635"/>
                              <a:pt x="301" y="523"/>
                              <a:pt x="231" y="463"/>
                            </a:cubicBezTo>
                            <a:cubicBezTo>
                              <a:pt x="161" y="403"/>
                              <a:pt x="50" y="382"/>
                              <a:pt x="25" y="345"/>
                            </a:cubicBezTo>
                            <a:cubicBezTo>
                              <a:pt x="0" y="308"/>
                              <a:pt x="49" y="229"/>
                              <a:pt x="91" y="239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3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92" y="8933"/>
                        <a:ext cx="1518" cy="65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5" y="7"/>
                          </a:cxn>
                          <a:cxn ang="0">
                            <a:pos x="156" y="137"/>
                          </a:cxn>
                          <a:cxn ang="0">
                            <a:pos x="434" y="386"/>
                          </a:cxn>
                          <a:cxn ang="0">
                            <a:pos x="769" y="497"/>
                          </a:cxn>
                          <a:cxn ang="0">
                            <a:pos x="936" y="497"/>
                          </a:cxn>
                          <a:cxn ang="0">
                            <a:pos x="1447" y="97"/>
                          </a:cxn>
                          <a:cxn ang="0">
                            <a:pos x="1361" y="221"/>
                          </a:cxn>
                          <a:cxn ang="0">
                            <a:pos x="1119" y="543"/>
                          </a:cxn>
                          <a:cxn ang="0">
                            <a:pos x="853" y="654"/>
                          </a:cxn>
                          <a:cxn ang="0">
                            <a:pos x="527" y="543"/>
                          </a:cxn>
                          <a:cxn ang="0">
                            <a:pos x="239" y="331"/>
                          </a:cxn>
                          <a:cxn ang="0">
                            <a:pos x="63" y="97"/>
                          </a:cxn>
                          <a:cxn ang="0">
                            <a:pos x="15" y="7"/>
                          </a:cxn>
                        </a:cxnLst>
                        <a:rect l="0" t="0" r="r" b="b"/>
                        <a:pathLst>
                          <a:path w="1518" h="654">
                            <a:moveTo>
                              <a:pt x="15" y="7"/>
                            </a:moveTo>
                            <a:cubicBezTo>
                              <a:pt x="30" y="14"/>
                              <a:pt x="86" y="74"/>
                              <a:pt x="156" y="137"/>
                            </a:cubicBezTo>
                            <a:cubicBezTo>
                              <a:pt x="226" y="200"/>
                              <a:pt x="332" y="326"/>
                              <a:pt x="434" y="386"/>
                            </a:cubicBezTo>
                            <a:cubicBezTo>
                              <a:pt x="536" y="446"/>
                              <a:pt x="685" y="479"/>
                              <a:pt x="769" y="497"/>
                            </a:cubicBezTo>
                            <a:cubicBezTo>
                              <a:pt x="853" y="515"/>
                              <a:pt x="823" y="564"/>
                              <a:pt x="936" y="497"/>
                            </a:cubicBezTo>
                            <a:cubicBezTo>
                              <a:pt x="1049" y="430"/>
                              <a:pt x="1376" y="143"/>
                              <a:pt x="1447" y="97"/>
                            </a:cubicBezTo>
                            <a:cubicBezTo>
                              <a:pt x="1518" y="51"/>
                              <a:pt x="1416" y="147"/>
                              <a:pt x="1361" y="221"/>
                            </a:cubicBezTo>
                            <a:cubicBezTo>
                              <a:pt x="1306" y="295"/>
                              <a:pt x="1204" y="471"/>
                              <a:pt x="1119" y="543"/>
                            </a:cubicBezTo>
                            <a:cubicBezTo>
                              <a:pt x="1034" y="615"/>
                              <a:pt x="952" y="654"/>
                              <a:pt x="853" y="654"/>
                            </a:cubicBezTo>
                            <a:cubicBezTo>
                              <a:pt x="754" y="654"/>
                              <a:pt x="629" y="597"/>
                              <a:pt x="527" y="543"/>
                            </a:cubicBezTo>
                            <a:cubicBezTo>
                              <a:pt x="425" y="489"/>
                              <a:pt x="316" y="405"/>
                              <a:pt x="239" y="331"/>
                            </a:cubicBezTo>
                            <a:cubicBezTo>
                              <a:pt x="162" y="257"/>
                              <a:pt x="100" y="147"/>
                              <a:pt x="63" y="97"/>
                            </a:cubicBezTo>
                            <a:cubicBezTo>
                              <a:pt x="26" y="47"/>
                              <a:pt x="0" y="0"/>
                              <a:pt x="15" y="7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4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60" y="9211"/>
                        <a:ext cx="1380" cy="6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" y="53"/>
                          </a:cxn>
                          <a:cxn ang="0">
                            <a:pos x="246" y="219"/>
                          </a:cxn>
                          <a:cxn ang="0">
                            <a:pos x="552" y="376"/>
                          </a:cxn>
                          <a:cxn ang="0">
                            <a:pos x="915" y="488"/>
                          </a:cxn>
                          <a:cxn ang="0">
                            <a:pos x="1314" y="108"/>
                          </a:cxn>
                          <a:cxn ang="0">
                            <a:pos x="1314" y="173"/>
                          </a:cxn>
                          <a:cxn ang="0">
                            <a:pos x="1258" y="340"/>
                          </a:cxn>
                          <a:cxn ang="0">
                            <a:pos x="896" y="637"/>
                          </a:cxn>
                          <a:cxn ang="0">
                            <a:pos x="552" y="535"/>
                          </a:cxn>
                          <a:cxn ang="0">
                            <a:pos x="51" y="53"/>
                          </a:cxn>
                        </a:cxnLst>
                        <a:rect l="0" t="0" r="r" b="b"/>
                        <a:pathLst>
                          <a:path w="1380" h="669">
                            <a:moveTo>
                              <a:pt x="51" y="53"/>
                            </a:moveTo>
                            <a:cubicBezTo>
                              <a:pt x="0" y="0"/>
                              <a:pt x="162" y="165"/>
                              <a:pt x="246" y="219"/>
                            </a:cubicBezTo>
                            <a:cubicBezTo>
                              <a:pt x="330" y="273"/>
                              <a:pt x="440" y="331"/>
                              <a:pt x="552" y="376"/>
                            </a:cubicBezTo>
                            <a:cubicBezTo>
                              <a:pt x="664" y="421"/>
                              <a:pt x="788" y="533"/>
                              <a:pt x="915" y="488"/>
                            </a:cubicBezTo>
                            <a:cubicBezTo>
                              <a:pt x="1042" y="443"/>
                              <a:pt x="1248" y="161"/>
                              <a:pt x="1314" y="108"/>
                            </a:cubicBezTo>
                            <a:cubicBezTo>
                              <a:pt x="1380" y="55"/>
                              <a:pt x="1323" y="134"/>
                              <a:pt x="1314" y="173"/>
                            </a:cubicBezTo>
                            <a:cubicBezTo>
                              <a:pt x="1305" y="212"/>
                              <a:pt x="1328" y="263"/>
                              <a:pt x="1258" y="340"/>
                            </a:cubicBezTo>
                            <a:cubicBezTo>
                              <a:pt x="1188" y="417"/>
                              <a:pt x="1014" y="605"/>
                              <a:pt x="896" y="637"/>
                            </a:cubicBezTo>
                            <a:cubicBezTo>
                              <a:pt x="778" y="669"/>
                              <a:pt x="690" y="632"/>
                              <a:pt x="552" y="535"/>
                            </a:cubicBezTo>
                            <a:cubicBezTo>
                              <a:pt x="414" y="438"/>
                              <a:pt x="102" y="106"/>
                              <a:pt x="51" y="53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5" name="Rectangle 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78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6" name="Rectangle 3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782"/>
                        <a:ext cx="297" cy="134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7" name="Rectangle 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9011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8" name="Rectangle 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902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9" name="Rectangle 3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0" name="Rectangle 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1" name="Rectangle 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900" y="8131"/>
                        <a:ext cx="443" cy="71"/>
                      </a:xfrm>
                      <a:prstGeom prst="rect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2" name="Oval 3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7692"/>
                        <a:ext cx="71" cy="116"/>
                      </a:xfrm>
                      <a:prstGeom prst="ellipse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3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35" y="7830"/>
                        <a:ext cx="608" cy="30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7" y="280"/>
                          </a:cxn>
                          <a:cxn ang="0">
                            <a:pos x="3" y="141"/>
                          </a:cxn>
                          <a:cxn ang="0">
                            <a:pos x="87" y="20"/>
                          </a:cxn>
                          <a:cxn ang="0">
                            <a:pos x="523" y="20"/>
                          </a:cxn>
                          <a:cxn ang="0">
                            <a:pos x="598" y="123"/>
                          </a:cxn>
                          <a:cxn ang="0">
                            <a:pos x="523" y="267"/>
                          </a:cxn>
                          <a:cxn ang="0">
                            <a:pos x="384" y="267"/>
                          </a:cxn>
                          <a:cxn ang="0">
                            <a:pos x="87" y="280"/>
                          </a:cxn>
                        </a:cxnLst>
                        <a:rect l="0" t="0" r="r" b="b"/>
                        <a:pathLst>
                          <a:path w="608" h="301">
                            <a:moveTo>
                              <a:pt x="87" y="280"/>
                            </a:moveTo>
                            <a:cubicBezTo>
                              <a:pt x="23" y="259"/>
                              <a:pt x="3" y="184"/>
                              <a:pt x="3" y="141"/>
                            </a:cubicBezTo>
                            <a:cubicBezTo>
                              <a:pt x="3" y="98"/>
                              <a:pt x="0" y="40"/>
                              <a:pt x="87" y="20"/>
                            </a:cubicBezTo>
                            <a:cubicBezTo>
                              <a:pt x="174" y="0"/>
                              <a:pt x="438" y="3"/>
                              <a:pt x="523" y="20"/>
                            </a:cubicBezTo>
                            <a:cubicBezTo>
                              <a:pt x="608" y="37"/>
                              <a:pt x="598" y="82"/>
                              <a:pt x="598" y="123"/>
                            </a:cubicBezTo>
                            <a:cubicBezTo>
                              <a:pt x="598" y="164"/>
                              <a:pt x="559" y="243"/>
                              <a:pt x="523" y="267"/>
                            </a:cubicBezTo>
                            <a:cubicBezTo>
                              <a:pt x="487" y="291"/>
                              <a:pt x="457" y="265"/>
                              <a:pt x="384" y="267"/>
                            </a:cubicBezTo>
                            <a:cubicBezTo>
                              <a:pt x="311" y="269"/>
                              <a:pt x="151" y="301"/>
                              <a:pt x="87" y="280"/>
                            </a:cubicBezTo>
                            <a:close/>
                          </a:path>
                        </a:pathLst>
                      </a:cu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4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00" y="7853"/>
                        <a:ext cx="121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6" y="190"/>
                          </a:cxn>
                          <a:cxn ang="0">
                            <a:pos x="15" y="100"/>
                          </a:cxn>
                          <a:cxn ang="0">
                            <a:pos x="15" y="27"/>
                          </a:cxn>
                          <a:cxn ang="0">
                            <a:pos x="106" y="27"/>
                          </a:cxn>
                          <a:cxn ang="0">
                            <a:pos x="106" y="190"/>
                          </a:cxn>
                        </a:cxnLst>
                        <a:rect l="0" t="0" r="r" b="b"/>
                        <a:pathLst>
                          <a:path w="121" h="202">
                            <a:moveTo>
                              <a:pt x="106" y="190"/>
                            </a:moveTo>
                            <a:cubicBezTo>
                              <a:pt x="91" y="202"/>
                              <a:pt x="30" y="127"/>
                              <a:pt x="15" y="100"/>
                            </a:cubicBezTo>
                            <a:cubicBezTo>
                              <a:pt x="0" y="73"/>
                              <a:pt x="0" y="39"/>
                              <a:pt x="15" y="27"/>
                            </a:cubicBezTo>
                            <a:cubicBezTo>
                              <a:pt x="30" y="15"/>
                              <a:pt x="91" y="0"/>
                              <a:pt x="106" y="27"/>
                            </a:cubicBezTo>
                            <a:cubicBezTo>
                              <a:pt x="121" y="54"/>
                              <a:pt x="121" y="178"/>
                              <a:pt x="106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5" name="Freeform 3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065" y="7853"/>
                        <a:ext cx="95" cy="21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190"/>
                          </a:cxn>
                          <a:cxn ang="0">
                            <a:pos x="12" y="27"/>
                          </a:cxn>
                          <a:cxn ang="0">
                            <a:pos x="83" y="27"/>
                          </a:cxn>
                          <a:cxn ang="0">
                            <a:pos x="83" y="190"/>
                          </a:cxn>
                          <a:cxn ang="0">
                            <a:pos x="12" y="190"/>
                          </a:cxn>
                        </a:cxnLst>
                        <a:rect l="0" t="0" r="r" b="b"/>
                        <a:pathLst>
                          <a:path w="95" h="219">
                            <a:moveTo>
                              <a:pt x="12" y="190"/>
                            </a:moveTo>
                            <a:cubicBezTo>
                              <a:pt x="0" y="163"/>
                              <a:pt x="0" y="54"/>
                              <a:pt x="12" y="27"/>
                            </a:cubicBezTo>
                            <a:cubicBezTo>
                              <a:pt x="24" y="0"/>
                              <a:pt x="71" y="0"/>
                              <a:pt x="83" y="27"/>
                            </a:cubicBezTo>
                            <a:cubicBezTo>
                              <a:pt x="95" y="54"/>
                              <a:pt x="95" y="161"/>
                              <a:pt x="83" y="190"/>
                            </a:cubicBezTo>
                            <a:cubicBezTo>
                              <a:pt x="71" y="219"/>
                              <a:pt x="24" y="217"/>
                              <a:pt x="12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6" name="Freeform 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96" y="7853"/>
                        <a:ext cx="162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" y="224"/>
                          </a:cxn>
                          <a:cxn ang="0">
                            <a:pos x="23" y="32"/>
                          </a:cxn>
                          <a:cxn ang="0">
                            <a:pos x="162" y="32"/>
                          </a:cxn>
                          <a:cxn ang="0">
                            <a:pos x="116" y="142"/>
                          </a:cxn>
                          <a:cxn ang="0">
                            <a:pos x="23" y="224"/>
                          </a:cxn>
                        </a:cxnLst>
                        <a:rect l="0" t="0" r="r" b="b"/>
                        <a:pathLst>
                          <a:path w="177" h="242">
                            <a:moveTo>
                              <a:pt x="23" y="224"/>
                            </a:moveTo>
                            <a:cubicBezTo>
                              <a:pt x="8" y="206"/>
                              <a:pt x="0" y="64"/>
                              <a:pt x="23" y="32"/>
                            </a:cubicBezTo>
                            <a:cubicBezTo>
                              <a:pt x="46" y="0"/>
                              <a:pt x="147" y="14"/>
                              <a:pt x="162" y="32"/>
                            </a:cubicBezTo>
                            <a:cubicBezTo>
                              <a:pt x="177" y="50"/>
                              <a:pt x="139" y="115"/>
                              <a:pt x="116" y="142"/>
                            </a:cubicBezTo>
                            <a:cubicBezTo>
                              <a:pt x="93" y="169"/>
                              <a:pt x="38" y="242"/>
                              <a:pt x="23" y="22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7" name="WordArt 41"/>
                      <p:cNvSpPr>
                        <a:spLocks noChangeArrowheads="1" noChangeShapeType="1" noTextEdit="1"/>
                      </p:cNvSpPr>
                      <p:nvPr/>
                    </p:nvSpPr>
                    <p:spPr bwMode="auto">
                      <a:xfrm>
                        <a:off x="9722" y="8436"/>
                        <a:ext cx="792" cy="564"/>
                      </a:xfrm>
                      <a:prstGeom prst="rect">
                        <a:avLst/>
                      </a:prstGeom>
                    </p:spPr>
                    <p:txBody>
                      <a:bodyPr wrap="none" fromWordArt="1">
                        <a:prstTxWarp prst="textArchUp">
                          <a:avLst>
                            <a:gd name="adj" fmla="val 10800000"/>
                          </a:avLst>
                        </a:prstTxWarp>
                      </a:bodyPr>
                      <a:lstStyle/>
                      <a:p>
                        <a:pPr algn="ctr" rtl="0"/>
                        <a:r>
                          <a:rPr lang="es-ES" sz="3600" kern="10" spc="0" smtClean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rPr>
                          <a:t>RFESS</a:t>
                        </a:r>
                        <a:endParaRPr lang="es-ES" sz="3600" kern="10" spc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endParaRPr>
                      </a:p>
                    </p:txBody>
                  </p:sp>
                  <p:sp>
                    <p:nvSpPr>
                      <p:cNvPr id="9258" name="Rectangle 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252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9" name="Rectangle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439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60" name="Rectangle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6" y="8317"/>
                        <a:ext cx="193" cy="119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sp>
                  <p:nvSpPr>
                    <p:cNvPr id="9261" name="Freeform 45"/>
                    <p:cNvSpPr>
                      <a:spLocks/>
                    </p:cNvSpPr>
                    <p:nvPr/>
                  </p:nvSpPr>
                  <p:spPr bwMode="auto">
                    <a:xfrm>
                      <a:off x="2752" y="1076"/>
                      <a:ext cx="327" cy="193"/>
                    </a:xfrm>
                    <a:custGeom>
                      <a:avLst/>
                      <a:gdLst/>
                      <a:ahLst/>
                      <a:cxnLst>
                        <a:cxn ang="0">
                          <a:pos x="315" y="114"/>
                        </a:cxn>
                        <a:cxn ang="0">
                          <a:pos x="242" y="16"/>
                        </a:cxn>
                        <a:cxn ang="0">
                          <a:pos x="20" y="16"/>
                        </a:cxn>
                        <a:cxn ang="0">
                          <a:pos x="119" y="59"/>
                        </a:cxn>
                        <a:cxn ang="0">
                          <a:pos x="242" y="114"/>
                        </a:cxn>
                        <a:cxn ang="0">
                          <a:pos x="315" y="177"/>
                        </a:cxn>
                        <a:cxn ang="0">
                          <a:pos x="315" y="114"/>
                        </a:cxn>
                      </a:cxnLst>
                      <a:rect l="0" t="0" r="r" b="b"/>
                      <a:pathLst>
                        <a:path w="327" h="181">
                          <a:moveTo>
                            <a:pt x="315" y="114"/>
                          </a:moveTo>
                          <a:cubicBezTo>
                            <a:pt x="303" y="87"/>
                            <a:pt x="291" y="32"/>
                            <a:pt x="242" y="16"/>
                          </a:cubicBezTo>
                          <a:cubicBezTo>
                            <a:pt x="193" y="0"/>
                            <a:pt x="40" y="9"/>
                            <a:pt x="20" y="16"/>
                          </a:cubicBezTo>
                          <a:cubicBezTo>
                            <a:pt x="0" y="23"/>
                            <a:pt x="82" y="43"/>
                            <a:pt x="119" y="59"/>
                          </a:cubicBezTo>
                          <a:cubicBezTo>
                            <a:pt x="156" y="75"/>
                            <a:pt x="209" y="94"/>
                            <a:pt x="242" y="114"/>
                          </a:cubicBezTo>
                          <a:cubicBezTo>
                            <a:pt x="275" y="134"/>
                            <a:pt x="303" y="181"/>
                            <a:pt x="315" y="177"/>
                          </a:cubicBezTo>
                          <a:cubicBezTo>
                            <a:pt x="327" y="173"/>
                            <a:pt x="327" y="141"/>
                            <a:pt x="315" y="114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62" name="Freeform 46"/>
                    <p:cNvSpPr>
                      <a:spLocks/>
                    </p:cNvSpPr>
                    <p:nvPr/>
                  </p:nvSpPr>
                  <p:spPr bwMode="auto">
                    <a:xfrm>
                      <a:off x="2831" y="1158"/>
                      <a:ext cx="236" cy="195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6"/>
                        </a:cxn>
                        <a:cxn ang="0">
                          <a:pos x="163" y="114"/>
                        </a:cxn>
                        <a:cxn ang="0">
                          <a:pos x="58" y="37"/>
                        </a:cxn>
                        <a:cxn ang="0">
                          <a:pos x="3" y="11"/>
                        </a:cxn>
                        <a:cxn ang="0">
                          <a:pos x="40" y="104"/>
                        </a:cxn>
                        <a:cxn ang="0">
                          <a:pos x="163" y="172"/>
                        </a:cxn>
                        <a:cxn ang="0">
                          <a:pos x="236" y="166"/>
                        </a:cxn>
                      </a:cxnLst>
                      <a:rect l="0" t="0" r="r" b="b"/>
                      <a:pathLst>
                        <a:path w="236" h="183">
                          <a:moveTo>
                            <a:pt x="236" y="166"/>
                          </a:moveTo>
                          <a:cubicBezTo>
                            <a:pt x="236" y="156"/>
                            <a:pt x="193" y="135"/>
                            <a:pt x="163" y="114"/>
                          </a:cubicBezTo>
                          <a:cubicBezTo>
                            <a:pt x="133" y="93"/>
                            <a:pt x="85" y="54"/>
                            <a:pt x="58" y="37"/>
                          </a:cubicBezTo>
                          <a:cubicBezTo>
                            <a:pt x="31" y="20"/>
                            <a:pt x="6" y="0"/>
                            <a:pt x="3" y="11"/>
                          </a:cubicBezTo>
                          <a:cubicBezTo>
                            <a:pt x="0" y="22"/>
                            <a:pt x="13" y="77"/>
                            <a:pt x="40" y="104"/>
                          </a:cubicBezTo>
                          <a:cubicBezTo>
                            <a:pt x="67" y="131"/>
                            <a:pt x="130" y="161"/>
                            <a:pt x="163" y="172"/>
                          </a:cubicBezTo>
                          <a:cubicBezTo>
                            <a:pt x="196" y="183"/>
                            <a:pt x="236" y="176"/>
                            <a:pt x="236" y="166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  <p:sp>
              <p:nvSpPr>
                <p:cNvPr id="9263" name="Freeform 47"/>
                <p:cNvSpPr>
                  <a:spLocks/>
                </p:cNvSpPr>
                <p:nvPr/>
              </p:nvSpPr>
              <p:spPr bwMode="auto">
                <a:xfrm>
                  <a:off x="5680" y="2552"/>
                  <a:ext cx="1440" cy="1333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64" name="Freeform 48"/>
                <p:cNvSpPr>
                  <a:spLocks/>
                </p:cNvSpPr>
                <p:nvPr/>
              </p:nvSpPr>
              <p:spPr bwMode="auto">
                <a:xfrm>
                  <a:off x="6162" y="2591"/>
                  <a:ext cx="652" cy="18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479" y="182"/>
                    </a:cxn>
                    <a:cxn ang="0">
                      <a:pos x="1131" y="14"/>
                    </a:cxn>
                    <a:cxn ang="0">
                      <a:pos x="1131" y="96"/>
                    </a:cxn>
                    <a:cxn ang="0">
                      <a:pos x="712" y="296"/>
                    </a:cxn>
                    <a:cxn ang="0">
                      <a:pos x="479" y="395"/>
                    </a:cxn>
                    <a:cxn ang="0">
                      <a:pos x="192" y="296"/>
                    </a:cxn>
                    <a:cxn ang="0">
                      <a:pos x="55" y="96"/>
                    </a:cxn>
                  </a:cxnLst>
                  <a:rect l="0" t="0" r="r" b="b"/>
                  <a:pathLst>
                    <a:path w="1240" h="395">
                      <a:moveTo>
                        <a:pt x="0" y="14"/>
                      </a:moveTo>
                      <a:cubicBezTo>
                        <a:pt x="145" y="98"/>
                        <a:pt x="291" y="182"/>
                        <a:pt x="479" y="182"/>
                      </a:cubicBezTo>
                      <a:cubicBezTo>
                        <a:pt x="667" y="182"/>
                        <a:pt x="1022" y="28"/>
                        <a:pt x="1131" y="14"/>
                      </a:cubicBezTo>
                      <a:cubicBezTo>
                        <a:pt x="1240" y="0"/>
                        <a:pt x="1201" y="49"/>
                        <a:pt x="1131" y="96"/>
                      </a:cubicBezTo>
                      <a:cubicBezTo>
                        <a:pt x="1061" y="143"/>
                        <a:pt x="821" y="246"/>
                        <a:pt x="712" y="296"/>
                      </a:cubicBezTo>
                      <a:cubicBezTo>
                        <a:pt x="603" y="346"/>
                        <a:pt x="566" y="395"/>
                        <a:pt x="479" y="395"/>
                      </a:cubicBezTo>
                      <a:cubicBezTo>
                        <a:pt x="392" y="395"/>
                        <a:pt x="263" y="346"/>
                        <a:pt x="192" y="296"/>
                      </a:cubicBezTo>
                      <a:cubicBezTo>
                        <a:pt x="121" y="246"/>
                        <a:pt x="88" y="171"/>
                        <a:pt x="55" y="96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65" name="Freeform 49"/>
                <p:cNvSpPr>
                  <a:spLocks/>
                </p:cNvSpPr>
                <p:nvPr/>
              </p:nvSpPr>
              <p:spPr bwMode="auto">
                <a:xfrm>
                  <a:off x="6007" y="2562"/>
                  <a:ext cx="867" cy="251"/>
                </a:xfrm>
                <a:custGeom>
                  <a:avLst/>
                  <a:gdLst/>
                  <a:ahLst/>
                  <a:cxnLst>
                    <a:cxn ang="0">
                      <a:pos x="136" y="16"/>
                    </a:cxn>
                    <a:cxn ang="0">
                      <a:pos x="6" y="143"/>
                    </a:cxn>
                    <a:cxn ang="0">
                      <a:pos x="174" y="143"/>
                    </a:cxn>
                    <a:cxn ang="0">
                      <a:pos x="416" y="319"/>
                    </a:cxn>
                    <a:cxn ang="0">
                      <a:pos x="852" y="143"/>
                    </a:cxn>
                    <a:cxn ang="0">
                      <a:pos x="993" y="210"/>
                    </a:cxn>
                    <a:cxn ang="0">
                      <a:pos x="915" y="60"/>
                    </a:cxn>
                    <a:cxn ang="0">
                      <a:pos x="769" y="143"/>
                    </a:cxn>
                    <a:cxn ang="0">
                      <a:pos x="536" y="240"/>
                    </a:cxn>
                    <a:cxn ang="0">
                      <a:pos x="459" y="240"/>
                    </a:cxn>
                    <a:cxn ang="0">
                      <a:pos x="350" y="240"/>
                    </a:cxn>
                    <a:cxn ang="0">
                      <a:pos x="136" y="16"/>
                    </a:cxn>
                  </a:cxnLst>
                  <a:rect l="0" t="0" r="r" b="b"/>
                  <a:pathLst>
                    <a:path w="1003" h="319">
                      <a:moveTo>
                        <a:pt x="136" y="16"/>
                      </a:moveTo>
                      <a:cubicBezTo>
                        <a:pt x="79" y="0"/>
                        <a:pt x="0" y="122"/>
                        <a:pt x="6" y="143"/>
                      </a:cubicBezTo>
                      <a:cubicBezTo>
                        <a:pt x="12" y="164"/>
                        <a:pt x="106" y="114"/>
                        <a:pt x="174" y="143"/>
                      </a:cubicBezTo>
                      <a:cubicBezTo>
                        <a:pt x="242" y="172"/>
                        <a:pt x="303" y="319"/>
                        <a:pt x="416" y="319"/>
                      </a:cubicBezTo>
                      <a:cubicBezTo>
                        <a:pt x="529" y="319"/>
                        <a:pt x="756" y="161"/>
                        <a:pt x="852" y="143"/>
                      </a:cubicBezTo>
                      <a:cubicBezTo>
                        <a:pt x="948" y="125"/>
                        <a:pt x="983" y="224"/>
                        <a:pt x="993" y="210"/>
                      </a:cubicBezTo>
                      <a:cubicBezTo>
                        <a:pt x="1003" y="196"/>
                        <a:pt x="952" y="71"/>
                        <a:pt x="915" y="60"/>
                      </a:cubicBezTo>
                      <a:cubicBezTo>
                        <a:pt x="878" y="49"/>
                        <a:pt x="832" y="113"/>
                        <a:pt x="769" y="143"/>
                      </a:cubicBezTo>
                      <a:cubicBezTo>
                        <a:pt x="706" y="173"/>
                        <a:pt x="588" y="224"/>
                        <a:pt x="536" y="240"/>
                      </a:cubicBezTo>
                      <a:cubicBezTo>
                        <a:pt x="484" y="256"/>
                        <a:pt x="490" y="240"/>
                        <a:pt x="459" y="240"/>
                      </a:cubicBezTo>
                      <a:cubicBezTo>
                        <a:pt x="428" y="240"/>
                        <a:pt x="402" y="272"/>
                        <a:pt x="350" y="240"/>
                      </a:cubicBezTo>
                      <a:cubicBezTo>
                        <a:pt x="298" y="208"/>
                        <a:pt x="193" y="32"/>
                        <a:pt x="136" y="1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66" name="Oval 50"/>
                <p:cNvSpPr>
                  <a:spLocks noChangeArrowheads="1"/>
                </p:cNvSpPr>
                <p:nvPr/>
              </p:nvSpPr>
              <p:spPr bwMode="auto">
                <a:xfrm>
                  <a:off x="6216" y="2027"/>
                  <a:ext cx="108" cy="1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67" name="Oval 51"/>
                <p:cNvSpPr>
                  <a:spLocks noChangeArrowheads="1"/>
                </p:cNvSpPr>
                <p:nvPr/>
              </p:nvSpPr>
              <p:spPr bwMode="auto">
                <a:xfrm>
                  <a:off x="6574" y="2027"/>
                  <a:ext cx="108" cy="1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9268" name="Freeform 52"/>
              <p:cNvSpPr>
                <a:spLocks/>
              </p:cNvSpPr>
              <p:nvPr/>
            </p:nvSpPr>
            <p:spPr bwMode="auto">
              <a:xfrm>
                <a:off x="4376" y="2746"/>
                <a:ext cx="213" cy="129"/>
              </a:xfrm>
              <a:custGeom>
                <a:avLst/>
                <a:gdLst/>
                <a:ahLst/>
                <a:cxnLst>
                  <a:cxn ang="0">
                    <a:pos x="325" y="0"/>
                  </a:cxn>
                  <a:cxn ang="0">
                    <a:pos x="149" y="47"/>
                  </a:cxn>
                  <a:cxn ang="0">
                    <a:pos x="0" y="129"/>
                  </a:cxn>
                </a:cxnLst>
                <a:rect l="0" t="0" r="r" b="b"/>
                <a:pathLst>
                  <a:path w="325" h="129">
                    <a:moveTo>
                      <a:pt x="325" y="0"/>
                    </a:moveTo>
                    <a:cubicBezTo>
                      <a:pt x="264" y="12"/>
                      <a:pt x="203" y="25"/>
                      <a:pt x="149" y="47"/>
                    </a:cubicBezTo>
                    <a:cubicBezTo>
                      <a:pt x="95" y="69"/>
                      <a:pt x="47" y="99"/>
                      <a:pt x="0" y="129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69" name="Freeform 53"/>
              <p:cNvSpPr>
                <a:spLocks/>
              </p:cNvSpPr>
              <p:nvPr/>
            </p:nvSpPr>
            <p:spPr bwMode="auto">
              <a:xfrm>
                <a:off x="2531" y="3614"/>
                <a:ext cx="731" cy="646"/>
              </a:xfrm>
              <a:custGeom>
                <a:avLst/>
                <a:gdLst/>
                <a:ahLst/>
                <a:cxnLst>
                  <a:cxn ang="0">
                    <a:pos x="423" y="0"/>
                  </a:cxn>
                  <a:cxn ang="0">
                    <a:pos x="680" y="214"/>
                  </a:cxn>
                  <a:cxn ang="0">
                    <a:pos x="865" y="334"/>
                  </a:cxn>
                  <a:cxn ang="0">
                    <a:pos x="615" y="584"/>
                  </a:cxn>
                  <a:cxn ang="0">
                    <a:pos x="321" y="584"/>
                  </a:cxn>
                  <a:cxn ang="0">
                    <a:pos x="13" y="214"/>
                  </a:cxn>
                  <a:cxn ang="0">
                    <a:pos x="423" y="0"/>
                  </a:cxn>
                </a:cxnLst>
                <a:rect l="0" t="0" r="r" b="b"/>
                <a:pathLst>
                  <a:path w="876" h="646">
                    <a:moveTo>
                      <a:pt x="423" y="0"/>
                    </a:moveTo>
                    <a:cubicBezTo>
                      <a:pt x="534" y="0"/>
                      <a:pt x="606" y="158"/>
                      <a:pt x="680" y="214"/>
                    </a:cubicBezTo>
                    <a:cubicBezTo>
                      <a:pt x="754" y="270"/>
                      <a:pt x="876" y="272"/>
                      <a:pt x="865" y="334"/>
                    </a:cubicBezTo>
                    <a:cubicBezTo>
                      <a:pt x="854" y="396"/>
                      <a:pt x="706" y="542"/>
                      <a:pt x="615" y="584"/>
                    </a:cubicBezTo>
                    <a:cubicBezTo>
                      <a:pt x="524" y="626"/>
                      <a:pt x="421" y="646"/>
                      <a:pt x="321" y="584"/>
                    </a:cubicBezTo>
                    <a:cubicBezTo>
                      <a:pt x="221" y="522"/>
                      <a:pt x="0" y="311"/>
                      <a:pt x="13" y="214"/>
                    </a:cubicBezTo>
                    <a:cubicBezTo>
                      <a:pt x="26" y="117"/>
                      <a:pt x="312" y="0"/>
                      <a:pt x="423" y="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70" name="Freeform 54"/>
              <p:cNvSpPr>
                <a:spLocks/>
              </p:cNvSpPr>
              <p:nvPr/>
            </p:nvSpPr>
            <p:spPr bwMode="auto">
              <a:xfrm>
                <a:off x="2005" y="3022"/>
                <a:ext cx="886" cy="806"/>
              </a:xfrm>
              <a:custGeom>
                <a:avLst/>
                <a:gdLst/>
                <a:ahLst/>
                <a:cxnLst>
                  <a:cxn ang="0">
                    <a:pos x="205" y="32"/>
                  </a:cxn>
                  <a:cxn ang="0">
                    <a:pos x="21" y="225"/>
                  </a:cxn>
                  <a:cxn ang="0">
                    <a:pos x="330" y="578"/>
                  </a:cxn>
                  <a:cxn ang="0">
                    <a:pos x="462" y="771"/>
                  </a:cxn>
                  <a:cxn ang="0">
                    <a:pos x="779" y="578"/>
                  </a:cxn>
                  <a:cxn ang="0">
                    <a:pos x="474" y="136"/>
                  </a:cxn>
                  <a:cxn ang="0">
                    <a:pos x="330" y="32"/>
                  </a:cxn>
                  <a:cxn ang="0">
                    <a:pos x="205" y="32"/>
                  </a:cxn>
                </a:cxnLst>
                <a:rect l="0" t="0" r="r" b="b"/>
                <a:pathLst>
                  <a:path w="781" h="771">
                    <a:moveTo>
                      <a:pt x="205" y="32"/>
                    </a:moveTo>
                    <a:cubicBezTo>
                      <a:pt x="154" y="64"/>
                      <a:pt x="0" y="134"/>
                      <a:pt x="21" y="225"/>
                    </a:cubicBezTo>
                    <a:cubicBezTo>
                      <a:pt x="42" y="316"/>
                      <a:pt x="257" y="487"/>
                      <a:pt x="330" y="578"/>
                    </a:cubicBezTo>
                    <a:cubicBezTo>
                      <a:pt x="403" y="669"/>
                      <a:pt x="387" y="771"/>
                      <a:pt x="462" y="771"/>
                    </a:cubicBezTo>
                    <a:cubicBezTo>
                      <a:pt x="537" y="771"/>
                      <a:pt x="777" y="684"/>
                      <a:pt x="779" y="578"/>
                    </a:cubicBezTo>
                    <a:cubicBezTo>
                      <a:pt x="781" y="472"/>
                      <a:pt x="549" y="227"/>
                      <a:pt x="474" y="136"/>
                    </a:cubicBezTo>
                    <a:cubicBezTo>
                      <a:pt x="399" y="45"/>
                      <a:pt x="375" y="49"/>
                      <a:pt x="330" y="32"/>
                    </a:cubicBezTo>
                    <a:cubicBezTo>
                      <a:pt x="285" y="15"/>
                      <a:pt x="256" y="0"/>
                      <a:pt x="205" y="3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71" name="Freeform 55"/>
              <p:cNvSpPr>
                <a:spLocks/>
              </p:cNvSpPr>
              <p:nvPr/>
            </p:nvSpPr>
            <p:spPr bwMode="auto">
              <a:xfrm>
                <a:off x="3001" y="3918"/>
                <a:ext cx="205" cy="86"/>
              </a:xfrm>
              <a:custGeom>
                <a:avLst/>
                <a:gdLst/>
                <a:ahLst/>
                <a:cxnLst>
                  <a:cxn ang="0">
                    <a:pos x="205" y="86"/>
                  </a:cxn>
                  <a:cxn ang="0">
                    <a:pos x="65" y="12"/>
                  </a:cxn>
                  <a:cxn ang="0">
                    <a:pos x="0" y="12"/>
                  </a:cxn>
                </a:cxnLst>
                <a:rect l="0" t="0" r="r" b="b"/>
                <a:pathLst>
                  <a:path w="205" h="86">
                    <a:moveTo>
                      <a:pt x="205" y="86"/>
                    </a:moveTo>
                    <a:cubicBezTo>
                      <a:pt x="152" y="55"/>
                      <a:pt x="99" y="24"/>
                      <a:pt x="65" y="12"/>
                    </a:cubicBezTo>
                    <a:cubicBezTo>
                      <a:pt x="31" y="0"/>
                      <a:pt x="15" y="6"/>
                      <a:pt x="0" y="12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72" name="Freeform 56"/>
              <p:cNvSpPr>
                <a:spLocks/>
              </p:cNvSpPr>
              <p:nvPr/>
            </p:nvSpPr>
            <p:spPr bwMode="auto">
              <a:xfrm>
                <a:off x="2809" y="4070"/>
                <a:ext cx="302" cy="73"/>
              </a:xfrm>
              <a:custGeom>
                <a:avLst/>
                <a:gdLst/>
                <a:ahLst/>
                <a:cxnLst>
                  <a:cxn ang="0">
                    <a:pos x="302" y="73"/>
                  </a:cxn>
                  <a:cxn ang="0">
                    <a:pos x="164" y="8"/>
                  </a:cxn>
                  <a:cxn ang="0">
                    <a:pos x="0" y="27"/>
                  </a:cxn>
                </a:cxnLst>
                <a:rect l="0" t="0" r="r" b="b"/>
                <a:pathLst>
                  <a:path w="302" h="73">
                    <a:moveTo>
                      <a:pt x="302" y="73"/>
                    </a:moveTo>
                    <a:cubicBezTo>
                      <a:pt x="258" y="44"/>
                      <a:pt x="214" y="16"/>
                      <a:pt x="164" y="8"/>
                    </a:cubicBezTo>
                    <a:cubicBezTo>
                      <a:pt x="114" y="0"/>
                      <a:pt x="57" y="13"/>
                      <a:pt x="0" y="27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73" name="Freeform 57"/>
              <p:cNvSpPr>
                <a:spLocks/>
              </p:cNvSpPr>
              <p:nvPr/>
            </p:nvSpPr>
            <p:spPr bwMode="auto">
              <a:xfrm>
                <a:off x="2005" y="4070"/>
                <a:ext cx="1639" cy="1145"/>
              </a:xfrm>
              <a:custGeom>
                <a:avLst/>
                <a:gdLst/>
                <a:ahLst/>
                <a:cxnLst>
                  <a:cxn ang="0">
                    <a:pos x="670" y="406"/>
                  </a:cxn>
                  <a:cxn ang="0">
                    <a:pos x="828" y="325"/>
                  </a:cxn>
                  <a:cxn ang="0">
                    <a:pos x="1404" y="604"/>
                  </a:cxn>
                  <a:cxn ang="0">
                    <a:pos x="1587" y="709"/>
                  </a:cxn>
                  <a:cxn ang="0">
                    <a:pos x="1870" y="613"/>
                  </a:cxn>
                  <a:cxn ang="0">
                    <a:pos x="2495" y="56"/>
                  </a:cxn>
                  <a:cxn ang="0">
                    <a:pos x="2532" y="279"/>
                  </a:cxn>
                  <a:cxn ang="0">
                    <a:pos x="2586" y="1242"/>
                  </a:cxn>
                  <a:cxn ang="0">
                    <a:pos x="2710" y="1893"/>
                  </a:cxn>
                  <a:cxn ang="0">
                    <a:pos x="1937" y="2200"/>
                  </a:cxn>
                  <a:cxn ang="0">
                    <a:pos x="1630" y="1516"/>
                  </a:cxn>
                  <a:cxn ang="0">
                    <a:pos x="1203" y="2278"/>
                  </a:cxn>
                  <a:cxn ang="0">
                    <a:pos x="141" y="2332"/>
                  </a:cxn>
                  <a:cxn ang="0">
                    <a:pos x="354" y="1355"/>
                  </a:cxn>
                  <a:cxn ang="0">
                    <a:pos x="670" y="406"/>
                  </a:cxn>
                </a:cxnLst>
                <a:rect l="0" t="0" r="r" b="b"/>
                <a:pathLst>
                  <a:path w="2818" h="2486">
                    <a:moveTo>
                      <a:pt x="670" y="406"/>
                    </a:moveTo>
                    <a:cubicBezTo>
                      <a:pt x="749" y="235"/>
                      <a:pt x="706" y="292"/>
                      <a:pt x="828" y="325"/>
                    </a:cubicBezTo>
                    <a:cubicBezTo>
                      <a:pt x="950" y="358"/>
                      <a:pt x="1278" y="540"/>
                      <a:pt x="1404" y="604"/>
                    </a:cubicBezTo>
                    <a:cubicBezTo>
                      <a:pt x="1530" y="668"/>
                      <a:pt x="1509" y="707"/>
                      <a:pt x="1587" y="709"/>
                    </a:cubicBezTo>
                    <a:cubicBezTo>
                      <a:pt x="1665" y="711"/>
                      <a:pt x="1719" y="722"/>
                      <a:pt x="1870" y="613"/>
                    </a:cubicBezTo>
                    <a:cubicBezTo>
                      <a:pt x="2021" y="504"/>
                      <a:pt x="2385" y="112"/>
                      <a:pt x="2495" y="56"/>
                    </a:cubicBezTo>
                    <a:cubicBezTo>
                      <a:pt x="2605" y="0"/>
                      <a:pt x="2517" y="81"/>
                      <a:pt x="2532" y="279"/>
                    </a:cubicBezTo>
                    <a:cubicBezTo>
                      <a:pt x="2547" y="477"/>
                      <a:pt x="2556" y="973"/>
                      <a:pt x="2586" y="1242"/>
                    </a:cubicBezTo>
                    <a:cubicBezTo>
                      <a:pt x="2616" y="1511"/>
                      <a:pt x="2818" y="1733"/>
                      <a:pt x="2710" y="1893"/>
                    </a:cubicBezTo>
                    <a:cubicBezTo>
                      <a:pt x="2602" y="2053"/>
                      <a:pt x="2117" y="2263"/>
                      <a:pt x="1937" y="2200"/>
                    </a:cubicBezTo>
                    <a:cubicBezTo>
                      <a:pt x="1757" y="2137"/>
                      <a:pt x="1752" y="1503"/>
                      <a:pt x="1630" y="1516"/>
                    </a:cubicBezTo>
                    <a:cubicBezTo>
                      <a:pt x="1508" y="1529"/>
                      <a:pt x="1451" y="2142"/>
                      <a:pt x="1203" y="2278"/>
                    </a:cubicBezTo>
                    <a:cubicBezTo>
                      <a:pt x="955" y="2414"/>
                      <a:pt x="282" y="2486"/>
                      <a:pt x="141" y="2332"/>
                    </a:cubicBezTo>
                    <a:cubicBezTo>
                      <a:pt x="0" y="2178"/>
                      <a:pt x="268" y="1676"/>
                      <a:pt x="354" y="1355"/>
                    </a:cubicBezTo>
                    <a:cubicBezTo>
                      <a:pt x="440" y="1034"/>
                      <a:pt x="591" y="577"/>
                      <a:pt x="670" y="40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74" name="WordArt 58"/>
              <p:cNvSpPr>
                <a:spLocks noChangeArrowheads="1" noChangeShapeType="1" noTextEdit="1"/>
              </p:cNvSpPr>
              <p:nvPr/>
            </p:nvSpPr>
            <p:spPr bwMode="auto">
              <a:xfrm rot="-4542042">
                <a:off x="2093" y="4613"/>
                <a:ext cx="715" cy="21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</p:grpSp>
        <p:grpSp>
          <p:nvGrpSpPr>
            <p:cNvPr id="9275" name="Group 59"/>
            <p:cNvGrpSpPr>
              <a:grpSpLocks/>
            </p:cNvGrpSpPr>
            <p:nvPr/>
          </p:nvGrpSpPr>
          <p:grpSpPr bwMode="auto">
            <a:xfrm>
              <a:off x="2848" y="3104"/>
              <a:ext cx="613" cy="510"/>
              <a:chOff x="2752" y="836"/>
              <a:chExt cx="1126" cy="892"/>
            </a:xfrm>
          </p:grpSpPr>
          <p:grpSp>
            <p:nvGrpSpPr>
              <p:cNvPr id="9276" name="Group 60"/>
              <p:cNvGrpSpPr>
                <a:grpSpLocks/>
              </p:cNvGrpSpPr>
              <p:nvPr/>
            </p:nvGrpSpPr>
            <p:grpSpPr bwMode="auto">
              <a:xfrm>
                <a:off x="3067" y="836"/>
                <a:ext cx="811" cy="892"/>
                <a:chOff x="9425" y="7692"/>
                <a:chExt cx="1859" cy="2188"/>
              </a:xfrm>
            </p:grpSpPr>
            <p:sp>
              <p:nvSpPr>
                <p:cNvPr id="9277" name="Oval 61"/>
                <p:cNvSpPr>
                  <a:spLocks noChangeArrowheads="1"/>
                </p:cNvSpPr>
                <p:nvPr/>
              </p:nvSpPr>
              <p:spPr bwMode="auto">
                <a:xfrm>
                  <a:off x="9425" y="8252"/>
                  <a:ext cx="1386" cy="13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78" name="Oval 62"/>
                <p:cNvSpPr>
                  <a:spLocks noChangeArrowheads="1"/>
                </p:cNvSpPr>
                <p:nvPr/>
              </p:nvSpPr>
              <p:spPr bwMode="auto">
                <a:xfrm>
                  <a:off x="9707" y="8510"/>
                  <a:ext cx="838" cy="864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79" name="Oval 63"/>
                <p:cNvSpPr>
                  <a:spLocks noChangeArrowheads="1"/>
                </p:cNvSpPr>
                <p:nvPr/>
              </p:nvSpPr>
              <p:spPr bwMode="auto">
                <a:xfrm>
                  <a:off x="10006" y="8743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0" name="Oval 64"/>
                <p:cNvSpPr>
                  <a:spLocks noChangeArrowheads="1"/>
                </p:cNvSpPr>
                <p:nvPr/>
              </p:nvSpPr>
              <p:spPr bwMode="auto">
                <a:xfrm>
                  <a:off x="10077" y="8933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1" name="Freeform 65"/>
                <p:cNvSpPr>
                  <a:spLocks/>
                </p:cNvSpPr>
                <p:nvPr/>
              </p:nvSpPr>
              <p:spPr bwMode="auto">
                <a:xfrm>
                  <a:off x="10172" y="8755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2" name="Freeform 66"/>
                <p:cNvSpPr>
                  <a:spLocks/>
                </p:cNvSpPr>
                <p:nvPr/>
              </p:nvSpPr>
              <p:spPr bwMode="auto">
                <a:xfrm>
                  <a:off x="9682" y="8578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3" name="Freeform 67"/>
                <p:cNvSpPr>
                  <a:spLocks/>
                </p:cNvSpPr>
                <p:nvPr/>
              </p:nvSpPr>
              <p:spPr bwMode="auto">
                <a:xfrm>
                  <a:off x="9692" y="8933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4" name="Freeform 68"/>
                <p:cNvSpPr>
                  <a:spLocks/>
                </p:cNvSpPr>
                <p:nvPr/>
              </p:nvSpPr>
              <p:spPr bwMode="auto">
                <a:xfrm>
                  <a:off x="9760" y="9211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5" name="Rectangle 69"/>
                <p:cNvSpPr>
                  <a:spLocks noChangeArrowheads="1"/>
                </p:cNvSpPr>
                <p:nvPr/>
              </p:nvSpPr>
              <p:spPr bwMode="auto">
                <a:xfrm>
                  <a:off x="9425" y="878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6" name="Rectangle 70"/>
                <p:cNvSpPr>
                  <a:spLocks noChangeArrowheads="1"/>
                </p:cNvSpPr>
                <p:nvPr/>
              </p:nvSpPr>
              <p:spPr bwMode="auto">
                <a:xfrm>
                  <a:off x="10514" y="8782"/>
                  <a:ext cx="297" cy="13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7" name="Rectangle 71"/>
                <p:cNvSpPr>
                  <a:spLocks noChangeArrowheads="1"/>
                </p:cNvSpPr>
                <p:nvPr/>
              </p:nvSpPr>
              <p:spPr bwMode="auto">
                <a:xfrm>
                  <a:off x="9425" y="9011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8" name="Rectangle 72"/>
                <p:cNvSpPr>
                  <a:spLocks noChangeArrowheads="1"/>
                </p:cNvSpPr>
                <p:nvPr/>
              </p:nvSpPr>
              <p:spPr bwMode="auto">
                <a:xfrm>
                  <a:off x="10514" y="902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9" name="Rectangle 73"/>
                <p:cNvSpPr>
                  <a:spLocks noChangeArrowheads="1"/>
                </p:cNvSpPr>
                <p:nvPr/>
              </p:nvSpPr>
              <p:spPr bwMode="auto">
                <a:xfrm>
                  <a:off x="9425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0" name="Rectangle 74"/>
                <p:cNvSpPr>
                  <a:spLocks noChangeArrowheads="1"/>
                </p:cNvSpPr>
                <p:nvPr/>
              </p:nvSpPr>
              <p:spPr bwMode="auto">
                <a:xfrm>
                  <a:off x="10514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1" name="Rectangle 75"/>
                <p:cNvSpPr>
                  <a:spLocks noChangeArrowheads="1"/>
                </p:cNvSpPr>
                <p:nvPr/>
              </p:nvSpPr>
              <p:spPr bwMode="auto">
                <a:xfrm>
                  <a:off x="9900" y="8131"/>
                  <a:ext cx="443" cy="71"/>
                </a:xfrm>
                <a:prstGeom prst="rect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2" name="Oval 76"/>
                <p:cNvSpPr>
                  <a:spLocks noChangeArrowheads="1"/>
                </p:cNvSpPr>
                <p:nvPr/>
              </p:nvSpPr>
              <p:spPr bwMode="auto">
                <a:xfrm>
                  <a:off x="10077" y="7692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3" name="Freeform 77"/>
                <p:cNvSpPr>
                  <a:spLocks/>
                </p:cNvSpPr>
                <p:nvPr/>
              </p:nvSpPr>
              <p:spPr bwMode="auto">
                <a:xfrm>
                  <a:off x="9835" y="7830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4" name="Freeform 78"/>
                <p:cNvSpPr>
                  <a:spLocks/>
                </p:cNvSpPr>
                <p:nvPr/>
              </p:nvSpPr>
              <p:spPr bwMode="auto">
                <a:xfrm>
                  <a:off x="9900" y="7853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5" name="Freeform 79"/>
                <p:cNvSpPr>
                  <a:spLocks/>
                </p:cNvSpPr>
                <p:nvPr/>
              </p:nvSpPr>
              <p:spPr bwMode="auto">
                <a:xfrm>
                  <a:off x="10065" y="7853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6" name="Freeform 80"/>
                <p:cNvSpPr>
                  <a:spLocks/>
                </p:cNvSpPr>
                <p:nvPr/>
              </p:nvSpPr>
              <p:spPr bwMode="auto">
                <a:xfrm>
                  <a:off x="10196" y="7853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7" name="WordArt 81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9722" y="8436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9298" name="Rectangle 82"/>
                <p:cNvSpPr>
                  <a:spLocks noChangeArrowheads="1"/>
                </p:cNvSpPr>
                <p:nvPr/>
              </p:nvSpPr>
              <p:spPr bwMode="auto">
                <a:xfrm>
                  <a:off x="10021" y="8252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9" name="Rectangle 83"/>
                <p:cNvSpPr>
                  <a:spLocks noChangeArrowheads="1"/>
                </p:cNvSpPr>
                <p:nvPr/>
              </p:nvSpPr>
              <p:spPr bwMode="auto">
                <a:xfrm>
                  <a:off x="10021" y="8439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300" name="Rectangle 84"/>
                <p:cNvSpPr>
                  <a:spLocks noChangeArrowheads="1"/>
                </p:cNvSpPr>
                <p:nvPr/>
              </p:nvSpPr>
              <p:spPr bwMode="auto">
                <a:xfrm>
                  <a:off x="10026" y="8317"/>
                  <a:ext cx="193" cy="119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9301" name="Freeform 85"/>
              <p:cNvSpPr>
                <a:spLocks/>
              </p:cNvSpPr>
              <p:nvPr/>
            </p:nvSpPr>
            <p:spPr bwMode="auto">
              <a:xfrm>
                <a:off x="2752" y="1076"/>
                <a:ext cx="327" cy="193"/>
              </a:xfrm>
              <a:custGeom>
                <a:avLst/>
                <a:gdLst/>
                <a:ahLst/>
                <a:cxnLst>
                  <a:cxn ang="0">
                    <a:pos x="315" y="114"/>
                  </a:cxn>
                  <a:cxn ang="0">
                    <a:pos x="242" y="16"/>
                  </a:cxn>
                  <a:cxn ang="0">
                    <a:pos x="20" y="16"/>
                  </a:cxn>
                  <a:cxn ang="0">
                    <a:pos x="119" y="59"/>
                  </a:cxn>
                  <a:cxn ang="0">
                    <a:pos x="242" y="114"/>
                  </a:cxn>
                  <a:cxn ang="0">
                    <a:pos x="315" y="177"/>
                  </a:cxn>
                  <a:cxn ang="0">
                    <a:pos x="315" y="114"/>
                  </a:cxn>
                </a:cxnLst>
                <a:rect l="0" t="0" r="r" b="b"/>
                <a:pathLst>
                  <a:path w="327" h="181">
                    <a:moveTo>
                      <a:pt x="315" y="114"/>
                    </a:moveTo>
                    <a:cubicBezTo>
                      <a:pt x="303" y="87"/>
                      <a:pt x="291" y="32"/>
                      <a:pt x="242" y="16"/>
                    </a:cubicBezTo>
                    <a:cubicBezTo>
                      <a:pt x="193" y="0"/>
                      <a:pt x="40" y="9"/>
                      <a:pt x="20" y="16"/>
                    </a:cubicBezTo>
                    <a:cubicBezTo>
                      <a:pt x="0" y="23"/>
                      <a:pt x="82" y="43"/>
                      <a:pt x="119" y="59"/>
                    </a:cubicBezTo>
                    <a:cubicBezTo>
                      <a:pt x="156" y="75"/>
                      <a:pt x="209" y="94"/>
                      <a:pt x="242" y="114"/>
                    </a:cubicBezTo>
                    <a:cubicBezTo>
                      <a:pt x="275" y="134"/>
                      <a:pt x="303" y="181"/>
                      <a:pt x="315" y="177"/>
                    </a:cubicBezTo>
                    <a:cubicBezTo>
                      <a:pt x="327" y="173"/>
                      <a:pt x="327" y="141"/>
                      <a:pt x="315" y="11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302" name="Freeform 86"/>
              <p:cNvSpPr>
                <a:spLocks/>
              </p:cNvSpPr>
              <p:nvPr/>
            </p:nvSpPr>
            <p:spPr bwMode="auto">
              <a:xfrm>
                <a:off x="2831" y="1158"/>
                <a:ext cx="236" cy="195"/>
              </a:xfrm>
              <a:custGeom>
                <a:avLst/>
                <a:gdLst/>
                <a:ahLst/>
                <a:cxnLst>
                  <a:cxn ang="0">
                    <a:pos x="236" y="166"/>
                  </a:cxn>
                  <a:cxn ang="0">
                    <a:pos x="163" y="114"/>
                  </a:cxn>
                  <a:cxn ang="0">
                    <a:pos x="58" y="37"/>
                  </a:cxn>
                  <a:cxn ang="0">
                    <a:pos x="3" y="11"/>
                  </a:cxn>
                  <a:cxn ang="0">
                    <a:pos x="40" y="104"/>
                  </a:cxn>
                  <a:cxn ang="0">
                    <a:pos x="163" y="172"/>
                  </a:cxn>
                  <a:cxn ang="0">
                    <a:pos x="236" y="166"/>
                  </a:cxn>
                </a:cxnLst>
                <a:rect l="0" t="0" r="r" b="b"/>
                <a:pathLst>
                  <a:path w="236" h="183">
                    <a:moveTo>
                      <a:pt x="236" y="166"/>
                    </a:moveTo>
                    <a:cubicBezTo>
                      <a:pt x="236" y="156"/>
                      <a:pt x="193" y="135"/>
                      <a:pt x="163" y="114"/>
                    </a:cubicBezTo>
                    <a:cubicBezTo>
                      <a:pt x="133" y="93"/>
                      <a:pt x="85" y="54"/>
                      <a:pt x="58" y="37"/>
                    </a:cubicBezTo>
                    <a:cubicBezTo>
                      <a:pt x="31" y="20"/>
                      <a:pt x="6" y="0"/>
                      <a:pt x="3" y="11"/>
                    </a:cubicBezTo>
                    <a:cubicBezTo>
                      <a:pt x="0" y="22"/>
                      <a:pt x="13" y="77"/>
                      <a:pt x="40" y="104"/>
                    </a:cubicBezTo>
                    <a:cubicBezTo>
                      <a:pt x="67" y="131"/>
                      <a:pt x="130" y="161"/>
                      <a:pt x="163" y="172"/>
                    </a:cubicBezTo>
                    <a:cubicBezTo>
                      <a:pt x="196" y="183"/>
                      <a:pt x="236" y="176"/>
                      <a:pt x="236" y="166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9303" name="Freeform 87"/>
            <p:cNvSpPr>
              <a:spLocks/>
            </p:cNvSpPr>
            <p:nvPr/>
          </p:nvSpPr>
          <p:spPr bwMode="auto">
            <a:xfrm>
              <a:off x="4497" y="2863"/>
              <a:ext cx="239" cy="117"/>
            </a:xfrm>
            <a:custGeom>
              <a:avLst/>
              <a:gdLst/>
              <a:ahLst/>
              <a:cxnLst>
                <a:cxn ang="0">
                  <a:pos x="342" y="0"/>
                </a:cxn>
                <a:cxn ang="0">
                  <a:pos x="93" y="48"/>
                </a:cxn>
                <a:cxn ang="0">
                  <a:pos x="0" y="146"/>
                </a:cxn>
              </a:cxnLst>
              <a:rect l="0" t="0" r="r" b="b"/>
              <a:pathLst>
                <a:path w="342" h="146">
                  <a:moveTo>
                    <a:pt x="342" y="0"/>
                  </a:moveTo>
                  <a:cubicBezTo>
                    <a:pt x="246" y="12"/>
                    <a:pt x="150" y="24"/>
                    <a:pt x="93" y="48"/>
                  </a:cubicBezTo>
                  <a:cubicBezTo>
                    <a:pt x="36" y="72"/>
                    <a:pt x="18" y="109"/>
                    <a:pt x="0" y="146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9304" name="Freeform 88"/>
          <p:cNvSpPr>
            <a:spLocks/>
          </p:cNvSpPr>
          <p:nvPr/>
        </p:nvSpPr>
        <p:spPr bwMode="auto">
          <a:xfrm>
            <a:off x="642910" y="4643446"/>
            <a:ext cx="5214974" cy="1122364"/>
          </a:xfrm>
          <a:custGeom>
            <a:avLst/>
            <a:gdLst/>
            <a:ahLst/>
            <a:cxnLst>
              <a:cxn ang="0">
                <a:pos x="185" y="890"/>
              </a:cxn>
              <a:cxn ang="0">
                <a:pos x="910" y="424"/>
              </a:cxn>
              <a:cxn ang="0">
                <a:pos x="1346" y="744"/>
              </a:cxn>
              <a:cxn ang="0">
                <a:pos x="2203" y="43"/>
              </a:cxn>
              <a:cxn ang="0">
                <a:pos x="2467" y="486"/>
              </a:cxn>
              <a:cxn ang="0">
                <a:pos x="3184" y="278"/>
              </a:cxn>
              <a:cxn ang="0">
                <a:pos x="3632" y="510"/>
              </a:cxn>
              <a:cxn ang="0">
                <a:pos x="4384" y="145"/>
              </a:cxn>
              <a:cxn ang="0">
                <a:pos x="4617" y="486"/>
              </a:cxn>
              <a:cxn ang="0">
                <a:pos x="5666" y="328"/>
              </a:cxn>
              <a:cxn ang="0">
                <a:pos x="5601" y="1101"/>
              </a:cxn>
              <a:cxn ang="0">
                <a:pos x="2653" y="1431"/>
              </a:cxn>
              <a:cxn ang="0">
                <a:pos x="399" y="1101"/>
              </a:cxn>
              <a:cxn ang="0">
                <a:pos x="259" y="890"/>
              </a:cxn>
            </a:cxnLst>
            <a:rect l="0" t="0" r="r" b="b"/>
            <a:pathLst>
              <a:path w="6103" h="1431">
                <a:moveTo>
                  <a:pt x="185" y="890"/>
                </a:moveTo>
                <a:cubicBezTo>
                  <a:pt x="451" y="669"/>
                  <a:pt x="717" y="448"/>
                  <a:pt x="910" y="424"/>
                </a:cubicBezTo>
                <a:cubicBezTo>
                  <a:pt x="1103" y="400"/>
                  <a:pt x="1130" y="808"/>
                  <a:pt x="1346" y="744"/>
                </a:cubicBezTo>
                <a:cubicBezTo>
                  <a:pt x="1562" y="680"/>
                  <a:pt x="2016" y="86"/>
                  <a:pt x="2203" y="43"/>
                </a:cubicBezTo>
                <a:cubicBezTo>
                  <a:pt x="2390" y="0"/>
                  <a:pt x="2304" y="447"/>
                  <a:pt x="2467" y="486"/>
                </a:cubicBezTo>
                <a:cubicBezTo>
                  <a:pt x="2630" y="525"/>
                  <a:pt x="2990" y="274"/>
                  <a:pt x="3184" y="278"/>
                </a:cubicBezTo>
                <a:cubicBezTo>
                  <a:pt x="3378" y="282"/>
                  <a:pt x="3432" y="532"/>
                  <a:pt x="3632" y="510"/>
                </a:cubicBezTo>
                <a:cubicBezTo>
                  <a:pt x="3832" y="488"/>
                  <a:pt x="4220" y="149"/>
                  <a:pt x="4384" y="145"/>
                </a:cubicBezTo>
                <a:cubicBezTo>
                  <a:pt x="4548" y="141"/>
                  <a:pt x="4403" y="456"/>
                  <a:pt x="4617" y="486"/>
                </a:cubicBezTo>
                <a:cubicBezTo>
                  <a:pt x="4831" y="516"/>
                  <a:pt x="5502" y="226"/>
                  <a:pt x="5666" y="328"/>
                </a:cubicBezTo>
                <a:cubicBezTo>
                  <a:pt x="5830" y="430"/>
                  <a:pt x="6103" y="917"/>
                  <a:pt x="5601" y="1101"/>
                </a:cubicBezTo>
                <a:cubicBezTo>
                  <a:pt x="5099" y="1285"/>
                  <a:pt x="3520" y="1431"/>
                  <a:pt x="2653" y="1431"/>
                </a:cubicBezTo>
                <a:cubicBezTo>
                  <a:pt x="1786" y="1431"/>
                  <a:pt x="798" y="1191"/>
                  <a:pt x="399" y="1101"/>
                </a:cubicBezTo>
                <a:cubicBezTo>
                  <a:pt x="0" y="1011"/>
                  <a:pt x="129" y="950"/>
                  <a:pt x="259" y="89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56" name="155 Forma libre"/>
          <p:cNvSpPr/>
          <p:nvPr/>
        </p:nvSpPr>
        <p:spPr>
          <a:xfrm>
            <a:off x="75028" y="4548554"/>
            <a:ext cx="9209649" cy="1456007"/>
          </a:xfrm>
          <a:custGeom>
            <a:avLst/>
            <a:gdLst>
              <a:gd name="connsiteX0" fmla="*/ 178190 w 9209649"/>
              <a:gd name="connsiteY0" fmla="*/ 951914 h 1456007"/>
              <a:gd name="connsiteX1" fmla="*/ 220394 w 9209649"/>
              <a:gd name="connsiteY1" fmla="*/ 909711 h 1456007"/>
              <a:gd name="connsiteX2" fmla="*/ 1500554 w 9209649"/>
              <a:gd name="connsiteY2" fmla="*/ 1092591 h 1456007"/>
              <a:gd name="connsiteX3" fmla="*/ 3498166 w 9209649"/>
              <a:gd name="connsiteY3" fmla="*/ 1148861 h 1456007"/>
              <a:gd name="connsiteX4" fmla="*/ 5270695 w 9209649"/>
              <a:gd name="connsiteY4" fmla="*/ 923778 h 1456007"/>
              <a:gd name="connsiteX5" fmla="*/ 5917809 w 9209649"/>
              <a:gd name="connsiteY5" fmla="*/ 614289 h 1456007"/>
              <a:gd name="connsiteX6" fmla="*/ 6705600 w 9209649"/>
              <a:gd name="connsiteY6" fmla="*/ 192258 h 1456007"/>
              <a:gd name="connsiteX7" fmla="*/ 7479323 w 9209649"/>
              <a:gd name="connsiteY7" fmla="*/ 178191 h 1456007"/>
              <a:gd name="connsiteX8" fmla="*/ 8534400 w 9209649"/>
              <a:gd name="connsiteY8" fmla="*/ 79717 h 1456007"/>
              <a:gd name="connsiteX9" fmla="*/ 8731347 w 9209649"/>
              <a:gd name="connsiteY9" fmla="*/ 656492 h 1456007"/>
              <a:gd name="connsiteX10" fmla="*/ 8787618 w 9209649"/>
              <a:gd name="connsiteY10" fmla="*/ 1176997 h 1456007"/>
              <a:gd name="connsiteX11" fmla="*/ 6199163 w 9209649"/>
              <a:gd name="connsiteY11" fmla="*/ 1416148 h 1456007"/>
              <a:gd name="connsiteX12" fmla="*/ 4046806 w 9209649"/>
              <a:gd name="connsiteY12" fmla="*/ 1416148 h 1456007"/>
              <a:gd name="connsiteX13" fmla="*/ 1711569 w 9209649"/>
              <a:gd name="connsiteY13" fmla="*/ 1289538 h 1456007"/>
              <a:gd name="connsiteX14" fmla="*/ 712763 w 9209649"/>
              <a:gd name="connsiteY14" fmla="*/ 1162929 h 1456007"/>
              <a:gd name="connsiteX15" fmla="*/ 121920 w 9209649"/>
              <a:gd name="connsiteY15" fmla="*/ 909711 h 1456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209649" h="1456007">
                <a:moveTo>
                  <a:pt x="178190" y="951914"/>
                </a:moveTo>
                <a:cubicBezTo>
                  <a:pt x="89095" y="919089"/>
                  <a:pt x="0" y="886265"/>
                  <a:pt x="220394" y="909711"/>
                </a:cubicBezTo>
                <a:cubicBezTo>
                  <a:pt x="440788" y="933157"/>
                  <a:pt x="954259" y="1052733"/>
                  <a:pt x="1500554" y="1092591"/>
                </a:cubicBezTo>
                <a:cubicBezTo>
                  <a:pt x="2046849" y="1132449"/>
                  <a:pt x="2869809" y="1176996"/>
                  <a:pt x="3498166" y="1148861"/>
                </a:cubicBezTo>
                <a:cubicBezTo>
                  <a:pt x="4126523" y="1120726"/>
                  <a:pt x="4867421" y="1012873"/>
                  <a:pt x="5270695" y="923778"/>
                </a:cubicBezTo>
                <a:cubicBezTo>
                  <a:pt x="5673969" y="834683"/>
                  <a:pt x="5678658" y="736209"/>
                  <a:pt x="5917809" y="614289"/>
                </a:cubicBezTo>
                <a:cubicBezTo>
                  <a:pt x="6156960" y="492369"/>
                  <a:pt x="6445348" y="264941"/>
                  <a:pt x="6705600" y="192258"/>
                </a:cubicBezTo>
                <a:cubicBezTo>
                  <a:pt x="6965852" y="119575"/>
                  <a:pt x="7174523" y="196948"/>
                  <a:pt x="7479323" y="178191"/>
                </a:cubicBezTo>
                <a:cubicBezTo>
                  <a:pt x="7784123" y="159434"/>
                  <a:pt x="8325729" y="0"/>
                  <a:pt x="8534400" y="79717"/>
                </a:cubicBezTo>
                <a:cubicBezTo>
                  <a:pt x="8743071" y="159434"/>
                  <a:pt x="8689144" y="473612"/>
                  <a:pt x="8731347" y="656492"/>
                </a:cubicBezTo>
                <a:cubicBezTo>
                  <a:pt x="8773550" y="839372"/>
                  <a:pt x="9209649" y="1050388"/>
                  <a:pt x="8787618" y="1176997"/>
                </a:cubicBezTo>
                <a:cubicBezTo>
                  <a:pt x="8365587" y="1303606"/>
                  <a:pt x="6989298" y="1376289"/>
                  <a:pt x="6199163" y="1416148"/>
                </a:cubicBezTo>
                <a:cubicBezTo>
                  <a:pt x="5409028" y="1456007"/>
                  <a:pt x="4794738" y="1437250"/>
                  <a:pt x="4046806" y="1416148"/>
                </a:cubicBezTo>
                <a:cubicBezTo>
                  <a:pt x="3298874" y="1395046"/>
                  <a:pt x="2267243" y="1331741"/>
                  <a:pt x="1711569" y="1289538"/>
                </a:cubicBezTo>
                <a:cubicBezTo>
                  <a:pt x="1155895" y="1247335"/>
                  <a:pt x="977704" y="1226233"/>
                  <a:pt x="712763" y="1162929"/>
                </a:cubicBezTo>
                <a:cubicBezTo>
                  <a:pt x="447822" y="1099625"/>
                  <a:pt x="284871" y="1004668"/>
                  <a:pt x="121920" y="909711"/>
                </a:cubicBezTo>
              </a:path>
            </a:pathLst>
          </a:custGeom>
          <a:solidFill>
            <a:srgbClr val="F9B277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57" name="156 Rectángulo"/>
          <p:cNvSpPr/>
          <p:nvPr/>
        </p:nvSpPr>
        <p:spPr>
          <a:xfrm>
            <a:off x="8501090" y="1165418"/>
            <a:ext cx="142876" cy="3478027"/>
          </a:xfrm>
          <a:prstGeom prst="rect">
            <a:avLst/>
          </a:prstGeom>
          <a:solidFill>
            <a:schemeClr val="tx1">
              <a:lumMod val="6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64" name="163 CuadroTexto"/>
          <p:cNvSpPr txBox="1"/>
          <p:nvPr/>
        </p:nvSpPr>
        <p:spPr>
          <a:xfrm>
            <a:off x="1913688" y="276315"/>
            <a:ext cx="6978791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SIGNIFICADO  DEL COLOR DE LAS BANDERAS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sp>
        <p:nvSpPr>
          <p:cNvPr id="165" name="164 CuadroTexto"/>
          <p:cNvSpPr txBox="1"/>
          <p:nvPr/>
        </p:nvSpPr>
        <p:spPr>
          <a:xfrm>
            <a:off x="1770443" y="984136"/>
            <a:ext cx="500066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ROJA</a:t>
            </a:r>
            <a:r>
              <a:rPr lang="es-ES" sz="2000" dirty="0" smtClean="0">
                <a:solidFill>
                  <a:srgbClr val="FF0000"/>
                </a:solidFill>
                <a:latin typeface="Comic Sans MS" pitchFamily="66" charset="0"/>
              </a:rPr>
              <a:t>: </a:t>
            </a:r>
            <a:r>
              <a:rPr lang="es-ES" sz="2000" dirty="0" smtClean="0">
                <a:latin typeface="Comic Sans MS" pitchFamily="66" charset="0"/>
              </a:rPr>
              <a:t>Baño prohibido</a:t>
            </a:r>
          </a:p>
          <a:p>
            <a:pPr algn="just"/>
            <a:r>
              <a:rPr lang="es-ES" sz="2000" dirty="0" smtClean="0">
                <a:latin typeface="Comic Sans MS" pitchFamily="66" charset="0"/>
              </a:rPr>
              <a:t>Debido al oleaje, corrientes, aguas contaminadas, presencias de animales marinos, etc.</a:t>
            </a:r>
            <a:endParaRPr lang="es-ES" sz="2000" dirty="0">
              <a:latin typeface="Comic Sans MS" pitchFamily="66" charset="0"/>
            </a:endParaRPr>
          </a:p>
        </p:txBody>
      </p:sp>
      <p:sp>
        <p:nvSpPr>
          <p:cNvPr id="166" name="165 CuadroTexto"/>
          <p:cNvSpPr txBox="1"/>
          <p:nvPr/>
        </p:nvSpPr>
        <p:spPr>
          <a:xfrm>
            <a:off x="2376924" y="2386602"/>
            <a:ext cx="43102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b="1" dirty="0" smtClean="0">
                <a:solidFill>
                  <a:srgbClr val="FFFF00"/>
                </a:solidFill>
                <a:latin typeface="Comic Sans MS" pitchFamily="66" charset="0"/>
              </a:rPr>
              <a:t>AMARILLA: </a:t>
            </a:r>
            <a:r>
              <a:rPr lang="es-ES" sz="2000" dirty="0" smtClean="0">
                <a:latin typeface="Comic Sans MS" pitchFamily="66" charset="0"/>
              </a:rPr>
              <a:t>Baño con precaución</a:t>
            </a:r>
          </a:p>
          <a:p>
            <a:pPr algn="just"/>
            <a:r>
              <a:rPr lang="es-ES" sz="2000" dirty="0" smtClean="0">
                <a:latin typeface="Comic Sans MS" pitchFamily="66" charset="0"/>
              </a:rPr>
              <a:t>Debido al oleaje, corrientes, etc.</a:t>
            </a:r>
            <a:endParaRPr lang="es-ES" sz="2000" dirty="0">
              <a:latin typeface="Comic Sans MS" pitchFamily="66" charset="0"/>
            </a:endParaRPr>
          </a:p>
        </p:txBody>
      </p:sp>
      <p:sp>
        <p:nvSpPr>
          <p:cNvPr id="167" name="166 CuadroTexto"/>
          <p:cNvSpPr txBox="1"/>
          <p:nvPr/>
        </p:nvSpPr>
        <p:spPr>
          <a:xfrm>
            <a:off x="2614257" y="3659029"/>
            <a:ext cx="36433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b="1" dirty="0" smtClean="0">
                <a:solidFill>
                  <a:srgbClr val="92D050"/>
                </a:solidFill>
                <a:latin typeface="Comic Sans MS" pitchFamily="66" charset="0"/>
              </a:rPr>
              <a:t>VERDE</a:t>
            </a:r>
          </a:p>
        </p:txBody>
      </p:sp>
      <p:grpSp>
        <p:nvGrpSpPr>
          <p:cNvPr id="9305" name="Group 89"/>
          <p:cNvGrpSpPr>
            <a:grpSpLocks/>
          </p:cNvGrpSpPr>
          <p:nvPr/>
        </p:nvGrpSpPr>
        <p:grpSpPr bwMode="auto">
          <a:xfrm>
            <a:off x="2000232" y="5072074"/>
            <a:ext cx="857256" cy="642942"/>
            <a:chOff x="2556" y="8287"/>
            <a:chExt cx="2594" cy="2057"/>
          </a:xfrm>
        </p:grpSpPr>
        <p:sp>
          <p:nvSpPr>
            <p:cNvPr id="9306" name="Freeform 90"/>
            <p:cNvSpPr>
              <a:spLocks/>
            </p:cNvSpPr>
            <p:nvPr/>
          </p:nvSpPr>
          <p:spPr bwMode="auto">
            <a:xfrm>
              <a:off x="2936" y="9645"/>
              <a:ext cx="365" cy="430"/>
            </a:xfrm>
            <a:custGeom>
              <a:avLst/>
              <a:gdLst/>
              <a:ahLst/>
              <a:cxnLst>
                <a:cxn ang="0">
                  <a:pos x="284" y="92"/>
                </a:cxn>
                <a:cxn ang="0">
                  <a:pos x="156" y="36"/>
                </a:cxn>
                <a:cxn ang="0">
                  <a:pos x="15" y="45"/>
                </a:cxn>
                <a:cxn ang="0">
                  <a:pos x="67" y="306"/>
                </a:cxn>
                <a:cxn ang="0">
                  <a:pos x="206" y="382"/>
                </a:cxn>
                <a:cxn ang="0">
                  <a:pos x="352" y="382"/>
                </a:cxn>
                <a:cxn ang="0">
                  <a:pos x="284" y="92"/>
                </a:cxn>
              </a:cxnLst>
              <a:rect l="0" t="0" r="r" b="b"/>
              <a:pathLst>
                <a:path w="365" h="430">
                  <a:moveTo>
                    <a:pt x="284" y="92"/>
                  </a:moveTo>
                  <a:cubicBezTo>
                    <a:pt x="251" y="34"/>
                    <a:pt x="201" y="44"/>
                    <a:pt x="156" y="36"/>
                  </a:cubicBezTo>
                  <a:cubicBezTo>
                    <a:pt x="111" y="28"/>
                    <a:pt x="30" y="0"/>
                    <a:pt x="15" y="45"/>
                  </a:cubicBezTo>
                  <a:cubicBezTo>
                    <a:pt x="0" y="90"/>
                    <a:pt x="35" y="250"/>
                    <a:pt x="67" y="306"/>
                  </a:cubicBezTo>
                  <a:cubicBezTo>
                    <a:pt x="99" y="362"/>
                    <a:pt x="159" y="369"/>
                    <a:pt x="206" y="382"/>
                  </a:cubicBezTo>
                  <a:cubicBezTo>
                    <a:pt x="253" y="395"/>
                    <a:pt x="339" y="430"/>
                    <a:pt x="352" y="382"/>
                  </a:cubicBezTo>
                  <a:cubicBezTo>
                    <a:pt x="365" y="334"/>
                    <a:pt x="317" y="150"/>
                    <a:pt x="284" y="92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07" name="Freeform 91"/>
            <p:cNvSpPr>
              <a:spLocks/>
            </p:cNvSpPr>
            <p:nvPr/>
          </p:nvSpPr>
          <p:spPr bwMode="auto">
            <a:xfrm>
              <a:off x="2879" y="8718"/>
              <a:ext cx="305" cy="408"/>
            </a:xfrm>
            <a:custGeom>
              <a:avLst/>
              <a:gdLst/>
              <a:ahLst/>
              <a:cxnLst>
                <a:cxn ang="0">
                  <a:pos x="227" y="303"/>
                </a:cxn>
                <a:cxn ang="0">
                  <a:pos x="97" y="402"/>
                </a:cxn>
                <a:cxn ang="0">
                  <a:pos x="36" y="266"/>
                </a:cxn>
                <a:cxn ang="0">
                  <a:pos x="36" y="80"/>
                </a:cxn>
                <a:cxn ang="0">
                  <a:pos x="255" y="15"/>
                </a:cxn>
                <a:cxn ang="0">
                  <a:pos x="292" y="173"/>
                </a:cxn>
                <a:cxn ang="0">
                  <a:pos x="177" y="321"/>
                </a:cxn>
              </a:cxnLst>
              <a:rect l="0" t="0" r="r" b="b"/>
              <a:pathLst>
                <a:path w="305" h="408">
                  <a:moveTo>
                    <a:pt x="227" y="303"/>
                  </a:moveTo>
                  <a:cubicBezTo>
                    <a:pt x="178" y="355"/>
                    <a:pt x="129" y="408"/>
                    <a:pt x="97" y="402"/>
                  </a:cubicBezTo>
                  <a:cubicBezTo>
                    <a:pt x="65" y="396"/>
                    <a:pt x="46" y="320"/>
                    <a:pt x="36" y="266"/>
                  </a:cubicBezTo>
                  <a:cubicBezTo>
                    <a:pt x="26" y="212"/>
                    <a:pt x="0" y="122"/>
                    <a:pt x="36" y="80"/>
                  </a:cubicBezTo>
                  <a:cubicBezTo>
                    <a:pt x="72" y="38"/>
                    <a:pt x="212" y="0"/>
                    <a:pt x="255" y="15"/>
                  </a:cubicBezTo>
                  <a:cubicBezTo>
                    <a:pt x="298" y="30"/>
                    <a:pt x="305" y="122"/>
                    <a:pt x="292" y="173"/>
                  </a:cubicBezTo>
                  <a:cubicBezTo>
                    <a:pt x="279" y="224"/>
                    <a:pt x="228" y="272"/>
                    <a:pt x="177" y="321"/>
                  </a:cubicBezTo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08" name="Freeform 92"/>
            <p:cNvSpPr>
              <a:spLocks/>
            </p:cNvSpPr>
            <p:nvPr/>
          </p:nvSpPr>
          <p:spPr bwMode="auto">
            <a:xfrm>
              <a:off x="2556" y="9103"/>
              <a:ext cx="517" cy="542"/>
            </a:xfrm>
            <a:custGeom>
              <a:avLst/>
              <a:gdLst/>
              <a:ahLst/>
              <a:cxnLst>
                <a:cxn ang="0">
                  <a:pos x="465" y="180"/>
                </a:cxn>
                <a:cxn ang="0">
                  <a:pos x="279" y="22"/>
                </a:cxn>
                <a:cxn ang="0">
                  <a:pos x="71" y="50"/>
                </a:cxn>
                <a:cxn ang="0">
                  <a:pos x="0" y="254"/>
                </a:cxn>
                <a:cxn ang="0">
                  <a:pos x="71" y="430"/>
                </a:cxn>
                <a:cxn ang="0">
                  <a:pos x="158" y="533"/>
                </a:cxn>
                <a:cxn ang="0">
                  <a:pos x="288" y="486"/>
                </a:cxn>
                <a:cxn ang="0">
                  <a:pos x="502" y="338"/>
                </a:cxn>
                <a:cxn ang="0">
                  <a:pos x="376" y="291"/>
                </a:cxn>
                <a:cxn ang="0">
                  <a:pos x="465" y="180"/>
                </a:cxn>
              </a:cxnLst>
              <a:rect l="0" t="0" r="r" b="b"/>
              <a:pathLst>
                <a:path w="517" h="542">
                  <a:moveTo>
                    <a:pt x="465" y="180"/>
                  </a:moveTo>
                  <a:cubicBezTo>
                    <a:pt x="449" y="135"/>
                    <a:pt x="345" y="44"/>
                    <a:pt x="279" y="22"/>
                  </a:cubicBezTo>
                  <a:cubicBezTo>
                    <a:pt x="213" y="0"/>
                    <a:pt x="118" y="11"/>
                    <a:pt x="71" y="50"/>
                  </a:cubicBezTo>
                  <a:cubicBezTo>
                    <a:pt x="24" y="89"/>
                    <a:pt x="0" y="191"/>
                    <a:pt x="0" y="254"/>
                  </a:cubicBezTo>
                  <a:cubicBezTo>
                    <a:pt x="0" y="317"/>
                    <a:pt x="45" y="383"/>
                    <a:pt x="71" y="430"/>
                  </a:cubicBezTo>
                  <a:cubicBezTo>
                    <a:pt x="97" y="477"/>
                    <a:pt x="122" y="524"/>
                    <a:pt x="158" y="533"/>
                  </a:cubicBezTo>
                  <a:cubicBezTo>
                    <a:pt x="194" y="542"/>
                    <a:pt x="231" y="518"/>
                    <a:pt x="288" y="486"/>
                  </a:cubicBezTo>
                  <a:cubicBezTo>
                    <a:pt x="345" y="454"/>
                    <a:pt x="487" y="371"/>
                    <a:pt x="502" y="338"/>
                  </a:cubicBezTo>
                  <a:cubicBezTo>
                    <a:pt x="517" y="305"/>
                    <a:pt x="385" y="313"/>
                    <a:pt x="376" y="291"/>
                  </a:cubicBezTo>
                  <a:cubicBezTo>
                    <a:pt x="367" y="269"/>
                    <a:pt x="481" y="225"/>
                    <a:pt x="465" y="180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09" name="Freeform 93"/>
            <p:cNvSpPr>
              <a:spLocks/>
            </p:cNvSpPr>
            <p:nvPr/>
          </p:nvSpPr>
          <p:spPr bwMode="auto">
            <a:xfrm>
              <a:off x="3484" y="8631"/>
              <a:ext cx="1183" cy="1321"/>
            </a:xfrm>
            <a:custGeom>
              <a:avLst/>
              <a:gdLst/>
              <a:ahLst/>
              <a:cxnLst>
                <a:cxn ang="0">
                  <a:pos x="481" y="43"/>
                </a:cxn>
                <a:cxn ang="0">
                  <a:pos x="195" y="43"/>
                </a:cxn>
                <a:cxn ang="0">
                  <a:pos x="56" y="299"/>
                </a:cxn>
                <a:cxn ang="0">
                  <a:pos x="0" y="652"/>
                </a:cxn>
                <a:cxn ang="0">
                  <a:pos x="56" y="848"/>
                </a:cxn>
                <a:cxn ang="0">
                  <a:pos x="214" y="1108"/>
                </a:cxn>
                <a:cxn ang="0">
                  <a:pos x="396" y="1191"/>
                </a:cxn>
                <a:cxn ang="0">
                  <a:pos x="642" y="1154"/>
                </a:cxn>
                <a:cxn ang="0">
                  <a:pos x="938" y="1033"/>
                </a:cxn>
                <a:cxn ang="0">
                  <a:pos x="957" y="895"/>
                </a:cxn>
                <a:cxn ang="0">
                  <a:pos x="697" y="987"/>
                </a:cxn>
                <a:cxn ang="0">
                  <a:pos x="552" y="801"/>
                </a:cxn>
                <a:cxn ang="0">
                  <a:pos x="836" y="895"/>
                </a:cxn>
                <a:cxn ang="0">
                  <a:pos x="1046" y="810"/>
                </a:cxn>
                <a:cxn ang="0">
                  <a:pos x="1046" y="578"/>
                </a:cxn>
                <a:cxn ang="0">
                  <a:pos x="948" y="513"/>
                </a:cxn>
                <a:cxn ang="0">
                  <a:pos x="892" y="355"/>
                </a:cxn>
                <a:cxn ang="0">
                  <a:pos x="836" y="225"/>
                </a:cxn>
                <a:cxn ang="0">
                  <a:pos x="642" y="43"/>
                </a:cxn>
                <a:cxn ang="0">
                  <a:pos x="481" y="43"/>
                </a:cxn>
              </a:cxnLst>
              <a:rect l="0" t="0" r="r" b="b"/>
              <a:pathLst>
                <a:path w="1081" h="1199">
                  <a:moveTo>
                    <a:pt x="481" y="43"/>
                  </a:moveTo>
                  <a:cubicBezTo>
                    <a:pt x="407" y="43"/>
                    <a:pt x="266" y="0"/>
                    <a:pt x="195" y="43"/>
                  </a:cubicBezTo>
                  <a:cubicBezTo>
                    <a:pt x="124" y="86"/>
                    <a:pt x="88" y="197"/>
                    <a:pt x="56" y="299"/>
                  </a:cubicBezTo>
                  <a:cubicBezTo>
                    <a:pt x="24" y="401"/>
                    <a:pt x="0" y="561"/>
                    <a:pt x="0" y="652"/>
                  </a:cubicBezTo>
                  <a:cubicBezTo>
                    <a:pt x="0" y="743"/>
                    <a:pt x="20" y="772"/>
                    <a:pt x="56" y="848"/>
                  </a:cubicBezTo>
                  <a:cubicBezTo>
                    <a:pt x="92" y="924"/>
                    <a:pt x="157" y="1051"/>
                    <a:pt x="214" y="1108"/>
                  </a:cubicBezTo>
                  <a:cubicBezTo>
                    <a:pt x="271" y="1165"/>
                    <a:pt x="325" y="1183"/>
                    <a:pt x="396" y="1191"/>
                  </a:cubicBezTo>
                  <a:cubicBezTo>
                    <a:pt x="467" y="1199"/>
                    <a:pt x="552" y="1180"/>
                    <a:pt x="642" y="1154"/>
                  </a:cubicBezTo>
                  <a:cubicBezTo>
                    <a:pt x="732" y="1128"/>
                    <a:pt x="885" y="1076"/>
                    <a:pt x="938" y="1033"/>
                  </a:cubicBezTo>
                  <a:cubicBezTo>
                    <a:pt x="991" y="990"/>
                    <a:pt x="997" y="903"/>
                    <a:pt x="957" y="895"/>
                  </a:cubicBezTo>
                  <a:cubicBezTo>
                    <a:pt x="917" y="887"/>
                    <a:pt x="764" y="1003"/>
                    <a:pt x="697" y="987"/>
                  </a:cubicBezTo>
                  <a:cubicBezTo>
                    <a:pt x="630" y="971"/>
                    <a:pt x="529" y="816"/>
                    <a:pt x="552" y="801"/>
                  </a:cubicBezTo>
                  <a:cubicBezTo>
                    <a:pt x="575" y="786"/>
                    <a:pt x="754" y="893"/>
                    <a:pt x="836" y="895"/>
                  </a:cubicBezTo>
                  <a:cubicBezTo>
                    <a:pt x="918" y="897"/>
                    <a:pt x="1011" y="863"/>
                    <a:pt x="1046" y="810"/>
                  </a:cubicBezTo>
                  <a:cubicBezTo>
                    <a:pt x="1081" y="757"/>
                    <a:pt x="1062" y="627"/>
                    <a:pt x="1046" y="578"/>
                  </a:cubicBezTo>
                  <a:cubicBezTo>
                    <a:pt x="1030" y="529"/>
                    <a:pt x="974" y="550"/>
                    <a:pt x="948" y="513"/>
                  </a:cubicBezTo>
                  <a:cubicBezTo>
                    <a:pt x="922" y="476"/>
                    <a:pt x="911" y="403"/>
                    <a:pt x="892" y="355"/>
                  </a:cubicBezTo>
                  <a:cubicBezTo>
                    <a:pt x="873" y="307"/>
                    <a:pt x="878" y="277"/>
                    <a:pt x="836" y="225"/>
                  </a:cubicBezTo>
                  <a:cubicBezTo>
                    <a:pt x="794" y="173"/>
                    <a:pt x="707" y="73"/>
                    <a:pt x="642" y="43"/>
                  </a:cubicBezTo>
                  <a:cubicBezTo>
                    <a:pt x="577" y="13"/>
                    <a:pt x="555" y="43"/>
                    <a:pt x="481" y="43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0" name="Freeform 94"/>
            <p:cNvSpPr>
              <a:spLocks/>
            </p:cNvSpPr>
            <p:nvPr/>
          </p:nvSpPr>
          <p:spPr bwMode="auto">
            <a:xfrm>
              <a:off x="2847" y="8631"/>
              <a:ext cx="1256" cy="1321"/>
            </a:xfrm>
            <a:custGeom>
              <a:avLst/>
              <a:gdLst/>
              <a:ahLst/>
              <a:cxnLst>
                <a:cxn ang="0">
                  <a:pos x="0" y="752"/>
                </a:cxn>
                <a:cxn ang="0">
                  <a:pos x="107" y="669"/>
                </a:cxn>
                <a:cxn ang="0">
                  <a:pos x="219" y="371"/>
                </a:cxn>
                <a:cxn ang="0">
                  <a:pos x="423" y="139"/>
                </a:cxn>
                <a:cxn ang="0">
                  <a:pos x="646" y="46"/>
                </a:cxn>
                <a:cxn ang="0">
                  <a:pos x="1008" y="0"/>
                </a:cxn>
                <a:cxn ang="0">
                  <a:pos x="1253" y="46"/>
                </a:cxn>
                <a:cxn ang="0">
                  <a:pos x="1027" y="83"/>
                </a:cxn>
                <a:cxn ang="0">
                  <a:pos x="841" y="176"/>
                </a:cxn>
                <a:cxn ang="0">
                  <a:pos x="795" y="446"/>
                </a:cxn>
                <a:cxn ang="0">
                  <a:pos x="720" y="715"/>
                </a:cxn>
                <a:cxn ang="0">
                  <a:pos x="795" y="892"/>
                </a:cxn>
                <a:cxn ang="0">
                  <a:pos x="888" y="1050"/>
                </a:cxn>
                <a:cxn ang="0">
                  <a:pos x="1135" y="1263"/>
                </a:cxn>
                <a:cxn ang="0">
                  <a:pos x="795" y="1319"/>
                </a:cxn>
                <a:cxn ang="0">
                  <a:pos x="479" y="1254"/>
                </a:cxn>
                <a:cxn ang="0">
                  <a:pos x="291" y="1040"/>
                </a:cxn>
                <a:cxn ang="0">
                  <a:pos x="144" y="827"/>
                </a:cxn>
                <a:cxn ang="0">
                  <a:pos x="52" y="799"/>
                </a:cxn>
                <a:cxn ang="0">
                  <a:pos x="52" y="734"/>
                </a:cxn>
              </a:cxnLst>
              <a:rect l="0" t="0" r="r" b="b"/>
              <a:pathLst>
                <a:path w="1256" h="1321">
                  <a:moveTo>
                    <a:pt x="0" y="752"/>
                  </a:moveTo>
                  <a:cubicBezTo>
                    <a:pt x="35" y="742"/>
                    <a:pt x="71" y="732"/>
                    <a:pt x="107" y="669"/>
                  </a:cubicBezTo>
                  <a:cubicBezTo>
                    <a:pt x="143" y="606"/>
                    <a:pt x="166" y="459"/>
                    <a:pt x="219" y="371"/>
                  </a:cubicBezTo>
                  <a:cubicBezTo>
                    <a:pt x="272" y="283"/>
                    <a:pt x="352" y="193"/>
                    <a:pt x="423" y="139"/>
                  </a:cubicBezTo>
                  <a:cubicBezTo>
                    <a:pt x="494" y="85"/>
                    <a:pt x="549" y="69"/>
                    <a:pt x="646" y="46"/>
                  </a:cubicBezTo>
                  <a:cubicBezTo>
                    <a:pt x="743" y="23"/>
                    <a:pt x="907" y="0"/>
                    <a:pt x="1008" y="0"/>
                  </a:cubicBezTo>
                  <a:cubicBezTo>
                    <a:pt x="1109" y="0"/>
                    <a:pt x="1250" y="32"/>
                    <a:pt x="1253" y="46"/>
                  </a:cubicBezTo>
                  <a:cubicBezTo>
                    <a:pt x="1256" y="60"/>
                    <a:pt x="1096" y="61"/>
                    <a:pt x="1027" y="83"/>
                  </a:cubicBezTo>
                  <a:cubicBezTo>
                    <a:pt x="958" y="105"/>
                    <a:pt x="880" y="116"/>
                    <a:pt x="841" y="176"/>
                  </a:cubicBezTo>
                  <a:cubicBezTo>
                    <a:pt x="802" y="236"/>
                    <a:pt x="815" y="356"/>
                    <a:pt x="795" y="446"/>
                  </a:cubicBezTo>
                  <a:cubicBezTo>
                    <a:pt x="775" y="536"/>
                    <a:pt x="720" y="641"/>
                    <a:pt x="720" y="715"/>
                  </a:cubicBezTo>
                  <a:cubicBezTo>
                    <a:pt x="720" y="789"/>
                    <a:pt x="767" y="836"/>
                    <a:pt x="795" y="892"/>
                  </a:cubicBezTo>
                  <a:cubicBezTo>
                    <a:pt x="823" y="948"/>
                    <a:pt x="831" y="988"/>
                    <a:pt x="888" y="1050"/>
                  </a:cubicBezTo>
                  <a:cubicBezTo>
                    <a:pt x="945" y="1112"/>
                    <a:pt x="1150" y="1218"/>
                    <a:pt x="1135" y="1263"/>
                  </a:cubicBezTo>
                  <a:cubicBezTo>
                    <a:pt x="1120" y="1308"/>
                    <a:pt x="904" y="1321"/>
                    <a:pt x="795" y="1319"/>
                  </a:cubicBezTo>
                  <a:cubicBezTo>
                    <a:pt x="686" y="1317"/>
                    <a:pt x="563" y="1300"/>
                    <a:pt x="479" y="1254"/>
                  </a:cubicBezTo>
                  <a:cubicBezTo>
                    <a:pt x="395" y="1208"/>
                    <a:pt x="347" y="1111"/>
                    <a:pt x="291" y="1040"/>
                  </a:cubicBezTo>
                  <a:cubicBezTo>
                    <a:pt x="235" y="969"/>
                    <a:pt x="184" y="867"/>
                    <a:pt x="144" y="827"/>
                  </a:cubicBezTo>
                  <a:cubicBezTo>
                    <a:pt x="104" y="787"/>
                    <a:pt x="67" y="814"/>
                    <a:pt x="52" y="799"/>
                  </a:cubicBezTo>
                  <a:cubicBezTo>
                    <a:pt x="37" y="784"/>
                    <a:pt x="44" y="759"/>
                    <a:pt x="52" y="734"/>
                  </a:cubicBezTo>
                </a:path>
              </a:pathLst>
            </a:custGeom>
            <a:solidFill>
              <a:srgbClr val="5A5A5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1" name="Freeform 95"/>
            <p:cNvSpPr>
              <a:spLocks/>
            </p:cNvSpPr>
            <p:nvPr/>
          </p:nvSpPr>
          <p:spPr bwMode="auto">
            <a:xfrm>
              <a:off x="3195" y="9103"/>
              <a:ext cx="391" cy="481"/>
            </a:xfrm>
            <a:custGeom>
              <a:avLst/>
              <a:gdLst/>
              <a:ahLst/>
              <a:cxnLst>
                <a:cxn ang="0">
                  <a:pos x="354" y="122"/>
                </a:cxn>
                <a:cxn ang="0">
                  <a:pos x="280" y="17"/>
                </a:cxn>
                <a:cxn ang="0">
                  <a:pos x="187" y="17"/>
                </a:cxn>
                <a:cxn ang="0">
                  <a:pos x="19" y="76"/>
                </a:cxn>
                <a:cxn ang="0">
                  <a:pos x="75" y="280"/>
                </a:cxn>
                <a:cxn ang="0">
                  <a:pos x="131" y="401"/>
                </a:cxn>
                <a:cxn ang="0">
                  <a:pos x="196" y="467"/>
                </a:cxn>
                <a:cxn ang="0">
                  <a:pos x="345" y="317"/>
                </a:cxn>
                <a:cxn ang="0">
                  <a:pos x="391" y="224"/>
                </a:cxn>
              </a:cxnLst>
              <a:rect l="0" t="0" r="r" b="b"/>
              <a:pathLst>
                <a:path w="391" h="481">
                  <a:moveTo>
                    <a:pt x="354" y="122"/>
                  </a:moveTo>
                  <a:cubicBezTo>
                    <a:pt x="331" y="78"/>
                    <a:pt x="308" y="34"/>
                    <a:pt x="280" y="17"/>
                  </a:cubicBezTo>
                  <a:cubicBezTo>
                    <a:pt x="252" y="0"/>
                    <a:pt x="230" y="7"/>
                    <a:pt x="187" y="17"/>
                  </a:cubicBezTo>
                  <a:cubicBezTo>
                    <a:pt x="144" y="27"/>
                    <a:pt x="38" y="32"/>
                    <a:pt x="19" y="76"/>
                  </a:cubicBezTo>
                  <a:cubicBezTo>
                    <a:pt x="0" y="120"/>
                    <a:pt x="56" y="226"/>
                    <a:pt x="75" y="280"/>
                  </a:cubicBezTo>
                  <a:cubicBezTo>
                    <a:pt x="94" y="334"/>
                    <a:pt x="111" y="370"/>
                    <a:pt x="131" y="401"/>
                  </a:cubicBezTo>
                  <a:cubicBezTo>
                    <a:pt x="151" y="432"/>
                    <a:pt x="160" y="481"/>
                    <a:pt x="196" y="467"/>
                  </a:cubicBezTo>
                  <a:cubicBezTo>
                    <a:pt x="232" y="453"/>
                    <a:pt x="313" y="357"/>
                    <a:pt x="345" y="317"/>
                  </a:cubicBezTo>
                  <a:cubicBezTo>
                    <a:pt x="377" y="277"/>
                    <a:pt x="384" y="250"/>
                    <a:pt x="391" y="224"/>
                  </a:cubicBezTo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2" name="Oval 96"/>
            <p:cNvSpPr>
              <a:spLocks noChangeArrowheads="1"/>
            </p:cNvSpPr>
            <p:nvPr/>
          </p:nvSpPr>
          <p:spPr bwMode="auto">
            <a:xfrm>
              <a:off x="3982" y="8974"/>
              <a:ext cx="246" cy="35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3" name="Oval 97"/>
            <p:cNvSpPr>
              <a:spLocks noChangeArrowheads="1"/>
            </p:cNvSpPr>
            <p:nvPr/>
          </p:nvSpPr>
          <p:spPr bwMode="auto">
            <a:xfrm>
              <a:off x="4283" y="8900"/>
              <a:ext cx="195" cy="35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4" name="Oval 98"/>
            <p:cNvSpPr>
              <a:spLocks noChangeArrowheads="1"/>
            </p:cNvSpPr>
            <p:nvPr/>
          </p:nvSpPr>
          <p:spPr bwMode="auto">
            <a:xfrm>
              <a:off x="2668" y="8631"/>
              <a:ext cx="143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5" name="Oval 99"/>
            <p:cNvSpPr>
              <a:spLocks noChangeArrowheads="1"/>
            </p:cNvSpPr>
            <p:nvPr/>
          </p:nvSpPr>
          <p:spPr bwMode="auto">
            <a:xfrm>
              <a:off x="2620" y="8287"/>
              <a:ext cx="227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6" name="Oval 100"/>
            <p:cNvSpPr>
              <a:spLocks noChangeArrowheads="1"/>
            </p:cNvSpPr>
            <p:nvPr/>
          </p:nvSpPr>
          <p:spPr bwMode="auto">
            <a:xfrm>
              <a:off x="4775" y="9662"/>
              <a:ext cx="232" cy="21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7" name="Oval 101"/>
            <p:cNvSpPr>
              <a:spLocks noChangeArrowheads="1"/>
            </p:cNvSpPr>
            <p:nvPr/>
          </p:nvSpPr>
          <p:spPr bwMode="auto">
            <a:xfrm>
              <a:off x="5007" y="10000"/>
              <a:ext cx="143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8" name="Oval 102"/>
            <p:cNvSpPr>
              <a:spLocks noChangeArrowheads="1"/>
            </p:cNvSpPr>
            <p:nvPr/>
          </p:nvSpPr>
          <p:spPr bwMode="auto">
            <a:xfrm>
              <a:off x="4775" y="10201"/>
              <a:ext cx="143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9" name="Oval 103"/>
            <p:cNvSpPr>
              <a:spLocks noChangeArrowheads="1"/>
            </p:cNvSpPr>
            <p:nvPr/>
          </p:nvSpPr>
          <p:spPr bwMode="auto">
            <a:xfrm>
              <a:off x="4103" y="9126"/>
              <a:ext cx="71" cy="7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20" name="Oval 104"/>
            <p:cNvSpPr>
              <a:spLocks noChangeArrowheads="1"/>
            </p:cNvSpPr>
            <p:nvPr/>
          </p:nvSpPr>
          <p:spPr bwMode="auto">
            <a:xfrm>
              <a:off x="4343" y="9049"/>
              <a:ext cx="71" cy="7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21" name="Freeform 105"/>
            <p:cNvSpPr>
              <a:spLocks/>
            </p:cNvSpPr>
            <p:nvPr/>
          </p:nvSpPr>
          <p:spPr bwMode="auto">
            <a:xfrm>
              <a:off x="3945" y="8900"/>
              <a:ext cx="283" cy="149"/>
            </a:xfrm>
            <a:custGeom>
              <a:avLst/>
              <a:gdLst/>
              <a:ahLst/>
              <a:cxnLst>
                <a:cxn ang="0">
                  <a:pos x="283" y="74"/>
                </a:cxn>
                <a:cxn ang="0">
                  <a:pos x="193" y="0"/>
                </a:cxn>
                <a:cxn ang="0">
                  <a:pos x="37" y="74"/>
                </a:cxn>
                <a:cxn ang="0">
                  <a:pos x="0" y="149"/>
                </a:cxn>
              </a:cxnLst>
              <a:rect l="0" t="0" r="r" b="b"/>
              <a:pathLst>
                <a:path w="283" h="149">
                  <a:moveTo>
                    <a:pt x="283" y="74"/>
                  </a:moveTo>
                  <a:cubicBezTo>
                    <a:pt x="258" y="37"/>
                    <a:pt x="234" y="0"/>
                    <a:pt x="193" y="0"/>
                  </a:cubicBezTo>
                  <a:cubicBezTo>
                    <a:pt x="152" y="0"/>
                    <a:pt x="69" y="49"/>
                    <a:pt x="37" y="74"/>
                  </a:cubicBezTo>
                  <a:cubicBezTo>
                    <a:pt x="5" y="99"/>
                    <a:pt x="2" y="124"/>
                    <a:pt x="0" y="149"/>
                  </a:cubicBezTo>
                </a:path>
              </a:pathLst>
            </a:custGeom>
            <a:noFill/>
            <a:ln w="19050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22" name="Freeform 106"/>
            <p:cNvSpPr>
              <a:spLocks/>
            </p:cNvSpPr>
            <p:nvPr/>
          </p:nvSpPr>
          <p:spPr bwMode="auto">
            <a:xfrm>
              <a:off x="4283" y="8854"/>
              <a:ext cx="60" cy="46"/>
            </a:xfrm>
            <a:custGeom>
              <a:avLst/>
              <a:gdLst/>
              <a:ahLst/>
              <a:cxnLst>
                <a:cxn ang="0">
                  <a:pos x="0" y="46"/>
                </a:cxn>
                <a:cxn ang="0">
                  <a:pos x="60" y="0"/>
                </a:cxn>
              </a:cxnLst>
              <a:rect l="0" t="0" r="r" b="b"/>
              <a:pathLst>
                <a:path w="60" h="46">
                  <a:moveTo>
                    <a:pt x="0" y="46"/>
                  </a:moveTo>
                  <a:cubicBezTo>
                    <a:pt x="0" y="46"/>
                    <a:pt x="30" y="23"/>
                    <a:pt x="60" y="0"/>
                  </a:cubicBezTo>
                </a:path>
              </a:pathLst>
            </a:custGeom>
            <a:noFill/>
            <a:ln w="19050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cxnSp>
          <p:nvCxnSpPr>
            <p:cNvPr id="9323" name="AutoShape 107"/>
            <p:cNvCxnSpPr>
              <a:cxnSpLocks noChangeShapeType="1"/>
            </p:cNvCxnSpPr>
            <p:nvPr/>
          </p:nvCxnSpPr>
          <p:spPr bwMode="auto">
            <a:xfrm flipH="1" flipV="1">
              <a:off x="2936" y="8848"/>
              <a:ext cx="137" cy="126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4" name="AutoShape 108"/>
            <p:cNvCxnSpPr>
              <a:cxnSpLocks noChangeShapeType="1"/>
            </p:cNvCxnSpPr>
            <p:nvPr/>
          </p:nvCxnSpPr>
          <p:spPr bwMode="auto">
            <a:xfrm flipH="1" flipV="1">
              <a:off x="2742" y="9201"/>
              <a:ext cx="137" cy="126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5" name="AutoShape 109"/>
            <p:cNvCxnSpPr>
              <a:cxnSpLocks noChangeShapeType="1"/>
            </p:cNvCxnSpPr>
            <p:nvPr/>
          </p:nvCxnSpPr>
          <p:spPr bwMode="auto">
            <a:xfrm flipH="1">
              <a:off x="2668" y="9379"/>
              <a:ext cx="163" cy="0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6" name="AutoShape 110"/>
            <p:cNvCxnSpPr>
              <a:cxnSpLocks noChangeShapeType="1"/>
            </p:cNvCxnSpPr>
            <p:nvPr/>
          </p:nvCxnSpPr>
          <p:spPr bwMode="auto">
            <a:xfrm flipH="1">
              <a:off x="2694" y="9453"/>
              <a:ext cx="185" cy="131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7" name="AutoShape 111"/>
            <p:cNvCxnSpPr>
              <a:cxnSpLocks noChangeShapeType="1"/>
            </p:cNvCxnSpPr>
            <p:nvPr/>
          </p:nvCxnSpPr>
          <p:spPr bwMode="auto">
            <a:xfrm flipH="1">
              <a:off x="3001" y="9788"/>
              <a:ext cx="183" cy="82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8" name="AutoShape 112"/>
            <p:cNvCxnSpPr>
              <a:cxnSpLocks noChangeShapeType="1"/>
            </p:cNvCxnSpPr>
            <p:nvPr/>
          </p:nvCxnSpPr>
          <p:spPr bwMode="auto">
            <a:xfrm flipH="1">
              <a:off x="3133" y="9788"/>
              <a:ext cx="62" cy="164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9" name="AutoShape 113"/>
            <p:cNvCxnSpPr>
              <a:cxnSpLocks noChangeShapeType="1"/>
            </p:cNvCxnSpPr>
            <p:nvPr/>
          </p:nvCxnSpPr>
          <p:spPr bwMode="auto">
            <a:xfrm flipH="1" flipV="1">
              <a:off x="3001" y="8774"/>
              <a:ext cx="72" cy="200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</p:grpSp>
      <p:grpSp>
        <p:nvGrpSpPr>
          <p:cNvPr id="5122" name="Group 2"/>
          <p:cNvGrpSpPr>
            <a:grpSpLocks/>
          </p:cNvGrpSpPr>
          <p:nvPr/>
        </p:nvGrpSpPr>
        <p:grpSpPr bwMode="auto">
          <a:xfrm>
            <a:off x="6500826" y="4286256"/>
            <a:ext cx="803278" cy="661989"/>
            <a:chOff x="3855" y="6321"/>
            <a:chExt cx="591" cy="775"/>
          </a:xfrm>
        </p:grpSpPr>
        <p:sp>
          <p:nvSpPr>
            <p:cNvPr id="5123" name="Freeform 3"/>
            <p:cNvSpPr>
              <a:spLocks/>
            </p:cNvSpPr>
            <p:nvPr/>
          </p:nvSpPr>
          <p:spPr bwMode="auto">
            <a:xfrm>
              <a:off x="3949" y="6721"/>
              <a:ext cx="449" cy="345"/>
            </a:xfrm>
            <a:custGeom>
              <a:avLst/>
              <a:gdLst/>
              <a:ahLst/>
              <a:cxnLst>
                <a:cxn ang="0">
                  <a:pos x="36" y="379"/>
                </a:cxn>
                <a:cxn ang="0">
                  <a:pos x="159" y="173"/>
                </a:cxn>
                <a:cxn ang="0">
                  <a:pos x="327" y="266"/>
                </a:cxn>
                <a:cxn ang="0">
                  <a:pos x="487" y="54"/>
                </a:cxn>
                <a:cxn ang="0">
                  <a:pos x="678" y="54"/>
                </a:cxn>
                <a:cxn ang="0">
                  <a:pos x="685" y="379"/>
                </a:cxn>
                <a:cxn ang="0">
                  <a:pos x="373" y="417"/>
                </a:cxn>
                <a:cxn ang="0">
                  <a:pos x="36" y="379"/>
                </a:cxn>
              </a:cxnLst>
              <a:rect l="0" t="0" r="r" b="b"/>
              <a:pathLst>
                <a:path w="736" h="440">
                  <a:moveTo>
                    <a:pt x="36" y="379"/>
                  </a:moveTo>
                  <a:cubicBezTo>
                    <a:pt x="0" y="338"/>
                    <a:pt x="111" y="192"/>
                    <a:pt x="159" y="173"/>
                  </a:cubicBezTo>
                  <a:cubicBezTo>
                    <a:pt x="207" y="154"/>
                    <a:pt x="272" y="286"/>
                    <a:pt x="327" y="266"/>
                  </a:cubicBezTo>
                  <a:cubicBezTo>
                    <a:pt x="382" y="246"/>
                    <a:pt x="429" y="89"/>
                    <a:pt x="487" y="54"/>
                  </a:cubicBezTo>
                  <a:cubicBezTo>
                    <a:pt x="545" y="19"/>
                    <a:pt x="645" y="0"/>
                    <a:pt x="678" y="54"/>
                  </a:cubicBezTo>
                  <a:cubicBezTo>
                    <a:pt x="711" y="108"/>
                    <a:pt x="736" y="318"/>
                    <a:pt x="685" y="379"/>
                  </a:cubicBezTo>
                  <a:cubicBezTo>
                    <a:pt x="634" y="440"/>
                    <a:pt x="481" y="413"/>
                    <a:pt x="373" y="417"/>
                  </a:cubicBezTo>
                  <a:cubicBezTo>
                    <a:pt x="265" y="421"/>
                    <a:pt x="72" y="420"/>
                    <a:pt x="36" y="379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4" name="Freeform 4"/>
            <p:cNvSpPr>
              <a:spLocks/>
            </p:cNvSpPr>
            <p:nvPr/>
          </p:nvSpPr>
          <p:spPr bwMode="auto">
            <a:xfrm>
              <a:off x="3861" y="6471"/>
              <a:ext cx="507" cy="469"/>
            </a:xfrm>
            <a:custGeom>
              <a:avLst/>
              <a:gdLst/>
              <a:ahLst/>
              <a:cxnLst>
                <a:cxn ang="0">
                  <a:pos x="445" y="586"/>
                </a:cxn>
                <a:cxn ang="0">
                  <a:pos x="406" y="445"/>
                </a:cxn>
                <a:cxn ang="0">
                  <a:pos x="389" y="320"/>
                </a:cxn>
                <a:cxn ang="0">
                  <a:pos x="15" y="377"/>
                </a:cxn>
                <a:cxn ang="0">
                  <a:pos x="356" y="238"/>
                </a:cxn>
                <a:cxn ang="0">
                  <a:pos x="179" y="238"/>
                </a:cxn>
                <a:cxn ang="0">
                  <a:pos x="15" y="320"/>
                </a:cxn>
                <a:cxn ang="0">
                  <a:pos x="271" y="80"/>
                </a:cxn>
                <a:cxn ang="0">
                  <a:pos x="445" y="146"/>
                </a:cxn>
                <a:cxn ang="0">
                  <a:pos x="406" y="12"/>
                </a:cxn>
                <a:cxn ang="0">
                  <a:pos x="581" y="75"/>
                </a:cxn>
                <a:cxn ang="0">
                  <a:pos x="821" y="214"/>
                </a:cxn>
                <a:cxn ang="0">
                  <a:pos x="630" y="215"/>
                </a:cxn>
                <a:cxn ang="0">
                  <a:pos x="795" y="300"/>
                </a:cxn>
                <a:cxn ang="0">
                  <a:pos x="516" y="320"/>
                </a:cxn>
                <a:cxn ang="0">
                  <a:pos x="556" y="523"/>
                </a:cxn>
                <a:cxn ang="0">
                  <a:pos x="445" y="586"/>
                </a:cxn>
              </a:cxnLst>
              <a:rect l="0" t="0" r="r" b="b"/>
              <a:pathLst>
                <a:path w="829" h="599">
                  <a:moveTo>
                    <a:pt x="445" y="586"/>
                  </a:moveTo>
                  <a:cubicBezTo>
                    <a:pt x="420" y="573"/>
                    <a:pt x="415" y="489"/>
                    <a:pt x="406" y="445"/>
                  </a:cubicBezTo>
                  <a:cubicBezTo>
                    <a:pt x="397" y="401"/>
                    <a:pt x="454" y="331"/>
                    <a:pt x="389" y="320"/>
                  </a:cubicBezTo>
                  <a:cubicBezTo>
                    <a:pt x="324" y="309"/>
                    <a:pt x="20" y="391"/>
                    <a:pt x="15" y="377"/>
                  </a:cubicBezTo>
                  <a:cubicBezTo>
                    <a:pt x="10" y="363"/>
                    <a:pt x="329" y="261"/>
                    <a:pt x="356" y="238"/>
                  </a:cubicBezTo>
                  <a:cubicBezTo>
                    <a:pt x="383" y="215"/>
                    <a:pt x="236" y="224"/>
                    <a:pt x="179" y="238"/>
                  </a:cubicBezTo>
                  <a:cubicBezTo>
                    <a:pt x="122" y="252"/>
                    <a:pt x="0" y="346"/>
                    <a:pt x="15" y="320"/>
                  </a:cubicBezTo>
                  <a:cubicBezTo>
                    <a:pt x="30" y="294"/>
                    <a:pt x="199" y="109"/>
                    <a:pt x="271" y="80"/>
                  </a:cubicBezTo>
                  <a:cubicBezTo>
                    <a:pt x="343" y="51"/>
                    <a:pt x="423" y="157"/>
                    <a:pt x="445" y="146"/>
                  </a:cubicBezTo>
                  <a:cubicBezTo>
                    <a:pt x="467" y="135"/>
                    <a:pt x="383" y="24"/>
                    <a:pt x="406" y="12"/>
                  </a:cubicBezTo>
                  <a:cubicBezTo>
                    <a:pt x="429" y="0"/>
                    <a:pt x="512" y="41"/>
                    <a:pt x="581" y="75"/>
                  </a:cubicBezTo>
                  <a:cubicBezTo>
                    <a:pt x="650" y="109"/>
                    <a:pt x="813" y="191"/>
                    <a:pt x="821" y="214"/>
                  </a:cubicBezTo>
                  <a:cubicBezTo>
                    <a:pt x="829" y="237"/>
                    <a:pt x="634" y="201"/>
                    <a:pt x="630" y="215"/>
                  </a:cubicBezTo>
                  <a:cubicBezTo>
                    <a:pt x="626" y="229"/>
                    <a:pt x="814" y="282"/>
                    <a:pt x="795" y="300"/>
                  </a:cubicBezTo>
                  <a:cubicBezTo>
                    <a:pt x="776" y="318"/>
                    <a:pt x="556" y="283"/>
                    <a:pt x="516" y="320"/>
                  </a:cubicBezTo>
                  <a:cubicBezTo>
                    <a:pt x="476" y="357"/>
                    <a:pt x="568" y="479"/>
                    <a:pt x="556" y="523"/>
                  </a:cubicBezTo>
                  <a:cubicBezTo>
                    <a:pt x="544" y="567"/>
                    <a:pt x="470" y="599"/>
                    <a:pt x="445" y="586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5" name="Freeform 5"/>
            <p:cNvSpPr>
              <a:spLocks/>
            </p:cNvSpPr>
            <p:nvPr/>
          </p:nvSpPr>
          <p:spPr bwMode="auto">
            <a:xfrm>
              <a:off x="3855" y="6321"/>
              <a:ext cx="351" cy="660"/>
            </a:xfrm>
            <a:custGeom>
              <a:avLst/>
              <a:gdLst/>
              <a:ahLst/>
              <a:cxnLst>
                <a:cxn ang="0">
                  <a:pos x="566" y="745"/>
                </a:cxn>
                <a:cxn ang="0">
                  <a:pos x="405" y="337"/>
                </a:cxn>
                <a:cxn ang="0">
                  <a:pos x="89" y="48"/>
                </a:cxn>
                <a:cxn ang="0">
                  <a:pos x="0" y="48"/>
                </a:cxn>
                <a:cxn ang="0">
                  <a:pos x="89" y="86"/>
                </a:cxn>
                <a:cxn ang="0">
                  <a:pos x="405" y="429"/>
                </a:cxn>
                <a:cxn ang="0">
                  <a:pos x="455" y="790"/>
                </a:cxn>
                <a:cxn ang="0">
                  <a:pos x="566" y="745"/>
                </a:cxn>
              </a:cxnLst>
              <a:rect l="0" t="0" r="r" b="b"/>
              <a:pathLst>
                <a:path w="574" h="843">
                  <a:moveTo>
                    <a:pt x="566" y="745"/>
                  </a:moveTo>
                  <a:cubicBezTo>
                    <a:pt x="558" y="670"/>
                    <a:pt x="484" y="453"/>
                    <a:pt x="405" y="337"/>
                  </a:cubicBezTo>
                  <a:cubicBezTo>
                    <a:pt x="326" y="221"/>
                    <a:pt x="156" y="96"/>
                    <a:pt x="89" y="48"/>
                  </a:cubicBezTo>
                  <a:cubicBezTo>
                    <a:pt x="22" y="0"/>
                    <a:pt x="0" y="42"/>
                    <a:pt x="0" y="48"/>
                  </a:cubicBezTo>
                  <a:cubicBezTo>
                    <a:pt x="0" y="54"/>
                    <a:pt x="22" y="23"/>
                    <a:pt x="89" y="86"/>
                  </a:cubicBezTo>
                  <a:cubicBezTo>
                    <a:pt x="156" y="149"/>
                    <a:pt x="344" y="312"/>
                    <a:pt x="405" y="429"/>
                  </a:cubicBezTo>
                  <a:cubicBezTo>
                    <a:pt x="466" y="546"/>
                    <a:pt x="428" y="737"/>
                    <a:pt x="455" y="790"/>
                  </a:cubicBezTo>
                  <a:cubicBezTo>
                    <a:pt x="482" y="843"/>
                    <a:pt x="574" y="820"/>
                    <a:pt x="566" y="745"/>
                  </a:cubicBezTo>
                  <a:close/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4109" y="6417"/>
              <a:ext cx="337" cy="530"/>
            </a:xfrm>
            <a:custGeom>
              <a:avLst/>
              <a:gdLst/>
              <a:ahLst/>
              <a:cxnLst>
                <a:cxn ang="0">
                  <a:pos x="110" y="562"/>
                </a:cxn>
                <a:cxn ang="0">
                  <a:pos x="158" y="307"/>
                </a:cxn>
                <a:cxn ang="0">
                  <a:pos x="423" y="44"/>
                </a:cxn>
                <a:cxn ang="0">
                  <a:pos x="545" y="44"/>
                </a:cxn>
                <a:cxn ang="0">
                  <a:pos x="389" y="144"/>
                </a:cxn>
                <a:cxn ang="0">
                  <a:pos x="224" y="307"/>
                </a:cxn>
                <a:cxn ang="0">
                  <a:pos x="158" y="535"/>
                </a:cxn>
                <a:cxn ang="0">
                  <a:pos x="127" y="668"/>
                </a:cxn>
                <a:cxn ang="0">
                  <a:pos x="0" y="592"/>
                </a:cxn>
              </a:cxnLst>
              <a:rect l="0" t="0" r="r" b="b"/>
              <a:pathLst>
                <a:path w="551" h="677">
                  <a:moveTo>
                    <a:pt x="110" y="562"/>
                  </a:moveTo>
                  <a:cubicBezTo>
                    <a:pt x="108" y="477"/>
                    <a:pt x="106" y="393"/>
                    <a:pt x="158" y="307"/>
                  </a:cubicBezTo>
                  <a:cubicBezTo>
                    <a:pt x="210" y="221"/>
                    <a:pt x="359" y="88"/>
                    <a:pt x="423" y="44"/>
                  </a:cubicBezTo>
                  <a:cubicBezTo>
                    <a:pt x="487" y="0"/>
                    <a:pt x="551" y="27"/>
                    <a:pt x="545" y="44"/>
                  </a:cubicBezTo>
                  <a:cubicBezTo>
                    <a:pt x="539" y="61"/>
                    <a:pt x="442" y="100"/>
                    <a:pt x="389" y="144"/>
                  </a:cubicBezTo>
                  <a:cubicBezTo>
                    <a:pt x="336" y="188"/>
                    <a:pt x="262" y="242"/>
                    <a:pt x="224" y="307"/>
                  </a:cubicBezTo>
                  <a:cubicBezTo>
                    <a:pt x="186" y="372"/>
                    <a:pt x="174" y="475"/>
                    <a:pt x="158" y="535"/>
                  </a:cubicBezTo>
                  <a:cubicBezTo>
                    <a:pt x="142" y="595"/>
                    <a:pt x="153" y="659"/>
                    <a:pt x="127" y="668"/>
                  </a:cubicBezTo>
                  <a:cubicBezTo>
                    <a:pt x="101" y="677"/>
                    <a:pt x="50" y="634"/>
                    <a:pt x="0" y="592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3988" y="6936"/>
              <a:ext cx="371" cy="160"/>
            </a:xfrm>
            <a:custGeom>
              <a:avLst/>
              <a:gdLst/>
              <a:ahLst/>
              <a:cxnLst>
                <a:cxn ang="0">
                  <a:pos x="7" y="130"/>
                </a:cxn>
                <a:cxn ang="0">
                  <a:pos x="96" y="45"/>
                </a:cxn>
                <a:cxn ang="0">
                  <a:pos x="223" y="75"/>
                </a:cxn>
                <a:cxn ang="0">
                  <a:pos x="298" y="2"/>
                </a:cxn>
                <a:cxn ang="0">
                  <a:pos x="344" y="89"/>
                </a:cxn>
                <a:cxn ang="0">
                  <a:pos x="136" y="153"/>
                </a:cxn>
                <a:cxn ang="0">
                  <a:pos x="7" y="130"/>
                </a:cxn>
              </a:cxnLst>
              <a:rect l="0" t="0" r="r" b="b"/>
              <a:pathLst>
                <a:path w="371" h="160">
                  <a:moveTo>
                    <a:pt x="7" y="130"/>
                  </a:moveTo>
                  <a:cubicBezTo>
                    <a:pt x="0" y="112"/>
                    <a:pt x="60" y="54"/>
                    <a:pt x="96" y="45"/>
                  </a:cubicBezTo>
                  <a:cubicBezTo>
                    <a:pt x="132" y="36"/>
                    <a:pt x="189" y="82"/>
                    <a:pt x="223" y="75"/>
                  </a:cubicBezTo>
                  <a:cubicBezTo>
                    <a:pt x="257" y="68"/>
                    <a:pt x="278" y="0"/>
                    <a:pt x="298" y="2"/>
                  </a:cubicBezTo>
                  <a:cubicBezTo>
                    <a:pt x="318" y="4"/>
                    <a:pt x="371" y="64"/>
                    <a:pt x="344" y="89"/>
                  </a:cubicBezTo>
                  <a:cubicBezTo>
                    <a:pt x="317" y="114"/>
                    <a:pt x="187" y="146"/>
                    <a:pt x="136" y="153"/>
                  </a:cubicBezTo>
                  <a:cubicBezTo>
                    <a:pt x="85" y="160"/>
                    <a:pt x="14" y="148"/>
                    <a:pt x="7" y="130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6" name="Group 2"/>
          <p:cNvGrpSpPr>
            <a:grpSpLocks/>
          </p:cNvGrpSpPr>
          <p:nvPr/>
        </p:nvGrpSpPr>
        <p:grpSpPr bwMode="auto">
          <a:xfrm>
            <a:off x="6429388" y="5072074"/>
            <a:ext cx="785818" cy="623887"/>
            <a:chOff x="1665" y="12835"/>
            <a:chExt cx="1991" cy="1376"/>
          </a:xfrm>
        </p:grpSpPr>
        <p:grpSp>
          <p:nvGrpSpPr>
            <p:cNvPr id="187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195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6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7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8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9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0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1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2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3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4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88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9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3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4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30" name="Group 141"/>
          <p:cNvGrpSpPr>
            <a:grpSpLocks/>
          </p:cNvGrpSpPr>
          <p:nvPr/>
        </p:nvGrpSpPr>
        <p:grpSpPr bwMode="auto">
          <a:xfrm>
            <a:off x="301929" y="104619"/>
            <a:ext cx="1423676" cy="1199952"/>
            <a:chOff x="2904" y="8552"/>
            <a:chExt cx="1493" cy="1547"/>
          </a:xfrm>
        </p:grpSpPr>
        <p:sp>
          <p:nvSpPr>
            <p:cNvPr id="231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2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3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4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5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6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7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sp>
        <p:nvSpPr>
          <p:cNvPr id="185" name="184 Rectángulo"/>
          <p:cNvSpPr/>
          <p:nvPr/>
        </p:nvSpPr>
        <p:spPr>
          <a:xfrm>
            <a:off x="8087218" y="2284697"/>
            <a:ext cx="142876" cy="2787378"/>
          </a:xfrm>
          <a:prstGeom prst="rect">
            <a:avLst/>
          </a:prstGeom>
          <a:solidFill>
            <a:schemeClr val="tx1">
              <a:lumMod val="6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05" name="204 Rectángulo"/>
          <p:cNvSpPr/>
          <p:nvPr/>
        </p:nvSpPr>
        <p:spPr>
          <a:xfrm>
            <a:off x="7525468" y="3356992"/>
            <a:ext cx="142876" cy="1914731"/>
          </a:xfrm>
          <a:prstGeom prst="rect">
            <a:avLst/>
          </a:prstGeom>
          <a:solidFill>
            <a:schemeClr val="tx1">
              <a:lumMod val="6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06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07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18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9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20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21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2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3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4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5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6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7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8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9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8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9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40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08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09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0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1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2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3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4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5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6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7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41640958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157 Forma libre"/>
          <p:cNvSpPr/>
          <p:nvPr/>
        </p:nvSpPr>
        <p:spPr>
          <a:xfrm>
            <a:off x="6977900" y="1124744"/>
            <a:ext cx="1666066" cy="756277"/>
          </a:xfrm>
          <a:custGeom>
            <a:avLst/>
            <a:gdLst>
              <a:gd name="connsiteX0" fmla="*/ 2035126 w 2114843"/>
              <a:gd name="connsiteY0" fmla="*/ 0 h 1781908"/>
              <a:gd name="connsiteX1" fmla="*/ 1795975 w 2114843"/>
              <a:gd name="connsiteY1" fmla="*/ 182880 h 1781908"/>
              <a:gd name="connsiteX2" fmla="*/ 825305 w 2114843"/>
              <a:gd name="connsiteY2" fmla="*/ 211016 h 1781908"/>
              <a:gd name="connsiteX3" fmla="*/ 107852 w 2114843"/>
              <a:gd name="connsiteY3" fmla="*/ 168813 h 1781908"/>
              <a:gd name="connsiteX4" fmla="*/ 178191 w 2114843"/>
              <a:gd name="connsiteY4" fmla="*/ 900333 h 1781908"/>
              <a:gd name="connsiteX5" fmla="*/ 135988 w 2114843"/>
              <a:gd name="connsiteY5" fmla="*/ 1294228 h 1781908"/>
              <a:gd name="connsiteX6" fmla="*/ 164123 w 2114843"/>
              <a:gd name="connsiteY6" fmla="*/ 1744394 h 1781908"/>
              <a:gd name="connsiteX7" fmla="*/ 769034 w 2114843"/>
              <a:gd name="connsiteY7" fmla="*/ 1519311 h 1781908"/>
              <a:gd name="connsiteX8" fmla="*/ 1430215 w 2114843"/>
              <a:gd name="connsiteY8" fmla="*/ 1561514 h 1781908"/>
              <a:gd name="connsiteX9" fmla="*/ 1894449 w 2114843"/>
              <a:gd name="connsiteY9" fmla="*/ 1519311 h 1781908"/>
              <a:gd name="connsiteX10" fmla="*/ 2035126 w 2114843"/>
              <a:gd name="connsiteY10" fmla="*/ 1378634 h 1781908"/>
              <a:gd name="connsiteX11" fmla="*/ 2105465 w 2114843"/>
              <a:gd name="connsiteY11" fmla="*/ 225083 h 1781908"/>
              <a:gd name="connsiteX12" fmla="*/ 2091397 w 2114843"/>
              <a:gd name="connsiteY12" fmla="*/ 28136 h 1781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14843" h="1781908">
                <a:moveTo>
                  <a:pt x="2035126" y="0"/>
                </a:moveTo>
                <a:cubicBezTo>
                  <a:pt x="2016369" y="73855"/>
                  <a:pt x="1997612" y="147711"/>
                  <a:pt x="1795975" y="182880"/>
                </a:cubicBezTo>
                <a:cubicBezTo>
                  <a:pt x="1594338" y="218049"/>
                  <a:pt x="1106659" y="213360"/>
                  <a:pt x="825305" y="211016"/>
                </a:cubicBezTo>
                <a:cubicBezTo>
                  <a:pt x="543951" y="208672"/>
                  <a:pt x="215704" y="53927"/>
                  <a:pt x="107852" y="168813"/>
                </a:cubicBezTo>
                <a:cubicBezTo>
                  <a:pt x="0" y="283699"/>
                  <a:pt x="173502" y="712764"/>
                  <a:pt x="178191" y="900333"/>
                </a:cubicBezTo>
                <a:cubicBezTo>
                  <a:pt x="182880" y="1087902"/>
                  <a:pt x="138333" y="1153551"/>
                  <a:pt x="135988" y="1294228"/>
                </a:cubicBezTo>
                <a:cubicBezTo>
                  <a:pt x="133643" y="1434905"/>
                  <a:pt x="58615" y="1706880"/>
                  <a:pt x="164123" y="1744394"/>
                </a:cubicBezTo>
                <a:cubicBezTo>
                  <a:pt x="269631" y="1781908"/>
                  <a:pt x="558019" y="1549791"/>
                  <a:pt x="769034" y="1519311"/>
                </a:cubicBezTo>
                <a:cubicBezTo>
                  <a:pt x="980049" y="1488831"/>
                  <a:pt x="1242646" y="1561514"/>
                  <a:pt x="1430215" y="1561514"/>
                </a:cubicBezTo>
                <a:cubicBezTo>
                  <a:pt x="1617784" y="1561514"/>
                  <a:pt x="1793631" y="1549791"/>
                  <a:pt x="1894449" y="1519311"/>
                </a:cubicBezTo>
                <a:cubicBezTo>
                  <a:pt x="1995268" y="1488831"/>
                  <a:pt x="1999957" y="1594339"/>
                  <a:pt x="2035126" y="1378634"/>
                </a:cubicBezTo>
                <a:cubicBezTo>
                  <a:pt x="2070295" y="1162929"/>
                  <a:pt x="2096087" y="450166"/>
                  <a:pt x="2105465" y="225083"/>
                </a:cubicBezTo>
                <a:cubicBezTo>
                  <a:pt x="2114843" y="0"/>
                  <a:pt x="2103120" y="14068"/>
                  <a:pt x="2091397" y="28136"/>
                </a:cubicBezTo>
              </a:path>
            </a:pathLst>
          </a:custGeom>
          <a:solidFill>
            <a:srgbClr val="FF0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62" name="161 Forma libre"/>
          <p:cNvSpPr/>
          <p:nvPr/>
        </p:nvSpPr>
        <p:spPr>
          <a:xfrm>
            <a:off x="5914119" y="3336860"/>
            <a:ext cx="1754225" cy="884228"/>
          </a:xfrm>
          <a:custGeom>
            <a:avLst/>
            <a:gdLst>
              <a:gd name="connsiteX0" fmla="*/ 2035126 w 2114843"/>
              <a:gd name="connsiteY0" fmla="*/ 0 h 1781908"/>
              <a:gd name="connsiteX1" fmla="*/ 1795975 w 2114843"/>
              <a:gd name="connsiteY1" fmla="*/ 182880 h 1781908"/>
              <a:gd name="connsiteX2" fmla="*/ 825305 w 2114843"/>
              <a:gd name="connsiteY2" fmla="*/ 211016 h 1781908"/>
              <a:gd name="connsiteX3" fmla="*/ 107852 w 2114843"/>
              <a:gd name="connsiteY3" fmla="*/ 168813 h 1781908"/>
              <a:gd name="connsiteX4" fmla="*/ 178191 w 2114843"/>
              <a:gd name="connsiteY4" fmla="*/ 900333 h 1781908"/>
              <a:gd name="connsiteX5" fmla="*/ 135988 w 2114843"/>
              <a:gd name="connsiteY5" fmla="*/ 1294228 h 1781908"/>
              <a:gd name="connsiteX6" fmla="*/ 164123 w 2114843"/>
              <a:gd name="connsiteY6" fmla="*/ 1744394 h 1781908"/>
              <a:gd name="connsiteX7" fmla="*/ 769034 w 2114843"/>
              <a:gd name="connsiteY7" fmla="*/ 1519311 h 1781908"/>
              <a:gd name="connsiteX8" fmla="*/ 1430215 w 2114843"/>
              <a:gd name="connsiteY8" fmla="*/ 1561514 h 1781908"/>
              <a:gd name="connsiteX9" fmla="*/ 1894449 w 2114843"/>
              <a:gd name="connsiteY9" fmla="*/ 1519311 h 1781908"/>
              <a:gd name="connsiteX10" fmla="*/ 2035126 w 2114843"/>
              <a:gd name="connsiteY10" fmla="*/ 1378634 h 1781908"/>
              <a:gd name="connsiteX11" fmla="*/ 2105465 w 2114843"/>
              <a:gd name="connsiteY11" fmla="*/ 225083 h 1781908"/>
              <a:gd name="connsiteX12" fmla="*/ 2091397 w 2114843"/>
              <a:gd name="connsiteY12" fmla="*/ 28136 h 1781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14843" h="1781908">
                <a:moveTo>
                  <a:pt x="2035126" y="0"/>
                </a:moveTo>
                <a:cubicBezTo>
                  <a:pt x="2016369" y="73855"/>
                  <a:pt x="1997612" y="147711"/>
                  <a:pt x="1795975" y="182880"/>
                </a:cubicBezTo>
                <a:cubicBezTo>
                  <a:pt x="1594338" y="218049"/>
                  <a:pt x="1106659" y="213360"/>
                  <a:pt x="825305" y="211016"/>
                </a:cubicBezTo>
                <a:cubicBezTo>
                  <a:pt x="543951" y="208672"/>
                  <a:pt x="215704" y="53927"/>
                  <a:pt x="107852" y="168813"/>
                </a:cubicBezTo>
                <a:cubicBezTo>
                  <a:pt x="0" y="283699"/>
                  <a:pt x="173502" y="712764"/>
                  <a:pt x="178191" y="900333"/>
                </a:cubicBezTo>
                <a:cubicBezTo>
                  <a:pt x="182880" y="1087902"/>
                  <a:pt x="138333" y="1153551"/>
                  <a:pt x="135988" y="1294228"/>
                </a:cubicBezTo>
                <a:cubicBezTo>
                  <a:pt x="133643" y="1434905"/>
                  <a:pt x="58615" y="1706880"/>
                  <a:pt x="164123" y="1744394"/>
                </a:cubicBezTo>
                <a:cubicBezTo>
                  <a:pt x="269631" y="1781908"/>
                  <a:pt x="558019" y="1549791"/>
                  <a:pt x="769034" y="1519311"/>
                </a:cubicBezTo>
                <a:cubicBezTo>
                  <a:pt x="980049" y="1488831"/>
                  <a:pt x="1242646" y="1561514"/>
                  <a:pt x="1430215" y="1561514"/>
                </a:cubicBezTo>
                <a:cubicBezTo>
                  <a:pt x="1617784" y="1561514"/>
                  <a:pt x="1793631" y="1549791"/>
                  <a:pt x="1894449" y="1519311"/>
                </a:cubicBezTo>
                <a:cubicBezTo>
                  <a:pt x="1995268" y="1488831"/>
                  <a:pt x="1999957" y="1594339"/>
                  <a:pt x="2035126" y="1378634"/>
                </a:cubicBezTo>
                <a:cubicBezTo>
                  <a:pt x="2070295" y="1162929"/>
                  <a:pt x="2096087" y="450166"/>
                  <a:pt x="2105465" y="225083"/>
                </a:cubicBezTo>
                <a:cubicBezTo>
                  <a:pt x="2114843" y="0"/>
                  <a:pt x="2103120" y="14068"/>
                  <a:pt x="2091397" y="28136"/>
                </a:cubicBezTo>
              </a:path>
            </a:pathLst>
          </a:custGeom>
          <a:solidFill>
            <a:srgbClr val="92D05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61" name="160 Forma libre"/>
          <p:cNvSpPr/>
          <p:nvPr/>
        </p:nvSpPr>
        <p:spPr>
          <a:xfrm>
            <a:off x="6588841" y="2285992"/>
            <a:ext cx="1594772" cy="785817"/>
          </a:xfrm>
          <a:custGeom>
            <a:avLst/>
            <a:gdLst>
              <a:gd name="connsiteX0" fmla="*/ 2035126 w 2114843"/>
              <a:gd name="connsiteY0" fmla="*/ 0 h 1781908"/>
              <a:gd name="connsiteX1" fmla="*/ 1795975 w 2114843"/>
              <a:gd name="connsiteY1" fmla="*/ 182880 h 1781908"/>
              <a:gd name="connsiteX2" fmla="*/ 825305 w 2114843"/>
              <a:gd name="connsiteY2" fmla="*/ 211016 h 1781908"/>
              <a:gd name="connsiteX3" fmla="*/ 107852 w 2114843"/>
              <a:gd name="connsiteY3" fmla="*/ 168813 h 1781908"/>
              <a:gd name="connsiteX4" fmla="*/ 178191 w 2114843"/>
              <a:gd name="connsiteY4" fmla="*/ 900333 h 1781908"/>
              <a:gd name="connsiteX5" fmla="*/ 135988 w 2114843"/>
              <a:gd name="connsiteY5" fmla="*/ 1294228 h 1781908"/>
              <a:gd name="connsiteX6" fmla="*/ 164123 w 2114843"/>
              <a:gd name="connsiteY6" fmla="*/ 1744394 h 1781908"/>
              <a:gd name="connsiteX7" fmla="*/ 769034 w 2114843"/>
              <a:gd name="connsiteY7" fmla="*/ 1519311 h 1781908"/>
              <a:gd name="connsiteX8" fmla="*/ 1430215 w 2114843"/>
              <a:gd name="connsiteY8" fmla="*/ 1561514 h 1781908"/>
              <a:gd name="connsiteX9" fmla="*/ 1894449 w 2114843"/>
              <a:gd name="connsiteY9" fmla="*/ 1519311 h 1781908"/>
              <a:gd name="connsiteX10" fmla="*/ 2035126 w 2114843"/>
              <a:gd name="connsiteY10" fmla="*/ 1378634 h 1781908"/>
              <a:gd name="connsiteX11" fmla="*/ 2105465 w 2114843"/>
              <a:gd name="connsiteY11" fmla="*/ 225083 h 1781908"/>
              <a:gd name="connsiteX12" fmla="*/ 2091397 w 2114843"/>
              <a:gd name="connsiteY12" fmla="*/ 28136 h 1781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14843" h="1781908">
                <a:moveTo>
                  <a:pt x="2035126" y="0"/>
                </a:moveTo>
                <a:cubicBezTo>
                  <a:pt x="2016369" y="73855"/>
                  <a:pt x="1997612" y="147711"/>
                  <a:pt x="1795975" y="182880"/>
                </a:cubicBezTo>
                <a:cubicBezTo>
                  <a:pt x="1594338" y="218049"/>
                  <a:pt x="1106659" y="213360"/>
                  <a:pt x="825305" y="211016"/>
                </a:cubicBezTo>
                <a:cubicBezTo>
                  <a:pt x="543951" y="208672"/>
                  <a:pt x="215704" y="53927"/>
                  <a:pt x="107852" y="168813"/>
                </a:cubicBezTo>
                <a:cubicBezTo>
                  <a:pt x="0" y="283699"/>
                  <a:pt x="173502" y="712764"/>
                  <a:pt x="178191" y="900333"/>
                </a:cubicBezTo>
                <a:cubicBezTo>
                  <a:pt x="182880" y="1087902"/>
                  <a:pt x="138333" y="1153551"/>
                  <a:pt x="135988" y="1294228"/>
                </a:cubicBezTo>
                <a:cubicBezTo>
                  <a:pt x="133643" y="1434905"/>
                  <a:pt x="58615" y="1706880"/>
                  <a:pt x="164123" y="1744394"/>
                </a:cubicBezTo>
                <a:cubicBezTo>
                  <a:pt x="269631" y="1781908"/>
                  <a:pt x="558019" y="1549791"/>
                  <a:pt x="769034" y="1519311"/>
                </a:cubicBezTo>
                <a:cubicBezTo>
                  <a:pt x="980049" y="1488831"/>
                  <a:pt x="1242646" y="1561514"/>
                  <a:pt x="1430215" y="1561514"/>
                </a:cubicBezTo>
                <a:cubicBezTo>
                  <a:pt x="1617784" y="1561514"/>
                  <a:pt x="1793631" y="1549791"/>
                  <a:pt x="1894449" y="1519311"/>
                </a:cubicBezTo>
                <a:cubicBezTo>
                  <a:pt x="1995268" y="1488831"/>
                  <a:pt x="1999957" y="1594339"/>
                  <a:pt x="2035126" y="1378634"/>
                </a:cubicBezTo>
                <a:cubicBezTo>
                  <a:pt x="2070295" y="1162929"/>
                  <a:pt x="2096087" y="450166"/>
                  <a:pt x="2105465" y="225083"/>
                </a:cubicBezTo>
                <a:cubicBezTo>
                  <a:pt x="2114843" y="0"/>
                  <a:pt x="2103120" y="14068"/>
                  <a:pt x="2091397" y="28136"/>
                </a:cubicBezTo>
              </a:path>
            </a:pathLst>
          </a:custGeom>
          <a:solidFill>
            <a:srgbClr val="FFFF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9217" name="Group 1"/>
          <p:cNvGrpSpPr>
            <a:grpSpLocks/>
          </p:cNvGrpSpPr>
          <p:nvPr/>
        </p:nvGrpSpPr>
        <p:grpSpPr bwMode="auto">
          <a:xfrm>
            <a:off x="357158" y="2071678"/>
            <a:ext cx="2714644" cy="3357586"/>
            <a:chOff x="2005" y="1576"/>
            <a:chExt cx="2731" cy="3639"/>
          </a:xfrm>
        </p:grpSpPr>
        <p:grpSp>
          <p:nvGrpSpPr>
            <p:cNvPr id="9218" name="Group 2"/>
            <p:cNvGrpSpPr>
              <a:grpSpLocks/>
            </p:cNvGrpSpPr>
            <p:nvPr/>
          </p:nvGrpSpPr>
          <p:grpSpPr bwMode="auto">
            <a:xfrm>
              <a:off x="2005" y="1576"/>
              <a:ext cx="2731" cy="3639"/>
              <a:chOff x="2005" y="1576"/>
              <a:chExt cx="2731" cy="3639"/>
            </a:xfrm>
          </p:grpSpPr>
          <p:sp>
            <p:nvSpPr>
              <p:cNvPr id="9219" name="Freeform 3"/>
              <p:cNvSpPr>
                <a:spLocks/>
              </p:cNvSpPr>
              <p:nvPr/>
            </p:nvSpPr>
            <p:spPr bwMode="auto">
              <a:xfrm rot="655368">
                <a:off x="3842" y="2629"/>
                <a:ext cx="894" cy="696"/>
              </a:xfrm>
              <a:custGeom>
                <a:avLst/>
                <a:gdLst/>
                <a:ahLst/>
                <a:cxnLst>
                  <a:cxn ang="0">
                    <a:pos x="19" y="433"/>
                  </a:cxn>
                  <a:cxn ang="0">
                    <a:pos x="234" y="261"/>
                  </a:cxn>
                  <a:cxn ang="0">
                    <a:pos x="650" y="2"/>
                  </a:cxn>
                  <a:cxn ang="0">
                    <a:pos x="920" y="271"/>
                  </a:cxn>
                  <a:cxn ang="0">
                    <a:pos x="502" y="684"/>
                  </a:cxn>
                  <a:cxn ang="0">
                    <a:pos x="234" y="781"/>
                  </a:cxn>
                  <a:cxn ang="0">
                    <a:pos x="121" y="662"/>
                  </a:cxn>
                  <a:cxn ang="0">
                    <a:pos x="19" y="433"/>
                  </a:cxn>
                </a:cxnLst>
                <a:rect l="0" t="0" r="r" b="b"/>
                <a:pathLst>
                  <a:path w="945" h="785">
                    <a:moveTo>
                      <a:pt x="19" y="433"/>
                    </a:moveTo>
                    <a:cubicBezTo>
                      <a:pt x="38" y="366"/>
                      <a:pt x="129" y="333"/>
                      <a:pt x="234" y="261"/>
                    </a:cubicBezTo>
                    <a:cubicBezTo>
                      <a:pt x="339" y="189"/>
                      <a:pt x="536" y="0"/>
                      <a:pt x="650" y="2"/>
                    </a:cubicBezTo>
                    <a:cubicBezTo>
                      <a:pt x="764" y="4"/>
                      <a:pt x="945" y="157"/>
                      <a:pt x="920" y="271"/>
                    </a:cubicBezTo>
                    <a:cubicBezTo>
                      <a:pt x="895" y="385"/>
                      <a:pt x="616" y="599"/>
                      <a:pt x="502" y="684"/>
                    </a:cubicBezTo>
                    <a:cubicBezTo>
                      <a:pt x="388" y="769"/>
                      <a:pt x="297" y="785"/>
                      <a:pt x="234" y="781"/>
                    </a:cubicBezTo>
                    <a:cubicBezTo>
                      <a:pt x="171" y="777"/>
                      <a:pt x="160" y="724"/>
                      <a:pt x="121" y="662"/>
                    </a:cubicBezTo>
                    <a:cubicBezTo>
                      <a:pt x="82" y="600"/>
                      <a:pt x="0" y="500"/>
                      <a:pt x="19" y="433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20" name="Freeform 4"/>
              <p:cNvSpPr>
                <a:spLocks/>
              </p:cNvSpPr>
              <p:nvPr/>
            </p:nvSpPr>
            <p:spPr bwMode="auto">
              <a:xfrm>
                <a:off x="3349" y="2875"/>
                <a:ext cx="821" cy="981"/>
              </a:xfrm>
              <a:custGeom>
                <a:avLst/>
                <a:gdLst/>
                <a:ahLst/>
                <a:cxnLst>
                  <a:cxn ang="0">
                    <a:pos x="92" y="149"/>
                  </a:cxn>
                  <a:cxn ang="0">
                    <a:pos x="163" y="149"/>
                  </a:cxn>
                  <a:cxn ang="0">
                    <a:pos x="514" y="14"/>
                  </a:cxn>
                  <a:cxn ang="0">
                    <a:pos x="746" y="235"/>
                  </a:cxn>
                  <a:cxn ang="0">
                    <a:pos x="449" y="549"/>
                  </a:cxn>
                  <a:cxn ang="0">
                    <a:pos x="92" y="695"/>
                  </a:cxn>
                  <a:cxn ang="0">
                    <a:pos x="13" y="695"/>
                  </a:cxn>
                  <a:cxn ang="0">
                    <a:pos x="13" y="437"/>
                  </a:cxn>
                  <a:cxn ang="0">
                    <a:pos x="92" y="149"/>
                  </a:cxn>
                </a:cxnLst>
                <a:rect l="0" t="0" r="r" b="b"/>
                <a:pathLst>
                  <a:path w="757" h="738">
                    <a:moveTo>
                      <a:pt x="92" y="149"/>
                    </a:moveTo>
                    <a:cubicBezTo>
                      <a:pt x="117" y="101"/>
                      <a:pt x="93" y="171"/>
                      <a:pt x="163" y="149"/>
                    </a:cubicBezTo>
                    <a:cubicBezTo>
                      <a:pt x="233" y="127"/>
                      <a:pt x="417" y="0"/>
                      <a:pt x="514" y="14"/>
                    </a:cubicBezTo>
                    <a:cubicBezTo>
                      <a:pt x="611" y="28"/>
                      <a:pt x="757" y="146"/>
                      <a:pt x="746" y="235"/>
                    </a:cubicBezTo>
                    <a:cubicBezTo>
                      <a:pt x="735" y="324"/>
                      <a:pt x="558" y="472"/>
                      <a:pt x="449" y="549"/>
                    </a:cubicBezTo>
                    <a:cubicBezTo>
                      <a:pt x="340" y="626"/>
                      <a:pt x="165" y="671"/>
                      <a:pt x="92" y="695"/>
                    </a:cubicBezTo>
                    <a:cubicBezTo>
                      <a:pt x="19" y="719"/>
                      <a:pt x="26" y="738"/>
                      <a:pt x="13" y="695"/>
                    </a:cubicBezTo>
                    <a:cubicBezTo>
                      <a:pt x="0" y="652"/>
                      <a:pt x="0" y="528"/>
                      <a:pt x="13" y="437"/>
                    </a:cubicBezTo>
                    <a:cubicBezTo>
                      <a:pt x="26" y="346"/>
                      <a:pt x="67" y="197"/>
                      <a:pt x="92" y="149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9221" name="Group 5"/>
              <p:cNvGrpSpPr>
                <a:grpSpLocks/>
              </p:cNvGrpSpPr>
              <p:nvPr/>
            </p:nvGrpSpPr>
            <p:grpSpPr bwMode="auto">
              <a:xfrm>
                <a:off x="2204" y="1576"/>
                <a:ext cx="1638" cy="2855"/>
                <a:chOff x="5680" y="1263"/>
                <a:chExt cx="1638" cy="2622"/>
              </a:xfrm>
            </p:grpSpPr>
            <p:grpSp>
              <p:nvGrpSpPr>
                <p:cNvPr id="9222" name="Group 6"/>
                <p:cNvGrpSpPr>
                  <a:grpSpLocks/>
                </p:cNvGrpSpPr>
                <p:nvPr/>
              </p:nvGrpSpPr>
              <p:grpSpPr bwMode="auto">
                <a:xfrm>
                  <a:off x="5750" y="1263"/>
                  <a:ext cx="1568" cy="1463"/>
                  <a:chOff x="3902" y="954"/>
                  <a:chExt cx="1568" cy="1463"/>
                </a:xfrm>
              </p:grpSpPr>
              <p:grpSp>
                <p:nvGrpSpPr>
                  <p:cNvPr id="9223" name="Group 7"/>
                  <p:cNvGrpSpPr>
                    <a:grpSpLocks/>
                  </p:cNvGrpSpPr>
                  <p:nvPr/>
                </p:nvGrpSpPr>
                <p:grpSpPr bwMode="auto">
                  <a:xfrm>
                    <a:off x="3902" y="954"/>
                    <a:ext cx="1568" cy="1463"/>
                    <a:chOff x="2559" y="916"/>
                    <a:chExt cx="1809" cy="1760"/>
                  </a:xfrm>
                </p:grpSpPr>
                <p:sp>
                  <p:nvSpPr>
                    <p:cNvPr id="9224" name="Freeform 8"/>
                    <p:cNvSpPr>
                      <a:spLocks/>
                    </p:cNvSpPr>
                    <p:nvPr/>
                  </p:nvSpPr>
                  <p:spPr bwMode="auto">
                    <a:xfrm>
                      <a:off x="3967" y="1334"/>
                      <a:ext cx="401" cy="53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8"/>
                        </a:cxn>
                        <a:cxn ang="0">
                          <a:pos x="111" y="16"/>
                        </a:cxn>
                        <a:cxn ang="0">
                          <a:pos x="232" y="25"/>
                        </a:cxn>
                        <a:cxn ang="0">
                          <a:pos x="390" y="169"/>
                        </a:cxn>
                        <a:cxn ang="0">
                          <a:pos x="297" y="390"/>
                        </a:cxn>
                        <a:cxn ang="0">
                          <a:pos x="204" y="462"/>
                        </a:cxn>
                        <a:cxn ang="0">
                          <a:pos x="111" y="517"/>
                        </a:cxn>
                        <a:cxn ang="0">
                          <a:pos x="111" y="330"/>
                        </a:cxn>
                        <a:cxn ang="0">
                          <a:pos x="28" y="169"/>
                        </a:cxn>
                      </a:cxnLst>
                      <a:rect l="0" t="0" r="r" b="b"/>
                      <a:pathLst>
                        <a:path w="401" h="539">
                          <a:moveTo>
                            <a:pt x="0" y="118"/>
                          </a:moveTo>
                          <a:cubicBezTo>
                            <a:pt x="36" y="74"/>
                            <a:pt x="72" y="31"/>
                            <a:pt x="111" y="16"/>
                          </a:cubicBezTo>
                          <a:cubicBezTo>
                            <a:pt x="150" y="1"/>
                            <a:pt x="186" y="0"/>
                            <a:pt x="232" y="25"/>
                          </a:cubicBezTo>
                          <a:cubicBezTo>
                            <a:pt x="278" y="50"/>
                            <a:pt x="379" y="108"/>
                            <a:pt x="390" y="169"/>
                          </a:cubicBezTo>
                          <a:cubicBezTo>
                            <a:pt x="401" y="230"/>
                            <a:pt x="328" y="341"/>
                            <a:pt x="297" y="390"/>
                          </a:cubicBezTo>
                          <a:cubicBezTo>
                            <a:pt x="266" y="439"/>
                            <a:pt x="235" y="441"/>
                            <a:pt x="204" y="462"/>
                          </a:cubicBezTo>
                          <a:cubicBezTo>
                            <a:pt x="173" y="483"/>
                            <a:pt x="126" y="539"/>
                            <a:pt x="111" y="517"/>
                          </a:cubicBezTo>
                          <a:cubicBezTo>
                            <a:pt x="96" y="495"/>
                            <a:pt x="125" y="388"/>
                            <a:pt x="111" y="330"/>
                          </a:cubicBezTo>
                          <a:cubicBezTo>
                            <a:pt x="97" y="272"/>
                            <a:pt x="43" y="204"/>
                            <a:pt x="28" y="169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25" name="Oval 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648" y="1189"/>
                      <a:ext cx="1495" cy="1487"/>
                    </a:xfrm>
                    <a:prstGeom prst="ellipse">
                      <a:avLst/>
                    </a:pr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26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3059" y="916"/>
                      <a:ext cx="806" cy="696"/>
                    </a:xfrm>
                    <a:custGeom>
                      <a:avLst/>
                      <a:gdLst/>
                      <a:ahLst/>
                      <a:cxnLst>
                        <a:cxn ang="0">
                          <a:pos x="48" y="626"/>
                        </a:cxn>
                        <a:cxn ang="0">
                          <a:pos x="346" y="570"/>
                        </a:cxn>
                        <a:cxn ang="0">
                          <a:pos x="615" y="682"/>
                        </a:cxn>
                        <a:cxn ang="0">
                          <a:pos x="699" y="487"/>
                        </a:cxn>
                        <a:cxn ang="0">
                          <a:pos x="717" y="217"/>
                        </a:cxn>
                        <a:cxn ang="0">
                          <a:pos x="587" y="59"/>
                        </a:cxn>
                        <a:cxn ang="0">
                          <a:pos x="364" y="4"/>
                        </a:cxn>
                        <a:cxn ang="0">
                          <a:pos x="206" y="32"/>
                        </a:cxn>
                        <a:cxn ang="0">
                          <a:pos x="95" y="134"/>
                        </a:cxn>
                        <a:cxn ang="0">
                          <a:pos x="76" y="273"/>
                        </a:cxn>
                        <a:cxn ang="0">
                          <a:pos x="58" y="450"/>
                        </a:cxn>
                        <a:cxn ang="0">
                          <a:pos x="48" y="626"/>
                        </a:cxn>
                      </a:cxnLst>
                      <a:rect l="0" t="0" r="r" b="b"/>
                      <a:pathLst>
                        <a:path w="736" h="696">
                          <a:moveTo>
                            <a:pt x="48" y="626"/>
                          </a:moveTo>
                          <a:cubicBezTo>
                            <a:pt x="96" y="646"/>
                            <a:pt x="251" y="561"/>
                            <a:pt x="346" y="570"/>
                          </a:cubicBezTo>
                          <a:cubicBezTo>
                            <a:pt x="441" y="579"/>
                            <a:pt x="556" y="696"/>
                            <a:pt x="615" y="682"/>
                          </a:cubicBezTo>
                          <a:cubicBezTo>
                            <a:pt x="674" y="668"/>
                            <a:pt x="682" y="564"/>
                            <a:pt x="699" y="487"/>
                          </a:cubicBezTo>
                          <a:cubicBezTo>
                            <a:pt x="716" y="410"/>
                            <a:pt x="736" y="288"/>
                            <a:pt x="717" y="217"/>
                          </a:cubicBezTo>
                          <a:cubicBezTo>
                            <a:pt x="698" y="146"/>
                            <a:pt x="646" y="94"/>
                            <a:pt x="587" y="59"/>
                          </a:cubicBezTo>
                          <a:cubicBezTo>
                            <a:pt x="528" y="24"/>
                            <a:pt x="427" y="8"/>
                            <a:pt x="364" y="4"/>
                          </a:cubicBezTo>
                          <a:cubicBezTo>
                            <a:pt x="301" y="0"/>
                            <a:pt x="251" y="10"/>
                            <a:pt x="206" y="32"/>
                          </a:cubicBezTo>
                          <a:cubicBezTo>
                            <a:pt x="161" y="54"/>
                            <a:pt x="117" y="94"/>
                            <a:pt x="95" y="134"/>
                          </a:cubicBezTo>
                          <a:cubicBezTo>
                            <a:pt x="73" y="174"/>
                            <a:pt x="82" y="220"/>
                            <a:pt x="76" y="273"/>
                          </a:cubicBezTo>
                          <a:cubicBezTo>
                            <a:pt x="70" y="326"/>
                            <a:pt x="64" y="390"/>
                            <a:pt x="58" y="450"/>
                          </a:cubicBezTo>
                          <a:cubicBezTo>
                            <a:pt x="52" y="510"/>
                            <a:pt x="0" y="606"/>
                            <a:pt x="48" y="626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27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73" y="1960"/>
                      <a:ext cx="780" cy="669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28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3149" y="1998"/>
                      <a:ext cx="372" cy="469"/>
                    </a:xfrm>
                    <a:custGeom>
                      <a:avLst/>
                      <a:gdLst/>
                      <a:ahLst/>
                      <a:cxnLst>
                        <a:cxn ang="0">
                          <a:pos x="372" y="399"/>
                        </a:cxn>
                        <a:cxn ang="0">
                          <a:pos x="251" y="464"/>
                        </a:cxn>
                        <a:cxn ang="0">
                          <a:pos x="168" y="390"/>
                        </a:cxn>
                        <a:cxn ang="0">
                          <a:pos x="168" y="241"/>
                        </a:cxn>
                        <a:cxn ang="0">
                          <a:pos x="307" y="195"/>
                        </a:cxn>
                        <a:cxn ang="0">
                          <a:pos x="344" y="129"/>
                        </a:cxn>
                        <a:cxn ang="0">
                          <a:pos x="326" y="37"/>
                        </a:cxn>
                        <a:cxn ang="0">
                          <a:pos x="233" y="9"/>
                        </a:cxn>
                        <a:cxn ang="0">
                          <a:pos x="103" y="18"/>
                        </a:cxn>
                        <a:cxn ang="0">
                          <a:pos x="19" y="120"/>
                        </a:cxn>
                        <a:cxn ang="0">
                          <a:pos x="121" y="204"/>
                        </a:cxn>
                        <a:cxn ang="0">
                          <a:pos x="158" y="427"/>
                        </a:cxn>
                        <a:cxn ang="0">
                          <a:pos x="56" y="455"/>
                        </a:cxn>
                        <a:cxn ang="0">
                          <a:pos x="0" y="362"/>
                        </a:cxn>
                      </a:cxnLst>
                      <a:rect l="0" t="0" r="r" b="b"/>
                      <a:pathLst>
                        <a:path w="372" h="469">
                          <a:moveTo>
                            <a:pt x="372" y="399"/>
                          </a:moveTo>
                          <a:cubicBezTo>
                            <a:pt x="328" y="432"/>
                            <a:pt x="285" y="466"/>
                            <a:pt x="251" y="464"/>
                          </a:cubicBezTo>
                          <a:cubicBezTo>
                            <a:pt x="217" y="462"/>
                            <a:pt x="182" y="427"/>
                            <a:pt x="168" y="390"/>
                          </a:cubicBezTo>
                          <a:cubicBezTo>
                            <a:pt x="154" y="353"/>
                            <a:pt x="145" y="274"/>
                            <a:pt x="168" y="241"/>
                          </a:cubicBezTo>
                          <a:cubicBezTo>
                            <a:pt x="191" y="208"/>
                            <a:pt x="278" y="214"/>
                            <a:pt x="307" y="195"/>
                          </a:cubicBezTo>
                          <a:cubicBezTo>
                            <a:pt x="336" y="176"/>
                            <a:pt x="341" y="155"/>
                            <a:pt x="344" y="129"/>
                          </a:cubicBezTo>
                          <a:cubicBezTo>
                            <a:pt x="347" y="103"/>
                            <a:pt x="344" y="57"/>
                            <a:pt x="326" y="37"/>
                          </a:cubicBezTo>
                          <a:cubicBezTo>
                            <a:pt x="308" y="17"/>
                            <a:pt x="270" y="12"/>
                            <a:pt x="233" y="9"/>
                          </a:cubicBezTo>
                          <a:cubicBezTo>
                            <a:pt x="196" y="6"/>
                            <a:pt x="139" y="0"/>
                            <a:pt x="103" y="18"/>
                          </a:cubicBezTo>
                          <a:cubicBezTo>
                            <a:pt x="67" y="36"/>
                            <a:pt x="16" y="89"/>
                            <a:pt x="19" y="120"/>
                          </a:cubicBezTo>
                          <a:cubicBezTo>
                            <a:pt x="22" y="151"/>
                            <a:pt x="98" y="153"/>
                            <a:pt x="121" y="204"/>
                          </a:cubicBezTo>
                          <a:cubicBezTo>
                            <a:pt x="144" y="255"/>
                            <a:pt x="169" y="385"/>
                            <a:pt x="158" y="427"/>
                          </a:cubicBezTo>
                          <a:cubicBezTo>
                            <a:pt x="147" y="469"/>
                            <a:pt x="82" y="466"/>
                            <a:pt x="56" y="455"/>
                          </a:cubicBezTo>
                          <a:cubicBezTo>
                            <a:pt x="30" y="444"/>
                            <a:pt x="15" y="403"/>
                            <a:pt x="0" y="362"/>
                          </a:cubicBezTo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29" name="Freeform 13"/>
                    <p:cNvSpPr>
                      <a:spLocks/>
                    </p:cNvSpPr>
                    <p:nvPr/>
                  </p:nvSpPr>
                  <p:spPr bwMode="auto">
                    <a:xfrm>
                      <a:off x="3027" y="1765"/>
                      <a:ext cx="259" cy="241"/>
                    </a:xfrm>
                    <a:custGeom>
                      <a:avLst/>
                      <a:gdLst/>
                      <a:ahLst/>
                      <a:cxnLst>
                        <a:cxn ang="0">
                          <a:pos x="122" y="233"/>
                        </a:cxn>
                        <a:cxn ang="0">
                          <a:pos x="234" y="195"/>
                        </a:cxn>
                        <a:cxn ang="0">
                          <a:pos x="225" y="28"/>
                        </a:cxn>
                        <a:cxn ang="0">
                          <a:pos x="32" y="28"/>
                        </a:cxn>
                        <a:cxn ang="0">
                          <a:pos x="32" y="149"/>
                        </a:cxn>
                        <a:cxn ang="0">
                          <a:pos x="122" y="233"/>
                        </a:cxn>
                      </a:cxnLst>
                      <a:rect l="0" t="0" r="r" b="b"/>
                      <a:pathLst>
                        <a:path w="259" h="241">
                          <a:moveTo>
                            <a:pt x="122" y="233"/>
                          </a:moveTo>
                          <a:cubicBezTo>
                            <a:pt x="156" y="241"/>
                            <a:pt x="217" y="229"/>
                            <a:pt x="234" y="195"/>
                          </a:cubicBezTo>
                          <a:cubicBezTo>
                            <a:pt x="251" y="161"/>
                            <a:pt x="259" y="56"/>
                            <a:pt x="225" y="28"/>
                          </a:cubicBezTo>
                          <a:cubicBezTo>
                            <a:pt x="191" y="0"/>
                            <a:pt x="64" y="8"/>
                            <a:pt x="32" y="28"/>
                          </a:cubicBezTo>
                          <a:cubicBezTo>
                            <a:pt x="0" y="48"/>
                            <a:pt x="17" y="115"/>
                            <a:pt x="32" y="149"/>
                          </a:cubicBezTo>
                          <a:cubicBezTo>
                            <a:pt x="47" y="183"/>
                            <a:pt x="88" y="225"/>
                            <a:pt x="122" y="233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30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2559" y="1189"/>
                      <a:ext cx="414" cy="584"/>
                    </a:xfrm>
                    <a:custGeom>
                      <a:avLst/>
                      <a:gdLst/>
                      <a:ahLst/>
                      <a:cxnLst>
                        <a:cxn ang="0">
                          <a:pos x="518" y="212"/>
                        </a:cxn>
                        <a:cxn ang="0">
                          <a:pos x="323" y="449"/>
                        </a:cxn>
                        <a:cxn ang="0">
                          <a:pos x="193" y="602"/>
                        </a:cxn>
                        <a:cxn ang="0">
                          <a:pos x="26" y="398"/>
                        </a:cxn>
                        <a:cxn ang="0">
                          <a:pos x="35" y="184"/>
                        </a:cxn>
                        <a:cxn ang="0">
                          <a:pos x="193" y="26"/>
                        </a:cxn>
                        <a:cxn ang="0">
                          <a:pos x="360" y="26"/>
                        </a:cxn>
                        <a:cxn ang="0">
                          <a:pos x="518" y="119"/>
                        </a:cxn>
                      </a:cxnLst>
                      <a:rect l="0" t="0" r="r" b="b"/>
                      <a:pathLst>
                        <a:path w="518" h="610">
                          <a:moveTo>
                            <a:pt x="518" y="212"/>
                          </a:moveTo>
                          <a:cubicBezTo>
                            <a:pt x="447" y="298"/>
                            <a:pt x="377" y="384"/>
                            <a:pt x="323" y="449"/>
                          </a:cubicBezTo>
                          <a:cubicBezTo>
                            <a:pt x="269" y="514"/>
                            <a:pt x="242" y="610"/>
                            <a:pt x="193" y="602"/>
                          </a:cubicBezTo>
                          <a:cubicBezTo>
                            <a:pt x="144" y="594"/>
                            <a:pt x="52" y="468"/>
                            <a:pt x="26" y="398"/>
                          </a:cubicBezTo>
                          <a:cubicBezTo>
                            <a:pt x="0" y="328"/>
                            <a:pt x="7" y="246"/>
                            <a:pt x="35" y="184"/>
                          </a:cubicBezTo>
                          <a:cubicBezTo>
                            <a:pt x="63" y="122"/>
                            <a:pt x="139" y="52"/>
                            <a:pt x="193" y="26"/>
                          </a:cubicBezTo>
                          <a:cubicBezTo>
                            <a:pt x="247" y="0"/>
                            <a:pt x="306" y="11"/>
                            <a:pt x="360" y="26"/>
                          </a:cubicBezTo>
                          <a:cubicBezTo>
                            <a:pt x="414" y="41"/>
                            <a:pt x="492" y="96"/>
                            <a:pt x="518" y="119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31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2703" y="1334"/>
                      <a:ext cx="166" cy="278"/>
                    </a:xfrm>
                    <a:custGeom>
                      <a:avLst/>
                      <a:gdLst/>
                      <a:ahLst/>
                      <a:cxnLst>
                        <a:cxn ang="0">
                          <a:pos x="220" y="109"/>
                        </a:cxn>
                        <a:cxn ang="0">
                          <a:pos x="183" y="13"/>
                        </a:cxn>
                        <a:cxn ang="0">
                          <a:pos x="90" y="32"/>
                        </a:cxn>
                        <a:cxn ang="0">
                          <a:pos x="25" y="162"/>
                        </a:cxn>
                        <a:cxn ang="0">
                          <a:pos x="25" y="317"/>
                        </a:cxn>
                        <a:cxn ang="0">
                          <a:pos x="220" y="109"/>
                        </a:cxn>
                      </a:cxnLst>
                      <a:rect l="0" t="0" r="r" b="b"/>
                      <a:pathLst>
                        <a:path w="246" h="326">
                          <a:moveTo>
                            <a:pt x="220" y="109"/>
                          </a:moveTo>
                          <a:cubicBezTo>
                            <a:pt x="246" y="58"/>
                            <a:pt x="205" y="26"/>
                            <a:pt x="183" y="13"/>
                          </a:cubicBezTo>
                          <a:cubicBezTo>
                            <a:pt x="161" y="0"/>
                            <a:pt x="116" y="7"/>
                            <a:pt x="90" y="32"/>
                          </a:cubicBezTo>
                          <a:cubicBezTo>
                            <a:pt x="64" y="57"/>
                            <a:pt x="36" y="115"/>
                            <a:pt x="25" y="162"/>
                          </a:cubicBezTo>
                          <a:cubicBezTo>
                            <a:pt x="14" y="209"/>
                            <a:pt x="0" y="326"/>
                            <a:pt x="25" y="317"/>
                          </a:cubicBezTo>
                          <a:cubicBezTo>
                            <a:pt x="50" y="308"/>
                            <a:pt x="194" y="160"/>
                            <a:pt x="220" y="109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32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4058" y="1490"/>
                      <a:ext cx="156" cy="161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2"/>
                        </a:cxn>
                        <a:cxn ang="0">
                          <a:pos x="141" y="134"/>
                        </a:cxn>
                        <a:cxn ang="0">
                          <a:pos x="113" y="20"/>
                        </a:cxn>
                        <a:cxn ang="0">
                          <a:pos x="20" y="20"/>
                        </a:cxn>
                        <a:cxn ang="0">
                          <a:pos x="20" y="142"/>
                        </a:cxn>
                      </a:cxnLst>
                      <a:rect l="0" t="0" r="r" b="b"/>
                      <a:pathLst>
                        <a:path w="156" h="161">
                          <a:moveTo>
                            <a:pt x="20" y="142"/>
                          </a:moveTo>
                          <a:cubicBezTo>
                            <a:pt x="40" y="161"/>
                            <a:pt x="126" y="154"/>
                            <a:pt x="141" y="134"/>
                          </a:cubicBezTo>
                          <a:cubicBezTo>
                            <a:pt x="156" y="114"/>
                            <a:pt x="133" y="39"/>
                            <a:pt x="113" y="20"/>
                          </a:cubicBezTo>
                          <a:cubicBezTo>
                            <a:pt x="93" y="1"/>
                            <a:pt x="35" y="0"/>
                            <a:pt x="20" y="20"/>
                          </a:cubicBezTo>
                          <a:cubicBezTo>
                            <a:pt x="5" y="40"/>
                            <a:pt x="0" y="123"/>
                            <a:pt x="20" y="142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33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3059" y="1282"/>
                      <a:ext cx="806" cy="369"/>
                    </a:xfrm>
                    <a:custGeom>
                      <a:avLst/>
                      <a:gdLst/>
                      <a:ahLst/>
                      <a:cxnLst>
                        <a:cxn ang="0">
                          <a:pos x="118" y="29"/>
                        </a:cxn>
                        <a:cxn ang="0">
                          <a:pos x="369" y="20"/>
                        </a:cxn>
                        <a:cxn ang="0">
                          <a:pos x="527" y="29"/>
                        </a:cxn>
                        <a:cxn ang="0">
                          <a:pos x="778" y="94"/>
                        </a:cxn>
                        <a:cxn ang="0">
                          <a:pos x="694" y="387"/>
                        </a:cxn>
                        <a:cxn ang="0">
                          <a:pos x="443" y="326"/>
                        </a:cxn>
                        <a:cxn ang="0">
                          <a:pos x="295" y="326"/>
                        </a:cxn>
                        <a:cxn ang="0">
                          <a:pos x="42" y="387"/>
                        </a:cxn>
                        <a:cxn ang="0">
                          <a:pos x="42" y="196"/>
                        </a:cxn>
                        <a:cxn ang="0">
                          <a:pos x="118" y="29"/>
                        </a:cxn>
                      </a:cxnLst>
                      <a:rect l="0" t="0" r="r" b="b"/>
                      <a:pathLst>
                        <a:path w="806" h="426">
                          <a:moveTo>
                            <a:pt x="118" y="29"/>
                          </a:moveTo>
                          <a:cubicBezTo>
                            <a:pt x="172" y="0"/>
                            <a:pt x="301" y="20"/>
                            <a:pt x="369" y="20"/>
                          </a:cubicBezTo>
                          <a:cubicBezTo>
                            <a:pt x="437" y="20"/>
                            <a:pt x="459" y="17"/>
                            <a:pt x="527" y="29"/>
                          </a:cubicBezTo>
                          <a:cubicBezTo>
                            <a:pt x="595" y="41"/>
                            <a:pt x="750" y="34"/>
                            <a:pt x="778" y="94"/>
                          </a:cubicBezTo>
                          <a:cubicBezTo>
                            <a:pt x="806" y="154"/>
                            <a:pt x="750" y="348"/>
                            <a:pt x="694" y="387"/>
                          </a:cubicBezTo>
                          <a:cubicBezTo>
                            <a:pt x="638" y="426"/>
                            <a:pt x="509" y="336"/>
                            <a:pt x="443" y="326"/>
                          </a:cubicBezTo>
                          <a:cubicBezTo>
                            <a:pt x="377" y="316"/>
                            <a:pt x="362" y="316"/>
                            <a:pt x="295" y="326"/>
                          </a:cubicBezTo>
                          <a:cubicBezTo>
                            <a:pt x="228" y="336"/>
                            <a:pt x="84" y="409"/>
                            <a:pt x="42" y="387"/>
                          </a:cubicBezTo>
                          <a:cubicBezTo>
                            <a:pt x="0" y="365"/>
                            <a:pt x="32" y="257"/>
                            <a:pt x="42" y="196"/>
                          </a:cubicBezTo>
                          <a:cubicBezTo>
                            <a:pt x="52" y="135"/>
                            <a:pt x="64" y="58"/>
                            <a:pt x="118" y="29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34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3510" y="1764"/>
                      <a:ext cx="214" cy="242"/>
                    </a:xfrm>
                    <a:custGeom>
                      <a:avLst/>
                      <a:gdLst/>
                      <a:ahLst/>
                      <a:cxnLst>
                        <a:cxn ang="0">
                          <a:pos x="11" y="196"/>
                        </a:cxn>
                        <a:cxn ang="0">
                          <a:pos x="11" y="109"/>
                        </a:cxn>
                        <a:cxn ang="0">
                          <a:pos x="76" y="9"/>
                        </a:cxn>
                        <a:cxn ang="0">
                          <a:pos x="197" y="57"/>
                        </a:cxn>
                        <a:cxn ang="0">
                          <a:pos x="178" y="196"/>
                        </a:cxn>
                        <a:cxn ang="0">
                          <a:pos x="57" y="242"/>
                        </a:cxn>
                      </a:cxnLst>
                      <a:rect l="0" t="0" r="r" b="b"/>
                      <a:pathLst>
                        <a:path w="214" h="242">
                          <a:moveTo>
                            <a:pt x="11" y="196"/>
                          </a:moveTo>
                          <a:cubicBezTo>
                            <a:pt x="5" y="168"/>
                            <a:pt x="0" y="140"/>
                            <a:pt x="11" y="109"/>
                          </a:cubicBezTo>
                          <a:cubicBezTo>
                            <a:pt x="22" y="78"/>
                            <a:pt x="45" y="18"/>
                            <a:pt x="76" y="9"/>
                          </a:cubicBezTo>
                          <a:cubicBezTo>
                            <a:pt x="107" y="0"/>
                            <a:pt x="180" y="26"/>
                            <a:pt x="197" y="57"/>
                          </a:cubicBezTo>
                          <a:cubicBezTo>
                            <a:pt x="214" y="88"/>
                            <a:pt x="201" y="165"/>
                            <a:pt x="178" y="196"/>
                          </a:cubicBezTo>
                          <a:cubicBezTo>
                            <a:pt x="155" y="227"/>
                            <a:pt x="85" y="236"/>
                            <a:pt x="57" y="242"/>
                          </a:cubicBezTo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9235" name="Group 19"/>
                  <p:cNvGrpSpPr>
                    <a:grpSpLocks/>
                  </p:cNvGrpSpPr>
                  <p:nvPr/>
                </p:nvGrpSpPr>
                <p:grpSpPr bwMode="auto">
                  <a:xfrm>
                    <a:off x="4395" y="954"/>
                    <a:ext cx="593" cy="411"/>
                    <a:chOff x="2752" y="836"/>
                    <a:chExt cx="1126" cy="892"/>
                  </a:xfrm>
                </p:grpSpPr>
                <p:grpSp>
                  <p:nvGrpSpPr>
                    <p:cNvPr id="9236" name="Group 2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67" y="836"/>
                      <a:ext cx="811" cy="892"/>
                      <a:chOff x="9425" y="7692"/>
                      <a:chExt cx="1859" cy="2188"/>
                    </a:xfrm>
                  </p:grpSpPr>
                  <p:sp>
                    <p:nvSpPr>
                      <p:cNvPr id="9237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252"/>
                        <a:ext cx="1386" cy="1335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8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707" y="8510"/>
                        <a:ext cx="838" cy="864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9" name="Oval 2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06" y="8743"/>
                        <a:ext cx="213" cy="276"/>
                      </a:xfrm>
                      <a:prstGeom prst="ellipse">
                        <a:avLst/>
                      </a:pr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0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8933"/>
                        <a:ext cx="71" cy="78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1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72" y="8755"/>
                        <a:ext cx="186" cy="38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20"/>
                          </a:cxn>
                          <a:cxn ang="0">
                            <a:pos x="122" y="229"/>
                          </a:cxn>
                          <a:cxn ang="0">
                            <a:pos x="186" y="4"/>
                          </a:cxn>
                          <a:cxn ang="0">
                            <a:pos x="236" y="253"/>
                          </a:cxn>
                          <a:cxn ang="0">
                            <a:pos x="122" y="418"/>
                          </a:cxn>
                          <a:cxn ang="0">
                            <a:pos x="0" y="320"/>
                          </a:cxn>
                        </a:cxnLst>
                        <a:rect l="0" t="0" r="r" b="b"/>
                        <a:pathLst>
                          <a:path w="247" h="433">
                            <a:moveTo>
                              <a:pt x="0" y="320"/>
                            </a:moveTo>
                            <a:cubicBezTo>
                              <a:pt x="0" y="289"/>
                              <a:pt x="91" y="282"/>
                              <a:pt x="122" y="229"/>
                            </a:cubicBezTo>
                            <a:cubicBezTo>
                              <a:pt x="153" y="176"/>
                              <a:pt x="167" y="0"/>
                              <a:pt x="186" y="4"/>
                            </a:cubicBezTo>
                            <a:cubicBezTo>
                              <a:pt x="205" y="8"/>
                              <a:pt x="247" y="184"/>
                              <a:pt x="236" y="253"/>
                            </a:cubicBezTo>
                            <a:cubicBezTo>
                              <a:pt x="225" y="322"/>
                              <a:pt x="154" y="403"/>
                              <a:pt x="122" y="418"/>
                            </a:cubicBezTo>
                            <a:cubicBezTo>
                              <a:pt x="90" y="433"/>
                              <a:pt x="0" y="351"/>
                              <a:pt x="0" y="320"/>
                            </a:cubicBezTo>
                            <a:close/>
                          </a:path>
                        </a:pathLst>
                      </a:cu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2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82" y="8578"/>
                        <a:ext cx="1602" cy="88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1" y="239"/>
                          </a:cxn>
                          <a:cxn ang="0">
                            <a:pos x="277" y="403"/>
                          </a:cxn>
                          <a:cxn ang="0">
                            <a:pos x="444" y="496"/>
                          </a:cxn>
                          <a:cxn ang="0">
                            <a:pos x="490" y="566"/>
                          </a:cxn>
                          <a:cxn ang="0">
                            <a:pos x="677" y="703"/>
                          </a:cxn>
                          <a:cxn ang="0">
                            <a:pos x="1144" y="463"/>
                          </a:cxn>
                          <a:cxn ang="0">
                            <a:pos x="1481" y="47"/>
                          </a:cxn>
                          <a:cxn ang="0">
                            <a:pos x="1602" y="183"/>
                          </a:cxn>
                          <a:cxn ang="0">
                            <a:pos x="1481" y="345"/>
                          </a:cxn>
                          <a:cxn ang="0">
                            <a:pos x="1058" y="760"/>
                          </a:cxn>
                          <a:cxn ang="0">
                            <a:pos x="764" y="870"/>
                          </a:cxn>
                          <a:cxn ang="0">
                            <a:pos x="444" y="703"/>
                          </a:cxn>
                          <a:cxn ang="0">
                            <a:pos x="231" y="463"/>
                          </a:cxn>
                          <a:cxn ang="0">
                            <a:pos x="25" y="345"/>
                          </a:cxn>
                          <a:cxn ang="0">
                            <a:pos x="91" y="239"/>
                          </a:cxn>
                        </a:cxnLst>
                        <a:rect l="0" t="0" r="r" b="b"/>
                        <a:pathLst>
                          <a:path w="1602" h="880">
                            <a:moveTo>
                              <a:pt x="91" y="239"/>
                            </a:moveTo>
                            <a:cubicBezTo>
                              <a:pt x="133" y="249"/>
                              <a:pt x="218" y="360"/>
                              <a:pt x="277" y="403"/>
                            </a:cubicBezTo>
                            <a:cubicBezTo>
                              <a:pt x="336" y="446"/>
                              <a:pt x="408" y="469"/>
                              <a:pt x="444" y="496"/>
                            </a:cubicBezTo>
                            <a:cubicBezTo>
                              <a:pt x="480" y="523"/>
                              <a:pt x="451" y="532"/>
                              <a:pt x="490" y="566"/>
                            </a:cubicBezTo>
                            <a:cubicBezTo>
                              <a:pt x="529" y="600"/>
                              <a:pt x="568" y="720"/>
                              <a:pt x="677" y="703"/>
                            </a:cubicBezTo>
                            <a:cubicBezTo>
                              <a:pt x="786" y="686"/>
                              <a:pt x="1010" y="572"/>
                              <a:pt x="1144" y="463"/>
                            </a:cubicBezTo>
                            <a:cubicBezTo>
                              <a:pt x="1278" y="354"/>
                              <a:pt x="1405" y="94"/>
                              <a:pt x="1481" y="47"/>
                            </a:cubicBezTo>
                            <a:cubicBezTo>
                              <a:pt x="1557" y="0"/>
                              <a:pt x="1602" y="133"/>
                              <a:pt x="1602" y="183"/>
                            </a:cubicBezTo>
                            <a:cubicBezTo>
                              <a:pt x="1602" y="233"/>
                              <a:pt x="1572" y="249"/>
                              <a:pt x="1481" y="345"/>
                            </a:cubicBezTo>
                            <a:cubicBezTo>
                              <a:pt x="1390" y="441"/>
                              <a:pt x="1178" y="672"/>
                              <a:pt x="1058" y="760"/>
                            </a:cubicBezTo>
                            <a:cubicBezTo>
                              <a:pt x="938" y="848"/>
                              <a:pt x="866" y="880"/>
                              <a:pt x="764" y="870"/>
                            </a:cubicBezTo>
                            <a:cubicBezTo>
                              <a:pt x="662" y="860"/>
                              <a:pt x="533" y="771"/>
                              <a:pt x="444" y="703"/>
                            </a:cubicBezTo>
                            <a:cubicBezTo>
                              <a:pt x="355" y="635"/>
                              <a:pt x="301" y="523"/>
                              <a:pt x="231" y="463"/>
                            </a:cubicBezTo>
                            <a:cubicBezTo>
                              <a:pt x="161" y="403"/>
                              <a:pt x="50" y="382"/>
                              <a:pt x="25" y="345"/>
                            </a:cubicBezTo>
                            <a:cubicBezTo>
                              <a:pt x="0" y="308"/>
                              <a:pt x="49" y="229"/>
                              <a:pt x="91" y="239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3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92" y="8933"/>
                        <a:ext cx="1518" cy="65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5" y="7"/>
                          </a:cxn>
                          <a:cxn ang="0">
                            <a:pos x="156" y="137"/>
                          </a:cxn>
                          <a:cxn ang="0">
                            <a:pos x="434" y="386"/>
                          </a:cxn>
                          <a:cxn ang="0">
                            <a:pos x="769" y="497"/>
                          </a:cxn>
                          <a:cxn ang="0">
                            <a:pos x="936" y="497"/>
                          </a:cxn>
                          <a:cxn ang="0">
                            <a:pos x="1447" y="97"/>
                          </a:cxn>
                          <a:cxn ang="0">
                            <a:pos x="1361" y="221"/>
                          </a:cxn>
                          <a:cxn ang="0">
                            <a:pos x="1119" y="543"/>
                          </a:cxn>
                          <a:cxn ang="0">
                            <a:pos x="853" y="654"/>
                          </a:cxn>
                          <a:cxn ang="0">
                            <a:pos x="527" y="543"/>
                          </a:cxn>
                          <a:cxn ang="0">
                            <a:pos x="239" y="331"/>
                          </a:cxn>
                          <a:cxn ang="0">
                            <a:pos x="63" y="97"/>
                          </a:cxn>
                          <a:cxn ang="0">
                            <a:pos x="15" y="7"/>
                          </a:cxn>
                        </a:cxnLst>
                        <a:rect l="0" t="0" r="r" b="b"/>
                        <a:pathLst>
                          <a:path w="1518" h="654">
                            <a:moveTo>
                              <a:pt x="15" y="7"/>
                            </a:moveTo>
                            <a:cubicBezTo>
                              <a:pt x="30" y="14"/>
                              <a:pt x="86" y="74"/>
                              <a:pt x="156" y="137"/>
                            </a:cubicBezTo>
                            <a:cubicBezTo>
                              <a:pt x="226" y="200"/>
                              <a:pt x="332" y="326"/>
                              <a:pt x="434" y="386"/>
                            </a:cubicBezTo>
                            <a:cubicBezTo>
                              <a:pt x="536" y="446"/>
                              <a:pt x="685" y="479"/>
                              <a:pt x="769" y="497"/>
                            </a:cubicBezTo>
                            <a:cubicBezTo>
                              <a:pt x="853" y="515"/>
                              <a:pt x="823" y="564"/>
                              <a:pt x="936" y="497"/>
                            </a:cubicBezTo>
                            <a:cubicBezTo>
                              <a:pt x="1049" y="430"/>
                              <a:pt x="1376" y="143"/>
                              <a:pt x="1447" y="97"/>
                            </a:cubicBezTo>
                            <a:cubicBezTo>
                              <a:pt x="1518" y="51"/>
                              <a:pt x="1416" y="147"/>
                              <a:pt x="1361" y="221"/>
                            </a:cubicBezTo>
                            <a:cubicBezTo>
                              <a:pt x="1306" y="295"/>
                              <a:pt x="1204" y="471"/>
                              <a:pt x="1119" y="543"/>
                            </a:cubicBezTo>
                            <a:cubicBezTo>
                              <a:pt x="1034" y="615"/>
                              <a:pt x="952" y="654"/>
                              <a:pt x="853" y="654"/>
                            </a:cubicBezTo>
                            <a:cubicBezTo>
                              <a:pt x="754" y="654"/>
                              <a:pt x="629" y="597"/>
                              <a:pt x="527" y="543"/>
                            </a:cubicBezTo>
                            <a:cubicBezTo>
                              <a:pt x="425" y="489"/>
                              <a:pt x="316" y="405"/>
                              <a:pt x="239" y="331"/>
                            </a:cubicBezTo>
                            <a:cubicBezTo>
                              <a:pt x="162" y="257"/>
                              <a:pt x="100" y="147"/>
                              <a:pt x="63" y="97"/>
                            </a:cubicBezTo>
                            <a:cubicBezTo>
                              <a:pt x="26" y="47"/>
                              <a:pt x="0" y="0"/>
                              <a:pt x="15" y="7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4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60" y="9211"/>
                        <a:ext cx="1380" cy="6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" y="53"/>
                          </a:cxn>
                          <a:cxn ang="0">
                            <a:pos x="246" y="219"/>
                          </a:cxn>
                          <a:cxn ang="0">
                            <a:pos x="552" y="376"/>
                          </a:cxn>
                          <a:cxn ang="0">
                            <a:pos x="915" y="488"/>
                          </a:cxn>
                          <a:cxn ang="0">
                            <a:pos x="1314" y="108"/>
                          </a:cxn>
                          <a:cxn ang="0">
                            <a:pos x="1314" y="173"/>
                          </a:cxn>
                          <a:cxn ang="0">
                            <a:pos x="1258" y="340"/>
                          </a:cxn>
                          <a:cxn ang="0">
                            <a:pos x="896" y="637"/>
                          </a:cxn>
                          <a:cxn ang="0">
                            <a:pos x="552" y="535"/>
                          </a:cxn>
                          <a:cxn ang="0">
                            <a:pos x="51" y="53"/>
                          </a:cxn>
                        </a:cxnLst>
                        <a:rect l="0" t="0" r="r" b="b"/>
                        <a:pathLst>
                          <a:path w="1380" h="669">
                            <a:moveTo>
                              <a:pt x="51" y="53"/>
                            </a:moveTo>
                            <a:cubicBezTo>
                              <a:pt x="0" y="0"/>
                              <a:pt x="162" y="165"/>
                              <a:pt x="246" y="219"/>
                            </a:cubicBezTo>
                            <a:cubicBezTo>
                              <a:pt x="330" y="273"/>
                              <a:pt x="440" y="331"/>
                              <a:pt x="552" y="376"/>
                            </a:cubicBezTo>
                            <a:cubicBezTo>
                              <a:pt x="664" y="421"/>
                              <a:pt x="788" y="533"/>
                              <a:pt x="915" y="488"/>
                            </a:cubicBezTo>
                            <a:cubicBezTo>
                              <a:pt x="1042" y="443"/>
                              <a:pt x="1248" y="161"/>
                              <a:pt x="1314" y="108"/>
                            </a:cubicBezTo>
                            <a:cubicBezTo>
                              <a:pt x="1380" y="55"/>
                              <a:pt x="1323" y="134"/>
                              <a:pt x="1314" y="173"/>
                            </a:cubicBezTo>
                            <a:cubicBezTo>
                              <a:pt x="1305" y="212"/>
                              <a:pt x="1328" y="263"/>
                              <a:pt x="1258" y="340"/>
                            </a:cubicBezTo>
                            <a:cubicBezTo>
                              <a:pt x="1188" y="417"/>
                              <a:pt x="1014" y="605"/>
                              <a:pt x="896" y="637"/>
                            </a:cubicBezTo>
                            <a:cubicBezTo>
                              <a:pt x="778" y="669"/>
                              <a:pt x="690" y="632"/>
                              <a:pt x="552" y="535"/>
                            </a:cubicBezTo>
                            <a:cubicBezTo>
                              <a:pt x="414" y="438"/>
                              <a:pt x="102" y="106"/>
                              <a:pt x="51" y="53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5" name="Rectangle 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78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6" name="Rectangle 3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782"/>
                        <a:ext cx="297" cy="134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7" name="Rectangle 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9011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8" name="Rectangle 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902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9" name="Rectangle 3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0" name="Rectangle 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1" name="Rectangle 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900" y="8131"/>
                        <a:ext cx="443" cy="71"/>
                      </a:xfrm>
                      <a:prstGeom prst="rect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2" name="Oval 3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7692"/>
                        <a:ext cx="71" cy="116"/>
                      </a:xfrm>
                      <a:prstGeom prst="ellipse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3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35" y="7830"/>
                        <a:ext cx="608" cy="30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7" y="280"/>
                          </a:cxn>
                          <a:cxn ang="0">
                            <a:pos x="3" y="141"/>
                          </a:cxn>
                          <a:cxn ang="0">
                            <a:pos x="87" y="20"/>
                          </a:cxn>
                          <a:cxn ang="0">
                            <a:pos x="523" y="20"/>
                          </a:cxn>
                          <a:cxn ang="0">
                            <a:pos x="598" y="123"/>
                          </a:cxn>
                          <a:cxn ang="0">
                            <a:pos x="523" y="267"/>
                          </a:cxn>
                          <a:cxn ang="0">
                            <a:pos x="384" y="267"/>
                          </a:cxn>
                          <a:cxn ang="0">
                            <a:pos x="87" y="280"/>
                          </a:cxn>
                        </a:cxnLst>
                        <a:rect l="0" t="0" r="r" b="b"/>
                        <a:pathLst>
                          <a:path w="608" h="301">
                            <a:moveTo>
                              <a:pt x="87" y="280"/>
                            </a:moveTo>
                            <a:cubicBezTo>
                              <a:pt x="23" y="259"/>
                              <a:pt x="3" y="184"/>
                              <a:pt x="3" y="141"/>
                            </a:cubicBezTo>
                            <a:cubicBezTo>
                              <a:pt x="3" y="98"/>
                              <a:pt x="0" y="40"/>
                              <a:pt x="87" y="20"/>
                            </a:cubicBezTo>
                            <a:cubicBezTo>
                              <a:pt x="174" y="0"/>
                              <a:pt x="438" y="3"/>
                              <a:pt x="523" y="20"/>
                            </a:cubicBezTo>
                            <a:cubicBezTo>
                              <a:pt x="608" y="37"/>
                              <a:pt x="598" y="82"/>
                              <a:pt x="598" y="123"/>
                            </a:cubicBezTo>
                            <a:cubicBezTo>
                              <a:pt x="598" y="164"/>
                              <a:pt x="559" y="243"/>
                              <a:pt x="523" y="267"/>
                            </a:cubicBezTo>
                            <a:cubicBezTo>
                              <a:pt x="487" y="291"/>
                              <a:pt x="457" y="265"/>
                              <a:pt x="384" y="267"/>
                            </a:cubicBezTo>
                            <a:cubicBezTo>
                              <a:pt x="311" y="269"/>
                              <a:pt x="151" y="301"/>
                              <a:pt x="87" y="280"/>
                            </a:cubicBezTo>
                            <a:close/>
                          </a:path>
                        </a:pathLst>
                      </a:cu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4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00" y="7853"/>
                        <a:ext cx="121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6" y="190"/>
                          </a:cxn>
                          <a:cxn ang="0">
                            <a:pos x="15" y="100"/>
                          </a:cxn>
                          <a:cxn ang="0">
                            <a:pos x="15" y="27"/>
                          </a:cxn>
                          <a:cxn ang="0">
                            <a:pos x="106" y="27"/>
                          </a:cxn>
                          <a:cxn ang="0">
                            <a:pos x="106" y="190"/>
                          </a:cxn>
                        </a:cxnLst>
                        <a:rect l="0" t="0" r="r" b="b"/>
                        <a:pathLst>
                          <a:path w="121" h="202">
                            <a:moveTo>
                              <a:pt x="106" y="190"/>
                            </a:moveTo>
                            <a:cubicBezTo>
                              <a:pt x="91" y="202"/>
                              <a:pt x="30" y="127"/>
                              <a:pt x="15" y="100"/>
                            </a:cubicBezTo>
                            <a:cubicBezTo>
                              <a:pt x="0" y="73"/>
                              <a:pt x="0" y="39"/>
                              <a:pt x="15" y="27"/>
                            </a:cubicBezTo>
                            <a:cubicBezTo>
                              <a:pt x="30" y="15"/>
                              <a:pt x="91" y="0"/>
                              <a:pt x="106" y="27"/>
                            </a:cubicBezTo>
                            <a:cubicBezTo>
                              <a:pt x="121" y="54"/>
                              <a:pt x="121" y="178"/>
                              <a:pt x="106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5" name="Freeform 3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065" y="7853"/>
                        <a:ext cx="95" cy="21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190"/>
                          </a:cxn>
                          <a:cxn ang="0">
                            <a:pos x="12" y="27"/>
                          </a:cxn>
                          <a:cxn ang="0">
                            <a:pos x="83" y="27"/>
                          </a:cxn>
                          <a:cxn ang="0">
                            <a:pos x="83" y="190"/>
                          </a:cxn>
                          <a:cxn ang="0">
                            <a:pos x="12" y="190"/>
                          </a:cxn>
                        </a:cxnLst>
                        <a:rect l="0" t="0" r="r" b="b"/>
                        <a:pathLst>
                          <a:path w="95" h="219">
                            <a:moveTo>
                              <a:pt x="12" y="190"/>
                            </a:moveTo>
                            <a:cubicBezTo>
                              <a:pt x="0" y="163"/>
                              <a:pt x="0" y="54"/>
                              <a:pt x="12" y="27"/>
                            </a:cubicBezTo>
                            <a:cubicBezTo>
                              <a:pt x="24" y="0"/>
                              <a:pt x="71" y="0"/>
                              <a:pt x="83" y="27"/>
                            </a:cubicBezTo>
                            <a:cubicBezTo>
                              <a:pt x="95" y="54"/>
                              <a:pt x="95" y="161"/>
                              <a:pt x="83" y="190"/>
                            </a:cubicBezTo>
                            <a:cubicBezTo>
                              <a:pt x="71" y="219"/>
                              <a:pt x="24" y="217"/>
                              <a:pt x="12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6" name="Freeform 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96" y="7853"/>
                        <a:ext cx="162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" y="224"/>
                          </a:cxn>
                          <a:cxn ang="0">
                            <a:pos x="23" y="32"/>
                          </a:cxn>
                          <a:cxn ang="0">
                            <a:pos x="162" y="32"/>
                          </a:cxn>
                          <a:cxn ang="0">
                            <a:pos x="116" y="142"/>
                          </a:cxn>
                          <a:cxn ang="0">
                            <a:pos x="23" y="224"/>
                          </a:cxn>
                        </a:cxnLst>
                        <a:rect l="0" t="0" r="r" b="b"/>
                        <a:pathLst>
                          <a:path w="177" h="242">
                            <a:moveTo>
                              <a:pt x="23" y="224"/>
                            </a:moveTo>
                            <a:cubicBezTo>
                              <a:pt x="8" y="206"/>
                              <a:pt x="0" y="64"/>
                              <a:pt x="23" y="32"/>
                            </a:cubicBezTo>
                            <a:cubicBezTo>
                              <a:pt x="46" y="0"/>
                              <a:pt x="147" y="14"/>
                              <a:pt x="162" y="32"/>
                            </a:cubicBezTo>
                            <a:cubicBezTo>
                              <a:pt x="177" y="50"/>
                              <a:pt x="139" y="115"/>
                              <a:pt x="116" y="142"/>
                            </a:cubicBezTo>
                            <a:cubicBezTo>
                              <a:pt x="93" y="169"/>
                              <a:pt x="38" y="242"/>
                              <a:pt x="23" y="22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7" name="WordArt 41"/>
                      <p:cNvSpPr>
                        <a:spLocks noChangeArrowheads="1" noChangeShapeType="1" noTextEdit="1"/>
                      </p:cNvSpPr>
                      <p:nvPr/>
                    </p:nvSpPr>
                    <p:spPr bwMode="auto">
                      <a:xfrm>
                        <a:off x="9722" y="8436"/>
                        <a:ext cx="792" cy="564"/>
                      </a:xfrm>
                      <a:prstGeom prst="rect">
                        <a:avLst/>
                      </a:prstGeom>
                    </p:spPr>
                    <p:txBody>
                      <a:bodyPr wrap="none" fromWordArt="1">
                        <a:prstTxWarp prst="textArchUp">
                          <a:avLst>
                            <a:gd name="adj" fmla="val 10800000"/>
                          </a:avLst>
                        </a:prstTxWarp>
                      </a:bodyPr>
                      <a:lstStyle/>
                      <a:p>
                        <a:pPr algn="ctr" rtl="0"/>
                        <a:r>
                          <a:rPr lang="es-ES" sz="3600" kern="10" spc="0" smtClean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rPr>
                          <a:t>RFESS</a:t>
                        </a:r>
                        <a:endParaRPr lang="es-ES" sz="3600" kern="10" spc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endParaRPr>
                      </a:p>
                    </p:txBody>
                  </p:sp>
                  <p:sp>
                    <p:nvSpPr>
                      <p:cNvPr id="9258" name="Rectangle 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252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59" name="Rectangle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439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60" name="Rectangle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6" y="8317"/>
                        <a:ext cx="193" cy="119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sp>
                  <p:nvSpPr>
                    <p:cNvPr id="9261" name="Freeform 45"/>
                    <p:cNvSpPr>
                      <a:spLocks/>
                    </p:cNvSpPr>
                    <p:nvPr/>
                  </p:nvSpPr>
                  <p:spPr bwMode="auto">
                    <a:xfrm>
                      <a:off x="2752" y="1076"/>
                      <a:ext cx="327" cy="193"/>
                    </a:xfrm>
                    <a:custGeom>
                      <a:avLst/>
                      <a:gdLst/>
                      <a:ahLst/>
                      <a:cxnLst>
                        <a:cxn ang="0">
                          <a:pos x="315" y="114"/>
                        </a:cxn>
                        <a:cxn ang="0">
                          <a:pos x="242" y="16"/>
                        </a:cxn>
                        <a:cxn ang="0">
                          <a:pos x="20" y="16"/>
                        </a:cxn>
                        <a:cxn ang="0">
                          <a:pos x="119" y="59"/>
                        </a:cxn>
                        <a:cxn ang="0">
                          <a:pos x="242" y="114"/>
                        </a:cxn>
                        <a:cxn ang="0">
                          <a:pos x="315" y="177"/>
                        </a:cxn>
                        <a:cxn ang="0">
                          <a:pos x="315" y="114"/>
                        </a:cxn>
                      </a:cxnLst>
                      <a:rect l="0" t="0" r="r" b="b"/>
                      <a:pathLst>
                        <a:path w="327" h="181">
                          <a:moveTo>
                            <a:pt x="315" y="114"/>
                          </a:moveTo>
                          <a:cubicBezTo>
                            <a:pt x="303" y="87"/>
                            <a:pt x="291" y="32"/>
                            <a:pt x="242" y="16"/>
                          </a:cubicBezTo>
                          <a:cubicBezTo>
                            <a:pt x="193" y="0"/>
                            <a:pt x="40" y="9"/>
                            <a:pt x="20" y="16"/>
                          </a:cubicBezTo>
                          <a:cubicBezTo>
                            <a:pt x="0" y="23"/>
                            <a:pt x="82" y="43"/>
                            <a:pt x="119" y="59"/>
                          </a:cubicBezTo>
                          <a:cubicBezTo>
                            <a:pt x="156" y="75"/>
                            <a:pt x="209" y="94"/>
                            <a:pt x="242" y="114"/>
                          </a:cubicBezTo>
                          <a:cubicBezTo>
                            <a:pt x="275" y="134"/>
                            <a:pt x="303" y="181"/>
                            <a:pt x="315" y="177"/>
                          </a:cubicBezTo>
                          <a:cubicBezTo>
                            <a:pt x="327" y="173"/>
                            <a:pt x="327" y="141"/>
                            <a:pt x="315" y="114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9262" name="Freeform 46"/>
                    <p:cNvSpPr>
                      <a:spLocks/>
                    </p:cNvSpPr>
                    <p:nvPr/>
                  </p:nvSpPr>
                  <p:spPr bwMode="auto">
                    <a:xfrm>
                      <a:off x="2831" y="1158"/>
                      <a:ext cx="236" cy="195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6"/>
                        </a:cxn>
                        <a:cxn ang="0">
                          <a:pos x="163" y="114"/>
                        </a:cxn>
                        <a:cxn ang="0">
                          <a:pos x="58" y="37"/>
                        </a:cxn>
                        <a:cxn ang="0">
                          <a:pos x="3" y="11"/>
                        </a:cxn>
                        <a:cxn ang="0">
                          <a:pos x="40" y="104"/>
                        </a:cxn>
                        <a:cxn ang="0">
                          <a:pos x="163" y="172"/>
                        </a:cxn>
                        <a:cxn ang="0">
                          <a:pos x="236" y="166"/>
                        </a:cxn>
                      </a:cxnLst>
                      <a:rect l="0" t="0" r="r" b="b"/>
                      <a:pathLst>
                        <a:path w="236" h="183">
                          <a:moveTo>
                            <a:pt x="236" y="166"/>
                          </a:moveTo>
                          <a:cubicBezTo>
                            <a:pt x="236" y="156"/>
                            <a:pt x="193" y="135"/>
                            <a:pt x="163" y="114"/>
                          </a:cubicBezTo>
                          <a:cubicBezTo>
                            <a:pt x="133" y="93"/>
                            <a:pt x="85" y="54"/>
                            <a:pt x="58" y="37"/>
                          </a:cubicBezTo>
                          <a:cubicBezTo>
                            <a:pt x="31" y="20"/>
                            <a:pt x="6" y="0"/>
                            <a:pt x="3" y="11"/>
                          </a:cubicBezTo>
                          <a:cubicBezTo>
                            <a:pt x="0" y="22"/>
                            <a:pt x="13" y="77"/>
                            <a:pt x="40" y="104"/>
                          </a:cubicBezTo>
                          <a:cubicBezTo>
                            <a:pt x="67" y="131"/>
                            <a:pt x="130" y="161"/>
                            <a:pt x="163" y="172"/>
                          </a:cubicBezTo>
                          <a:cubicBezTo>
                            <a:pt x="196" y="183"/>
                            <a:pt x="236" y="176"/>
                            <a:pt x="236" y="166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  <p:sp>
              <p:nvSpPr>
                <p:cNvPr id="9263" name="Freeform 47"/>
                <p:cNvSpPr>
                  <a:spLocks/>
                </p:cNvSpPr>
                <p:nvPr/>
              </p:nvSpPr>
              <p:spPr bwMode="auto">
                <a:xfrm>
                  <a:off x="5680" y="2552"/>
                  <a:ext cx="1440" cy="1333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64" name="Freeform 48"/>
                <p:cNvSpPr>
                  <a:spLocks/>
                </p:cNvSpPr>
                <p:nvPr/>
              </p:nvSpPr>
              <p:spPr bwMode="auto">
                <a:xfrm>
                  <a:off x="6162" y="2591"/>
                  <a:ext cx="652" cy="18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479" y="182"/>
                    </a:cxn>
                    <a:cxn ang="0">
                      <a:pos x="1131" y="14"/>
                    </a:cxn>
                    <a:cxn ang="0">
                      <a:pos x="1131" y="96"/>
                    </a:cxn>
                    <a:cxn ang="0">
                      <a:pos x="712" y="296"/>
                    </a:cxn>
                    <a:cxn ang="0">
                      <a:pos x="479" y="395"/>
                    </a:cxn>
                    <a:cxn ang="0">
                      <a:pos x="192" y="296"/>
                    </a:cxn>
                    <a:cxn ang="0">
                      <a:pos x="55" y="96"/>
                    </a:cxn>
                  </a:cxnLst>
                  <a:rect l="0" t="0" r="r" b="b"/>
                  <a:pathLst>
                    <a:path w="1240" h="395">
                      <a:moveTo>
                        <a:pt x="0" y="14"/>
                      </a:moveTo>
                      <a:cubicBezTo>
                        <a:pt x="145" y="98"/>
                        <a:pt x="291" y="182"/>
                        <a:pt x="479" y="182"/>
                      </a:cubicBezTo>
                      <a:cubicBezTo>
                        <a:pt x="667" y="182"/>
                        <a:pt x="1022" y="28"/>
                        <a:pt x="1131" y="14"/>
                      </a:cubicBezTo>
                      <a:cubicBezTo>
                        <a:pt x="1240" y="0"/>
                        <a:pt x="1201" y="49"/>
                        <a:pt x="1131" y="96"/>
                      </a:cubicBezTo>
                      <a:cubicBezTo>
                        <a:pt x="1061" y="143"/>
                        <a:pt x="821" y="246"/>
                        <a:pt x="712" y="296"/>
                      </a:cubicBezTo>
                      <a:cubicBezTo>
                        <a:pt x="603" y="346"/>
                        <a:pt x="566" y="395"/>
                        <a:pt x="479" y="395"/>
                      </a:cubicBezTo>
                      <a:cubicBezTo>
                        <a:pt x="392" y="395"/>
                        <a:pt x="263" y="346"/>
                        <a:pt x="192" y="296"/>
                      </a:cubicBezTo>
                      <a:cubicBezTo>
                        <a:pt x="121" y="246"/>
                        <a:pt x="88" y="171"/>
                        <a:pt x="55" y="96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65" name="Freeform 49"/>
                <p:cNvSpPr>
                  <a:spLocks/>
                </p:cNvSpPr>
                <p:nvPr/>
              </p:nvSpPr>
              <p:spPr bwMode="auto">
                <a:xfrm>
                  <a:off x="6007" y="2562"/>
                  <a:ext cx="867" cy="251"/>
                </a:xfrm>
                <a:custGeom>
                  <a:avLst/>
                  <a:gdLst/>
                  <a:ahLst/>
                  <a:cxnLst>
                    <a:cxn ang="0">
                      <a:pos x="136" y="16"/>
                    </a:cxn>
                    <a:cxn ang="0">
                      <a:pos x="6" y="143"/>
                    </a:cxn>
                    <a:cxn ang="0">
                      <a:pos x="174" y="143"/>
                    </a:cxn>
                    <a:cxn ang="0">
                      <a:pos x="416" y="319"/>
                    </a:cxn>
                    <a:cxn ang="0">
                      <a:pos x="852" y="143"/>
                    </a:cxn>
                    <a:cxn ang="0">
                      <a:pos x="993" y="210"/>
                    </a:cxn>
                    <a:cxn ang="0">
                      <a:pos x="915" y="60"/>
                    </a:cxn>
                    <a:cxn ang="0">
                      <a:pos x="769" y="143"/>
                    </a:cxn>
                    <a:cxn ang="0">
                      <a:pos x="536" y="240"/>
                    </a:cxn>
                    <a:cxn ang="0">
                      <a:pos x="459" y="240"/>
                    </a:cxn>
                    <a:cxn ang="0">
                      <a:pos x="350" y="240"/>
                    </a:cxn>
                    <a:cxn ang="0">
                      <a:pos x="136" y="16"/>
                    </a:cxn>
                  </a:cxnLst>
                  <a:rect l="0" t="0" r="r" b="b"/>
                  <a:pathLst>
                    <a:path w="1003" h="319">
                      <a:moveTo>
                        <a:pt x="136" y="16"/>
                      </a:moveTo>
                      <a:cubicBezTo>
                        <a:pt x="79" y="0"/>
                        <a:pt x="0" y="122"/>
                        <a:pt x="6" y="143"/>
                      </a:cubicBezTo>
                      <a:cubicBezTo>
                        <a:pt x="12" y="164"/>
                        <a:pt x="106" y="114"/>
                        <a:pt x="174" y="143"/>
                      </a:cubicBezTo>
                      <a:cubicBezTo>
                        <a:pt x="242" y="172"/>
                        <a:pt x="303" y="319"/>
                        <a:pt x="416" y="319"/>
                      </a:cubicBezTo>
                      <a:cubicBezTo>
                        <a:pt x="529" y="319"/>
                        <a:pt x="756" y="161"/>
                        <a:pt x="852" y="143"/>
                      </a:cubicBezTo>
                      <a:cubicBezTo>
                        <a:pt x="948" y="125"/>
                        <a:pt x="983" y="224"/>
                        <a:pt x="993" y="210"/>
                      </a:cubicBezTo>
                      <a:cubicBezTo>
                        <a:pt x="1003" y="196"/>
                        <a:pt x="952" y="71"/>
                        <a:pt x="915" y="60"/>
                      </a:cubicBezTo>
                      <a:cubicBezTo>
                        <a:pt x="878" y="49"/>
                        <a:pt x="832" y="113"/>
                        <a:pt x="769" y="143"/>
                      </a:cubicBezTo>
                      <a:cubicBezTo>
                        <a:pt x="706" y="173"/>
                        <a:pt x="588" y="224"/>
                        <a:pt x="536" y="240"/>
                      </a:cubicBezTo>
                      <a:cubicBezTo>
                        <a:pt x="484" y="256"/>
                        <a:pt x="490" y="240"/>
                        <a:pt x="459" y="240"/>
                      </a:cubicBezTo>
                      <a:cubicBezTo>
                        <a:pt x="428" y="240"/>
                        <a:pt x="402" y="272"/>
                        <a:pt x="350" y="240"/>
                      </a:cubicBezTo>
                      <a:cubicBezTo>
                        <a:pt x="298" y="208"/>
                        <a:pt x="193" y="32"/>
                        <a:pt x="136" y="1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66" name="Oval 50"/>
                <p:cNvSpPr>
                  <a:spLocks noChangeArrowheads="1"/>
                </p:cNvSpPr>
                <p:nvPr/>
              </p:nvSpPr>
              <p:spPr bwMode="auto">
                <a:xfrm>
                  <a:off x="6216" y="2027"/>
                  <a:ext cx="108" cy="1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67" name="Oval 51"/>
                <p:cNvSpPr>
                  <a:spLocks noChangeArrowheads="1"/>
                </p:cNvSpPr>
                <p:nvPr/>
              </p:nvSpPr>
              <p:spPr bwMode="auto">
                <a:xfrm>
                  <a:off x="6574" y="2027"/>
                  <a:ext cx="108" cy="1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9268" name="Freeform 52"/>
              <p:cNvSpPr>
                <a:spLocks/>
              </p:cNvSpPr>
              <p:nvPr/>
            </p:nvSpPr>
            <p:spPr bwMode="auto">
              <a:xfrm>
                <a:off x="4376" y="2746"/>
                <a:ext cx="213" cy="129"/>
              </a:xfrm>
              <a:custGeom>
                <a:avLst/>
                <a:gdLst/>
                <a:ahLst/>
                <a:cxnLst>
                  <a:cxn ang="0">
                    <a:pos x="325" y="0"/>
                  </a:cxn>
                  <a:cxn ang="0">
                    <a:pos x="149" y="47"/>
                  </a:cxn>
                  <a:cxn ang="0">
                    <a:pos x="0" y="129"/>
                  </a:cxn>
                </a:cxnLst>
                <a:rect l="0" t="0" r="r" b="b"/>
                <a:pathLst>
                  <a:path w="325" h="129">
                    <a:moveTo>
                      <a:pt x="325" y="0"/>
                    </a:moveTo>
                    <a:cubicBezTo>
                      <a:pt x="264" y="12"/>
                      <a:pt x="203" y="25"/>
                      <a:pt x="149" y="47"/>
                    </a:cubicBezTo>
                    <a:cubicBezTo>
                      <a:pt x="95" y="69"/>
                      <a:pt x="47" y="99"/>
                      <a:pt x="0" y="129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69" name="Freeform 53"/>
              <p:cNvSpPr>
                <a:spLocks/>
              </p:cNvSpPr>
              <p:nvPr/>
            </p:nvSpPr>
            <p:spPr bwMode="auto">
              <a:xfrm>
                <a:off x="2531" y="3614"/>
                <a:ext cx="731" cy="646"/>
              </a:xfrm>
              <a:custGeom>
                <a:avLst/>
                <a:gdLst/>
                <a:ahLst/>
                <a:cxnLst>
                  <a:cxn ang="0">
                    <a:pos x="423" y="0"/>
                  </a:cxn>
                  <a:cxn ang="0">
                    <a:pos x="680" y="214"/>
                  </a:cxn>
                  <a:cxn ang="0">
                    <a:pos x="865" y="334"/>
                  </a:cxn>
                  <a:cxn ang="0">
                    <a:pos x="615" y="584"/>
                  </a:cxn>
                  <a:cxn ang="0">
                    <a:pos x="321" y="584"/>
                  </a:cxn>
                  <a:cxn ang="0">
                    <a:pos x="13" y="214"/>
                  </a:cxn>
                  <a:cxn ang="0">
                    <a:pos x="423" y="0"/>
                  </a:cxn>
                </a:cxnLst>
                <a:rect l="0" t="0" r="r" b="b"/>
                <a:pathLst>
                  <a:path w="876" h="646">
                    <a:moveTo>
                      <a:pt x="423" y="0"/>
                    </a:moveTo>
                    <a:cubicBezTo>
                      <a:pt x="534" y="0"/>
                      <a:pt x="606" y="158"/>
                      <a:pt x="680" y="214"/>
                    </a:cubicBezTo>
                    <a:cubicBezTo>
                      <a:pt x="754" y="270"/>
                      <a:pt x="876" y="272"/>
                      <a:pt x="865" y="334"/>
                    </a:cubicBezTo>
                    <a:cubicBezTo>
                      <a:pt x="854" y="396"/>
                      <a:pt x="706" y="542"/>
                      <a:pt x="615" y="584"/>
                    </a:cubicBezTo>
                    <a:cubicBezTo>
                      <a:pt x="524" y="626"/>
                      <a:pt x="421" y="646"/>
                      <a:pt x="321" y="584"/>
                    </a:cubicBezTo>
                    <a:cubicBezTo>
                      <a:pt x="221" y="522"/>
                      <a:pt x="0" y="311"/>
                      <a:pt x="13" y="214"/>
                    </a:cubicBezTo>
                    <a:cubicBezTo>
                      <a:pt x="26" y="117"/>
                      <a:pt x="312" y="0"/>
                      <a:pt x="423" y="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70" name="Freeform 54"/>
              <p:cNvSpPr>
                <a:spLocks/>
              </p:cNvSpPr>
              <p:nvPr/>
            </p:nvSpPr>
            <p:spPr bwMode="auto">
              <a:xfrm>
                <a:off x="2005" y="3022"/>
                <a:ext cx="886" cy="806"/>
              </a:xfrm>
              <a:custGeom>
                <a:avLst/>
                <a:gdLst/>
                <a:ahLst/>
                <a:cxnLst>
                  <a:cxn ang="0">
                    <a:pos x="205" y="32"/>
                  </a:cxn>
                  <a:cxn ang="0">
                    <a:pos x="21" y="225"/>
                  </a:cxn>
                  <a:cxn ang="0">
                    <a:pos x="330" y="578"/>
                  </a:cxn>
                  <a:cxn ang="0">
                    <a:pos x="462" y="771"/>
                  </a:cxn>
                  <a:cxn ang="0">
                    <a:pos x="779" y="578"/>
                  </a:cxn>
                  <a:cxn ang="0">
                    <a:pos x="474" y="136"/>
                  </a:cxn>
                  <a:cxn ang="0">
                    <a:pos x="330" y="32"/>
                  </a:cxn>
                  <a:cxn ang="0">
                    <a:pos x="205" y="32"/>
                  </a:cxn>
                </a:cxnLst>
                <a:rect l="0" t="0" r="r" b="b"/>
                <a:pathLst>
                  <a:path w="781" h="771">
                    <a:moveTo>
                      <a:pt x="205" y="32"/>
                    </a:moveTo>
                    <a:cubicBezTo>
                      <a:pt x="154" y="64"/>
                      <a:pt x="0" y="134"/>
                      <a:pt x="21" y="225"/>
                    </a:cubicBezTo>
                    <a:cubicBezTo>
                      <a:pt x="42" y="316"/>
                      <a:pt x="257" y="487"/>
                      <a:pt x="330" y="578"/>
                    </a:cubicBezTo>
                    <a:cubicBezTo>
                      <a:pt x="403" y="669"/>
                      <a:pt x="387" y="771"/>
                      <a:pt x="462" y="771"/>
                    </a:cubicBezTo>
                    <a:cubicBezTo>
                      <a:pt x="537" y="771"/>
                      <a:pt x="777" y="684"/>
                      <a:pt x="779" y="578"/>
                    </a:cubicBezTo>
                    <a:cubicBezTo>
                      <a:pt x="781" y="472"/>
                      <a:pt x="549" y="227"/>
                      <a:pt x="474" y="136"/>
                    </a:cubicBezTo>
                    <a:cubicBezTo>
                      <a:pt x="399" y="45"/>
                      <a:pt x="375" y="49"/>
                      <a:pt x="330" y="32"/>
                    </a:cubicBezTo>
                    <a:cubicBezTo>
                      <a:pt x="285" y="15"/>
                      <a:pt x="256" y="0"/>
                      <a:pt x="205" y="3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71" name="Freeform 55"/>
              <p:cNvSpPr>
                <a:spLocks/>
              </p:cNvSpPr>
              <p:nvPr/>
            </p:nvSpPr>
            <p:spPr bwMode="auto">
              <a:xfrm>
                <a:off x="3001" y="3918"/>
                <a:ext cx="205" cy="86"/>
              </a:xfrm>
              <a:custGeom>
                <a:avLst/>
                <a:gdLst/>
                <a:ahLst/>
                <a:cxnLst>
                  <a:cxn ang="0">
                    <a:pos x="205" y="86"/>
                  </a:cxn>
                  <a:cxn ang="0">
                    <a:pos x="65" y="12"/>
                  </a:cxn>
                  <a:cxn ang="0">
                    <a:pos x="0" y="12"/>
                  </a:cxn>
                </a:cxnLst>
                <a:rect l="0" t="0" r="r" b="b"/>
                <a:pathLst>
                  <a:path w="205" h="86">
                    <a:moveTo>
                      <a:pt x="205" y="86"/>
                    </a:moveTo>
                    <a:cubicBezTo>
                      <a:pt x="152" y="55"/>
                      <a:pt x="99" y="24"/>
                      <a:pt x="65" y="12"/>
                    </a:cubicBezTo>
                    <a:cubicBezTo>
                      <a:pt x="31" y="0"/>
                      <a:pt x="15" y="6"/>
                      <a:pt x="0" y="12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72" name="Freeform 56"/>
              <p:cNvSpPr>
                <a:spLocks/>
              </p:cNvSpPr>
              <p:nvPr/>
            </p:nvSpPr>
            <p:spPr bwMode="auto">
              <a:xfrm>
                <a:off x="2809" y="4070"/>
                <a:ext cx="302" cy="73"/>
              </a:xfrm>
              <a:custGeom>
                <a:avLst/>
                <a:gdLst/>
                <a:ahLst/>
                <a:cxnLst>
                  <a:cxn ang="0">
                    <a:pos x="302" y="73"/>
                  </a:cxn>
                  <a:cxn ang="0">
                    <a:pos x="164" y="8"/>
                  </a:cxn>
                  <a:cxn ang="0">
                    <a:pos x="0" y="27"/>
                  </a:cxn>
                </a:cxnLst>
                <a:rect l="0" t="0" r="r" b="b"/>
                <a:pathLst>
                  <a:path w="302" h="73">
                    <a:moveTo>
                      <a:pt x="302" y="73"/>
                    </a:moveTo>
                    <a:cubicBezTo>
                      <a:pt x="258" y="44"/>
                      <a:pt x="214" y="16"/>
                      <a:pt x="164" y="8"/>
                    </a:cubicBezTo>
                    <a:cubicBezTo>
                      <a:pt x="114" y="0"/>
                      <a:pt x="57" y="13"/>
                      <a:pt x="0" y="27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73" name="Freeform 57"/>
              <p:cNvSpPr>
                <a:spLocks/>
              </p:cNvSpPr>
              <p:nvPr/>
            </p:nvSpPr>
            <p:spPr bwMode="auto">
              <a:xfrm>
                <a:off x="2005" y="4070"/>
                <a:ext cx="1639" cy="1145"/>
              </a:xfrm>
              <a:custGeom>
                <a:avLst/>
                <a:gdLst/>
                <a:ahLst/>
                <a:cxnLst>
                  <a:cxn ang="0">
                    <a:pos x="670" y="406"/>
                  </a:cxn>
                  <a:cxn ang="0">
                    <a:pos x="828" y="325"/>
                  </a:cxn>
                  <a:cxn ang="0">
                    <a:pos x="1404" y="604"/>
                  </a:cxn>
                  <a:cxn ang="0">
                    <a:pos x="1587" y="709"/>
                  </a:cxn>
                  <a:cxn ang="0">
                    <a:pos x="1870" y="613"/>
                  </a:cxn>
                  <a:cxn ang="0">
                    <a:pos x="2495" y="56"/>
                  </a:cxn>
                  <a:cxn ang="0">
                    <a:pos x="2532" y="279"/>
                  </a:cxn>
                  <a:cxn ang="0">
                    <a:pos x="2586" y="1242"/>
                  </a:cxn>
                  <a:cxn ang="0">
                    <a:pos x="2710" y="1893"/>
                  </a:cxn>
                  <a:cxn ang="0">
                    <a:pos x="1937" y="2200"/>
                  </a:cxn>
                  <a:cxn ang="0">
                    <a:pos x="1630" y="1516"/>
                  </a:cxn>
                  <a:cxn ang="0">
                    <a:pos x="1203" y="2278"/>
                  </a:cxn>
                  <a:cxn ang="0">
                    <a:pos x="141" y="2332"/>
                  </a:cxn>
                  <a:cxn ang="0">
                    <a:pos x="354" y="1355"/>
                  </a:cxn>
                  <a:cxn ang="0">
                    <a:pos x="670" y="406"/>
                  </a:cxn>
                </a:cxnLst>
                <a:rect l="0" t="0" r="r" b="b"/>
                <a:pathLst>
                  <a:path w="2818" h="2486">
                    <a:moveTo>
                      <a:pt x="670" y="406"/>
                    </a:moveTo>
                    <a:cubicBezTo>
                      <a:pt x="749" y="235"/>
                      <a:pt x="706" y="292"/>
                      <a:pt x="828" y="325"/>
                    </a:cubicBezTo>
                    <a:cubicBezTo>
                      <a:pt x="950" y="358"/>
                      <a:pt x="1278" y="540"/>
                      <a:pt x="1404" y="604"/>
                    </a:cubicBezTo>
                    <a:cubicBezTo>
                      <a:pt x="1530" y="668"/>
                      <a:pt x="1509" y="707"/>
                      <a:pt x="1587" y="709"/>
                    </a:cubicBezTo>
                    <a:cubicBezTo>
                      <a:pt x="1665" y="711"/>
                      <a:pt x="1719" y="722"/>
                      <a:pt x="1870" y="613"/>
                    </a:cubicBezTo>
                    <a:cubicBezTo>
                      <a:pt x="2021" y="504"/>
                      <a:pt x="2385" y="112"/>
                      <a:pt x="2495" y="56"/>
                    </a:cubicBezTo>
                    <a:cubicBezTo>
                      <a:pt x="2605" y="0"/>
                      <a:pt x="2517" y="81"/>
                      <a:pt x="2532" y="279"/>
                    </a:cubicBezTo>
                    <a:cubicBezTo>
                      <a:pt x="2547" y="477"/>
                      <a:pt x="2556" y="973"/>
                      <a:pt x="2586" y="1242"/>
                    </a:cubicBezTo>
                    <a:cubicBezTo>
                      <a:pt x="2616" y="1511"/>
                      <a:pt x="2818" y="1733"/>
                      <a:pt x="2710" y="1893"/>
                    </a:cubicBezTo>
                    <a:cubicBezTo>
                      <a:pt x="2602" y="2053"/>
                      <a:pt x="2117" y="2263"/>
                      <a:pt x="1937" y="2200"/>
                    </a:cubicBezTo>
                    <a:cubicBezTo>
                      <a:pt x="1757" y="2137"/>
                      <a:pt x="1752" y="1503"/>
                      <a:pt x="1630" y="1516"/>
                    </a:cubicBezTo>
                    <a:cubicBezTo>
                      <a:pt x="1508" y="1529"/>
                      <a:pt x="1451" y="2142"/>
                      <a:pt x="1203" y="2278"/>
                    </a:cubicBezTo>
                    <a:cubicBezTo>
                      <a:pt x="955" y="2414"/>
                      <a:pt x="282" y="2486"/>
                      <a:pt x="141" y="2332"/>
                    </a:cubicBezTo>
                    <a:cubicBezTo>
                      <a:pt x="0" y="2178"/>
                      <a:pt x="268" y="1676"/>
                      <a:pt x="354" y="1355"/>
                    </a:cubicBezTo>
                    <a:cubicBezTo>
                      <a:pt x="440" y="1034"/>
                      <a:pt x="591" y="577"/>
                      <a:pt x="670" y="40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74" name="WordArt 58"/>
              <p:cNvSpPr>
                <a:spLocks noChangeArrowheads="1" noChangeShapeType="1" noTextEdit="1"/>
              </p:cNvSpPr>
              <p:nvPr/>
            </p:nvSpPr>
            <p:spPr bwMode="auto">
              <a:xfrm rot="-4542042">
                <a:off x="2093" y="4613"/>
                <a:ext cx="715" cy="21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</p:grpSp>
        <p:grpSp>
          <p:nvGrpSpPr>
            <p:cNvPr id="9275" name="Group 59"/>
            <p:cNvGrpSpPr>
              <a:grpSpLocks/>
            </p:cNvGrpSpPr>
            <p:nvPr/>
          </p:nvGrpSpPr>
          <p:grpSpPr bwMode="auto">
            <a:xfrm>
              <a:off x="2848" y="3104"/>
              <a:ext cx="613" cy="510"/>
              <a:chOff x="2752" y="836"/>
              <a:chExt cx="1126" cy="892"/>
            </a:xfrm>
          </p:grpSpPr>
          <p:grpSp>
            <p:nvGrpSpPr>
              <p:cNvPr id="9276" name="Group 60"/>
              <p:cNvGrpSpPr>
                <a:grpSpLocks/>
              </p:cNvGrpSpPr>
              <p:nvPr/>
            </p:nvGrpSpPr>
            <p:grpSpPr bwMode="auto">
              <a:xfrm>
                <a:off x="3067" y="836"/>
                <a:ext cx="811" cy="892"/>
                <a:chOff x="9425" y="7692"/>
                <a:chExt cx="1859" cy="2188"/>
              </a:xfrm>
            </p:grpSpPr>
            <p:sp>
              <p:nvSpPr>
                <p:cNvPr id="9277" name="Oval 61"/>
                <p:cNvSpPr>
                  <a:spLocks noChangeArrowheads="1"/>
                </p:cNvSpPr>
                <p:nvPr/>
              </p:nvSpPr>
              <p:spPr bwMode="auto">
                <a:xfrm>
                  <a:off x="9425" y="8252"/>
                  <a:ext cx="1386" cy="13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78" name="Oval 62"/>
                <p:cNvSpPr>
                  <a:spLocks noChangeArrowheads="1"/>
                </p:cNvSpPr>
                <p:nvPr/>
              </p:nvSpPr>
              <p:spPr bwMode="auto">
                <a:xfrm>
                  <a:off x="9707" y="8510"/>
                  <a:ext cx="838" cy="864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79" name="Oval 63"/>
                <p:cNvSpPr>
                  <a:spLocks noChangeArrowheads="1"/>
                </p:cNvSpPr>
                <p:nvPr/>
              </p:nvSpPr>
              <p:spPr bwMode="auto">
                <a:xfrm>
                  <a:off x="10006" y="8743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0" name="Oval 64"/>
                <p:cNvSpPr>
                  <a:spLocks noChangeArrowheads="1"/>
                </p:cNvSpPr>
                <p:nvPr/>
              </p:nvSpPr>
              <p:spPr bwMode="auto">
                <a:xfrm>
                  <a:off x="10077" y="8933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1" name="Freeform 65"/>
                <p:cNvSpPr>
                  <a:spLocks/>
                </p:cNvSpPr>
                <p:nvPr/>
              </p:nvSpPr>
              <p:spPr bwMode="auto">
                <a:xfrm>
                  <a:off x="10172" y="8755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2" name="Freeform 66"/>
                <p:cNvSpPr>
                  <a:spLocks/>
                </p:cNvSpPr>
                <p:nvPr/>
              </p:nvSpPr>
              <p:spPr bwMode="auto">
                <a:xfrm>
                  <a:off x="9682" y="8578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3" name="Freeform 67"/>
                <p:cNvSpPr>
                  <a:spLocks/>
                </p:cNvSpPr>
                <p:nvPr/>
              </p:nvSpPr>
              <p:spPr bwMode="auto">
                <a:xfrm>
                  <a:off x="9692" y="8933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4" name="Freeform 68"/>
                <p:cNvSpPr>
                  <a:spLocks/>
                </p:cNvSpPr>
                <p:nvPr/>
              </p:nvSpPr>
              <p:spPr bwMode="auto">
                <a:xfrm>
                  <a:off x="9760" y="9211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5" name="Rectangle 69"/>
                <p:cNvSpPr>
                  <a:spLocks noChangeArrowheads="1"/>
                </p:cNvSpPr>
                <p:nvPr/>
              </p:nvSpPr>
              <p:spPr bwMode="auto">
                <a:xfrm>
                  <a:off x="9425" y="878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6" name="Rectangle 70"/>
                <p:cNvSpPr>
                  <a:spLocks noChangeArrowheads="1"/>
                </p:cNvSpPr>
                <p:nvPr/>
              </p:nvSpPr>
              <p:spPr bwMode="auto">
                <a:xfrm>
                  <a:off x="10514" y="8782"/>
                  <a:ext cx="297" cy="13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7" name="Rectangle 71"/>
                <p:cNvSpPr>
                  <a:spLocks noChangeArrowheads="1"/>
                </p:cNvSpPr>
                <p:nvPr/>
              </p:nvSpPr>
              <p:spPr bwMode="auto">
                <a:xfrm>
                  <a:off x="9425" y="9011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8" name="Rectangle 72"/>
                <p:cNvSpPr>
                  <a:spLocks noChangeArrowheads="1"/>
                </p:cNvSpPr>
                <p:nvPr/>
              </p:nvSpPr>
              <p:spPr bwMode="auto">
                <a:xfrm>
                  <a:off x="10514" y="902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89" name="Rectangle 73"/>
                <p:cNvSpPr>
                  <a:spLocks noChangeArrowheads="1"/>
                </p:cNvSpPr>
                <p:nvPr/>
              </p:nvSpPr>
              <p:spPr bwMode="auto">
                <a:xfrm>
                  <a:off x="9425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0" name="Rectangle 74"/>
                <p:cNvSpPr>
                  <a:spLocks noChangeArrowheads="1"/>
                </p:cNvSpPr>
                <p:nvPr/>
              </p:nvSpPr>
              <p:spPr bwMode="auto">
                <a:xfrm>
                  <a:off x="10514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1" name="Rectangle 75"/>
                <p:cNvSpPr>
                  <a:spLocks noChangeArrowheads="1"/>
                </p:cNvSpPr>
                <p:nvPr/>
              </p:nvSpPr>
              <p:spPr bwMode="auto">
                <a:xfrm>
                  <a:off x="9900" y="8131"/>
                  <a:ext cx="443" cy="71"/>
                </a:xfrm>
                <a:prstGeom prst="rect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2" name="Oval 76"/>
                <p:cNvSpPr>
                  <a:spLocks noChangeArrowheads="1"/>
                </p:cNvSpPr>
                <p:nvPr/>
              </p:nvSpPr>
              <p:spPr bwMode="auto">
                <a:xfrm>
                  <a:off x="10077" y="7692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3" name="Freeform 77"/>
                <p:cNvSpPr>
                  <a:spLocks/>
                </p:cNvSpPr>
                <p:nvPr/>
              </p:nvSpPr>
              <p:spPr bwMode="auto">
                <a:xfrm>
                  <a:off x="9835" y="7830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4" name="Freeform 78"/>
                <p:cNvSpPr>
                  <a:spLocks/>
                </p:cNvSpPr>
                <p:nvPr/>
              </p:nvSpPr>
              <p:spPr bwMode="auto">
                <a:xfrm>
                  <a:off x="9900" y="7853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5" name="Freeform 79"/>
                <p:cNvSpPr>
                  <a:spLocks/>
                </p:cNvSpPr>
                <p:nvPr/>
              </p:nvSpPr>
              <p:spPr bwMode="auto">
                <a:xfrm>
                  <a:off x="10065" y="7853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6" name="Freeform 80"/>
                <p:cNvSpPr>
                  <a:spLocks/>
                </p:cNvSpPr>
                <p:nvPr/>
              </p:nvSpPr>
              <p:spPr bwMode="auto">
                <a:xfrm>
                  <a:off x="10196" y="7853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7" name="WordArt 81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9722" y="8436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9298" name="Rectangle 82"/>
                <p:cNvSpPr>
                  <a:spLocks noChangeArrowheads="1"/>
                </p:cNvSpPr>
                <p:nvPr/>
              </p:nvSpPr>
              <p:spPr bwMode="auto">
                <a:xfrm>
                  <a:off x="10021" y="8252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99" name="Rectangle 83"/>
                <p:cNvSpPr>
                  <a:spLocks noChangeArrowheads="1"/>
                </p:cNvSpPr>
                <p:nvPr/>
              </p:nvSpPr>
              <p:spPr bwMode="auto">
                <a:xfrm>
                  <a:off x="10021" y="8439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300" name="Rectangle 84"/>
                <p:cNvSpPr>
                  <a:spLocks noChangeArrowheads="1"/>
                </p:cNvSpPr>
                <p:nvPr/>
              </p:nvSpPr>
              <p:spPr bwMode="auto">
                <a:xfrm>
                  <a:off x="10026" y="8317"/>
                  <a:ext cx="193" cy="119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9301" name="Freeform 85"/>
              <p:cNvSpPr>
                <a:spLocks/>
              </p:cNvSpPr>
              <p:nvPr/>
            </p:nvSpPr>
            <p:spPr bwMode="auto">
              <a:xfrm>
                <a:off x="2752" y="1076"/>
                <a:ext cx="327" cy="193"/>
              </a:xfrm>
              <a:custGeom>
                <a:avLst/>
                <a:gdLst/>
                <a:ahLst/>
                <a:cxnLst>
                  <a:cxn ang="0">
                    <a:pos x="315" y="114"/>
                  </a:cxn>
                  <a:cxn ang="0">
                    <a:pos x="242" y="16"/>
                  </a:cxn>
                  <a:cxn ang="0">
                    <a:pos x="20" y="16"/>
                  </a:cxn>
                  <a:cxn ang="0">
                    <a:pos x="119" y="59"/>
                  </a:cxn>
                  <a:cxn ang="0">
                    <a:pos x="242" y="114"/>
                  </a:cxn>
                  <a:cxn ang="0">
                    <a:pos x="315" y="177"/>
                  </a:cxn>
                  <a:cxn ang="0">
                    <a:pos x="315" y="114"/>
                  </a:cxn>
                </a:cxnLst>
                <a:rect l="0" t="0" r="r" b="b"/>
                <a:pathLst>
                  <a:path w="327" h="181">
                    <a:moveTo>
                      <a:pt x="315" y="114"/>
                    </a:moveTo>
                    <a:cubicBezTo>
                      <a:pt x="303" y="87"/>
                      <a:pt x="291" y="32"/>
                      <a:pt x="242" y="16"/>
                    </a:cubicBezTo>
                    <a:cubicBezTo>
                      <a:pt x="193" y="0"/>
                      <a:pt x="40" y="9"/>
                      <a:pt x="20" y="16"/>
                    </a:cubicBezTo>
                    <a:cubicBezTo>
                      <a:pt x="0" y="23"/>
                      <a:pt x="82" y="43"/>
                      <a:pt x="119" y="59"/>
                    </a:cubicBezTo>
                    <a:cubicBezTo>
                      <a:pt x="156" y="75"/>
                      <a:pt x="209" y="94"/>
                      <a:pt x="242" y="114"/>
                    </a:cubicBezTo>
                    <a:cubicBezTo>
                      <a:pt x="275" y="134"/>
                      <a:pt x="303" y="181"/>
                      <a:pt x="315" y="177"/>
                    </a:cubicBezTo>
                    <a:cubicBezTo>
                      <a:pt x="327" y="173"/>
                      <a:pt x="327" y="141"/>
                      <a:pt x="315" y="11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302" name="Freeform 86"/>
              <p:cNvSpPr>
                <a:spLocks/>
              </p:cNvSpPr>
              <p:nvPr/>
            </p:nvSpPr>
            <p:spPr bwMode="auto">
              <a:xfrm>
                <a:off x="2831" y="1158"/>
                <a:ext cx="236" cy="195"/>
              </a:xfrm>
              <a:custGeom>
                <a:avLst/>
                <a:gdLst/>
                <a:ahLst/>
                <a:cxnLst>
                  <a:cxn ang="0">
                    <a:pos x="236" y="166"/>
                  </a:cxn>
                  <a:cxn ang="0">
                    <a:pos x="163" y="114"/>
                  </a:cxn>
                  <a:cxn ang="0">
                    <a:pos x="58" y="37"/>
                  </a:cxn>
                  <a:cxn ang="0">
                    <a:pos x="3" y="11"/>
                  </a:cxn>
                  <a:cxn ang="0">
                    <a:pos x="40" y="104"/>
                  </a:cxn>
                  <a:cxn ang="0">
                    <a:pos x="163" y="172"/>
                  </a:cxn>
                  <a:cxn ang="0">
                    <a:pos x="236" y="166"/>
                  </a:cxn>
                </a:cxnLst>
                <a:rect l="0" t="0" r="r" b="b"/>
                <a:pathLst>
                  <a:path w="236" h="183">
                    <a:moveTo>
                      <a:pt x="236" y="166"/>
                    </a:moveTo>
                    <a:cubicBezTo>
                      <a:pt x="236" y="156"/>
                      <a:pt x="193" y="135"/>
                      <a:pt x="163" y="114"/>
                    </a:cubicBezTo>
                    <a:cubicBezTo>
                      <a:pt x="133" y="93"/>
                      <a:pt x="85" y="54"/>
                      <a:pt x="58" y="37"/>
                    </a:cubicBezTo>
                    <a:cubicBezTo>
                      <a:pt x="31" y="20"/>
                      <a:pt x="6" y="0"/>
                      <a:pt x="3" y="11"/>
                    </a:cubicBezTo>
                    <a:cubicBezTo>
                      <a:pt x="0" y="22"/>
                      <a:pt x="13" y="77"/>
                      <a:pt x="40" y="104"/>
                    </a:cubicBezTo>
                    <a:cubicBezTo>
                      <a:pt x="67" y="131"/>
                      <a:pt x="130" y="161"/>
                      <a:pt x="163" y="172"/>
                    </a:cubicBezTo>
                    <a:cubicBezTo>
                      <a:pt x="196" y="183"/>
                      <a:pt x="236" y="176"/>
                      <a:pt x="236" y="166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9303" name="Freeform 87"/>
            <p:cNvSpPr>
              <a:spLocks/>
            </p:cNvSpPr>
            <p:nvPr/>
          </p:nvSpPr>
          <p:spPr bwMode="auto">
            <a:xfrm>
              <a:off x="4497" y="2863"/>
              <a:ext cx="239" cy="117"/>
            </a:xfrm>
            <a:custGeom>
              <a:avLst/>
              <a:gdLst/>
              <a:ahLst/>
              <a:cxnLst>
                <a:cxn ang="0">
                  <a:pos x="342" y="0"/>
                </a:cxn>
                <a:cxn ang="0">
                  <a:pos x="93" y="48"/>
                </a:cxn>
                <a:cxn ang="0">
                  <a:pos x="0" y="146"/>
                </a:cxn>
              </a:cxnLst>
              <a:rect l="0" t="0" r="r" b="b"/>
              <a:pathLst>
                <a:path w="342" h="146">
                  <a:moveTo>
                    <a:pt x="342" y="0"/>
                  </a:moveTo>
                  <a:cubicBezTo>
                    <a:pt x="246" y="12"/>
                    <a:pt x="150" y="24"/>
                    <a:pt x="93" y="48"/>
                  </a:cubicBezTo>
                  <a:cubicBezTo>
                    <a:pt x="36" y="72"/>
                    <a:pt x="18" y="109"/>
                    <a:pt x="0" y="146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9304" name="Freeform 88"/>
          <p:cNvSpPr>
            <a:spLocks/>
          </p:cNvSpPr>
          <p:nvPr/>
        </p:nvSpPr>
        <p:spPr bwMode="auto">
          <a:xfrm>
            <a:off x="642910" y="4643446"/>
            <a:ext cx="5214974" cy="1122364"/>
          </a:xfrm>
          <a:custGeom>
            <a:avLst/>
            <a:gdLst/>
            <a:ahLst/>
            <a:cxnLst>
              <a:cxn ang="0">
                <a:pos x="185" y="890"/>
              </a:cxn>
              <a:cxn ang="0">
                <a:pos x="910" y="424"/>
              </a:cxn>
              <a:cxn ang="0">
                <a:pos x="1346" y="744"/>
              </a:cxn>
              <a:cxn ang="0">
                <a:pos x="2203" y="43"/>
              </a:cxn>
              <a:cxn ang="0">
                <a:pos x="2467" y="486"/>
              </a:cxn>
              <a:cxn ang="0">
                <a:pos x="3184" y="278"/>
              </a:cxn>
              <a:cxn ang="0">
                <a:pos x="3632" y="510"/>
              </a:cxn>
              <a:cxn ang="0">
                <a:pos x="4384" y="145"/>
              </a:cxn>
              <a:cxn ang="0">
                <a:pos x="4617" y="486"/>
              </a:cxn>
              <a:cxn ang="0">
                <a:pos x="5666" y="328"/>
              </a:cxn>
              <a:cxn ang="0">
                <a:pos x="5601" y="1101"/>
              </a:cxn>
              <a:cxn ang="0">
                <a:pos x="2653" y="1431"/>
              </a:cxn>
              <a:cxn ang="0">
                <a:pos x="399" y="1101"/>
              </a:cxn>
              <a:cxn ang="0">
                <a:pos x="259" y="890"/>
              </a:cxn>
            </a:cxnLst>
            <a:rect l="0" t="0" r="r" b="b"/>
            <a:pathLst>
              <a:path w="6103" h="1431">
                <a:moveTo>
                  <a:pt x="185" y="890"/>
                </a:moveTo>
                <a:cubicBezTo>
                  <a:pt x="451" y="669"/>
                  <a:pt x="717" y="448"/>
                  <a:pt x="910" y="424"/>
                </a:cubicBezTo>
                <a:cubicBezTo>
                  <a:pt x="1103" y="400"/>
                  <a:pt x="1130" y="808"/>
                  <a:pt x="1346" y="744"/>
                </a:cubicBezTo>
                <a:cubicBezTo>
                  <a:pt x="1562" y="680"/>
                  <a:pt x="2016" y="86"/>
                  <a:pt x="2203" y="43"/>
                </a:cubicBezTo>
                <a:cubicBezTo>
                  <a:pt x="2390" y="0"/>
                  <a:pt x="2304" y="447"/>
                  <a:pt x="2467" y="486"/>
                </a:cubicBezTo>
                <a:cubicBezTo>
                  <a:pt x="2630" y="525"/>
                  <a:pt x="2990" y="274"/>
                  <a:pt x="3184" y="278"/>
                </a:cubicBezTo>
                <a:cubicBezTo>
                  <a:pt x="3378" y="282"/>
                  <a:pt x="3432" y="532"/>
                  <a:pt x="3632" y="510"/>
                </a:cubicBezTo>
                <a:cubicBezTo>
                  <a:pt x="3832" y="488"/>
                  <a:pt x="4220" y="149"/>
                  <a:pt x="4384" y="145"/>
                </a:cubicBezTo>
                <a:cubicBezTo>
                  <a:pt x="4548" y="141"/>
                  <a:pt x="4403" y="456"/>
                  <a:pt x="4617" y="486"/>
                </a:cubicBezTo>
                <a:cubicBezTo>
                  <a:pt x="4831" y="516"/>
                  <a:pt x="5502" y="226"/>
                  <a:pt x="5666" y="328"/>
                </a:cubicBezTo>
                <a:cubicBezTo>
                  <a:pt x="5830" y="430"/>
                  <a:pt x="6103" y="917"/>
                  <a:pt x="5601" y="1101"/>
                </a:cubicBezTo>
                <a:cubicBezTo>
                  <a:pt x="5099" y="1285"/>
                  <a:pt x="3520" y="1431"/>
                  <a:pt x="2653" y="1431"/>
                </a:cubicBezTo>
                <a:cubicBezTo>
                  <a:pt x="1786" y="1431"/>
                  <a:pt x="798" y="1191"/>
                  <a:pt x="399" y="1101"/>
                </a:cubicBezTo>
                <a:cubicBezTo>
                  <a:pt x="0" y="1011"/>
                  <a:pt x="129" y="950"/>
                  <a:pt x="259" y="89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56" name="155 Forma libre"/>
          <p:cNvSpPr/>
          <p:nvPr/>
        </p:nvSpPr>
        <p:spPr>
          <a:xfrm>
            <a:off x="75028" y="4548554"/>
            <a:ext cx="9209649" cy="1456007"/>
          </a:xfrm>
          <a:custGeom>
            <a:avLst/>
            <a:gdLst>
              <a:gd name="connsiteX0" fmla="*/ 178190 w 9209649"/>
              <a:gd name="connsiteY0" fmla="*/ 951914 h 1456007"/>
              <a:gd name="connsiteX1" fmla="*/ 220394 w 9209649"/>
              <a:gd name="connsiteY1" fmla="*/ 909711 h 1456007"/>
              <a:gd name="connsiteX2" fmla="*/ 1500554 w 9209649"/>
              <a:gd name="connsiteY2" fmla="*/ 1092591 h 1456007"/>
              <a:gd name="connsiteX3" fmla="*/ 3498166 w 9209649"/>
              <a:gd name="connsiteY3" fmla="*/ 1148861 h 1456007"/>
              <a:gd name="connsiteX4" fmla="*/ 5270695 w 9209649"/>
              <a:gd name="connsiteY4" fmla="*/ 923778 h 1456007"/>
              <a:gd name="connsiteX5" fmla="*/ 5917809 w 9209649"/>
              <a:gd name="connsiteY5" fmla="*/ 614289 h 1456007"/>
              <a:gd name="connsiteX6" fmla="*/ 6705600 w 9209649"/>
              <a:gd name="connsiteY6" fmla="*/ 192258 h 1456007"/>
              <a:gd name="connsiteX7" fmla="*/ 7479323 w 9209649"/>
              <a:gd name="connsiteY7" fmla="*/ 178191 h 1456007"/>
              <a:gd name="connsiteX8" fmla="*/ 8534400 w 9209649"/>
              <a:gd name="connsiteY8" fmla="*/ 79717 h 1456007"/>
              <a:gd name="connsiteX9" fmla="*/ 8731347 w 9209649"/>
              <a:gd name="connsiteY9" fmla="*/ 656492 h 1456007"/>
              <a:gd name="connsiteX10" fmla="*/ 8787618 w 9209649"/>
              <a:gd name="connsiteY10" fmla="*/ 1176997 h 1456007"/>
              <a:gd name="connsiteX11" fmla="*/ 6199163 w 9209649"/>
              <a:gd name="connsiteY11" fmla="*/ 1416148 h 1456007"/>
              <a:gd name="connsiteX12" fmla="*/ 4046806 w 9209649"/>
              <a:gd name="connsiteY12" fmla="*/ 1416148 h 1456007"/>
              <a:gd name="connsiteX13" fmla="*/ 1711569 w 9209649"/>
              <a:gd name="connsiteY13" fmla="*/ 1289538 h 1456007"/>
              <a:gd name="connsiteX14" fmla="*/ 712763 w 9209649"/>
              <a:gd name="connsiteY14" fmla="*/ 1162929 h 1456007"/>
              <a:gd name="connsiteX15" fmla="*/ 121920 w 9209649"/>
              <a:gd name="connsiteY15" fmla="*/ 909711 h 1456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209649" h="1456007">
                <a:moveTo>
                  <a:pt x="178190" y="951914"/>
                </a:moveTo>
                <a:cubicBezTo>
                  <a:pt x="89095" y="919089"/>
                  <a:pt x="0" y="886265"/>
                  <a:pt x="220394" y="909711"/>
                </a:cubicBezTo>
                <a:cubicBezTo>
                  <a:pt x="440788" y="933157"/>
                  <a:pt x="954259" y="1052733"/>
                  <a:pt x="1500554" y="1092591"/>
                </a:cubicBezTo>
                <a:cubicBezTo>
                  <a:pt x="2046849" y="1132449"/>
                  <a:pt x="2869809" y="1176996"/>
                  <a:pt x="3498166" y="1148861"/>
                </a:cubicBezTo>
                <a:cubicBezTo>
                  <a:pt x="4126523" y="1120726"/>
                  <a:pt x="4867421" y="1012873"/>
                  <a:pt x="5270695" y="923778"/>
                </a:cubicBezTo>
                <a:cubicBezTo>
                  <a:pt x="5673969" y="834683"/>
                  <a:pt x="5678658" y="736209"/>
                  <a:pt x="5917809" y="614289"/>
                </a:cubicBezTo>
                <a:cubicBezTo>
                  <a:pt x="6156960" y="492369"/>
                  <a:pt x="6445348" y="264941"/>
                  <a:pt x="6705600" y="192258"/>
                </a:cubicBezTo>
                <a:cubicBezTo>
                  <a:pt x="6965852" y="119575"/>
                  <a:pt x="7174523" y="196948"/>
                  <a:pt x="7479323" y="178191"/>
                </a:cubicBezTo>
                <a:cubicBezTo>
                  <a:pt x="7784123" y="159434"/>
                  <a:pt x="8325729" y="0"/>
                  <a:pt x="8534400" y="79717"/>
                </a:cubicBezTo>
                <a:cubicBezTo>
                  <a:pt x="8743071" y="159434"/>
                  <a:pt x="8689144" y="473612"/>
                  <a:pt x="8731347" y="656492"/>
                </a:cubicBezTo>
                <a:cubicBezTo>
                  <a:pt x="8773550" y="839372"/>
                  <a:pt x="9209649" y="1050388"/>
                  <a:pt x="8787618" y="1176997"/>
                </a:cubicBezTo>
                <a:cubicBezTo>
                  <a:pt x="8365587" y="1303606"/>
                  <a:pt x="6989298" y="1376289"/>
                  <a:pt x="6199163" y="1416148"/>
                </a:cubicBezTo>
                <a:cubicBezTo>
                  <a:pt x="5409028" y="1456007"/>
                  <a:pt x="4794738" y="1437250"/>
                  <a:pt x="4046806" y="1416148"/>
                </a:cubicBezTo>
                <a:cubicBezTo>
                  <a:pt x="3298874" y="1395046"/>
                  <a:pt x="2267243" y="1331741"/>
                  <a:pt x="1711569" y="1289538"/>
                </a:cubicBezTo>
                <a:cubicBezTo>
                  <a:pt x="1155895" y="1247335"/>
                  <a:pt x="977704" y="1226233"/>
                  <a:pt x="712763" y="1162929"/>
                </a:cubicBezTo>
                <a:cubicBezTo>
                  <a:pt x="447822" y="1099625"/>
                  <a:pt x="284871" y="1004668"/>
                  <a:pt x="121920" y="909711"/>
                </a:cubicBezTo>
              </a:path>
            </a:pathLst>
          </a:custGeom>
          <a:solidFill>
            <a:srgbClr val="F9B277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57" name="156 Rectángulo"/>
          <p:cNvSpPr/>
          <p:nvPr/>
        </p:nvSpPr>
        <p:spPr>
          <a:xfrm>
            <a:off x="8501090" y="1165418"/>
            <a:ext cx="142876" cy="3478027"/>
          </a:xfrm>
          <a:prstGeom prst="rect">
            <a:avLst/>
          </a:prstGeom>
          <a:solidFill>
            <a:schemeClr val="tx1">
              <a:lumMod val="6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64" name="163 CuadroTexto"/>
          <p:cNvSpPr txBox="1"/>
          <p:nvPr/>
        </p:nvSpPr>
        <p:spPr>
          <a:xfrm>
            <a:off x="1913688" y="276315"/>
            <a:ext cx="6978791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SIGNIFICADO DEL COLOR DE LAS BANDERAS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sp>
        <p:nvSpPr>
          <p:cNvPr id="165" name="164 CuadroTexto"/>
          <p:cNvSpPr txBox="1"/>
          <p:nvPr/>
        </p:nvSpPr>
        <p:spPr>
          <a:xfrm>
            <a:off x="1770443" y="984136"/>
            <a:ext cx="500066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ROJA</a:t>
            </a:r>
            <a:r>
              <a:rPr lang="es-ES" sz="2000" dirty="0" smtClean="0">
                <a:solidFill>
                  <a:srgbClr val="FF0000"/>
                </a:solidFill>
                <a:latin typeface="Comic Sans MS" pitchFamily="66" charset="0"/>
              </a:rPr>
              <a:t>: </a:t>
            </a:r>
            <a:r>
              <a:rPr lang="es-ES" sz="2000" dirty="0" smtClean="0">
                <a:latin typeface="Comic Sans MS" pitchFamily="66" charset="0"/>
              </a:rPr>
              <a:t>Baño prohibido</a:t>
            </a:r>
          </a:p>
          <a:p>
            <a:pPr algn="just"/>
            <a:r>
              <a:rPr lang="es-ES" sz="2000" dirty="0" smtClean="0">
                <a:latin typeface="Comic Sans MS" pitchFamily="66" charset="0"/>
              </a:rPr>
              <a:t>Debido al oleaje, corrientes, aguas contaminadas, presencias de animales marinos, etc.</a:t>
            </a:r>
            <a:endParaRPr lang="es-ES" sz="2000" dirty="0">
              <a:latin typeface="Comic Sans MS" pitchFamily="66" charset="0"/>
            </a:endParaRPr>
          </a:p>
        </p:txBody>
      </p:sp>
      <p:sp>
        <p:nvSpPr>
          <p:cNvPr id="166" name="165 CuadroTexto"/>
          <p:cNvSpPr txBox="1"/>
          <p:nvPr/>
        </p:nvSpPr>
        <p:spPr>
          <a:xfrm>
            <a:off x="2376924" y="2386602"/>
            <a:ext cx="43102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b="1" dirty="0" smtClean="0">
                <a:solidFill>
                  <a:srgbClr val="FFFF00"/>
                </a:solidFill>
                <a:latin typeface="Comic Sans MS" pitchFamily="66" charset="0"/>
              </a:rPr>
              <a:t>AMARILLA: </a:t>
            </a:r>
            <a:r>
              <a:rPr lang="es-ES" sz="2000" dirty="0" smtClean="0">
                <a:latin typeface="Comic Sans MS" pitchFamily="66" charset="0"/>
              </a:rPr>
              <a:t>Baño con precaución</a:t>
            </a:r>
          </a:p>
          <a:p>
            <a:pPr algn="just"/>
            <a:r>
              <a:rPr lang="es-ES" sz="2000" dirty="0" smtClean="0">
                <a:latin typeface="Comic Sans MS" pitchFamily="66" charset="0"/>
              </a:rPr>
              <a:t>Debido al oleaje, corrientes, etc.</a:t>
            </a:r>
            <a:endParaRPr lang="es-ES" sz="2000" dirty="0">
              <a:latin typeface="Comic Sans MS" pitchFamily="66" charset="0"/>
            </a:endParaRPr>
          </a:p>
        </p:txBody>
      </p:sp>
      <p:sp>
        <p:nvSpPr>
          <p:cNvPr id="167" name="166 CuadroTexto"/>
          <p:cNvSpPr txBox="1"/>
          <p:nvPr/>
        </p:nvSpPr>
        <p:spPr>
          <a:xfrm>
            <a:off x="2614257" y="3659029"/>
            <a:ext cx="36433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b="1" dirty="0" smtClean="0">
                <a:solidFill>
                  <a:srgbClr val="92D050"/>
                </a:solidFill>
                <a:latin typeface="Comic Sans MS" pitchFamily="66" charset="0"/>
              </a:rPr>
              <a:t>VERDE:</a:t>
            </a:r>
            <a:r>
              <a:rPr lang="es-ES" sz="2000" b="1" dirty="0" smtClean="0">
                <a:solidFill>
                  <a:srgbClr val="FFFF00"/>
                </a:solidFill>
                <a:latin typeface="Comic Sans MS" pitchFamily="66" charset="0"/>
              </a:rPr>
              <a:t> </a:t>
            </a:r>
            <a:r>
              <a:rPr lang="es-ES" sz="2000" dirty="0" smtClean="0">
                <a:latin typeface="Comic Sans MS" pitchFamily="66" charset="0"/>
              </a:rPr>
              <a:t>Baño seguro</a:t>
            </a:r>
            <a:endParaRPr lang="es-ES" sz="2000" dirty="0">
              <a:latin typeface="Comic Sans MS" pitchFamily="66" charset="0"/>
            </a:endParaRPr>
          </a:p>
        </p:txBody>
      </p:sp>
      <p:grpSp>
        <p:nvGrpSpPr>
          <p:cNvPr id="9305" name="Group 89"/>
          <p:cNvGrpSpPr>
            <a:grpSpLocks/>
          </p:cNvGrpSpPr>
          <p:nvPr/>
        </p:nvGrpSpPr>
        <p:grpSpPr bwMode="auto">
          <a:xfrm>
            <a:off x="2000232" y="5072074"/>
            <a:ext cx="857256" cy="642942"/>
            <a:chOff x="2556" y="8287"/>
            <a:chExt cx="2594" cy="2057"/>
          </a:xfrm>
        </p:grpSpPr>
        <p:sp>
          <p:nvSpPr>
            <p:cNvPr id="9306" name="Freeform 90"/>
            <p:cNvSpPr>
              <a:spLocks/>
            </p:cNvSpPr>
            <p:nvPr/>
          </p:nvSpPr>
          <p:spPr bwMode="auto">
            <a:xfrm>
              <a:off x="2936" y="9645"/>
              <a:ext cx="365" cy="430"/>
            </a:xfrm>
            <a:custGeom>
              <a:avLst/>
              <a:gdLst/>
              <a:ahLst/>
              <a:cxnLst>
                <a:cxn ang="0">
                  <a:pos x="284" y="92"/>
                </a:cxn>
                <a:cxn ang="0">
                  <a:pos x="156" y="36"/>
                </a:cxn>
                <a:cxn ang="0">
                  <a:pos x="15" y="45"/>
                </a:cxn>
                <a:cxn ang="0">
                  <a:pos x="67" y="306"/>
                </a:cxn>
                <a:cxn ang="0">
                  <a:pos x="206" y="382"/>
                </a:cxn>
                <a:cxn ang="0">
                  <a:pos x="352" y="382"/>
                </a:cxn>
                <a:cxn ang="0">
                  <a:pos x="284" y="92"/>
                </a:cxn>
              </a:cxnLst>
              <a:rect l="0" t="0" r="r" b="b"/>
              <a:pathLst>
                <a:path w="365" h="430">
                  <a:moveTo>
                    <a:pt x="284" y="92"/>
                  </a:moveTo>
                  <a:cubicBezTo>
                    <a:pt x="251" y="34"/>
                    <a:pt x="201" y="44"/>
                    <a:pt x="156" y="36"/>
                  </a:cubicBezTo>
                  <a:cubicBezTo>
                    <a:pt x="111" y="28"/>
                    <a:pt x="30" y="0"/>
                    <a:pt x="15" y="45"/>
                  </a:cubicBezTo>
                  <a:cubicBezTo>
                    <a:pt x="0" y="90"/>
                    <a:pt x="35" y="250"/>
                    <a:pt x="67" y="306"/>
                  </a:cubicBezTo>
                  <a:cubicBezTo>
                    <a:pt x="99" y="362"/>
                    <a:pt x="159" y="369"/>
                    <a:pt x="206" y="382"/>
                  </a:cubicBezTo>
                  <a:cubicBezTo>
                    <a:pt x="253" y="395"/>
                    <a:pt x="339" y="430"/>
                    <a:pt x="352" y="382"/>
                  </a:cubicBezTo>
                  <a:cubicBezTo>
                    <a:pt x="365" y="334"/>
                    <a:pt x="317" y="150"/>
                    <a:pt x="284" y="92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07" name="Freeform 91"/>
            <p:cNvSpPr>
              <a:spLocks/>
            </p:cNvSpPr>
            <p:nvPr/>
          </p:nvSpPr>
          <p:spPr bwMode="auto">
            <a:xfrm>
              <a:off x="2879" y="8718"/>
              <a:ext cx="305" cy="408"/>
            </a:xfrm>
            <a:custGeom>
              <a:avLst/>
              <a:gdLst/>
              <a:ahLst/>
              <a:cxnLst>
                <a:cxn ang="0">
                  <a:pos x="227" y="303"/>
                </a:cxn>
                <a:cxn ang="0">
                  <a:pos x="97" y="402"/>
                </a:cxn>
                <a:cxn ang="0">
                  <a:pos x="36" y="266"/>
                </a:cxn>
                <a:cxn ang="0">
                  <a:pos x="36" y="80"/>
                </a:cxn>
                <a:cxn ang="0">
                  <a:pos x="255" y="15"/>
                </a:cxn>
                <a:cxn ang="0">
                  <a:pos x="292" y="173"/>
                </a:cxn>
                <a:cxn ang="0">
                  <a:pos x="177" y="321"/>
                </a:cxn>
              </a:cxnLst>
              <a:rect l="0" t="0" r="r" b="b"/>
              <a:pathLst>
                <a:path w="305" h="408">
                  <a:moveTo>
                    <a:pt x="227" y="303"/>
                  </a:moveTo>
                  <a:cubicBezTo>
                    <a:pt x="178" y="355"/>
                    <a:pt x="129" y="408"/>
                    <a:pt x="97" y="402"/>
                  </a:cubicBezTo>
                  <a:cubicBezTo>
                    <a:pt x="65" y="396"/>
                    <a:pt x="46" y="320"/>
                    <a:pt x="36" y="266"/>
                  </a:cubicBezTo>
                  <a:cubicBezTo>
                    <a:pt x="26" y="212"/>
                    <a:pt x="0" y="122"/>
                    <a:pt x="36" y="80"/>
                  </a:cubicBezTo>
                  <a:cubicBezTo>
                    <a:pt x="72" y="38"/>
                    <a:pt x="212" y="0"/>
                    <a:pt x="255" y="15"/>
                  </a:cubicBezTo>
                  <a:cubicBezTo>
                    <a:pt x="298" y="30"/>
                    <a:pt x="305" y="122"/>
                    <a:pt x="292" y="173"/>
                  </a:cubicBezTo>
                  <a:cubicBezTo>
                    <a:pt x="279" y="224"/>
                    <a:pt x="228" y="272"/>
                    <a:pt x="177" y="321"/>
                  </a:cubicBezTo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08" name="Freeform 92"/>
            <p:cNvSpPr>
              <a:spLocks/>
            </p:cNvSpPr>
            <p:nvPr/>
          </p:nvSpPr>
          <p:spPr bwMode="auto">
            <a:xfrm>
              <a:off x="2556" y="9103"/>
              <a:ext cx="517" cy="542"/>
            </a:xfrm>
            <a:custGeom>
              <a:avLst/>
              <a:gdLst/>
              <a:ahLst/>
              <a:cxnLst>
                <a:cxn ang="0">
                  <a:pos x="465" y="180"/>
                </a:cxn>
                <a:cxn ang="0">
                  <a:pos x="279" y="22"/>
                </a:cxn>
                <a:cxn ang="0">
                  <a:pos x="71" y="50"/>
                </a:cxn>
                <a:cxn ang="0">
                  <a:pos x="0" y="254"/>
                </a:cxn>
                <a:cxn ang="0">
                  <a:pos x="71" y="430"/>
                </a:cxn>
                <a:cxn ang="0">
                  <a:pos x="158" y="533"/>
                </a:cxn>
                <a:cxn ang="0">
                  <a:pos x="288" y="486"/>
                </a:cxn>
                <a:cxn ang="0">
                  <a:pos x="502" y="338"/>
                </a:cxn>
                <a:cxn ang="0">
                  <a:pos x="376" y="291"/>
                </a:cxn>
                <a:cxn ang="0">
                  <a:pos x="465" y="180"/>
                </a:cxn>
              </a:cxnLst>
              <a:rect l="0" t="0" r="r" b="b"/>
              <a:pathLst>
                <a:path w="517" h="542">
                  <a:moveTo>
                    <a:pt x="465" y="180"/>
                  </a:moveTo>
                  <a:cubicBezTo>
                    <a:pt x="449" y="135"/>
                    <a:pt x="345" y="44"/>
                    <a:pt x="279" y="22"/>
                  </a:cubicBezTo>
                  <a:cubicBezTo>
                    <a:pt x="213" y="0"/>
                    <a:pt x="118" y="11"/>
                    <a:pt x="71" y="50"/>
                  </a:cubicBezTo>
                  <a:cubicBezTo>
                    <a:pt x="24" y="89"/>
                    <a:pt x="0" y="191"/>
                    <a:pt x="0" y="254"/>
                  </a:cubicBezTo>
                  <a:cubicBezTo>
                    <a:pt x="0" y="317"/>
                    <a:pt x="45" y="383"/>
                    <a:pt x="71" y="430"/>
                  </a:cubicBezTo>
                  <a:cubicBezTo>
                    <a:pt x="97" y="477"/>
                    <a:pt x="122" y="524"/>
                    <a:pt x="158" y="533"/>
                  </a:cubicBezTo>
                  <a:cubicBezTo>
                    <a:pt x="194" y="542"/>
                    <a:pt x="231" y="518"/>
                    <a:pt x="288" y="486"/>
                  </a:cubicBezTo>
                  <a:cubicBezTo>
                    <a:pt x="345" y="454"/>
                    <a:pt x="487" y="371"/>
                    <a:pt x="502" y="338"/>
                  </a:cubicBezTo>
                  <a:cubicBezTo>
                    <a:pt x="517" y="305"/>
                    <a:pt x="385" y="313"/>
                    <a:pt x="376" y="291"/>
                  </a:cubicBezTo>
                  <a:cubicBezTo>
                    <a:pt x="367" y="269"/>
                    <a:pt x="481" y="225"/>
                    <a:pt x="465" y="180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09" name="Freeform 93"/>
            <p:cNvSpPr>
              <a:spLocks/>
            </p:cNvSpPr>
            <p:nvPr/>
          </p:nvSpPr>
          <p:spPr bwMode="auto">
            <a:xfrm>
              <a:off x="3484" y="8631"/>
              <a:ext cx="1183" cy="1321"/>
            </a:xfrm>
            <a:custGeom>
              <a:avLst/>
              <a:gdLst/>
              <a:ahLst/>
              <a:cxnLst>
                <a:cxn ang="0">
                  <a:pos x="481" y="43"/>
                </a:cxn>
                <a:cxn ang="0">
                  <a:pos x="195" y="43"/>
                </a:cxn>
                <a:cxn ang="0">
                  <a:pos x="56" y="299"/>
                </a:cxn>
                <a:cxn ang="0">
                  <a:pos x="0" y="652"/>
                </a:cxn>
                <a:cxn ang="0">
                  <a:pos x="56" y="848"/>
                </a:cxn>
                <a:cxn ang="0">
                  <a:pos x="214" y="1108"/>
                </a:cxn>
                <a:cxn ang="0">
                  <a:pos x="396" y="1191"/>
                </a:cxn>
                <a:cxn ang="0">
                  <a:pos x="642" y="1154"/>
                </a:cxn>
                <a:cxn ang="0">
                  <a:pos x="938" y="1033"/>
                </a:cxn>
                <a:cxn ang="0">
                  <a:pos x="957" y="895"/>
                </a:cxn>
                <a:cxn ang="0">
                  <a:pos x="697" y="987"/>
                </a:cxn>
                <a:cxn ang="0">
                  <a:pos x="552" y="801"/>
                </a:cxn>
                <a:cxn ang="0">
                  <a:pos x="836" y="895"/>
                </a:cxn>
                <a:cxn ang="0">
                  <a:pos x="1046" y="810"/>
                </a:cxn>
                <a:cxn ang="0">
                  <a:pos x="1046" y="578"/>
                </a:cxn>
                <a:cxn ang="0">
                  <a:pos x="948" y="513"/>
                </a:cxn>
                <a:cxn ang="0">
                  <a:pos x="892" y="355"/>
                </a:cxn>
                <a:cxn ang="0">
                  <a:pos x="836" y="225"/>
                </a:cxn>
                <a:cxn ang="0">
                  <a:pos x="642" y="43"/>
                </a:cxn>
                <a:cxn ang="0">
                  <a:pos x="481" y="43"/>
                </a:cxn>
              </a:cxnLst>
              <a:rect l="0" t="0" r="r" b="b"/>
              <a:pathLst>
                <a:path w="1081" h="1199">
                  <a:moveTo>
                    <a:pt x="481" y="43"/>
                  </a:moveTo>
                  <a:cubicBezTo>
                    <a:pt x="407" y="43"/>
                    <a:pt x="266" y="0"/>
                    <a:pt x="195" y="43"/>
                  </a:cubicBezTo>
                  <a:cubicBezTo>
                    <a:pt x="124" y="86"/>
                    <a:pt x="88" y="197"/>
                    <a:pt x="56" y="299"/>
                  </a:cubicBezTo>
                  <a:cubicBezTo>
                    <a:pt x="24" y="401"/>
                    <a:pt x="0" y="561"/>
                    <a:pt x="0" y="652"/>
                  </a:cubicBezTo>
                  <a:cubicBezTo>
                    <a:pt x="0" y="743"/>
                    <a:pt x="20" y="772"/>
                    <a:pt x="56" y="848"/>
                  </a:cubicBezTo>
                  <a:cubicBezTo>
                    <a:pt x="92" y="924"/>
                    <a:pt x="157" y="1051"/>
                    <a:pt x="214" y="1108"/>
                  </a:cubicBezTo>
                  <a:cubicBezTo>
                    <a:pt x="271" y="1165"/>
                    <a:pt x="325" y="1183"/>
                    <a:pt x="396" y="1191"/>
                  </a:cubicBezTo>
                  <a:cubicBezTo>
                    <a:pt x="467" y="1199"/>
                    <a:pt x="552" y="1180"/>
                    <a:pt x="642" y="1154"/>
                  </a:cubicBezTo>
                  <a:cubicBezTo>
                    <a:pt x="732" y="1128"/>
                    <a:pt x="885" y="1076"/>
                    <a:pt x="938" y="1033"/>
                  </a:cubicBezTo>
                  <a:cubicBezTo>
                    <a:pt x="991" y="990"/>
                    <a:pt x="997" y="903"/>
                    <a:pt x="957" y="895"/>
                  </a:cubicBezTo>
                  <a:cubicBezTo>
                    <a:pt x="917" y="887"/>
                    <a:pt x="764" y="1003"/>
                    <a:pt x="697" y="987"/>
                  </a:cubicBezTo>
                  <a:cubicBezTo>
                    <a:pt x="630" y="971"/>
                    <a:pt x="529" y="816"/>
                    <a:pt x="552" y="801"/>
                  </a:cubicBezTo>
                  <a:cubicBezTo>
                    <a:pt x="575" y="786"/>
                    <a:pt x="754" y="893"/>
                    <a:pt x="836" y="895"/>
                  </a:cubicBezTo>
                  <a:cubicBezTo>
                    <a:pt x="918" y="897"/>
                    <a:pt x="1011" y="863"/>
                    <a:pt x="1046" y="810"/>
                  </a:cubicBezTo>
                  <a:cubicBezTo>
                    <a:pt x="1081" y="757"/>
                    <a:pt x="1062" y="627"/>
                    <a:pt x="1046" y="578"/>
                  </a:cubicBezTo>
                  <a:cubicBezTo>
                    <a:pt x="1030" y="529"/>
                    <a:pt x="974" y="550"/>
                    <a:pt x="948" y="513"/>
                  </a:cubicBezTo>
                  <a:cubicBezTo>
                    <a:pt x="922" y="476"/>
                    <a:pt x="911" y="403"/>
                    <a:pt x="892" y="355"/>
                  </a:cubicBezTo>
                  <a:cubicBezTo>
                    <a:pt x="873" y="307"/>
                    <a:pt x="878" y="277"/>
                    <a:pt x="836" y="225"/>
                  </a:cubicBezTo>
                  <a:cubicBezTo>
                    <a:pt x="794" y="173"/>
                    <a:pt x="707" y="73"/>
                    <a:pt x="642" y="43"/>
                  </a:cubicBezTo>
                  <a:cubicBezTo>
                    <a:pt x="577" y="13"/>
                    <a:pt x="555" y="43"/>
                    <a:pt x="481" y="43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0" name="Freeform 94"/>
            <p:cNvSpPr>
              <a:spLocks/>
            </p:cNvSpPr>
            <p:nvPr/>
          </p:nvSpPr>
          <p:spPr bwMode="auto">
            <a:xfrm>
              <a:off x="2847" y="8631"/>
              <a:ext cx="1256" cy="1321"/>
            </a:xfrm>
            <a:custGeom>
              <a:avLst/>
              <a:gdLst/>
              <a:ahLst/>
              <a:cxnLst>
                <a:cxn ang="0">
                  <a:pos x="0" y="752"/>
                </a:cxn>
                <a:cxn ang="0">
                  <a:pos x="107" y="669"/>
                </a:cxn>
                <a:cxn ang="0">
                  <a:pos x="219" y="371"/>
                </a:cxn>
                <a:cxn ang="0">
                  <a:pos x="423" y="139"/>
                </a:cxn>
                <a:cxn ang="0">
                  <a:pos x="646" y="46"/>
                </a:cxn>
                <a:cxn ang="0">
                  <a:pos x="1008" y="0"/>
                </a:cxn>
                <a:cxn ang="0">
                  <a:pos x="1253" y="46"/>
                </a:cxn>
                <a:cxn ang="0">
                  <a:pos x="1027" y="83"/>
                </a:cxn>
                <a:cxn ang="0">
                  <a:pos x="841" y="176"/>
                </a:cxn>
                <a:cxn ang="0">
                  <a:pos x="795" y="446"/>
                </a:cxn>
                <a:cxn ang="0">
                  <a:pos x="720" y="715"/>
                </a:cxn>
                <a:cxn ang="0">
                  <a:pos x="795" y="892"/>
                </a:cxn>
                <a:cxn ang="0">
                  <a:pos x="888" y="1050"/>
                </a:cxn>
                <a:cxn ang="0">
                  <a:pos x="1135" y="1263"/>
                </a:cxn>
                <a:cxn ang="0">
                  <a:pos x="795" y="1319"/>
                </a:cxn>
                <a:cxn ang="0">
                  <a:pos x="479" y="1254"/>
                </a:cxn>
                <a:cxn ang="0">
                  <a:pos x="291" y="1040"/>
                </a:cxn>
                <a:cxn ang="0">
                  <a:pos x="144" y="827"/>
                </a:cxn>
                <a:cxn ang="0">
                  <a:pos x="52" y="799"/>
                </a:cxn>
                <a:cxn ang="0">
                  <a:pos x="52" y="734"/>
                </a:cxn>
              </a:cxnLst>
              <a:rect l="0" t="0" r="r" b="b"/>
              <a:pathLst>
                <a:path w="1256" h="1321">
                  <a:moveTo>
                    <a:pt x="0" y="752"/>
                  </a:moveTo>
                  <a:cubicBezTo>
                    <a:pt x="35" y="742"/>
                    <a:pt x="71" y="732"/>
                    <a:pt x="107" y="669"/>
                  </a:cubicBezTo>
                  <a:cubicBezTo>
                    <a:pt x="143" y="606"/>
                    <a:pt x="166" y="459"/>
                    <a:pt x="219" y="371"/>
                  </a:cubicBezTo>
                  <a:cubicBezTo>
                    <a:pt x="272" y="283"/>
                    <a:pt x="352" y="193"/>
                    <a:pt x="423" y="139"/>
                  </a:cubicBezTo>
                  <a:cubicBezTo>
                    <a:pt x="494" y="85"/>
                    <a:pt x="549" y="69"/>
                    <a:pt x="646" y="46"/>
                  </a:cubicBezTo>
                  <a:cubicBezTo>
                    <a:pt x="743" y="23"/>
                    <a:pt x="907" y="0"/>
                    <a:pt x="1008" y="0"/>
                  </a:cubicBezTo>
                  <a:cubicBezTo>
                    <a:pt x="1109" y="0"/>
                    <a:pt x="1250" y="32"/>
                    <a:pt x="1253" y="46"/>
                  </a:cubicBezTo>
                  <a:cubicBezTo>
                    <a:pt x="1256" y="60"/>
                    <a:pt x="1096" y="61"/>
                    <a:pt x="1027" y="83"/>
                  </a:cubicBezTo>
                  <a:cubicBezTo>
                    <a:pt x="958" y="105"/>
                    <a:pt x="880" y="116"/>
                    <a:pt x="841" y="176"/>
                  </a:cubicBezTo>
                  <a:cubicBezTo>
                    <a:pt x="802" y="236"/>
                    <a:pt x="815" y="356"/>
                    <a:pt x="795" y="446"/>
                  </a:cubicBezTo>
                  <a:cubicBezTo>
                    <a:pt x="775" y="536"/>
                    <a:pt x="720" y="641"/>
                    <a:pt x="720" y="715"/>
                  </a:cubicBezTo>
                  <a:cubicBezTo>
                    <a:pt x="720" y="789"/>
                    <a:pt x="767" y="836"/>
                    <a:pt x="795" y="892"/>
                  </a:cubicBezTo>
                  <a:cubicBezTo>
                    <a:pt x="823" y="948"/>
                    <a:pt x="831" y="988"/>
                    <a:pt x="888" y="1050"/>
                  </a:cubicBezTo>
                  <a:cubicBezTo>
                    <a:pt x="945" y="1112"/>
                    <a:pt x="1150" y="1218"/>
                    <a:pt x="1135" y="1263"/>
                  </a:cubicBezTo>
                  <a:cubicBezTo>
                    <a:pt x="1120" y="1308"/>
                    <a:pt x="904" y="1321"/>
                    <a:pt x="795" y="1319"/>
                  </a:cubicBezTo>
                  <a:cubicBezTo>
                    <a:pt x="686" y="1317"/>
                    <a:pt x="563" y="1300"/>
                    <a:pt x="479" y="1254"/>
                  </a:cubicBezTo>
                  <a:cubicBezTo>
                    <a:pt x="395" y="1208"/>
                    <a:pt x="347" y="1111"/>
                    <a:pt x="291" y="1040"/>
                  </a:cubicBezTo>
                  <a:cubicBezTo>
                    <a:pt x="235" y="969"/>
                    <a:pt x="184" y="867"/>
                    <a:pt x="144" y="827"/>
                  </a:cubicBezTo>
                  <a:cubicBezTo>
                    <a:pt x="104" y="787"/>
                    <a:pt x="67" y="814"/>
                    <a:pt x="52" y="799"/>
                  </a:cubicBezTo>
                  <a:cubicBezTo>
                    <a:pt x="37" y="784"/>
                    <a:pt x="44" y="759"/>
                    <a:pt x="52" y="734"/>
                  </a:cubicBezTo>
                </a:path>
              </a:pathLst>
            </a:custGeom>
            <a:solidFill>
              <a:srgbClr val="5A5A5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1" name="Freeform 95"/>
            <p:cNvSpPr>
              <a:spLocks/>
            </p:cNvSpPr>
            <p:nvPr/>
          </p:nvSpPr>
          <p:spPr bwMode="auto">
            <a:xfrm>
              <a:off x="3195" y="9103"/>
              <a:ext cx="391" cy="481"/>
            </a:xfrm>
            <a:custGeom>
              <a:avLst/>
              <a:gdLst/>
              <a:ahLst/>
              <a:cxnLst>
                <a:cxn ang="0">
                  <a:pos x="354" y="122"/>
                </a:cxn>
                <a:cxn ang="0">
                  <a:pos x="280" y="17"/>
                </a:cxn>
                <a:cxn ang="0">
                  <a:pos x="187" y="17"/>
                </a:cxn>
                <a:cxn ang="0">
                  <a:pos x="19" y="76"/>
                </a:cxn>
                <a:cxn ang="0">
                  <a:pos x="75" y="280"/>
                </a:cxn>
                <a:cxn ang="0">
                  <a:pos x="131" y="401"/>
                </a:cxn>
                <a:cxn ang="0">
                  <a:pos x="196" y="467"/>
                </a:cxn>
                <a:cxn ang="0">
                  <a:pos x="345" y="317"/>
                </a:cxn>
                <a:cxn ang="0">
                  <a:pos x="391" y="224"/>
                </a:cxn>
              </a:cxnLst>
              <a:rect l="0" t="0" r="r" b="b"/>
              <a:pathLst>
                <a:path w="391" h="481">
                  <a:moveTo>
                    <a:pt x="354" y="122"/>
                  </a:moveTo>
                  <a:cubicBezTo>
                    <a:pt x="331" y="78"/>
                    <a:pt x="308" y="34"/>
                    <a:pt x="280" y="17"/>
                  </a:cubicBezTo>
                  <a:cubicBezTo>
                    <a:pt x="252" y="0"/>
                    <a:pt x="230" y="7"/>
                    <a:pt x="187" y="17"/>
                  </a:cubicBezTo>
                  <a:cubicBezTo>
                    <a:pt x="144" y="27"/>
                    <a:pt x="38" y="32"/>
                    <a:pt x="19" y="76"/>
                  </a:cubicBezTo>
                  <a:cubicBezTo>
                    <a:pt x="0" y="120"/>
                    <a:pt x="56" y="226"/>
                    <a:pt x="75" y="280"/>
                  </a:cubicBezTo>
                  <a:cubicBezTo>
                    <a:pt x="94" y="334"/>
                    <a:pt x="111" y="370"/>
                    <a:pt x="131" y="401"/>
                  </a:cubicBezTo>
                  <a:cubicBezTo>
                    <a:pt x="151" y="432"/>
                    <a:pt x="160" y="481"/>
                    <a:pt x="196" y="467"/>
                  </a:cubicBezTo>
                  <a:cubicBezTo>
                    <a:pt x="232" y="453"/>
                    <a:pt x="313" y="357"/>
                    <a:pt x="345" y="317"/>
                  </a:cubicBezTo>
                  <a:cubicBezTo>
                    <a:pt x="377" y="277"/>
                    <a:pt x="384" y="250"/>
                    <a:pt x="391" y="224"/>
                  </a:cubicBezTo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2" name="Oval 96"/>
            <p:cNvSpPr>
              <a:spLocks noChangeArrowheads="1"/>
            </p:cNvSpPr>
            <p:nvPr/>
          </p:nvSpPr>
          <p:spPr bwMode="auto">
            <a:xfrm>
              <a:off x="3982" y="8974"/>
              <a:ext cx="246" cy="35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3" name="Oval 97"/>
            <p:cNvSpPr>
              <a:spLocks noChangeArrowheads="1"/>
            </p:cNvSpPr>
            <p:nvPr/>
          </p:nvSpPr>
          <p:spPr bwMode="auto">
            <a:xfrm>
              <a:off x="4283" y="8900"/>
              <a:ext cx="195" cy="35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4" name="Oval 98"/>
            <p:cNvSpPr>
              <a:spLocks noChangeArrowheads="1"/>
            </p:cNvSpPr>
            <p:nvPr/>
          </p:nvSpPr>
          <p:spPr bwMode="auto">
            <a:xfrm>
              <a:off x="2668" y="8631"/>
              <a:ext cx="143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5" name="Oval 99"/>
            <p:cNvSpPr>
              <a:spLocks noChangeArrowheads="1"/>
            </p:cNvSpPr>
            <p:nvPr/>
          </p:nvSpPr>
          <p:spPr bwMode="auto">
            <a:xfrm>
              <a:off x="2620" y="8287"/>
              <a:ext cx="227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6" name="Oval 100"/>
            <p:cNvSpPr>
              <a:spLocks noChangeArrowheads="1"/>
            </p:cNvSpPr>
            <p:nvPr/>
          </p:nvSpPr>
          <p:spPr bwMode="auto">
            <a:xfrm>
              <a:off x="4775" y="9662"/>
              <a:ext cx="232" cy="21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7" name="Oval 101"/>
            <p:cNvSpPr>
              <a:spLocks noChangeArrowheads="1"/>
            </p:cNvSpPr>
            <p:nvPr/>
          </p:nvSpPr>
          <p:spPr bwMode="auto">
            <a:xfrm>
              <a:off x="5007" y="10000"/>
              <a:ext cx="143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8" name="Oval 102"/>
            <p:cNvSpPr>
              <a:spLocks noChangeArrowheads="1"/>
            </p:cNvSpPr>
            <p:nvPr/>
          </p:nvSpPr>
          <p:spPr bwMode="auto">
            <a:xfrm>
              <a:off x="4775" y="10201"/>
              <a:ext cx="143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19" name="Oval 103"/>
            <p:cNvSpPr>
              <a:spLocks noChangeArrowheads="1"/>
            </p:cNvSpPr>
            <p:nvPr/>
          </p:nvSpPr>
          <p:spPr bwMode="auto">
            <a:xfrm>
              <a:off x="4103" y="9126"/>
              <a:ext cx="71" cy="7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20" name="Oval 104"/>
            <p:cNvSpPr>
              <a:spLocks noChangeArrowheads="1"/>
            </p:cNvSpPr>
            <p:nvPr/>
          </p:nvSpPr>
          <p:spPr bwMode="auto">
            <a:xfrm>
              <a:off x="4343" y="9049"/>
              <a:ext cx="71" cy="7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21" name="Freeform 105"/>
            <p:cNvSpPr>
              <a:spLocks/>
            </p:cNvSpPr>
            <p:nvPr/>
          </p:nvSpPr>
          <p:spPr bwMode="auto">
            <a:xfrm>
              <a:off x="3945" y="8900"/>
              <a:ext cx="283" cy="149"/>
            </a:xfrm>
            <a:custGeom>
              <a:avLst/>
              <a:gdLst/>
              <a:ahLst/>
              <a:cxnLst>
                <a:cxn ang="0">
                  <a:pos x="283" y="74"/>
                </a:cxn>
                <a:cxn ang="0">
                  <a:pos x="193" y="0"/>
                </a:cxn>
                <a:cxn ang="0">
                  <a:pos x="37" y="74"/>
                </a:cxn>
                <a:cxn ang="0">
                  <a:pos x="0" y="149"/>
                </a:cxn>
              </a:cxnLst>
              <a:rect l="0" t="0" r="r" b="b"/>
              <a:pathLst>
                <a:path w="283" h="149">
                  <a:moveTo>
                    <a:pt x="283" y="74"/>
                  </a:moveTo>
                  <a:cubicBezTo>
                    <a:pt x="258" y="37"/>
                    <a:pt x="234" y="0"/>
                    <a:pt x="193" y="0"/>
                  </a:cubicBezTo>
                  <a:cubicBezTo>
                    <a:pt x="152" y="0"/>
                    <a:pt x="69" y="49"/>
                    <a:pt x="37" y="74"/>
                  </a:cubicBezTo>
                  <a:cubicBezTo>
                    <a:pt x="5" y="99"/>
                    <a:pt x="2" y="124"/>
                    <a:pt x="0" y="149"/>
                  </a:cubicBezTo>
                </a:path>
              </a:pathLst>
            </a:custGeom>
            <a:noFill/>
            <a:ln w="19050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22" name="Freeform 106"/>
            <p:cNvSpPr>
              <a:spLocks/>
            </p:cNvSpPr>
            <p:nvPr/>
          </p:nvSpPr>
          <p:spPr bwMode="auto">
            <a:xfrm>
              <a:off x="4283" y="8854"/>
              <a:ext cx="60" cy="46"/>
            </a:xfrm>
            <a:custGeom>
              <a:avLst/>
              <a:gdLst/>
              <a:ahLst/>
              <a:cxnLst>
                <a:cxn ang="0">
                  <a:pos x="0" y="46"/>
                </a:cxn>
                <a:cxn ang="0">
                  <a:pos x="60" y="0"/>
                </a:cxn>
              </a:cxnLst>
              <a:rect l="0" t="0" r="r" b="b"/>
              <a:pathLst>
                <a:path w="60" h="46">
                  <a:moveTo>
                    <a:pt x="0" y="46"/>
                  </a:moveTo>
                  <a:cubicBezTo>
                    <a:pt x="0" y="46"/>
                    <a:pt x="30" y="23"/>
                    <a:pt x="60" y="0"/>
                  </a:cubicBezTo>
                </a:path>
              </a:pathLst>
            </a:custGeom>
            <a:noFill/>
            <a:ln w="19050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cxnSp>
          <p:nvCxnSpPr>
            <p:cNvPr id="9323" name="AutoShape 107"/>
            <p:cNvCxnSpPr>
              <a:cxnSpLocks noChangeShapeType="1"/>
            </p:cNvCxnSpPr>
            <p:nvPr/>
          </p:nvCxnSpPr>
          <p:spPr bwMode="auto">
            <a:xfrm flipH="1" flipV="1">
              <a:off x="2936" y="8848"/>
              <a:ext cx="137" cy="126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4" name="AutoShape 108"/>
            <p:cNvCxnSpPr>
              <a:cxnSpLocks noChangeShapeType="1"/>
            </p:cNvCxnSpPr>
            <p:nvPr/>
          </p:nvCxnSpPr>
          <p:spPr bwMode="auto">
            <a:xfrm flipH="1" flipV="1">
              <a:off x="2742" y="9201"/>
              <a:ext cx="137" cy="126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5" name="AutoShape 109"/>
            <p:cNvCxnSpPr>
              <a:cxnSpLocks noChangeShapeType="1"/>
            </p:cNvCxnSpPr>
            <p:nvPr/>
          </p:nvCxnSpPr>
          <p:spPr bwMode="auto">
            <a:xfrm flipH="1">
              <a:off x="2668" y="9379"/>
              <a:ext cx="163" cy="0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6" name="AutoShape 110"/>
            <p:cNvCxnSpPr>
              <a:cxnSpLocks noChangeShapeType="1"/>
            </p:cNvCxnSpPr>
            <p:nvPr/>
          </p:nvCxnSpPr>
          <p:spPr bwMode="auto">
            <a:xfrm flipH="1">
              <a:off x="2694" y="9453"/>
              <a:ext cx="185" cy="131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7" name="AutoShape 111"/>
            <p:cNvCxnSpPr>
              <a:cxnSpLocks noChangeShapeType="1"/>
            </p:cNvCxnSpPr>
            <p:nvPr/>
          </p:nvCxnSpPr>
          <p:spPr bwMode="auto">
            <a:xfrm flipH="1">
              <a:off x="3001" y="9788"/>
              <a:ext cx="183" cy="82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8" name="AutoShape 112"/>
            <p:cNvCxnSpPr>
              <a:cxnSpLocks noChangeShapeType="1"/>
            </p:cNvCxnSpPr>
            <p:nvPr/>
          </p:nvCxnSpPr>
          <p:spPr bwMode="auto">
            <a:xfrm flipH="1">
              <a:off x="3133" y="9788"/>
              <a:ext cx="62" cy="164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  <p:cxnSp>
          <p:nvCxnSpPr>
            <p:cNvPr id="9329" name="AutoShape 113"/>
            <p:cNvCxnSpPr>
              <a:cxnSpLocks noChangeShapeType="1"/>
            </p:cNvCxnSpPr>
            <p:nvPr/>
          </p:nvCxnSpPr>
          <p:spPr bwMode="auto">
            <a:xfrm flipH="1" flipV="1">
              <a:off x="3001" y="8774"/>
              <a:ext cx="72" cy="200"/>
            </a:xfrm>
            <a:prstGeom prst="straightConnector1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</p:cxnSp>
      </p:grpSp>
      <p:grpSp>
        <p:nvGrpSpPr>
          <p:cNvPr id="5122" name="Group 2"/>
          <p:cNvGrpSpPr>
            <a:grpSpLocks/>
          </p:cNvGrpSpPr>
          <p:nvPr/>
        </p:nvGrpSpPr>
        <p:grpSpPr bwMode="auto">
          <a:xfrm>
            <a:off x="6500826" y="4286256"/>
            <a:ext cx="803278" cy="661989"/>
            <a:chOff x="3855" y="6321"/>
            <a:chExt cx="591" cy="775"/>
          </a:xfrm>
        </p:grpSpPr>
        <p:sp>
          <p:nvSpPr>
            <p:cNvPr id="5123" name="Freeform 3"/>
            <p:cNvSpPr>
              <a:spLocks/>
            </p:cNvSpPr>
            <p:nvPr/>
          </p:nvSpPr>
          <p:spPr bwMode="auto">
            <a:xfrm>
              <a:off x="3949" y="6721"/>
              <a:ext cx="449" cy="345"/>
            </a:xfrm>
            <a:custGeom>
              <a:avLst/>
              <a:gdLst/>
              <a:ahLst/>
              <a:cxnLst>
                <a:cxn ang="0">
                  <a:pos x="36" y="379"/>
                </a:cxn>
                <a:cxn ang="0">
                  <a:pos x="159" y="173"/>
                </a:cxn>
                <a:cxn ang="0">
                  <a:pos x="327" y="266"/>
                </a:cxn>
                <a:cxn ang="0">
                  <a:pos x="487" y="54"/>
                </a:cxn>
                <a:cxn ang="0">
                  <a:pos x="678" y="54"/>
                </a:cxn>
                <a:cxn ang="0">
                  <a:pos x="685" y="379"/>
                </a:cxn>
                <a:cxn ang="0">
                  <a:pos x="373" y="417"/>
                </a:cxn>
                <a:cxn ang="0">
                  <a:pos x="36" y="379"/>
                </a:cxn>
              </a:cxnLst>
              <a:rect l="0" t="0" r="r" b="b"/>
              <a:pathLst>
                <a:path w="736" h="440">
                  <a:moveTo>
                    <a:pt x="36" y="379"/>
                  </a:moveTo>
                  <a:cubicBezTo>
                    <a:pt x="0" y="338"/>
                    <a:pt x="111" y="192"/>
                    <a:pt x="159" y="173"/>
                  </a:cubicBezTo>
                  <a:cubicBezTo>
                    <a:pt x="207" y="154"/>
                    <a:pt x="272" y="286"/>
                    <a:pt x="327" y="266"/>
                  </a:cubicBezTo>
                  <a:cubicBezTo>
                    <a:pt x="382" y="246"/>
                    <a:pt x="429" y="89"/>
                    <a:pt x="487" y="54"/>
                  </a:cubicBezTo>
                  <a:cubicBezTo>
                    <a:pt x="545" y="19"/>
                    <a:pt x="645" y="0"/>
                    <a:pt x="678" y="54"/>
                  </a:cubicBezTo>
                  <a:cubicBezTo>
                    <a:pt x="711" y="108"/>
                    <a:pt x="736" y="318"/>
                    <a:pt x="685" y="379"/>
                  </a:cubicBezTo>
                  <a:cubicBezTo>
                    <a:pt x="634" y="440"/>
                    <a:pt x="481" y="413"/>
                    <a:pt x="373" y="417"/>
                  </a:cubicBezTo>
                  <a:cubicBezTo>
                    <a:pt x="265" y="421"/>
                    <a:pt x="72" y="420"/>
                    <a:pt x="36" y="379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4" name="Freeform 4"/>
            <p:cNvSpPr>
              <a:spLocks/>
            </p:cNvSpPr>
            <p:nvPr/>
          </p:nvSpPr>
          <p:spPr bwMode="auto">
            <a:xfrm>
              <a:off x="3861" y="6471"/>
              <a:ext cx="507" cy="469"/>
            </a:xfrm>
            <a:custGeom>
              <a:avLst/>
              <a:gdLst/>
              <a:ahLst/>
              <a:cxnLst>
                <a:cxn ang="0">
                  <a:pos x="445" y="586"/>
                </a:cxn>
                <a:cxn ang="0">
                  <a:pos x="406" y="445"/>
                </a:cxn>
                <a:cxn ang="0">
                  <a:pos x="389" y="320"/>
                </a:cxn>
                <a:cxn ang="0">
                  <a:pos x="15" y="377"/>
                </a:cxn>
                <a:cxn ang="0">
                  <a:pos x="356" y="238"/>
                </a:cxn>
                <a:cxn ang="0">
                  <a:pos x="179" y="238"/>
                </a:cxn>
                <a:cxn ang="0">
                  <a:pos x="15" y="320"/>
                </a:cxn>
                <a:cxn ang="0">
                  <a:pos x="271" y="80"/>
                </a:cxn>
                <a:cxn ang="0">
                  <a:pos x="445" y="146"/>
                </a:cxn>
                <a:cxn ang="0">
                  <a:pos x="406" y="12"/>
                </a:cxn>
                <a:cxn ang="0">
                  <a:pos x="581" y="75"/>
                </a:cxn>
                <a:cxn ang="0">
                  <a:pos x="821" y="214"/>
                </a:cxn>
                <a:cxn ang="0">
                  <a:pos x="630" y="215"/>
                </a:cxn>
                <a:cxn ang="0">
                  <a:pos x="795" y="300"/>
                </a:cxn>
                <a:cxn ang="0">
                  <a:pos x="516" y="320"/>
                </a:cxn>
                <a:cxn ang="0">
                  <a:pos x="556" y="523"/>
                </a:cxn>
                <a:cxn ang="0">
                  <a:pos x="445" y="586"/>
                </a:cxn>
              </a:cxnLst>
              <a:rect l="0" t="0" r="r" b="b"/>
              <a:pathLst>
                <a:path w="829" h="599">
                  <a:moveTo>
                    <a:pt x="445" y="586"/>
                  </a:moveTo>
                  <a:cubicBezTo>
                    <a:pt x="420" y="573"/>
                    <a:pt x="415" y="489"/>
                    <a:pt x="406" y="445"/>
                  </a:cubicBezTo>
                  <a:cubicBezTo>
                    <a:pt x="397" y="401"/>
                    <a:pt x="454" y="331"/>
                    <a:pt x="389" y="320"/>
                  </a:cubicBezTo>
                  <a:cubicBezTo>
                    <a:pt x="324" y="309"/>
                    <a:pt x="20" y="391"/>
                    <a:pt x="15" y="377"/>
                  </a:cubicBezTo>
                  <a:cubicBezTo>
                    <a:pt x="10" y="363"/>
                    <a:pt x="329" y="261"/>
                    <a:pt x="356" y="238"/>
                  </a:cubicBezTo>
                  <a:cubicBezTo>
                    <a:pt x="383" y="215"/>
                    <a:pt x="236" y="224"/>
                    <a:pt x="179" y="238"/>
                  </a:cubicBezTo>
                  <a:cubicBezTo>
                    <a:pt x="122" y="252"/>
                    <a:pt x="0" y="346"/>
                    <a:pt x="15" y="320"/>
                  </a:cubicBezTo>
                  <a:cubicBezTo>
                    <a:pt x="30" y="294"/>
                    <a:pt x="199" y="109"/>
                    <a:pt x="271" y="80"/>
                  </a:cubicBezTo>
                  <a:cubicBezTo>
                    <a:pt x="343" y="51"/>
                    <a:pt x="423" y="157"/>
                    <a:pt x="445" y="146"/>
                  </a:cubicBezTo>
                  <a:cubicBezTo>
                    <a:pt x="467" y="135"/>
                    <a:pt x="383" y="24"/>
                    <a:pt x="406" y="12"/>
                  </a:cubicBezTo>
                  <a:cubicBezTo>
                    <a:pt x="429" y="0"/>
                    <a:pt x="512" y="41"/>
                    <a:pt x="581" y="75"/>
                  </a:cubicBezTo>
                  <a:cubicBezTo>
                    <a:pt x="650" y="109"/>
                    <a:pt x="813" y="191"/>
                    <a:pt x="821" y="214"/>
                  </a:cubicBezTo>
                  <a:cubicBezTo>
                    <a:pt x="829" y="237"/>
                    <a:pt x="634" y="201"/>
                    <a:pt x="630" y="215"/>
                  </a:cubicBezTo>
                  <a:cubicBezTo>
                    <a:pt x="626" y="229"/>
                    <a:pt x="814" y="282"/>
                    <a:pt x="795" y="300"/>
                  </a:cubicBezTo>
                  <a:cubicBezTo>
                    <a:pt x="776" y="318"/>
                    <a:pt x="556" y="283"/>
                    <a:pt x="516" y="320"/>
                  </a:cubicBezTo>
                  <a:cubicBezTo>
                    <a:pt x="476" y="357"/>
                    <a:pt x="568" y="479"/>
                    <a:pt x="556" y="523"/>
                  </a:cubicBezTo>
                  <a:cubicBezTo>
                    <a:pt x="544" y="567"/>
                    <a:pt x="470" y="599"/>
                    <a:pt x="445" y="586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5" name="Freeform 5"/>
            <p:cNvSpPr>
              <a:spLocks/>
            </p:cNvSpPr>
            <p:nvPr/>
          </p:nvSpPr>
          <p:spPr bwMode="auto">
            <a:xfrm>
              <a:off x="3855" y="6321"/>
              <a:ext cx="351" cy="660"/>
            </a:xfrm>
            <a:custGeom>
              <a:avLst/>
              <a:gdLst/>
              <a:ahLst/>
              <a:cxnLst>
                <a:cxn ang="0">
                  <a:pos x="566" y="745"/>
                </a:cxn>
                <a:cxn ang="0">
                  <a:pos x="405" y="337"/>
                </a:cxn>
                <a:cxn ang="0">
                  <a:pos x="89" y="48"/>
                </a:cxn>
                <a:cxn ang="0">
                  <a:pos x="0" y="48"/>
                </a:cxn>
                <a:cxn ang="0">
                  <a:pos x="89" y="86"/>
                </a:cxn>
                <a:cxn ang="0">
                  <a:pos x="405" y="429"/>
                </a:cxn>
                <a:cxn ang="0">
                  <a:pos x="455" y="790"/>
                </a:cxn>
                <a:cxn ang="0">
                  <a:pos x="566" y="745"/>
                </a:cxn>
              </a:cxnLst>
              <a:rect l="0" t="0" r="r" b="b"/>
              <a:pathLst>
                <a:path w="574" h="843">
                  <a:moveTo>
                    <a:pt x="566" y="745"/>
                  </a:moveTo>
                  <a:cubicBezTo>
                    <a:pt x="558" y="670"/>
                    <a:pt x="484" y="453"/>
                    <a:pt x="405" y="337"/>
                  </a:cubicBezTo>
                  <a:cubicBezTo>
                    <a:pt x="326" y="221"/>
                    <a:pt x="156" y="96"/>
                    <a:pt x="89" y="48"/>
                  </a:cubicBezTo>
                  <a:cubicBezTo>
                    <a:pt x="22" y="0"/>
                    <a:pt x="0" y="42"/>
                    <a:pt x="0" y="48"/>
                  </a:cubicBezTo>
                  <a:cubicBezTo>
                    <a:pt x="0" y="54"/>
                    <a:pt x="22" y="23"/>
                    <a:pt x="89" y="86"/>
                  </a:cubicBezTo>
                  <a:cubicBezTo>
                    <a:pt x="156" y="149"/>
                    <a:pt x="344" y="312"/>
                    <a:pt x="405" y="429"/>
                  </a:cubicBezTo>
                  <a:cubicBezTo>
                    <a:pt x="466" y="546"/>
                    <a:pt x="428" y="737"/>
                    <a:pt x="455" y="790"/>
                  </a:cubicBezTo>
                  <a:cubicBezTo>
                    <a:pt x="482" y="843"/>
                    <a:pt x="574" y="820"/>
                    <a:pt x="566" y="745"/>
                  </a:cubicBezTo>
                  <a:close/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4109" y="6417"/>
              <a:ext cx="337" cy="530"/>
            </a:xfrm>
            <a:custGeom>
              <a:avLst/>
              <a:gdLst/>
              <a:ahLst/>
              <a:cxnLst>
                <a:cxn ang="0">
                  <a:pos x="110" y="562"/>
                </a:cxn>
                <a:cxn ang="0">
                  <a:pos x="158" y="307"/>
                </a:cxn>
                <a:cxn ang="0">
                  <a:pos x="423" y="44"/>
                </a:cxn>
                <a:cxn ang="0">
                  <a:pos x="545" y="44"/>
                </a:cxn>
                <a:cxn ang="0">
                  <a:pos x="389" y="144"/>
                </a:cxn>
                <a:cxn ang="0">
                  <a:pos x="224" y="307"/>
                </a:cxn>
                <a:cxn ang="0">
                  <a:pos x="158" y="535"/>
                </a:cxn>
                <a:cxn ang="0">
                  <a:pos x="127" y="668"/>
                </a:cxn>
                <a:cxn ang="0">
                  <a:pos x="0" y="592"/>
                </a:cxn>
              </a:cxnLst>
              <a:rect l="0" t="0" r="r" b="b"/>
              <a:pathLst>
                <a:path w="551" h="677">
                  <a:moveTo>
                    <a:pt x="110" y="562"/>
                  </a:moveTo>
                  <a:cubicBezTo>
                    <a:pt x="108" y="477"/>
                    <a:pt x="106" y="393"/>
                    <a:pt x="158" y="307"/>
                  </a:cubicBezTo>
                  <a:cubicBezTo>
                    <a:pt x="210" y="221"/>
                    <a:pt x="359" y="88"/>
                    <a:pt x="423" y="44"/>
                  </a:cubicBezTo>
                  <a:cubicBezTo>
                    <a:pt x="487" y="0"/>
                    <a:pt x="551" y="27"/>
                    <a:pt x="545" y="44"/>
                  </a:cubicBezTo>
                  <a:cubicBezTo>
                    <a:pt x="539" y="61"/>
                    <a:pt x="442" y="100"/>
                    <a:pt x="389" y="144"/>
                  </a:cubicBezTo>
                  <a:cubicBezTo>
                    <a:pt x="336" y="188"/>
                    <a:pt x="262" y="242"/>
                    <a:pt x="224" y="307"/>
                  </a:cubicBezTo>
                  <a:cubicBezTo>
                    <a:pt x="186" y="372"/>
                    <a:pt x="174" y="475"/>
                    <a:pt x="158" y="535"/>
                  </a:cubicBezTo>
                  <a:cubicBezTo>
                    <a:pt x="142" y="595"/>
                    <a:pt x="153" y="659"/>
                    <a:pt x="127" y="668"/>
                  </a:cubicBezTo>
                  <a:cubicBezTo>
                    <a:pt x="101" y="677"/>
                    <a:pt x="50" y="634"/>
                    <a:pt x="0" y="592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3988" y="6936"/>
              <a:ext cx="371" cy="160"/>
            </a:xfrm>
            <a:custGeom>
              <a:avLst/>
              <a:gdLst/>
              <a:ahLst/>
              <a:cxnLst>
                <a:cxn ang="0">
                  <a:pos x="7" y="130"/>
                </a:cxn>
                <a:cxn ang="0">
                  <a:pos x="96" y="45"/>
                </a:cxn>
                <a:cxn ang="0">
                  <a:pos x="223" y="75"/>
                </a:cxn>
                <a:cxn ang="0">
                  <a:pos x="298" y="2"/>
                </a:cxn>
                <a:cxn ang="0">
                  <a:pos x="344" y="89"/>
                </a:cxn>
                <a:cxn ang="0">
                  <a:pos x="136" y="153"/>
                </a:cxn>
                <a:cxn ang="0">
                  <a:pos x="7" y="130"/>
                </a:cxn>
              </a:cxnLst>
              <a:rect l="0" t="0" r="r" b="b"/>
              <a:pathLst>
                <a:path w="371" h="160">
                  <a:moveTo>
                    <a:pt x="7" y="130"/>
                  </a:moveTo>
                  <a:cubicBezTo>
                    <a:pt x="0" y="112"/>
                    <a:pt x="60" y="54"/>
                    <a:pt x="96" y="45"/>
                  </a:cubicBezTo>
                  <a:cubicBezTo>
                    <a:pt x="132" y="36"/>
                    <a:pt x="189" y="82"/>
                    <a:pt x="223" y="75"/>
                  </a:cubicBezTo>
                  <a:cubicBezTo>
                    <a:pt x="257" y="68"/>
                    <a:pt x="278" y="0"/>
                    <a:pt x="298" y="2"/>
                  </a:cubicBezTo>
                  <a:cubicBezTo>
                    <a:pt x="318" y="4"/>
                    <a:pt x="371" y="64"/>
                    <a:pt x="344" y="89"/>
                  </a:cubicBezTo>
                  <a:cubicBezTo>
                    <a:pt x="317" y="114"/>
                    <a:pt x="187" y="146"/>
                    <a:pt x="136" y="153"/>
                  </a:cubicBezTo>
                  <a:cubicBezTo>
                    <a:pt x="85" y="160"/>
                    <a:pt x="14" y="148"/>
                    <a:pt x="7" y="130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6" name="Group 2"/>
          <p:cNvGrpSpPr>
            <a:grpSpLocks/>
          </p:cNvGrpSpPr>
          <p:nvPr/>
        </p:nvGrpSpPr>
        <p:grpSpPr bwMode="auto">
          <a:xfrm>
            <a:off x="6429388" y="5072074"/>
            <a:ext cx="785818" cy="623887"/>
            <a:chOff x="1665" y="12835"/>
            <a:chExt cx="1991" cy="1376"/>
          </a:xfrm>
        </p:grpSpPr>
        <p:grpSp>
          <p:nvGrpSpPr>
            <p:cNvPr id="187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195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6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7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8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9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0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1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2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3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4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88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9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3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4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30" name="Group 141"/>
          <p:cNvGrpSpPr>
            <a:grpSpLocks/>
          </p:cNvGrpSpPr>
          <p:nvPr/>
        </p:nvGrpSpPr>
        <p:grpSpPr bwMode="auto">
          <a:xfrm>
            <a:off x="301929" y="104619"/>
            <a:ext cx="1423676" cy="1199952"/>
            <a:chOff x="2904" y="8552"/>
            <a:chExt cx="1493" cy="1547"/>
          </a:xfrm>
        </p:grpSpPr>
        <p:sp>
          <p:nvSpPr>
            <p:cNvPr id="231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2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3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4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5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6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7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sp>
        <p:nvSpPr>
          <p:cNvPr id="185" name="184 Rectángulo"/>
          <p:cNvSpPr/>
          <p:nvPr/>
        </p:nvSpPr>
        <p:spPr>
          <a:xfrm>
            <a:off x="8087218" y="2284697"/>
            <a:ext cx="142876" cy="2787378"/>
          </a:xfrm>
          <a:prstGeom prst="rect">
            <a:avLst/>
          </a:prstGeom>
          <a:solidFill>
            <a:schemeClr val="tx1">
              <a:lumMod val="6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05" name="204 Rectángulo"/>
          <p:cNvSpPr/>
          <p:nvPr/>
        </p:nvSpPr>
        <p:spPr>
          <a:xfrm>
            <a:off x="7525468" y="3356992"/>
            <a:ext cx="142876" cy="1914731"/>
          </a:xfrm>
          <a:prstGeom prst="rect">
            <a:avLst/>
          </a:prstGeom>
          <a:solidFill>
            <a:schemeClr val="tx1">
              <a:lumMod val="6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06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07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18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9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20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21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2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3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4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5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6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7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8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9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8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9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40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08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09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0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1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2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3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4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5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6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7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41640958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" name="355 Forma libre"/>
          <p:cNvSpPr/>
          <p:nvPr/>
        </p:nvSpPr>
        <p:spPr>
          <a:xfrm>
            <a:off x="105508" y="4006362"/>
            <a:ext cx="8906607" cy="1902069"/>
          </a:xfrm>
          <a:custGeom>
            <a:avLst/>
            <a:gdLst>
              <a:gd name="connsiteX0" fmla="*/ 70338 w 8906607"/>
              <a:gd name="connsiteY0" fmla="*/ 1339361 h 1902069"/>
              <a:gd name="connsiteX1" fmla="*/ 351692 w 8906607"/>
              <a:gd name="connsiteY1" fmla="*/ 266700 h 1902069"/>
              <a:gd name="connsiteX2" fmla="*/ 1969477 w 8906607"/>
              <a:gd name="connsiteY2" fmla="*/ 20515 h 1902069"/>
              <a:gd name="connsiteX3" fmla="*/ 3006969 w 8906607"/>
              <a:gd name="connsiteY3" fmla="*/ 143607 h 1902069"/>
              <a:gd name="connsiteX4" fmla="*/ 4185138 w 8906607"/>
              <a:gd name="connsiteY4" fmla="*/ 354623 h 1902069"/>
              <a:gd name="connsiteX5" fmla="*/ 5240215 w 8906607"/>
              <a:gd name="connsiteY5" fmla="*/ 319453 h 1902069"/>
              <a:gd name="connsiteX6" fmla="*/ 5785338 w 8906607"/>
              <a:gd name="connsiteY6" fmla="*/ 231530 h 1902069"/>
              <a:gd name="connsiteX7" fmla="*/ 7631723 w 8906607"/>
              <a:gd name="connsiteY7" fmla="*/ 512884 h 1902069"/>
              <a:gd name="connsiteX8" fmla="*/ 8282354 w 8906607"/>
              <a:gd name="connsiteY8" fmla="*/ 354623 h 1902069"/>
              <a:gd name="connsiteX9" fmla="*/ 8721969 w 8906607"/>
              <a:gd name="connsiteY9" fmla="*/ 811823 h 1902069"/>
              <a:gd name="connsiteX10" fmla="*/ 7174523 w 8906607"/>
              <a:gd name="connsiteY10" fmla="*/ 1145930 h 1902069"/>
              <a:gd name="connsiteX11" fmla="*/ 5591907 w 8906607"/>
              <a:gd name="connsiteY11" fmla="*/ 1603130 h 1902069"/>
              <a:gd name="connsiteX12" fmla="*/ 3798277 w 8906607"/>
              <a:gd name="connsiteY12" fmla="*/ 1902069 h 1902069"/>
              <a:gd name="connsiteX13" fmla="*/ 2074984 w 8906607"/>
              <a:gd name="connsiteY13" fmla="*/ 1796561 h 1902069"/>
              <a:gd name="connsiteX14" fmla="*/ 756138 w 8906607"/>
              <a:gd name="connsiteY14" fmla="*/ 1691053 h 1902069"/>
              <a:gd name="connsiteX15" fmla="*/ 0 w 8906607"/>
              <a:gd name="connsiteY15" fmla="*/ 1304192 h 190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906607" h="1902069">
                <a:moveTo>
                  <a:pt x="70338" y="1339361"/>
                </a:moveTo>
                <a:cubicBezTo>
                  <a:pt x="52753" y="912934"/>
                  <a:pt x="35169" y="486508"/>
                  <a:pt x="351692" y="266700"/>
                </a:cubicBezTo>
                <a:cubicBezTo>
                  <a:pt x="668215" y="46892"/>
                  <a:pt x="1526931" y="41030"/>
                  <a:pt x="1969477" y="20515"/>
                </a:cubicBezTo>
                <a:cubicBezTo>
                  <a:pt x="2412023" y="0"/>
                  <a:pt x="2637692" y="87922"/>
                  <a:pt x="3006969" y="143607"/>
                </a:cubicBezTo>
                <a:cubicBezTo>
                  <a:pt x="3376246" y="199292"/>
                  <a:pt x="3812930" y="325315"/>
                  <a:pt x="4185138" y="354623"/>
                </a:cubicBezTo>
                <a:cubicBezTo>
                  <a:pt x="4557346" y="383931"/>
                  <a:pt x="4973515" y="339968"/>
                  <a:pt x="5240215" y="319453"/>
                </a:cubicBezTo>
                <a:cubicBezTo>
                  <a:pt x="5506915" y="298938"/>
                  <a:pt x="5386753" y="199291"/>
                  <a:pt x="5785338" y="231530"/>
                </a:cubicBezTo>
                <a:cubicBezTo>
                  <a:pt x="6183923" y="263769"/>
                  <a:pt x="7215554" y="492368"/>
                  <a:pt x="7631723" y="512884"/>
                </a:cubicBezTo>
                <a:cubicBezTo>
                  <a:pt x="8047892" y="533400"/>
                  <a:pt x="8100646" y="304800"/>
                  <a:pt x="8282354" y="354623"/>
                </a:cubicBezTo>
                <a:cubicBezTo>
                  <a:pt x="8464062" y="404446"/>
                  <a:pt x="8906607" y="679939"/>
                  <a:pt x="8721969" y="811823"/>
                </a:cubicBezTo>
                <a:cubicBezTo>
                  <a:pt x="8537331" y="943707"/>
                  <a:pt x="7696200" y="1014046"/>
                  <a:pt x="7174523" y="1145930"/>
                </a:cubicBezTo>
                <a:cubicBezTo>
                  <a:pt x="6652846" y="1277814"/>
                  <a:pt x="6154615" y="1477107"/>
                  <a:pt x="5591907" y="1603130"/>
                </a:cubicBezTo>
                <a:cubicBezTo>
                  <a:pt x="5029199" y="1729153"/>
                  <a:pt x="4384431" y="1869831"/>
                  <a:pt x="3798277" y="1902069"/>
                </a:cubicBezTo>
                <a:lnTo>
                  <a:pt x="2074984" y="1796561"/>
                </a:lnTo>
                <a:cubicBezTo>
                  <a:pt x="1567961" y="1761392"/>
                  <a:pt x="1101969" y="1773115"/>
                  <a:pt x="756138" y="1691053"/>
                </a:cubicBezTo>
                <a:cubicBezTo>
                  <a:pt x="410307" y="1608991"/>
                  <a:pt x="205153" y="1456591"/>
                  <a:pt x="0" y="1304192"/>
                </a:cubicBezTo>
              </a:path>
            </a:pathLst>
          </a:custGeom>
          <a:solidFill>
            <a:srgbClr val="00B0F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56" name="155 Forma libre"/>
          <p:cNvSpPr/>
          <p:nvPr/>
        </p:nvSpPr>
        <p:spPr>
          <a:xfrm>
            <a:off x="75028" y="4548554"/>
            <a:ext cx="9209649" cy="1456007"/>
          </a:xfrm>
          <a:custGeom>
            <a:avLst/>
            <a:gdLst>
              <a:gd name="connsiteX0" fmla="*/ 178190 w 9209649"/>
              <a:gd name="connsiteY0" fmla="*/ 951914 h 1456007"/>
              <a:gd name="connsiteX1" fmla="*/ 220394 w 9209649"/>
              <a:gd name="connsiteY1" fmla="*/ 909711 h 1456007"/>
              <a:gd name="connsiteX2" fmla="*/ 1500554 w 9209649"/>
              <a:gd name="connsiteY2" fmla="*/ 1092591 h 1456007"/>
              <a:gd name="connsiteX3" fmla="*/ 3498166 w 9209649"/>
              <a:gd name="connsiteY3" fmla="*/ 1148861 h 1456007"/>
              <a:gd name="connsiteX4" fmla="*/ 5270695 w 9209649"/>
              <a:gd name="connsiteY4" fmla="*/ 923778 h 1456007"/>
              <a:gd name="connsiteX5" fmla="*/ 5917809 w 9209649"/>
              <a:gd name="connsiteY5" fmla="*/ 614289 h 1456007"/>
              <a:gd name="connsiteX6" fmla="*/ 6705600 w 9209649"/>
              <a:gd name="connsiteY6" fmla="*/ 192258 h 1456007"/>
              <a:gd name="connsiteX7" fmla="*/ 7479323 w 9209649"/>
              <a:gd name="connsiteY7" fmla="*/ 178191 h 1456007"/>
              <a:gd name="connsiteX8" fmla="*/ 8534400 w 9209649"/>
              <a:gd name="connsiteY8" fmla="*/ 79717 h 1456007"/>
              <a:gd name="connsiteX9" fmla="*/ 8731347 w 9209649"/>
              <a:gd name="connsiteY9" fmla="*/ 656492 h 1456007"/>
              <a:gd name="connsiteX10" fmla="*/ 8787618 w 9209649"/>
              <a:gd name="connsiteY10" fmla="*/ 1176997 h 1456007"/>
              <a:gd name="connsiteX11" fmla="*/ 6199163 w 9209649"/>
              <a:gd name="connsiteY11" fmla="*/ 1416148 h 1456007"/>
              <a:gd name="connsiteX12" fmla="*/ 4046806 w 9209649"/>
              <a:gd name="connsiteY12" fmla="*/ 1416148 h 1456007"/>
              <a:gd name="connsiteX13" fmla="*/ 1711569 w 9209649"/>
              <a:gd name="connsiteY13" fmla="*/ 1289538 h 1456007"/>
              <a:gd name="connsiteX14" fmla="*/ 712763 w 9209649"/>
              <a:gd name="connsiteY14" fmla="*/ 1162929 h 1456007"/>
              <a:gd name="connsiteX15" fmla="*/ 121920 w 9209649"/>
              <a:gd name="connsiteY15" fmla="*/ 909711 h 1456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209649" h="1456007">
                <a:moveTo>
                  <a:pt x="178190" y="951914"/>
                </a:moveTo>
                <a:cubicBezTo>
                  <a:pt x="89095" y="919089"/>
                  <a:pt x="0" y="886265"/>
                  <a:pt x="220394" y="909711"/>
                </a:cubicBezTo>
                <a:cubicBezTo>
                  <a:pt x="440788" y="933157"/>
                  <a:pt x="954259" y="1052733"/>
                  <a:pt x="1500554" y="1092591"/>
                </a:cubicBezTo>
                <a:cubicBezTo>
                  <a:pt x="2046849" y="1132449"/>
                  <a:pt x="2869809" y="1176996"/>
                  <a:pt x="3498166" y="1148861"/>
                </a:cubicBezTo>
                <a:cubicBezTo>
                  <a:pt x="4126523" y="1120726"/>
                  <a:pt x="4867421" y="1012873"/>
                  <a:pt x="5270695" y="923778"/>
                </a:cubicBezTo>
                <a:cubicBezTo>
                  <a:pt x="5673969" y="834683"/>
                  <a:pt x="5678658" y="736209"/>
                  <a:pt x="5917809" y="614289"/>
                </a:cubicBezTo>
                <a:cubicBezTo>
                  <a:pt x="6156960" y="492369"/>
                  <a:pt x="6445348" y="264941"/>
                  <a:pt x="6705600" y="192258"/>
                </a:cubicBezTo>
                <a:cubicBezTo>
                  <a:pt x="6965852" y="119575"/>
                  <a:pt x="7174523" y="196948"/>
                  <a:pt x="7479323" y="178191"/>
                </a:cubicBezTo>
                <a:cubicBezTo>
                  <a:pt x="7784123" y="159434"/>
                  <a:pt x="8325729" y="0"/>
                  <a:pt x="8534400" y="79717"/>
                </a:cubicBezTo>
                <a:cubicBezTo>
                  <a:pt x="8743071" y="159434"/>
                  <a:pt x="8689144" y="473612"/>
                  <a:pt x="8731347" y="656492"/>
                </a:cubicBezTo>
                <a:cubicBezTo>
                  <a:pt x="8773550" y="839372"/>
                  <a:pt x="9209649" y="1050388"/>
                  <a:pt x="8787618" y="1176997"/>
                </a:cubicBezTo>
                <a:cubicBezTo>
                  <a:pt x="8365587" y="1303606"/>
                  <a:pt x="6989298" y="1376289"/>
                  <a:pt x="6199163" y="1416148"/>
                </a:cubicBezTo>
                <a:cubicBezTo>
                  <a:pt x="5409028" y="1456007"/>
                  <a:pt x="4794738" y="1437250"/>
                  <a:pt x="4046806" y="1416148"/>
                </a:cubicBezTo>
                <a:cubicBezTo>
                  <a:pt x="3298874" y="1395046"/>
                  <a:pt x="2267243" y="1331741"/>
                  <a:pt x="1711569" y="1289538"/>
                </a:cubicBezTo>
                <a:cubicBezTo>
                  <a:pt x="1155895" y="1247335"/>
                  <a:pt x="977704" y="1226233"/>
                  <a:pt x="712763" y="1162929"/>
                </a:cubicBezTo>
                <a:cubicBezTo>
                  <a:pt x="447822" y="1099625"/>
                  <a:pt x="284871" y="1004668"/>
                  <a:pt x="121920" y="909711"/>
                </a:cubicBezTo>
              </a:path>
            </a:pathLst>
          </a:custGeom>
          <a:solidFill>
            <a:srgbClr val="F9B277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64" name="163 CuadroTexto"/>
          <p:cNvSpPr txBox="1"/>
          <p:nvPr/>
        </p:nvSpPr>
        <p:spPr>
          <a:xfrm>
            <a:off x="3743177" y="276315"/>
            <a:ext cx="5149301" cy="9541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¿QUÉ SIGNIFICA LA </a:t>
            </a: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BANDERA DE SEGURIDAD?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5122" name="Group 2"/>
          <p:cNvGrpSpPr>
            <a:grpSpLocks/>
          </p:cNvGrpSpPr>
          <p:nvPr/>
        </p:nvGrpSpPr>
        <p:grpSpPr bwMode="auto">
          <a:xfrm>
            <a:off x="5000628" y="5143512"/>
            <a:ext cx="803278" cy="661989"/>
            <a:chOff x="3855" y="6321"/>
            <a:chExt cx="591" cy="775"/>
          </a:xfrm>
        </p:grpSpPr>
        <p:sp>
          <p:nvSpPr>
            <p:cNvPr id="5123" name="Freeform 3"/>
            <p:cNvSpPr>
              <a:spLocks/>
            </p:cNvSpPr>
            <p:nvPr/>
          </p:nvSpPr>
          <p:spPr bwMode="auto">
            <a:xfrm>
              <a:off x="3949" y="6721"/>
              <a:ext cx="449" cy="345"/>
            </a:xfrm>
            <a:custGeom>
              <a:avLst/>
              <a:gdLst/>
              <a:ahLst/>
              <a:cxnLst>
                <a:cxn ang="0">
                  <a:pos x="36" y="379"/>
                </a:cxn>
                <a:cxn ang="0">
                  <a:pos x="159" y="173"/>
                </a:cxn>
                <a:cxn ang="0">
                  <a:pos x="327" y="266"/>
                </a:cxn>
                <a:cxn ang="0">
                  <a:pos x="487" y="54"/>
                </a:cxn>
                <a:cxn ang="0">
                  <a:pos x="678" y="54"/>
                </a:cxn>
                <a:cxn ang="0">
                  <a:pos x="685" y="379"/>
                </a:cxn>
                <a:cxn ang="0">
                  <a:pos x="373" y="417"/>
                </a:cxn>
                <a:cxn ang="0">
                  <a:pos x="36" y="379"/>
                </a:cxn>
              </a:cxnLst>
              <a:rect l="0" t="0" r="r" b="b"/>
              <a:pathLst>
                <a:path w="736" h="440">
                  <a:moveTo>
                    <a:pt x="36" y="379"/>
                  </a:moveTo>
                  <a:cubicBezTo>
                    <a:pt x="0" y="338"/>
                    <a:pt x="111" y="192"/>
                    <a:pt x="159" y="173"/>
                  </a:cubicBezTo>
                  <a:cubicBezTo>
                    <a:pt x="207" y="154"/>
                    <a:pt x="272" y="286"/>
                    <a:pt x="327" y="266"/>
                  </a:cubicBezTo>
                  <a:cubicBezTo>
                    <a:pt x="382" y="246"/>
                    <a:pt x="429" y="89"/>
                    <a:pt x="487" y="54"/>
                  </a:cubicBezTo>
                  <a:cubicBezTo>
                    <a:pt x="545" y="19"/>
                    <a:pt x="645" y="0"/>
                    <a:pt x="678" y="54"/>
                  </a:cubicBezTo>
                  <a:cubicBezTo>
                    <a:pt x="711" y="108"/>
                    <a:pt x="736" y="318"/>
                    <a:pt x="685" y="379"/>
                  </a:cubicBezTo>
                  <a:cubicBezTo>
                    <a:pt x="634" y="440"/>
                    <a:pt x="481" y="413"/>
                    <a:pt x="373" y="417"/>
                  </a:cubicBezTo>
                  <a:cubicBezTo>
                    <a:pt x="265" y="421"/>
                    <a:pt x="72" y="420"/>
                    <a:pt x="36" y="379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4" name="Freeform 4"/>
            <p:cNvSpPr>
              <a:spLocks/>
            </p:cNvSpPr>
            <p:nvPr/>
          </p:nvSpPr>
          <p:spPr bwMode="auto">
            <a:xfrm>
              <a:off x="3861" y="6471"/>
              <a:ext cx="507" cy="469"/>
            </a:xfrm>
            <a:custGeom>
              <a:avLst/>
              <a:gdLst/>
              <a:ahLst/>
              <a:cxnLst>
                <a:cxn ang="0">
                  <a:pos x="445" y="586"/>
                </a:cxn>
                <a:cxn ang="0">
                  <a:pos x="406" y="445"/>
                </a:cxn>
                <a:cxn ang="0">
                  <a:pos x="389" y="320"/>
                </a:cxn>
                <a:cxn ang="0">
                  <a:pos x="15" y="377"/>
                </a:cxn>
                <a:cxn ang="0">
                  <a:pos x="356" y="238"/>
                </a:cxn>
                <a:cxn ang="0">
                  <a:pos x="179" y="238"/>
                </a:cxn>
                <a:cxn ang="0">
                  <a:pos x="15" y="320"/>
                </a:cxn>
                <a:cxn ang="0">
                  <a:pos x="271" y="80"/>
                </a:cxn>
                <a:cxn ang="0">
                  <a:pos x="445" y="146"/>
                </a:cxn>
                <a:cxn ang="0">
                  <a:pos x="406" y="12"/>
                </a:cxn>
                <a:cxn ang="0">
                  <a:pos x="581" y="75"/>
                </a:cxn>
                <a:cxn ang="0">
                  <a:pos x="821" y="214"/>
                </a:cxn>
                <a:cxn ang="0">
                  <a:pos x="630" y="215"/>
                </a:cxn>
                <a:cxn ang="0">
                  <a:pos x="795" y="300"/>
                </a:cxn>
                <a:cxn ang="0">
                  <a:pos x="516" y="320"/>
                </a:cxn>
                <a:cxn ang="0">
                  <a:pos x="556" y="523"/>
                </a:cxn>
                <a:cxn ang="0">
                  <a:pos x="445" y="586"/>
                </a:cxn>
              </a:cxnLst>
              <a:rect l="0" t="0" r="r" b="b"/>
              <a:pathLst>
                <a:path w="829" h="599">
                  <a:moveTo>
                    <a:pt x="445" y="586"/>
                  </a:moveTo>
                  <a:cubicBezTo>
                    <a:pt x="420" y="573"/>
                    <a:pt x="415" y="489"/>
                    <a:pt x="406" y="445"/>
                  </a:cubicBezTo>
                  <a:cubicBezTo>
                    <a:pt x="397" y="401"/>
                    <a:pt x="454" y="331"/>
                    <a:pt x="389" y="320"/>
                  </a:cubicBezTo>
                  <a:cubicBezTo>
                    <a:pt x="324" y="309"/>
                    <a:pt x="20" y="391"/>
                    <a:pt x="15" y="377"/>
                  </a:cubicBezTo>
                  <a:cubicBezTo>
                    <a:pt x="10" y="363"/>
                    <a:pt x="329" y="261"/>
                    <a:pt x="356" y="238"/>
                  </a:cubicBezTo>
                  <a:cubicBezTo>
                    <a:pt x="383" y="215"/>
                    <a:pt x="236" y="224"/>
                    <a:pt x="179" y="238"/>
                  </a:cubicBezTo>
                  <a:cubicBezTo>
                    <a:pt x="122" y="252"/>
                    <a:pt x="0" y="346"/>
                    <a:pt x="15" y="320"/>
                  </a:cubicBezTo>
                  <a:cubicBezTo>
                    <a:pt x="30" y="294"/>
                    <a:pt x="199" y="109"/>
                    <a:pt x="271" y="80"/>
                  </a:cubicBezTo>
                  <a:cubicBezTo>
                    <a:pt x="343" y="51"/>
                    <a:pt x="423" y="157"/>
                    <a:pt x="445" y="146"/>
                  </a:cubicBezTo>
                  <a:cubicBezTo>
                    <a:pt x="467" y="135"/>
                    <a:pt x="383" y="24"/>
                    <a:pt x="406" y="12"/>
                  </a:cubicBezTo>
                  <a:cubicBezTo>
                    <a:pt x="429" y="0"/>
                    <a:pt x="512" y="41"/>
                    <a:pt x="581" y="75"/>
                  </a:cubicBezTo>
                  <a:cubicBezTo>
                    <a:pt x="650" y="109"/>
                    <a:pt x="813" y="191"/>
                    <a:pt x="821" y="214"/>
                  </a:cubicBezTo>
                  <a:cubicBezTo>
                    <a:pt x="829" y="237"/>
                    <a:pt x="634" y="201"/>
                    <a:pt x="630" y="215"/>
                  </a:cubicBezTo>
                  <a:cubicBezTo>
                    <a:pt x="626" y="229"/>
                    <a:pt x="814" y="282"/>
                    <a:pt x="795" y="300"/>
                  </a:cubicBezTo>
                  <a:cubicBezTo>
                    <a:pt x="776" y="318"/>
                    <a:pt x="556" y="283"/>
                    <a:pt x="516" y="320"/>
                  </a:cubicBezTo>
                  <a:cubicBezTo>
                    <a:pt x="476" y="357"/>
                    <a:pt x="568" y="479"/>
                    <a:pt x="556" y="523"/>
                  </a:cubicBezTo>
                  <a:cubicBezTo>
                    <a:pt x="544" y="567"/>
                    <a:pt x="470" y="599"/>
                    <a:pt x="445" y="586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5" name="Freeform 5"/>
            <p:cNvSpPr>
              <a:spLocks/>
            </p:cNvSpPr>
            <p:nvPr/>
          </p:nvSpPr>
          <p:spPr bwMode="auto">
            <a:xfrm>
              <a:off x="3855" y="6321"/>
              <a:ext cx="351" cy="660"/>
            </a:xfrm>
            <a:custGeom>
              <a:avLst/>
              <a:gdLst/>
              <a:ahLst/>
              <a:cxnLst>
                <a:cxn ang="0">
                  <a:pos x="566" y="745"/>
                </a:cxn>
                <a:cxn ang="0">
                  <a:pos x="405" y="337"/>
                </a:cxn>
                <a:cxn ang="0">
                  <a:pos x="89" y="48"/>
                </a:cxn>
                <a:cxn ang="0">
                  <a:pos x="0" y="48"/>
                </a:cxn>
                <a:cxn ang="0">
                  <a:pos x="89" y="86"/>
                </a:cxn>
                <a:cxn ang="0">
                  <a:pos x="405" y="429"/>
                </a:cxn>
                <a:cxn ang="0">
                  <a:pos x="455" y="790"/>
                </a:cxn>
                <a:cxn ang="0">
                  <a:pos x="566" y="745"/>
                </a:cxn>
              </a:cxnLst>
              <a:rect l="0" t="0" r="r" b="b"/>
              <a:pathLst>
                <a:path w="574" h="843">
                  <a:moveTo>
                    <a:pt x="566" y="745"/>
                  </a:moveTo>
                  <a:cubicBezTo>
                    <a:pt x="558" y="670"/>
                    <a:pt x="484" y="453"/>
                    <a:pt x="405" y="337"/>
                  </a:cubicBezTo>
                  <a:cubicBezTo>
                    <a:pt x="326" y="221"/>
                    <a:pt x="156" y="96"/>
                    <a:pt x="89" y="48"/>
                  </a:cubicBezTo>
                  <a:cubicBezTo>
                    <a:pt x="22" y="0"/>
                    <a:pt x="0" y="42"/>
                    <a:pt x="0" y="48"/>
                  </a:cubicBezTo>
                  <a:cubicBezTo>
                    <a:pt x="0" y="54"/>
                    <a:pt x="22" y="23"/>
                    <a:pt x="89" y="86"/>
                  </a:cubicBezTo>
                  <a:cubicBezTo>
                    <a:pt x="156" y="149"/>
                    <a:pt x="344" y="312"/>
                    <a:pt x="405" y="429"/>
                  </a:cubicBezTo>
                  <a:cubicBezTo>
                    <a:pt x="466" y="546"/>
                    <a:pt x="428" y="737"/>
                    <a:pt x="455" y="790"/>
                  </a:cubicBezTo>
                  <a:cubicBezTo>
                    <a:pt x="482" y="843"/>
                    <a:pt x="574" y="820"/>
                    <a:pt x="566" y="745"/>
                  </a:cubicBezTo>
                  <a:close/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4109" y="6417"/>
              <a:ext cx="337" cy="530"/>
            </a:xfrm>
            <a:custGeom>
              <a:avLst/>
              <a:gdLst/>
              <a:ahLst/>
              <a:cxnLst>
                <a:cxn ang="0">
                  <a:pos x="110" y="562"/>
                </a:cxn>
                <a:cxn ang="0">
                  <a:pos x="158" y="307"/>
                </a:cxn>
                <a:cxn ang="0">
                  <a:pos x="423" y="44"/>
                </a:cxn>
                <a:cxn ang="0">
                  <a:pos x="545" y="44"/>
                </a:cxn>
                <a:cxn ang="0">
                  <a:pos x="389" y="144"/>
                </a:cxn>
                <a:cxn ang="0">
                  <a:pos x="224" y="307"/>
                </a:cxn>
                <a:cxn ang="0">
                  <a:pos x="158" y="535"/>
                </a:cxn>
                <a:cxn ang="0">
                  <a:pos x="127" y="668"/>
                </a:cxn>
                <a:cxn ang="0">
                  <a:pos x="0" y="592"/>
                </a:cxn>
              </a:cxnLst>
              <a:rect l="0" t="0" r="r" b="b"/>
              <a:pathLst>
                <a:path w="551" h="677">
                  <a:moveTo>
                    <a:pt x="110" y="562"/>
                  </a:moveTo>
                  <a:cubicBezTo>
                    <a:pt x="108" y="477"/>
                    <a:pt x="106" y="393"/>
                    <a:pt x="158" y="307"/>
                  </a:cubicBezTo>
                  <a:cubicBezTo>
                    <a:pt x="210" y="221"/>
                    <a:pt x="359" y="88"/>
                    <a:pt x="423" y="44"/>
                  </a:cubicBezTo>
                  <a:cubicBezTo>
                    <a:pt x="487" y="0"/>
                    <a:pt x="551" y="27"/>
                    <a:pt x="545" y="44"/>
                  </a:cubicBezTo>
                  <a:cubicBezTo>
                    <a:pt x="539" y="61"/>
                    <a:pt x="442" y="100"/>
                    <a:pt x="389" y="144"/>
                  </a:cubicBezTo>
                  <a:cubicBezTo>
                    <a:pt x="336" y="188"/>
                    <a:pt x="262" y="242"/>
                    <a:pt x="224" y="307"/>
                  </a:cubicBezTo>
                  <a:cubicBezTo>
                    <a:pt x="186" y="372"/>
                    <a:pt x="174" y="475"/>
                    <a:pt x="158" y="535"/>
                  </a:cubicBezTo>
                  <a:cubicBezTo>
                    <a:pt x="142" y="595"/>
                    <a:pt x="153" y="659"/>
                    <a:pt x="127" y="668"/>
                  </a:cubicBezTo>
                  <a:cubicBezTo>
                    <a:pt x="101" y="677"/>
                    <a:pt x="50" y="634"/>
                    <a:pt x="0" y="592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3988" y="6936"/>
              <a:ext cx="371" cy="160"/>
            </a:xfrm>
            <a:custGeom>
              <a:avLst/>
              <a:gdLst/>
              <a:ahLst/>
              <a:cxnLst>
                <a:cxn ang="0">
                  <a:pos x="7" y="130"/>
                </a:cxn>
                <a:cxn ang="0">
                  <a:pos x="96" y="45"/>
                </a:cxn>
                <a:cxn ang="0">
                  <a:pos x="223" y="75"/>
                </a:cxn>
                <a:cxn ang="0">
                  <a:pos x="298" y="2"/>
                </a:cxn>
                <a:cxn ang="0">
                  <a:pos x="344" y="89"/>
                </a:cxn>
                <a:cxn ang="0">
                  <a:pos x="136" y="153"/>
                </a:cxn>
                <a:cxn ang="0">
                  <a:pos x="7" y="130"/>
                </a:cxn>
              </a:cxnLst>
              <a:rect l="0" t="0" r="r" b="b"/>
              <a:pathLst>
                <a:path w="371" h="160">
                  <a:moveTo>
                    <a:pt x="7" y="130"/>
                  </a:moveTo>
                  <a:cubicBezTo>
                    <a:pt x="0" y="112"/>
                    <a:pt x="60" y="54"/>
                    <a:pt x="96" y="45"/>
                  </a:cubicBezTo>
                  <a:cubicBezTo>
                    <a:pt x="132" y="36"/>
                    <a:pt x="189" y="82"/>
                    <a:pt x="223" y="75"/>
                  </a:cubicBezTo>
                  <a:cubicBezTo>
                    <a:pt x="257" y="68"/>
                    <a:pt x="278" y="0"/>
                    <a:pt x="298" y="2"/>
                  </a:cubicBezTo>
                  <a:cubicBezTo>
                    <a:pt x="318" y="4"/>
                    <a:pt x="371" y="64"/>
                    <a:pt x="344" y="89"/>
                  </a:cubicBezTo>
                  <a:cubicBezTo>
                    <a:pt x="317" y="114"/>
                    <a:pt x="187" y="146"/>
                    <a:pt x="136" y="153"/>
                  </a:cubicBezTo>
                  <a:cubicBezTo>
                    <a:pt x="85" y="160"/>
                    <a:pt x="14" y="148"/>
                    <a:pt x="7" y="130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6" name="Group 2"/>
          <p:cNvGrpSpPr>
            <a:grpSpLocks/>
          </p:cNvGrpSpPr>
          <p:nvPr/>
        </p:nvGrpSpPr>
        <p:grpSpPr bwMode="auto">
          <a:xfrm>
            <a:off x="6072198" y="5143512"/>
            <a:ext cx="785818" cy="623887"/>
            <a:chOff x="1665" y="12835"/>
            <a:chExt cx="1991" cy="1376"/>
          </a:xfrm>
        </p:grpSpPr>
        <p:grpSp>
          <p:nvGrpSpPr>
            <p:cNvPr id="187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195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6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7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8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9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0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1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2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3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4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88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9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3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4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4186" name="Group 90"/>
          <p:cNvGrpSpPr>
            <a:grpSpLocks/>
          </p:cNvGrpSpPr>
          <p:nvPr/>
        </p:nvGrpSpPr>
        <p:grpSpPr bwMode="auto">
          <a:xfrm>
            <a:off x="107504" y="1428736"/>
            <a:ext cx="2357454" cy="4268800"/>
            <a:chOff x="7700" y="365"/>
            <a:chExt cx="2247" cy="4023"/>
          </a:xfrm>
        </p:grpSpPr>
        <p:grpSp>
          <p:nvGrpSpPr>
            <p:cNvPr id="4187" name="Group 91"/>
            <p:cNvGrpSpPr>
              <a:grpSpLocks/>
            </p:cNvGrpSpPr>
            <p:nvPr/>
          </p:nvGrpSpPr>
          <p:grpSpPr bwMode="auto">
            <a:xfrm>
              <a:off x="7700" y="365"/>
              <a:ext cx="2247" cy="4023"/>
              <a:chOff x="9652" y="1259"/>
              <a:chExt cx="2247" cy="4023"/>
            </a:xfrm>
          </p:grpSpPr>
          <p:sp>
            <p:nvSpPr>
              <p:cNvPr id="4188" name="Freeform 92"/>
              <p:cNvSpPr>
                <a:spLocks/>
              </p:cNvSpPr>
              <p:nvPr/>
            </p:nvSpPr>
            <p:spPr bwMode="auto">
              <a:xfrm>
                <a:off x="10272" y="2511"/>
                <a:ext cx="735" cy="18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189" name="Group 93"/>
              <p:cNvGrpSpPr>
                <a:grpSpLocks/>
              </p:cNvGrpSpPr>
              <p:nvPr/>
            </p:nvGrpSpPr>
            <p:grpSpPr bwMode="auto">
              <a:xfrm>
                <a:off x="9652" y="1259"/>
                <a:ext cx="2247" cy="4023"/>
                <a:chOff x="8334" y="729"/>
                <a:chExt cx="2247" cy="4023"/>
              </a:xfrm>
            </p:grpSpPr>
            <p:sp>
              <p:nvSpPr>
                <p:cNvPr id="4190" name="Freeform 94"/>
                <p:cNvSpPr>
                  <a:spLocks/>
                </p:cNvSpPr>
                <p:nvPr/>
              </p:nvSpPr>
              <p:spPr bwMode="auto">
                <a:xfrm>
                  <a:off x="8525" y="1956"/>
                  <a:ext cx="1355" cy="1395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91" name="Freeform 95"/>
                <p:cNvSpPr>
                  <a:spLocks/>
                </p:cNvSpPr>
                <p:nvPr/>
              </p:nvSpPr>
              <p:spPr bwMode="auto">
                <a:xfrm>
                  <a:off x="8492" y="1959"/>
                  <a:ext cx="637" cy="713"/>
                </a:xfrm>
                <a:custGeom>
                  <a:avLst/>
                  <a:gdLst/>
                  <a:ahLst/>
                  <a:cxnLst>
                    <a:cxn ang="0">
                      <a:pos x="228" y="14"/>
                    </a:cxn>
                    <a:cxn ang="0">
                      <a:pos x="419" y="172"/>
                    </a:cxn>
                    <a:cxn ang="0">
                      <a:pos x="605" y="348"/>
                    </a:cxn>
                    <a:cxn ang="0">
                      <a:pos x="228" y="615"/>
                    </a:cxn>
                    <a:cxn ang="0">
                      <a:pos x="24" y="242"/>
                    </a:cxn>
                    <a:cxn ang="0">
                      <a:pos x="83" y="86"/>
                    </a:cxn>
                    <a:cxn ang="0">
                      <a:pos x="228" y="14"/>
                    </a:cxn>
                  </a:cxnLst>
                  <a:rect l="0" t="0" r="r" b="b"/>
                  <a:pathLst>
                    <a:path w="637" h="633">
                      <a:moveTo>
                        <a:pt x="228" y="14"/>
                      </a:moveTo>
                      <a:cubicBezTo>
                        <a:pt x="284" y="28"/>
                        <a:pt x="356" y="116"/>
                        <a:pt x="419" y="172"/>
                      </a:cubicBezTo>
                      <a:cubicBezTo>
                        <a:pt x="482" y="228"/>
                        <a:pt x="637" y="274"/>
                        <a:pt x="605" y="348"/>
                      </a:cubicBezTo>
                      <a:cubicBezTo>
                        <a:pt x="573" y="422"/>
                        <a:pt x="325" y="633"/>
                        <a:pt x="228" y="615"/>
                      </a:cubicBezTo>
                      <a:cubicBezTo>
                        <a:pt x="131" y="597"/>
                        <a:pt x="48" y="330"/>
                        <a:pt x="24" y="242"/>
                      </a:cubicBezTo>
                      <a:cubicBezTo>
                        <a:pt x="0" y="154"/>
                        <a:pt x="53" y="127"/>
                        <a:pt x="83" y="86"/>
                      </a:cubicBezTo>
                      <a:cubicBezTo>
                        <a:pt x="113" y="45"/>
                        <a:pt x="172" y="0"/>
                        <a:pt x="228" y="14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4192" name="Group 96"/>
                <p:cNvGrpSpPr>
                  <a:grpSpLocks/>
                </p:cNvGrpSpPr>
                <p:nvPr/>
              </p:nvGrpSpPr>
              <p:grpSpPr bwMode="auto">
                <a:xfrm>
                  <a:off x="8334" y="729"/>
                  <a:ext cx="2247" cy="4023"/>
                  <a:chOff x="8334" y="729"/>
                  <a:chExt cx="2247" cy="4023"/>
                </a:xfrm>
              </p:grpSpPr>
              <p:sp>
                <p:nvSpPr>
                  <p:cNvPr id="4193" name="Freeform 97"/>
                  <p:cNvSpPr>
                    <a:spLocks/>
                  </p:cNvSpPr>
                  <p:nvPr/>
                </p:nvSpPr>
                <p:spPr bwMode="auto">
                  <a:xfrm>
                    <a:off x="9819" y="2283"/>
                    <a:ext cx="762" cy="521"/>
                  </a:xfrm>
                  <a:custGeom>
                    <a:avLst/>
                    <a:gdLst/>
                    <a:ahLst/>
                    <a:cxnLst>
                      <a:cxn ang="0">
                        <a:pos x="326" y="0"/>
                      </a:cxn>
                      <a:cxn ang="0">
                        <a:pos x="622" y="197"/>
                      </a:cxn>
                      <a:cxn ang="0">
                        <a:pos x="742" y="350"/>
                      </a:cxn>
                      <a:cxn ang="0">
                        <a:pos x="501" y="533"/>
                      </a:cxn>
                      <a:cxn ang="0">
                        <a:pos x="143" y="350"/>
                      </a:cxn>
                      <a:cxn ang="0">
                        <a:pos x="0" y="221"/>
                      </a:cxn>
                      <a:cxn ang="0">
                        <a:pos x="143" y="76"/>
                      </a:cxn>
                      <a:cxn ang="0">
                        <a:pos x="248" y="8"/>
                      </a:cxn>
                    </a:cxnLst>
                    <a:rect l="0" t="0" r="r" b="b"/>
                    <a:pathLst>
                      <a:path w="762" h="533">
                        <a:moveTo>
                          <a:pt x="326" y="0"/>
                        </a:moveTo>
                        <a:cubicBezTo>
                          <a:pt x="439" y="69"/>
                          <a:pt x="553" y="139"/>
                          <a:pt x="622" y="197"/>
                        </a:cubicBezTo>
                        <a:cubicBezTo>
                          <a:pt x="691" y="255"/>
                          <a:pt x="762" y="294"/>
                          <a:pt x="742" y="350"/>
                        </a:cubicBezTo>
                        <a:cubicBezTo>
                          <a:pt x="722" y="406"/>
                          <a:pt x="601" y="533"/>
                          <a:pt x="501" y="533"/>
                        </a:cubicBezTo>
                        <a:cubicBezTo>
                          <a:pt x="401" y="533"/>
                          <a:pt x="226" y="402"/>
                          <a:pt x="143" y="350"/>
                        </a:cubicBezTo>
                        <a:cubicBezTo>
                          <a:pt x="60" y="298"/>
                          <a:pt x="0" y="267"/>
                          <a:pt x="0" y="221"/>
                        </a:cubicBezTo>
                        <a:cubicBezTo>
                          <a:pt x="0" y="175"/>
                          <a:pt x="102" y="111"/>
                          <a:pt x="143" y="76"/>
                        </a:cubicBezTo>
                        <a:cubicBezTo>
                          <a:pt x="184" y="41"/>
                          <a:pt x="216" y="24"/>
                          <a:pt x="248" y="8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94" name="Freeform 98"/>
                  <p:cNvSpPr>
                    <a:spLocks/>
                  </p:cNvSpPr>
                  <p:nvPr/>
                </p:nvSpPr>
                <p:spPr bwMode="auto">
                  <a:xfrm>
                    <a:off x="9259" y="3574"/>
                    <a:ext cx="625" cy="1178"/>
                  </a:xfrm>
                  <a:custGeom>
                    <a:avLst/>
                    <a:gdLst/>
                    <a:ahLst/>
                    <a:cxnLst>
                      <a:cxn ang="0">
                        <a:pos x="94" y="258"/>
                      </a:cxn>
                      <a:cxn ang="0">
                        <a:pos x="108" y="666"/>
                      </a:cxn>
                      <a:cxn ang="0">
                        <a:pos x="108" y="1482"/>
                      </a:cxn>
                      <a:cxn ang="0">
                        <a:pos x="163" y="1755"/>
                      </a:cxn>
                      <a:cxn ang="0">
                        <a:pos x="1084" y="1986"/>
                      </a:cxn>
                      <a:cxn ang="0">
                        <a:pos x="1225" y="1666"/>
                      </a:cxn>
                      <a:cxn ang="0">
                        <a:pos x="1084" y="1322"/>
                      </a:cxn>
                      <a:cxn ang="0">
                        <a:pos x="877" y="258"/>
                      </a:cxn>
                      <a:cxn ang="0">
                        <a:pos x="780" y="25"/>
                      </a:cxn>
                      <a:cxn ang="0">
                        <a:pos x="374" y="108"/>
                      </a:cxn>
                      <a:cxn ang="0">
                        <a:pos x="94" y="258"/>
                      </a:cxn>
                    </a:cxnLst>
                    <a:rect l="0" t="0" r="r" b="b"/>
                    <a:pathLst>
                      <a:path w="1261" h="2001">
                        <a:moveTo>
                          <a:pt x="94" y="258"/>
                        </a:moveTo>
                        <a:cubicBezTo>
                          <a:pt x="50" y="351"/>
                          <a:pt x="106" y="462"/>
                          <a:pt x="108" y="666"/>
                        </a:cubicBezTo>
                        <a:cubicBezTo>
                          <a:pt x="110" y="870"/>
                          <a:pt x="99" y="1301"/>
                          <a:pt x="108" y="1482"/>
                        </a:cubicBezTo>
                        <a:cubicBezTo>
                          <a:pt x="117" y="1663"/>
                          <a:pt x="0" y="1671"/>
                          <a:pt x="163" y="1755"/>
                        </a:cubicBezTo>
                        <a:cubicBezTo>
                          <a:pt x="326" y="1839"/>
                          <a:pt x="907" y="2001"/>
                          <a:pt x="1084" y="1986"/>
                        </a:cubicBezTo>
                        <a:cubicBezTo>
                          <a:pt x="1261" y="1971"/>
                          <a:pt x="1225" y="1777"/>
                          <a:pt x="1225" y="1666"/>
                        </a:cubicBezTo>
                        <a:cubicBezTo>
                          <a:pt x="1225" y="1555"/>
                          <a:pt x="1142" y="1557"/>
                          <a:pt x="1084" y="1322"/>
                        </a:cubicBezTo>
                        <a:cubicBezTo>
                          <a:pt x="1026" y="1087"/>
                          <a:pt x="928" y="474"/>
                          <a:pt x="877" y="258"/>
                        </a:cubicBezTo>
                        <a:cubicBezTo>
                          <a:pt x="826" y="42"/>
                          <a:pt x="864" y="50"/>
                          <a:pt x="780" y="25"/>
                        </a:cubicBezTo>
                        <a:cubicBezTo>
                          <a:pt x="696" y="0"/>
                          <a:pt x="481" y="69"/>
                          <a:pt x="374" y="108"/>
                        </a:cubicBezTo>
                        <a:cubicBezTo>
                          <a:pt x="267" y="147"/>
                          <a:pt x="138" y="165"/>
                          <a:pt x="94" y="258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95" name="Freeform 99"/>
                  <p:cNvSpPr>
                    <a:spLocks/>
                  </p:cNvSpPr>
                  <p:nvPr/>
                </p:nvSpPr>
                <p:spPr bwMode="auto">
                  <a:xfrm>
                    <a:off x="8334" y="3805"/>
                    <a:ext cx="728" cy="861"/>
                  </a:xfrm>
                  <a:custGeom>
                    <a:avLst/>
                    <a:gdLst/>
                    <a:ahLst/>
                    <a:cxnLst>
                      <a:cxn ang="0">
                        <a:pos x="683" y="107"/>
                      </a:cxn>
                      <a:cxn ang="0">
                        <a:pos x="524" y="377"/>
                      </a:cxn>
                      <a:cxn ang="0">
                        <a:pos x="321" y="990"/>
                      </a:cxn>
                      <a:cxn ang="0">
                        <a:pos x="107" y="1387"/>
                      </a:cxn>
                      <a:cxn ang="0">
                        <a:pos x="962" y="1562"/>
                      </a:cxn>
                      <a:cxn ang="0">
                        <a:pos x="1241" y="1542"/>
                      </a:cxn>
                      <a:cxn ang="0">
                        <a:pos x="1189" y="786"/>
                      </a:cxn>
                      <a:cxn ang="0">
                        <a:pos x="1342" y="197"/>
                      </a:cxn>
                      <a:cxn ang="0">
                        <a:pos x="1111" y="15"/>
                      </a:cxn>
                      <a:cxn ang="0">
                        <a:pos x="683" y="107"/>
                      </a:cxn>
                    </a:cxnLst>
                    <a:rect l="0" t="0" r="r" b="b"/>
                    <a:pathLst>
                      <a:path w="1355" h="1671">
                        <a:moveTo>
                          <a:pt x="683" y="107"/>
                        </a:moveTo>
                        <a:cubicBezTo>
                          <a:pt x="585" y="167"/>
                          <a:pt x="584" y="230"/>
                          <a:pt x="524" y="377"/>
                        </a:cubicBezTo>
                        <a:cubicBezTo>
                          <a:pt x="464" y="524"/>
                          <a:pt x="390" y="822"/>
                          <a:pt x="321" y="990"/>
                        </a:cubicBezTo>
                        <a:cubicBezTo>
                          <a:pt x="252" y="1158"/>
                          <a:pt x="0" y="1292"/>
                          <a:pt x="107" y="1387"/>
                        </a:cubicBezTo>
                        <a:cubicBezTo>
                          <a:pt x="214" y="1482"/>
                          <a:pt x="773" y="1536"/>
                          <a:pt x="962" y="1562"/>
                        </a:cubicBezTo>
                        <a:cubicBezTo>
                          <a:pt x="1151" y="1588"/>
                          <a:pt x="1203" y="1671"/>
                          <a:pt x="1241" y="1542"/>
                        </a:cubicBezTo>
                        <a:cubicBezTo>
                          <a:pt x="1279" y="1413"/>
                          <a:pt x="1172" y="1010"/>
                          <a:pt x="1189" y="786"/>
                        </a:cubicBezTo>
                        <a:cubicBezTo>
                          <a:pt x="1206" y="562"/>
                          <a:pt x="1355" y="325"/>
                          <a:pt x="1342" y="197"/>
                        </a:cubicBezTo>
                        <a:cubicBezTo>
                          <a:pt x="1329" y="69"/>
                          <a:pt x="1225" y="30"/>
                          <a:pt x="1111" y="15"/>
                        </a:cubicBezTo>
                        <a:cubicBezTo>
                          <a:pt x="997" y="0"/>
                          <a:pt x="781" y="47"/>
                          <a:pt x="683" y="107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96" name="Freeform 100"/>
                  <p:cNvSpPr>
                    <a:spLocks/>
                  </p:cNvSpPr>
                  <p:nvPr/>
                </p:nvSpPr>
                <p:spPr bwMode="auto">
                  <a:xfrm>
                    <a:off x="8516" y="3022"/>
                    <a:ext cx="1379" cy="1050"/>
                  </a:xfrm>
                  <a:custGeom>
                    <a:avLst/>
                    <a:gdLst/>
                    <a:ahLst/>
                    <a:cxnLst>
                      <a:cxn ang="0">
                        <a:pos x="243" y="177"/>
                      </a:cxn>
                      <a:cxn ang="0">
                        <a:pos x="395" y="177"/>
                      </a:cxn>
                      <a:cxn ang="0">
                        <a:pos x="524" y="192"/>
                      </a:cxn>
                      <a:cxn ang="0">
                        <a:pos x="677" y="192"/>
                      </a:cxn>
                      <a:cxn ang="0">
                        <a:pos x="804" y="192"/>
                      </a:cxn>
                      <a:cxn ang="0">
                        <a:pos x="895" y="177"/>
                      </a:cxn>
                      <a:cxn ang="0">
                        <a:pos x="1159" y="34"/>
                      </a:cxn>
                      <a:cxn ang="0">
                        <a:pos x="1196" y="382"/>
                      </a:cxn>
                      <a:cxn ang="0">
                        <a:pos x="1322" y="806"/>
                      </a:cxn>
                      <a:cxn ang="0">
                        <a:pos x="1303" y="884"/>
                      </a:cxn>
                      <a:cxn ang="0">
                        <a:pos x="867" y="993"/>
                      </a:cxn>
                      <a:cxn ang="0">
                        <a:pos x="732" y="1001"/>
                      </a:cxn>
                      <a:cxn ang="0">
                        <a:pos x="683" y="700"/>
                      </a:cxn>
                      <a:cxn ang="0">
                        <a:pos x="608" y="926"/>
                      </a:cxn>
                      <a:cxn ang="0">
                        <a:pos x="608" y="1027"/>
                      </a:cxn>
                      <a:cxn ang="0">
                        <a:pos x="324" y="993"/>
                      </a:cxn>
                      <a:cxn ang="0">
                        <a:pos x="105" y="952"/>
                      </a:cxn>
                      <a:cxn ang="0">
                        <a:pos x="9" y="914"/>
                      </a:cxn>
                      <a:cxn ang="0">
                        <a:pos x="161" y="736"/>
                      </a:cxn>
                      <a:cxn ang="0">
                        <a:pos x="243" y="177"/>
                      </a:cxn>
                    </a:cxnLst>
                    <a:rect l="0" t="0" r="r" b="b"/>
                    <a:pathLst>
                      <a:path w="1379" h="1050">
                        <a:moveTo>
                          <a:pt x="243" y="177"/>
                        </a:moveTo>
                        <a:cubicBezTo>
                          <a:pt x="282" y="84"/>
                          <a:pt x="348" y="175"/>
                          <a:pt x="395" y="177"/>
                        </a:cubicBezTo>
                        <a:cubicBezTo>
                          <a:pt x="442" y="179"/>
                          <a:pt x="477" y="190"/>
                          <a:pt x="524" y="192"/>
                        </a:cubicBezTo>
                        <a:cubicBezTo>
                          <a:pt x="571" y="194"/>
                          <a:pt x="630" y="192"/>
                          <a:pt x="677" y="192"/>
                        </a:cubicBezTo>
                        <a:cubicBezTo>
                          <a:pt x="724" y="192"/>
                          <a:pt x="768" y="194"/>
                          <a:pt x="804" y="192"/>
                        </a:cubicBezTo>
                        <a:cubicBezTo>
                          <a:pt x="840" y="190"/>
                          <a:pt x="836" y="203"/>
                          <a:pt x="895" y="177"/>
                        </a:cubicBezTo>
                        <a:cubicBezTo>
                          <a:pt x="954" y="151"/>
                          <a:pt x="1109" y="0"/>
                          <a:pt x="1159" y="34"/>
                        </a:cubicBezTo>
                        <a:cubicBezTo>
                          <a:pt x="1209" y="68"/>
                          <a:pt x="1169" y="253"/>
                          <a:pt x="1196" y="382"/>
                        </a:cubicBezTo>
                        <a:cubicBezTo>
                          <a:pt x="1223" y="511"/>
                          <a:pt x="1304" y="722"/>
                          <a:pt x="1322" y="806"/>
                        </a:cubicBezTo>
                        <a:cubicBezTo>
                          <a:pt x="1340" y="890"/>
                          <a:pt x="1379" y="853"/>
                          <a:pt x="1303" y="884"/>
                        </a:cubicBezTo>
                        <a:cubicBezTo>
                          <a:pt x="1227" y="915"/>
                          <a:pt x="962" y="974"/>
                          <a:pt x="867" y="993"/>
                        </a:cubicBezTo>
                        <a:cubicBezTo>
                          <a:pt x="772" y="1012"/>
                          <a:pt x="763" y="1050"/>
                          <a:pt x="732" y="1001"/>
                        </a:cubicBezTo>
                        <a:cubicBezTo>
                          <a:pt x="701" y="952"/>
                          <a:pt x="704" y="712"/>
                          <a:pt x="683" y="700"/>
                        </a:cubicBezTo>
                        <a:cubicBezTo>
                          <a:pt x="662" y="688"/>
                          <a:pt x="620" y="872"/>
                          <a:pt x="608" y="926"/>
                        </a:cubicBezTo>
                        <a:cubicBezTo>
                          <a:pt x="596" y="980"/>
                          <a:pt x="655" y="1016"/>
                          <a:pt x="608" y="1027"/>
                        </a:cubicBezTo>
                        <a:cubicBezTo>
                          <a:pt x="561" y="1038"/>
                          <a:pt x="408" y="1005"/>
                          <a:pt x="324" y="993"/>
                        </a:cubicBezTo>
                        <a:cubicBezTo>
                          <a:pt x="240" y="981"/>
                          <a:pt x="157" y="965"/>
                          <a:pt x="105" y="952"/>
                        </a:cubicBezTo>
                        <a:cubicBezTo>
                          <a:pt x="53" y="939"/>
                          <a:pt x="0" y="950"/>
                          <a:pt x="9" y="914"/>
                        </a:cubicBezTo>
                        <a:cubicBezTo>
                          <a:pt x="18" y="878"/>
                          <a:pt x="122" y="859"/>
                          <a:pt x="161" y="736"/>
                        </a:cubicBezTo>
                        <a:cubicBezTo>
                          <a:pt x="200" y="613"/>
                          <a:pt x="204" y="270"/>
                          <a:pt x="243" y="177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97" name="Freeform 101"/>
                  <p:cNvSpPr>
                    <a:spLocks/>
                  </p:cNvSpPr>
                  <p:nvPr/>
                </p:nvSpPr>
                <p:spPr bwMode="auto">
                  <a:xfrm>
                    <a:off x="8855" y="1943"/>
                    <a:ext cx="816" cy="251"/>
                  </a:xfrm>
                  <a:custGeom>
                    <a:avLst/>
                    <a:gdLst/>
                    <a:ahLst/>
                    <a:cxnLst>
                      <a:cxn ang="0">
                        <a:pos x="136" y="16"/>
                      </a:cxn>
                      <a:cxn ang="0">
                        <a:pos x="6" y="143"/>
                      </a:cxn>
                      <a:cxn ang="0">
                        <a:pos x="174" y="143"/>
                      </a:cxn>
                      <a:cxn ang="0">
                        <a:pos x="416" y="319"/>
                      </a:cxn>
                      <a:cxn ang="0">
                        <a:pos x="852" y="143"/>
                      </a:cxn>
                      <a:cxn ang="0">
                        <a:pos x="993" y="210"/>
                      </a:cxn>
                      <a:cxn ang="0">
                        <a:pos x="915" y="60"/>
                      </a:cxn>
                      <a:cxn ang="0">
                        <a:pos x="769" y="143"/>
                      </a:cxn>
                      <a:cxn ang="0">
                        <a:pos x="536" y="240"/>
                      </a:cxn>
                      <a:cxn ang="0">
                        <a:pos x="459" y="240"/>
                      </a:cxn>
                      <a:cxn ang="0">
                        <a:pos x="350" y="240"/>
                      </a:cxn>
                      <a:cxn ang="0">
                        <a:pos x="136" y="16"/>
                      </a:cxn>
                    </a:cxnLst>
                    <a:rect l="0" t="0" r="r" b="b"/>
                    <a:pathLst>
                      <a:path w="1003" h="319">
                        <a:moveTo>
                          <a:pt x="136" y="16"/>
                        </a:moveTo>
                        <a:cubicBezTo>
                          <a:pt x="79" y="0"/>
                          <a:pt x="0" y="122"/>
                          <a:pt x="6" y="143"/>
                        </a:cubicBezTo>
                        <a:cubicBezTo>
                          <a:pt x="12" y="164"/>
                          <a:pt x="106" y="114"/>
                          <a:pt x="174" y="143"/>
                        </a:cubicBezTo>
                        <a:cubicBezTo>
                          <a:pt x="242" y="172"/>
                          <a:pt x="303" y="319"/>
                          <a:pt x="416" y="319"/>
                        </a:cubicBezTo>
                        <a:cubicBezTo>
                          <a:pt x="529" y="319"/>
                          <a:pt x="756" y="161"/>
                          <a:pt x="852" y="143"/>
                        </a:cubicBezTo>
                        <a:cubicBezTo>
                          <a:pt x="948" y="125"/>
                          <a:pt x="983" y="224"/>
                          <a:pt x="993" y="210"/>
                        </a:cubicBezTo>
                        <a:cubicBezTo>
                          <a:pt x="1003" y="196"/>
                          <a:pt x="952" y="71"/>
                          <a:pt x="915" y="60"/>
                        </a:cubicBezTo>
                        <a:cubicBezTo>
                          <a:pt x="878" y="49"/>
                          <a:pt x="832" y="113"/>
                          <a:pt x="769" y="143"/>
                        </a:cubicBezTo>
                        <a:cubicBezTo>
                          <a:pt x="706" y="173"/>
                          <a:pt x="588" y="224"/>
                          <a:pt x="536" y="240"/>
                        </a:cubicBezTo>
                        <a:cubicBezTo>
                          <a:pt x="484" y="256"/>
                          <a:pt x="490" y="240"/>
                          <a:pt x="459" y="240"/>
                        </a:cubicBezTo>
                        <a:cubicBezTo>
                          <a:pt x="428" y="240"/>
                          <a:pt x="402" y="272"/>
                          <a:pt x="350" y="240"/>
                        </a:cubicBezTo>
                        <a:cubicBezTo>
                          <a:pt x="298" y="208"/>
                          <a:pt x="193" y="32"/>
                          <a:pt x="136" y="1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4198" name="Group 102"/>
                  <p:cNvGrpSpPr>
                    <a:grpSpLocks/>
                  </p:cNvGrpSpPr>
                  <p:nvPr/>
                </p:nvGrpSpPr>
                <p:grpSpPr bwMode="auto">
                  <a:xfrm>
                    <a:off x="8656" y="729"/>
                    <a:ext cx="1292" cy="1334"/>
                    <a:chOff x="3902" y="954"/>
                    <a:chExt cx="1568" cy="1463"/>
                  </a:xfrm>
                </p:grpSpPr>
                <p:grpSp>
                  <p:nvGrpSpPr>
                    <p:cNvPr id="4199" name="Group 10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902" y="954"/>
                      <a:ext cx="1568" cy="1463"/>
                      <a:chOff x="3902" y="954"/>
                      <a:chExt cx="1568" cy="1463"/>
                    </a:xfrm>
                  </p:grpSpPr>
                  <p:grpSp>
                    <p:nvGrpSpPr>
                      <p:cNvPr id="4200" name="Group 10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902" y="954"/>
                        <a:ext cx="1568" cy="1463"/>
                        <a:chOff x="2559" y="916"/>
                        <a:chExt cx="1809" cy="1760"/>
                      </a:xfrm>
                    </p:grpSpPr>
                    <p:sp>
                      <p:nvSpPr>
                        <p:cNvPr id="4201" name="Freeform 10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967" y="1334"/>
                          <a:ext cx="401" cy="53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118"/>
                            </a:cxn>
                            <a:cxn ang="0">
                              <a:pos x="111" y="16"/>
                            </a:cxn>
                            <a:cxn ang="0">
                              <a:pos x="232" y="25"/>
                            </a:cxn>
                            <a:cxn ang="0">
                              <a:pos x="390" y="169"/>
                            </a:cxn>
                            <a:cxn ang="0">
                              <a:pos x="297" y="390"/>
                            </a:cxn>
                            <a:cxn ang="0">
                              <a:pos x="204" y="462"/>
                            </a:cxn>
                            <a:cxn ang="0">
                              <a:pos x="111" y="517"/>
                            </a:cxn>
                            <a:cxn ang="0">
                              <a:pos x="111" y="330"/>
                            </a:cxn>
                            <a:cxn ang="0">
                              <a:pos x="28" y="169"/>
                            </a:cxn>
                          </a:cxnLst>
                          <a:rect l="0" t="0" r="r" b="b"/>
                          <a:pathLst>
                            <a:path w="401" h="539">
                              <a:moveTo>
                                <a:pt x="0" y="118"/>
                              </a:moveTo>
                              <a:cubicBezTo>
                                <a:pt x="36" y="74"/>
                                <a:pt x="72" y="31"/>
                                <a:pt x="111" y="16"/>
                              </a:cubicBezTo>
                              <a:cubicBezTo>
                                <a:pt x="150" y="1"/>
                                <a:pt x="186" y="0"/>
                                <a:pt x="232" y="25"/>
                              </a:cubicBezTo>
                              <a:cubicBezTo>
                                <a:pt x="278" y="50"/>
                                <a:pt x="379" y="108"/>
                                <a:pt x="390" y="169"/>
                              </a:cubicBezTo>
                              <a:cubicBezTo>
                                <a:pt x="401" y="230"/>
                                <a:pt x="328" y="341"/>
                                <a:pt x="297" y="390"/>
                              </a:cubicBezTo>
                              <a:cubicBezTo>
                                <a:pt x="266" y="439"/>
                                <a:pt x="235" y="441"/>
                                <a:pt x="204" y="462"/>
                              </a:cubicBezTo>
                              <a:cubicBezTo>
                                <a:pt x="173" y="483"/>
                                <a:pt x="126" y="539"/>
                                <a:pt x="111" y="517"/>
                              </a:cubicBezTo>
                              <a:cubicBezTo>
                                <a:pt x="96" y="495"/>
                                <a:pt x="125" y="388"/>
                                <a:pt x="111" y="330"/>
                              </a:cubicBezTo>
                              <a:cubicBezTo>
                                <a:pt x="97" y="272"/>
                                <a:pt x="43" y="204"/>
                                <a:pt x="28" y="169"/>
                              </a:cubicBezTo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2" name="Oval 10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648" y="1189"/>
                          <a:ext cx="1495" cy="1487"/>
                        </a:xfrm>
                        <a:prstGeom prst="ellipse">
                          <a:avLst/>
                        </a:pr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3" name="Freeform 10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059" y="916"/>
                          <a:ext cx="806" cy="69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48" y="626"/>
                            </a:cxn>
                            <a:cxn ang="0">
                              <a:pos x="346" y="570"/>
                            </a:cxn>
                            <a:cxn ang="0">
                              <a:pos x="615" y="682"/>
                            </a:cxn>
                            <a:cxn ang="0">
                              <a:pos x="699" y="487"/>
                            </a:cxn>
                            <a:cxn ang="0">
                              <a:pos x="717" y="217"/>
                            </a:cxn>
                            <a:cxn ang="0">
                              <a:pos x="587" y="59"/>
                            </a:cxn>
                            <a:cxn ang="0">
                              <a:pos x="364" y="4"/>
                            </a:cxn>
                            <a:cxn ang="0">
                              <a:pos x="206" y="32"/>
                            </a:cxn>
                            <a:cxn ang="0">
                              <a:pos x="95" y="134"/>
                            </a:cxn>
                            <a:cxn ang="0">
                              <a:pos x="76" y="273"/>
                            </a:cxn>
                            <a:cxn ang="0">
                              <a:pos x="58" y="450"/>
                            </a:cxn>
                            <a:cxn ang="0">
                              <a:pos x="48" y="626"/>
                            </a:cxn>
                          </a:cxnLst>
                          <a:rect l="0" t="0" r="r" b="b"/>
                          <a:pathLst>
                            <a:path w="736" h="696">
                              <a:moveTo>
                                <a:pt x="48" y="626"/>
                              </a:moveTo>
                              <a:cubicBezTo>
                                <a:pt x="96" y="646"/>
                                <a:pt x="251" y="561"/>
                                <a:pt x="346" y="570"/>
                              </a:cubicBezTo>
                              <a:cubicBezTo>
                                <a:pt x="441" y="579"/>
                                <a:pt x="556" y="696"/>
                                <a:pt x="615" y="682"/>
                              </a:cubicBezTo>
                              <a:cubicBezTo>
                                <a:pt x="674" y="668"/>
                                <a:pt x="682" y="564"/>
                                <a:pt x="699" y="487"/>
                              </a:cubicBezTo>
                              <a:cubicBezTo>
                                <a:pt x="716" y="410"/>
                                <a:pt x="736" y="288"/>
                                <a:pt x="717" y="217"/>
                              </a:cubicBezTo>
                              <a:cubicBezTo>
                                <a:pt x="698" y="146"/>
                                <a:pt x="646" y="94"/>
                                <a:pt x="587" y="59"/>
                              </a:cubicBezTo>
                              <a:cubicBezTo>
                                <a:pt x="528" y="24"/>
                                <a:pt x="427" y="8"/>
                                <a:pt x="364" y="4"/>
                              </a:cubicBezTo>
                              <a:cubicBezTo>
                                <a:pt x="301" y="0"/>
                                <a:pt x="251" y="10"/>
                                <a:pt x="206" y="32"/>
                              </a:cubicBezTo>
                              <a:cubicBezTo>
                                <a:pt x="161" y="54"/>
                                <a:pt x="117" y="94"/>
                                <a:pt x="95" y="134"/>
                              </a:cubicBezTo>
                              <a:cubicBezTo>
                                <a:pt x="73" y="174"/>
                                <a:pt x="82" y="220"/>
                                <a:pt x="76" y="273"/>
                              </a:cubicBezTo>
                              <a:cubicBezTo>
                                <a:pt x="70" y="326"/>
                                <a:pt x="64" y="390"/>
                                <a:pt x="58" y="450"/>
                              </a:cubicBezTo>
                              <a:cubicBezTo>
                                <a:pt x="52" y="510"/>
                                <a:pt x="0" y="606"/>
                                <a:pt x="48" y="62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4" name="Oval 10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73" y="1960"/>
                          <a:ext cx="780" cy="669"/>
                        </a:xfrm>
                        <a:prstGeom prst="ellipse">
                          <a:avLst/>
                        </a:pr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5" name="Freeform 10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149" y="1998"/>
                          <a:ext cx="372" cy="4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72" y="399"/>
                            </a:cxn>
                            <a:cxn ang="0">
                              <a:pos x="251" y="464"/>
                            </a:cxn>
                            <a:cxn ang="0">
                              <a:pos x="168" y="390"/>
                            </a:cxn>
                            <a:cxn ang="0">
                              <a:pos x="168" y="241"/>
                            </a:cxn>
                            <a:cxn ang="0">
                              <a:pos x="307" y="195"/>
                            </a:cxn>
                            <a:cxn ang="0">
                              <a:pos x="344" y="129"/>
                            </a:cxn>
                            <a:cxn ang="0">
                              <a:pos x="326" y="37"/>
                            </a:cxn>
                            <a:cxn ang="0">
                              <a:pos x="233" y="9"/>
                            </a:cxn>
                            <a:cxn ang="0">
                              <a:pos x="103" y="18"/>
                            </a:cxn>
                            <a:cxn ang="0">
                              <a:pos x="19" y="120"/>
                            </a:cxn>
                            <a:cxn ang="0">
                              <a:pos x="121" y="204"/>
                            </a:cxn>
                            <a:cxn ang="0">
                              <a:pos x="158" y="427"/>
                            </a:cxn>
                            <a:cxn ang="0">
                              <a:pos x="56" y="455"/>
                            </a:cxn>
                            <a:cxn ang="0">
                              <a:pos x="0" y="362"/>
                            </a:cxn>
                          </a:cxnLst>
                          <a:rect l="0" t="0" r="r" b="b"/>
                          <a:pathLst>
                            <a:path w="372" h="469">
                              <a:moveTo>
                                <a:pt x="372" y="399"/>
                              </a:moveTo>
                              <a:cubicBezTo>
                                <a:pt x="328" y="432"/>
                                <a:pt x="285" y="466"/>
                                <a:pt x="251" y="464"/>
                              </a:cubicBezTo>
                              <a:cubicBezTo>
                                <a:pt x="217" y="462"/>
                                <a:pt x="182" y="427"/>
                                <a:pt x="168" y="390"/>
                              </a:cubicBezTo>
                              <a:cubicBezTo>
                                <a:pt x="154" y="353"/>
                                <a:pt x="145" y="274"/>
                                <a:pt x="168" y="241"/>
                              </a:cubicBezTo>
                              <a:cubicBezTo>
                                <a:pt x="191" y="208"/>
                                <a:pt x="278" y="214"/>
                                <a:pt x="307" y="195"/>
                              </a:cubicBezTo>
                              <a:cubicBezTo>
                                <a:pt x="336" y="176"/>
                                <a:pt x="341" y="155"/>
                                <a:pt x="344" y="129"/>
                              </a:cubicBezTo>
                              <a:cubicBezTo>
                                <a:pt x="347" y="103"/>
                                <a:pt x="344" y="57"/>
                                <a:pt x="326" y="37"/>
                              </a:cubicBezTo>
                              <a:cubicBezTo>
                                <a:pt x="308" y="17"/>
                                <a:pt x="270" y="12"/>
                                <a:pt x="233" y="9"/>
                              </a:cubicBezTo>
                              <a:cubicBezTo>
                                <a:pt x="196" y="6"/>
                                <a:pt x="139" y="0"/>
                                <a:pt x="103" y="18"/>
                              </a:cubicBezTo>
                              <a:cubicBezTo>
                                <a:pt x="67" y="36"/>
                                <a:pt x="16" y="89"/>
                                <a:pt x="19" y="120"/>
                              </a:cubicBezTo>
                              <a:cubicBezTo>
                                <a:pt x="22" y="151"/>
                                <a:pt x="98" y="153"/>
                                <a:pt x="121" y="204"/>
                              </a:cubicBezTo>
                              <a:cubicBezTo>
                                <a:pt x="144" y="255"/>
                                <a:pt x="169" y="385"/>
                                <a:pt x="158" y="427"/>
                              </a:cubicBezTo>
                              <a:cubicBezTo>
                                <a:pt x="147" y="469"/>
                                <a:pt x="82" y="466"/>
                                <a:pt x="56" y="455"/>
                              </a:cubicBezTo>
                              <a:cubicBezTo>
                                <a:pt x="30" y="444"/>
                                <a:pt x="15" y="403"/>
                                <a:pt x="0" y="362"/>
                              </a:cubicBezTo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6" name="Freeform 11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027" y="1765"/>
                          <a:ext cx="259" cy="24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2" y="233"/>
                            </a:cxn>
                            <a:cxn ang="0">
                              <a:pos x="234" y="195"/>
                            </a:cxn>
                            <a:cxn ang="0">
                              <a:pos x="225" y="28"/>
                            </a:cxn>
                            <a:cxn ang="0">
                              <a:pos x="32" y="28"/>
                            </a:cxn>
                            <a:cxn ang="0">
                              <a:pos x="32" y="149"/>
                            </a:cxn>
                            <a:cxn ang="0">
                              <a:pos x="122" y="233"/>
                            </a:cxn>
                          </a:cxnLst>
                          <a:rect l="0" t="0" r="r" b="b"/>
                          <a:pathLst>
                            <a:path w="259" h="241">
                              <a:moveTo>
                                <a:pt x="122" y="233"/>
                              </a:moveTo>
                              <a:cubicBezTo>
                                <a:pt x="156" y="241"/>
                                <a:pt x="217" y="229"/>
                                <a:pt x="234" y="195"/>
                              </a:cubicBezTo>
                              <a:cubicBezTo>
                                <a:pt x="251" y="161"/>
                                <a:pt x="259" y="56"/>
                                <a:pt x="225" y="28"/>
                              </a:cubicBezTo>
                              <a:cubicBezTo>
                                <a:pt x="191" y="0"/>
                                <a:pt x="64" y="8"/>
                                <a:pt x="32" y="28"/>
                              </a:cubicBezTo>
                              <a:cubicBezTo>
                                <a:pt x="0" y="48"/>
                                <a:pt x="17" y="115"/>
                                <a:pt x="32" y="149"/>
                              </a:cubicBezTo>
                              <a:cubicBezTo>
                                <a:pt x="47" y="183"/>
                                <a:pt x="88" y="225"/>
                                <a:pt x="122" y="23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7" name="Freeform 11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559" y="1189"/>
                          <a:ext cx="414" cy="58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18" y="212"/>
                            </a:cxn>
                            <a:cxn ang="0">
                              <a:pos x="323" y="449"/>
                            </a:cxn>
                            <a:cxn ang="0">
                              <a:pos x="193" y="602"/>
                            </a:cxn>
                            <a:cxn ang="0">
                              <a:pos x="26" y="398"/>
                            </a:cxn>
                            <a:cxn ang="0">
                              <a:pos x="35" y="184"/>
                            </a:cxn>
                            <a:cxn ang="0">
                              <a:pos x="193" y="26"/>
                            </a:cxn>
                            <a:cxn ang="0">
                              <a:pos x="360" y="26"/>
                            </a:cxn>
                            <a:cxn ang="0">
                              <a:pos x="518" y="119"/>
                            </a:cxn>
                          </a:cxnLst>
                          <a:rect l="0" t="0" r="r" b="b"/>
                          <a:pathLst>
                            <a:path w="518" h="610">
                              <a:moveTo>
                                <a:pt x="518" y="212"/>
                              </a:moveTo>
                              <a:cubicBezTo>
                                <a:pt x="447" y="298"/>
                                <a:pt x="377" y="384"/>
                                <a:pt x="323" y="449"/>
                              </a:cubicBezTo>
                              <a:cubicBezTo>
                                <a:pt x="269" y="514"/>
                                <a:pt x="242" y="610"/>
                                <a:pt x="193" y="602"/>
                              </a:cubicBezTo>
                              <a:cubicBezTo>
                                <a:pt x="144" y="594"/>
                                <a:pt x="52" y="468"/>
                                <a:pt x="26" y="398"/>
                              </a:cubicBezTo>
                              <a:cubicBezTo>
                                <a:pt x="0" y="328"/>
                                <a:pt x="7" y="246"/>
                                <a:pt x="35" y="184"/>
                              </a:cubicBezTo>
                              <a:cubicBezTo>
                                <a:pt x="63" y="122"/>
                                <a:pt x="139" y="52"/>
                                <a:pt x="193" y="26"/>
                              </a:cubicBezTo>
                              <a:cubicBezTo>
                                <a:pt x="247" y="0"/>
                                <a:pt x="306" y="11"/>
                                <a:pt x="360" y="26"/>
                              </a:cubicBezTo>
                              <a:cubicBezTo>
                                <a:pt x="414" y="41"/>
                                <a:pt x="492" y="96"/>
                                <a:pt x="518" y="119"/>
                              </a:cubicBezTo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8" name="Freeform 11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03" y="1334"/>
                          <a:ext cx="166" cy="27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20" y="109"/>
                            </a:cxn>
                            <a:cxn ang="0">
                              <a:pos x="183" y="13"/>
                            </a:cxn>
                            <a:cxn ang="0">
                              <a:pos x="90" y="32"/>
                            </a:cxn>
                            <a:cxn ang="0">
                              <a:pos x="25" y="162"/>
                            </a:cxn>
                            <a:cxn ang="0">
                              <a:pos x="25" y="317"/>
                            </a:cxn>
                            <a:cxn ang="0">
                              <a:pos x="220" y="109"/>
                            </a:cxn>
                          </a:cxnLst>
                          <a:rect l="0" t="0" r="r" b="b"/>
                          <a:pathLst>
                            <a:path w="246" h="326">
                              <a:moveTo>
                                <a:pt x="220" y="109"/>
                              </a:moveTo>
                              <a:cubicBezTo>
                                <a:pt x="246" y="58"/>
                                <a:pt x="205" y="26"/>
                                <a:pt x="183" y="13"/>
                              </a:cubicBezTo>
                              <a:cubicBezTo>
                                <a:pt x="161" y="0"/>
                                <a:pt x="116" y="7"/>
                                <a:pt x="90" y="32"/>
                              </a:cubicBezTo>
                              <a:cubicBezTo>
                                <a:pt x="64" y="57"/>
                                <a:pt x="36" y="115"/>
                                <a:pt x="25" y="162"/>
                              </a:cubicBezTo>
                              <a:cubicBezTo>
                                <a:pt x="14" y="209"/>
                                <a:pt x="0" y="326"/>
                                <a:pt x="25" y="317"/>
                              </a:cubicBezTo>
                              <a:cubicBezTo>
                                <a:pt x="50" y="308"/>
                                <a:pt x="194" y="160"/>
                                <a:pt x="220" y="1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9" name="Freeform 11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058" y="1490"/>
                          <a:ext cx="156" cy="16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0" y="142"/>
                            </a:cxn>
                            <a:cxn ang="0">
                              <a:pos x="141" y="134"/>
                            </a:cxn>
                            <a:cxn ang="0">
                              <a:pos x="113" y="20"/>
                            </a:cxn>
                            <a:cxn ang="0">
                              <a:pos x="20" y="20"/>
                            </a:cxn>
                            <a:cxn ang="0">
                              <a:pos x="20" y="142"/>
                            </a:cxn>
                          </a:cxnLst>
                          <a:rect l="0" t="0" r="r" b="b"/>
                          <a:pathLst>
                            <a:path w="156" h="161">
                              <a:moveTo>
                                <a:pt x="20" y="142"/>
                              </a:moveTo>
                              <a:cubicBezTo>
                                <a:pt x="40" y="161"/>
                                <a:pt x="126" y="154"/>
                                <a:pt x="141" y="134"/>
                              </a:cubicBezTo>
                              <a:cubicBezTo>
                                <a:pt x="156" y="114"/>
                                <a:pt x="133" y="39"/>
                                <a:pt x="113" y="20"/>
                              </a:cubicBezTo>
                              <a:cubicBezTo>
                                <a:pt x="93" y="1"/>
                                <a:pt x="35" y="0"/>
                                <a:pt x="20" y="20"/>
                              </a:cubicBezTo>
                              <a:cubicBezTo>
                                <a:pt x="5" y="40"/>
                                <a:pt x="0" y="123"/>
                                <a:pt x="20" y="1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10" name="Freeform 11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059" y="1282"/>
                          <a:ext cx="806" cy="3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18" y="29"/>
                            </a:cxn>
                            <a:cxn ang="0">
                              <a:pos x="369" y="20"/>
                            </a:cxn>
                            <a:cxn ang="0">
                              <a:pos x="527" y="29"/>
                            </a:cxn>
                            <a:cxn ang="0">
                              <a:pos x="778" y="94"/>
                            </a:cxn>
                            <a:cxn ang="0">
                              <a:pos x="694" y="387"/>
                            </a:cxn>
                            <a:cxn ang="0">
                              <a:pos x="443" y="326"/>
                            </a:cxn>
                            <a:cxn ang="0">
                              <a:pos x="295" y="326"/>
                            </a:cxn>
                            <a:cxn ang="0">
                              <a:pos x="42" y="387"/>
                            </a:cxn>
                            <a:cxn ang="0">
                              <a:pos x="42" y="196"/>
                            </a:cxn>
                            <a:cxn ang="0">
                              <a:pos x="118" y="29"/>
                            </a:cxn>
                          </a:cxnLst>
                          <a:rect l="0" t="0" r="r" b="b"/>
                          <a:pathLst>
                            <a:path w="806" h="426">
                              <a:moveTo>
                                <a:pt x="118" y="29"/>
                              </a:moveTo>
                              <a:cubicBezTo>
                                <a:pt x="172" y="0"/>
                                <a:pt x="301" y="20"/>
                                <a:pt x="369" y="20"/>
                              </a:cubicBezTo>
                              <a:cubicBezTo>
                                <a:pt x="437" y="20"/>
                                <a:pt x="459" y="17"/>
                                <a:pt x="527" y="29"/>
                              </a:cubicBezTo>
                              <a:cubicBezTo>
                                <a:pt x="595" y="41"/>
                                <a:pt x="750" y="34"/>
                                <a:pt x="778" y="94"/>
                              </a:cubicBezTo>
                              <a:cubicBezTo>
                                <a:pt x="806" y="154"/>
                                <a:pt x="750" y="348"/>
                                <a:pt x="694" y="387"/>
                              </a:cubicBezTo>
                              <a:cubicBezTo>
                                <a:pt x="638" y="426"/>
                                <a:pt x="509" y="336"/>
                                <a:pt x="443" y="326"/>
                              </a:cubicBezTo>
                              <a:cubicBezTo>
                                <a:pt x="377" y="316"/>
                                <a:pt x="362" y="316"/>
                                <a:pt x="295" y="326"/>
                              </a:cubicBezTo>
                              <a:cubicBezTo>
                                <a:pt x="228" y="336"/>
                                <a:pt x="84" y="409"/>
                                <a:pt x="42" y="387"/>
                              </a:cubicBezTo>
                              <a:cubicBezTo>
                                <a:pt x="0" y="365"/>
                                <a:pt x="32" y="257"/>
                                <a:pt x="42" y="196"/>
                              </a:cubicBezTo>
                              <a:cubicBezTo>
                                <a:pt x="52" y="135"/>
                                <a:pt x="64" y="58"/>
                                <a:pt x="118" y="2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11" name="Freeform 11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510" y="1764"/>
                          <a:ext cx="214" cy="24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1" y="196"/>
                            </a:cxn>
                            <a:cxn ang="0">
                              <a:pos x="11" y="109"/>
                            </a:cxn>
                            <a:cxn ang="0">
                              <a:pos x="76" y="9"/>
                            </a:cxn>
                            <a:cxn ang="0">
                              <a:pos x="197" y="57"/>
                            </a:cxn>
                            <a:cxn ang="0">
                              <a:pos x="178" y="196"/>
                            </a:cxn>
                            <a:cxn ang="0">
                              <a:pos x="57" y="242"/>
                            </a:cxn>
                          </a:cxnLst>
                          <a:rect l="0" t="0" r="r" b="b"/>
                          <a:pathLst>
                            <a:path w="214" h="242">
                              <a:moveTo>
                                <a:pt x="11" y="196"/>
                              </a:moveTo>
                              <a:cubicBezTo>
                                <a:pt x="5" y="168"/>
                                <a:pt x="0" y="140"/>
                                <a:pt x="11" y="109"/>
                              </a:cubicBezTo>
                              <a:cubicBezTo>
                                <a:pt x="22" y="78"/>
                                <a:pt x="45" y="18"/>
                                <a:pt x="76" y="9"/>
                              </a:cubicBezTo>
                              <a:cubicBezTo>
                                <a:pt x="107" y="0"/>
                                <a:pt x="180" y="26"/>
                                <a:pt x="197" y="57"/>
                              </a:cubicBezTo>
                              <a:cubicBezTo>
                                <a:pt x="214" y="88"/>
                                <a:pt x="201" y="165"/>
                                <a:pt x="178" y="196"/>
                              </a:cubicBezTo>
                              <a:cubicBezTo>
                                <a:pt x="155" y="227"/>
                                <a:pt x="85" y="236"/>
                                <a:pt x="57" y="242"/>
                              </a:cubicBezTo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  <p:grpSp>
                    <p:nvGrpSpPr>
                      <p:cNvPr id="4212" name="Group 11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95" y="954"/>
                        <a:ext cx="593" cy="411"/>
                        <a:chOff x="2752" y="836"/>
                        <a:chExt cx="1126" cy="892"/>
                      </a:xfrm>
                    </p:grpSpPr>
                    <p:grpSp>
                      <p:nvGrpSpPr>
                        <p:cNvPr id="4213" name="Group 117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3067" y="836"/>
                          <a:ext cx="811" cy="892"/>
                          <a:chOff x="9425" y="7692"/>
                          <a:chExt cx="1859" cy="2188"/>
                        </a:xfrm>
                      </p:grpSpPr>
                      <p:sp>
                        <p:nvSpPr>
                          <p:cNvPr id="4214" name="Oval 118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8252"/>
                            <a:ext cx="1386" cy="1335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15" name="Oval 119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707" y="8510"/>
                            <a:ext cx="838" cy="864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16" name="Oval 12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06" y="8743"/>
                            <a:ext cx="213" cy="276"/>
                          </a:xfrm>
                          <a:prstGeom prst="ellipse">
                            <a:avLst/>
                          </a:prstGeom>
                          <a:solidFill>
                            <a:srgbClr val="4F81BD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17" name="Oval 12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77" y="8933"/>
                            <a:ext cx="71" cy="78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18" name="Freeform 12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0172" y="8755"/>
                            <a:ext cx="186" cy="383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320"/>
                              </a:cxn>
                              <a:cxn ang="0">
                                <a:pos x="122" y="229"/>
                              </a:cxn>
                              <a:cxn ang="0">
                                <a:pos x="186" y="4"/>
                              </a:cxn>
                              <a:cxn ang="0">
                                <a:pos x="236" y="253"/>
                              </a:cxn>
                              <a:cxn ang="0">
                                <a:pos x="122" y="418"/>
                              </a:cxn>
                              <a:cxn ang="0">
                                <a:pos x="0" y="320"/>
                              </a:cxn>
                            </a:cxnLst>
                            <a:rect l="0" t="0" r="r" b="b"/>
                            <a:pathLst>
                              <a:path w="247" h="433">
                                <a:moveTo>
                                  <a:pt x="0" y="320"/>
                                </a:moveTo>
                                <a:cubicBezTo>
                                  <a:pt x="0" y="289"/>
                                  <a:pt x="91" y="282"/>
                                  <a:pt x="122" y="229"/>
                                </a:cubicBezTo>
                                <a:cubicBezTo>
                                  <a:pt x="153" y="176"/>
                                  <a:pt x="167" y="0"/>
                                  <a:pt x="186" y="4"/>
                                </a:cubicBezTo>
                                <a:cubicBezTo>
                                  <a:pt x="205" y="8"/>
                                  <a:pt x="247" y="184"/>
                                  <a:pt x="236" y="253"/>
                                </a:cubicBezTo>
                                <a:cubicBezTo>
                                  <a:pt x="225" y="322"/>
                                  <a:pt x="154" y="403"/>
                                  <a:pt x="122" y="418"/>
                                </a:cubicBezTo>
                                <a:cubicBezTo>
                                  <a:pt x="90" y="433"/>
                                  <a:pt x="0" y="351"/>
                                  <a:pt x="0" y="32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4F81BD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19" name="Freeform 12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682" y="8578"/>
                            <a:ext cx="1602" cy="880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91" y="239"/>
                              </a:cxn>
                              <a:cxn ang="0">
                                <a:pos x="277" y="403"/>
                              </a:cxn>
                              <a:cxn ang="0">
                                <a:pos x="444" y="496"/>
                              </a:cxn>
                              <a:cxn ang="0">
                                <a:pos x="490" y="566"/>
                              </a:cxn>
                              <a:cxn ang="0">
                                <a:pos x="677" y="703"/>
                              </a:cxn>
                              <a:cxn ang="0">
                                <a:pos x="1144" y="463"/>
                              </a:cxn>
                              <a:cxn ang="0">
                                <a:pos x="1481" y="47"/>
                              </a:cxn>
                              <a:cxn ang="0">
                                <a:pos x="1602" y="183"/>
                              </a:cxn>
                              <a:cxn ang="0">
                                <a:pos x="1481" y="345"/>
                              </a:cxn>
                              <a:cxn ang="0">
                                <a:pos x="1058" y="760"/>
                              </a:cxn>
                              <a:cxn ang="0">
                                <a:pos x="764" y="870"/>
                              </a:cxn>
                              <a:cxn ang="0">
                                <a:pos x="444" y="703"/>
                              </a:cxn>
                              <a:cxn ang="0">
                                <a:pos x="231" y="463"/>
                              </a:cxn>
                              <a:cxn ang="0">
                                <a:pos x="25" y="345"/>
                              </a:cxn>
                              <a:cxn ang="0">
                                <a:pos x="91" y="239"/>
                              </a:cxn>
                            </a:cxnLst>
                            <a:rect l="0" t="0" r="r" b="b"/>
                            <a:pathLst>
                              <a:path w="1602" h="880">
                                <a:moveTo>
                                  <a:pt x="91" y="239"/>
                                </a:moveTo>
                                <a:cubicBezTo>
                                  <a:pt x="133" y="249"/>
                                  <a:pt x="218" y="360"/>
                                  <a:pt x="277" y="403"/>
                                </a:cubicBezTo>
                                <a:cubicBezTo>
                                  <a:pt x="336" y="446"/>
                                  <a:pt x="408" y="469"/>
                                  <a:pt x="444" y="496"/>
                                </a:cubicBezTo>
                                <a:cubicBezTo>
                                  <a:pt x="480" y="523"/>
                                  <a:pt x="451" y="532"/>
                                  <a:pt x="490" y="566"/>
                                </a:cubicBezTo>
                                <a:cubicBezTo>
                                  <a:pt x="529" y="600"/>
                                  <a:pt x="568" y="720"/>
                                  <a:pt x="677" y="703"/>
                                </a:cubicBezTo>
                                <a:cubicBezTo>
                                  <a:pt x="786" y="686"/>
                                  <a:pt x="1010" y="572"/>
                                  <a:pt x="1144" y="463"/>
                                </a:cubicBezTo>
                                <a:cubicBezTo>
                                  <a:pt x="1278" y="354"/>
                                  <a:pt x="1405" y="94"/>
                                  <a:pt x="1481" y="47"/>
                                </a:cubicBezTo>
                                <a:cubicBezTo>
                                  <a:pt x="1557" y="0"/>
                                  <a:pt x="1602" y="133"/>
                                  <a:pt x="1602" y="183"/>
                                </a:cubicBezTo>
                                <a:cubicBezTo>
                                  <a:pt x="1602" y="233"/>
                                  <a:pt x="1572" y="249"/>
                                  <a:pt x="1481" y="345"/>
                                </a:cubicBezTo>
                                <a:cubicBezTo>
                                  <a:pt x="1390" y="441"/>
                                  <a:pt x="1178" y="672"/>
                                  <a:pt x="1058" y="760"/>
                                </a:cubicBezTo>
                                <a:cubicBezTo>
                                  <a:pt x="938" y="848"/>
                                  <a:pt x="866" y="880"/>
                                  <a:pt x="764" y="870"/>
                                </a:cubicBezTo>
                                <a:cubicBezTo>
                                  <a:pt x="662" y="860"/>
                                  <a:pt x="533" y="771"/>
                                  <a:pt x="444" y="703"/>
                                </a:cubicBezTo>
                                <a:cubicBezTo>
                                  <a:pt x="355" y="635"/>
                                  <a:pt x="301" y="523"/>
                                  <a:pt x="231" y="463"/>
                                </a:cubicBezTo>
                                <a:cubicBezTo>
                                  <a:pt x="161" y="403"/>
                                  <a:pt x="50" y="382"/>
                                  <a:pt x="25" y="345"/>
                                </a:cubicBezTo>
                                <a:cubicBezTo>
                                  <a:pt x="0" y="308"/>
                                  <a:pt x="49" y="229"/>
                                  <a:pt x="91" y="23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00B0F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0" name="Freeform 12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692" y="8933"/>
                            <a:ext cx="1518" cy="65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5" y="7"/>
                              </a:cxn>
                              <a:cxn ang="0">
                                <a:pos x="156" y="137"/>
                              </a:cxn>
                              <a:cxn ang="0">
                                <a:pos x="434" y="386"/>
                              </a:cxn>
                              <a:cxn ang="0">
                                <a:pos x="769" y="497"/>
                              </a:cxn>
                              <a:cxn ang="0">
                                <a:pos x="936" y="497"/>
                              </a:cxn>
                              <a:cxn ang="0">
                                <a:pos x="1447" y="97"/>
                              </a:cxn>
                              <a:cxn ang="0">
                                <a:pos x="1361" y="221"/>
                              </a:cxn>
                              <a:cxn ang="0">
                                <a:pos x="1119" y="543"/>
                              </a:cxn>
                              <a:cxn ang="0">
                                <a:pos x="853" y="654"/>
                              </a:cxn>
                              <a:cxn ang="0">
                                <a:pos x="527" y="543"/>
                              </a:cxn>
                              <a:cxn ang="0">
                                <a:pos x="239" y="331"/>
                              </a:cxn>
                              <a:cxn ang="0">
                                <a:pos x="63" y="97"/>
                              </a:cxn>
                              <a:cxn ang="0">
                                <a:pos x="15" y="7"/>
                              </a:cxn>
                            </a:cxnLst>
                            <a:rect l="0" t="0" r="r" b="b"/>
                            <a:pathLst>
                              <a:path w="1518" h="654">
                                <a:moveTo>
                                  <a:pt x="15" y="7"/>
                                </a:moveTo>
                                <a:cubicBezTo>
                                  <a:pt x="30" y="14"/>
                                  <a:pt x="86" y="74"/>
                                  <a:pt x="156" y="137"/>
                                </a:cubicBezTo>
                                <a:cubicBezTo>
                                  <a:pt x="226" y="200"/>
                                  <a:pt x="332" y="326"/>
                                  <a:pt x="434" y="386"/>
                                </a:cubicBezTo>
                                <a:cubicBezTo>
                                  <a:pt x="536" y="446"/>
                                  <a:pt x="685" y="479"/>
                                  <a:pt x="769" y="497"/>
                                </a:cubicBezTo>
                                <a:cubicBezTo>
                                  <a:pt x="853" y="515"/>
                                  <a:pt x="823" y="564"/>
                                  <a:pt x="936" y="497"/>
                                </a:cubicBezTo>
                                <a:cubicBezTo>
                                  <a:pt x="1049" y="430"/>
                                  <a:pt x="1376" y="143"/>
                                  <a:pt x="1447" y="97"/>
                                </a:cubicBezTo>
                                <a:cubicBezTo>
                                  <a:pt x="1518" y="51"/>
                                  <a:pt x="1416" y="147"/>
                                  <a:pt x="1361" y="221"/>
                                </a:cubicBezTo>
                                <a:cubicBezTo>
                                  <a:pt x="1306" y="295"/>
                                  <a:pt x="1204" y="471"/>
                                  <a:pt x="1119" y="543"/>
                                </a:cubicBezTo>
                                <a:cubicBezTo>
                                  <a:pt x="1034" y="615"/>
                                  <a:pt x="952" y="654"/>
                                  <a:pt x="853" y="654"/>
                                </a:cubicBezTo>
                                <a:cubicBezTo>
                                  <a:pt x="754" y="654"/>
                                  <a:pt x="629" y="597"/>
                                  <a:pt x="527" y="543"/>
                                </a:cubicBezTo>
                                <a:cubicBezTo>
                                  <a:pt x="425" y="489"/>
                                  <a:pt x="316" y="405"/>
                                  <a:pt x="239" y="331"/>
                                </a:cubicBezTo>
                                <a:cubicBezTo>
                                  <a:pt x="162" y="257"/>
                                  <a:pt x="100" y="147"/>
                                  <a:pt x="63" y="97"/>
                                </a:cubicBezTo>
                                <a:cubicBezTo>
                                  <a:pt x="26" y="47"/>
                                  <a:pt x="0" y="0"/>
                                  <a:pt x="15" y="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00B0F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1" name="Freeform 12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760" y="9211"/>
                            <a:ext cx="1380" cy="669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51" y="53"/>
                              </a:cxn>
                              <a:cxn ang="0">
                                <a:pos x="246" y="219"/>
                              </a:cxn>
                              <a:cxn ang="0">
                                <a:pos x="552" y="376"/>
                              </a:cxn>
                              <a:cxn ang="0">
                                <a:pos x="915" y="488"/>
                              </a:cxn>
                              <a:cxn ang="0">
                                <a:pos x="1314" y="108"/>
                              </a:cxn>
                              <a:cxn ang="0">
                                <a:pos x="1314" y="173"/>
                              </a:cxn>
                              <a:cxn ang="0">
                                <a:pos x="1258" y="340"/>
                              </a:cxn>
                              <a:cxn ang="0">
                                <a:pos x="896" y="637"/>
                              </a:cxn>
                              <a:cxn ang="0">
                                <a:pos x="552" y="535"/>
                              </a:cxn>
                              <a:cxn ang="0">
                                <a:pos x="51" y="53"/>
                              </a:cxn>
                            </a:cxnLst>
                            <a:rect l="0" t="0" r="r" b="b"/>
                            <a:pathLst>
                              <a:path w="1380" h="669">
                                <a:moveTo>
                                  <a:pt x="51" y="53"/>
                                </a:moveTo>
                                <a:cubicBezTo>
                                  <a:pt x="0" y="0"/>
                                  <a:pt x="162" y="165"/>
                                  <a:pt x="246" y="219"/>
                                </a:cubicBezTo>
                                <a:cubicBezTo>
                                  <a:pt x="330" y="273"/>
                                  <a:pt x="440" y="331"/>
                                  <a:pt x="552" y="376"/>
                                </a:cubicBezTo>
                                <a:cubicBezTo>
                                  <a:pt x="664" y="421"/>
                                  <a:pt x="788" y="533"/>
                                  <a:pt x="915" y="488"/>
                                </a:cubicBezTo>
                                <a:cubicBezTo>
                                  <a:pt x="1042" y="443"/>
                                  <a:pt x="1248" y="161"/>
                                  <a:pt x="1314" y="108"/>
                                </a:cubicBezTo>
                                <a:cubicBezTo>
                                  <a:pt x="1380" y="55"/>
                                  <a:pt x="1323" y="134"/>
                                  <a:pt x="1314" y="173"/>
                                </a:cubicBezTo>
                                <a:cubicBezTo>
                                  <a:pt x="1305" y="212"/>
                                  <a:pt x="1328" y="263"/>
                                  <a:pt x="1258" y="340"/>
                                </a:cubicBezTo>
                                <a:cubicBezTo>
                                  <a:pt x="1188" y="417"/>
                                  <a:pt x="1014" y="605"/>
                                  <a:pt x="896" y="637"/>
                                </a:cubicBezTo>
                                <a:cubicBezTo>
                                  <a:pt x="778" y="669"/>
                                  <a:pt x="690" y="632"/>
                                  <a:pt x="552" y="535"/>
                                </a:cubicBezTo>
                                <a:cubicBezTo>
                                  <a:pt x="414" y="438"/>
                                  <a:pt x="102" y="106"/>
                                  <a:pt x="51" y="5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00B0F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2" name="Rectangle 126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8782"/>
                            <a:ext cx="297" cy="106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3" name="Rectangle 127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514" y="8782"/>
                            <a:ext cx="297" cy="134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4" name="Rectangle 128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9011"/>
                            <a:ext cx="297" cy="106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5" name="Rectangle 129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514" y="9022"/>
                            <a:ext cx="297" cy="106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6" name="Rectangle 13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8862"/>
                            <a:ext cx="297" cy="168"/>
                          </a:xfrm>
                          <a:prstGeom prst="rect">
                            <a:avLst/>
                          </a:prstGeom>
                          <a:solidFill>
                            <a:srgbClr val="FFFF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7" name="Rectangle 13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514" y="8862"/>
                            <a:ext cx="297" cy="168"/>
                          </a:xfrm>
                          <a:prstGeom prst="rect">
                            <a:avLst/>
                          </a:prstGeom>
                          <a:solidFill>
                            <a:srgbClr val="FFFF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8" name="Rectangle 132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900" y="8131"/>
                            <a:ext cx="443" cy="71"/>
                          </a:xfrm>
                          <a:prstGeom prst="rect">
                            <a:avLst/>
                          </a:prstGeom>
                          <a:solidFill>
                            <a:srgbClr val="95B3D7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9" name="Oval 13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77" y="7692"/>
                            <a:ext cx="71" cy="116"/>
                          </a:xfrm>
                          <a:prstGeom prst="ellipse">
                            <a:avLst/>
                          </a:prstGeom>
                          <a:solidFill>
                            <a:srgbClr val="95B3D7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0" name="Freeform 13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835" y="7830"/>
                            <a:ext cx="608" cy="30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87" y="280"/>
                              </a:cxn>
                              <a:cxn ang="0">
                                <a:pos x="3" y="141"/>
                              </a:cxn>
                              <a:cxn ang="0">
                                <a:pos x="87" y="20"/>
                              </a:cxn>
                              <a:cxn ang="0">
                                <a:pos x="523" y="20"/>
                              </a:cxn>
                              <a:cxn ang="0">
                                <a:pos x="598" y="123"/>
                              </a:cxn>
                              <a:cxn ang="0">
                                <a:pos x="523" y="267"/>
                              </a:cxn>
                              <a:cxn ang="0">
                                <a:pos x="384" y="267"/>
                              </a:cxn>
                              <a:cxn ang="0">
                                <a:pos x="87" y="280"/>
                              </a:cxn>
                            </a:cxnLst>
                            <a:rect l="0" t="0" r="r" b="b"/>
                            <a:pathLst>
                              <a:path w="608" h="301">
                                <a:moveTo>
                                  <a:pt x="87" y="280"/>
                                </a:moveTo>
                                <a:cubicBezTo>
                                  <a:pt x="23" y="259"/>
                                  <a:pt x="3" y="184"/>
                                  <a:pt x="3" y="141"/>
                                </a:cubicBezTo>
                                <a:cubicBezTo>
                                  <a:pt x="3" y="98"/>
                                  <a:pt x="0" y="40"/>
                                  <a:pt x="87" y="20"/>
                                </a:cubicBezTo>
                                <a:cubicBezTo>
                                  <a:pt x="174" y="0"/>
                                  <a:pt x="438" y="3"/>
                                  <a:pt x="523" y="20"/>
                                </a:cubicBezTo>
                                <a:cubicBezTo>
                                  <a:pt x="608" y="37"/>
                                  <a:pt x="598" y="82"/>
                                  <a:pt x="598" y="123"/>
                                </a:cubicBezTo>
                                <a:cubicBezTo>
                                  <a:pt x="598" y="164"/>
                                  <a:pt x="559" y="243"/>
                                  <a:pt x="523" y="267"/>
                                </a:cubicBezTo>
                                <a:cubicBezTo>
                                  <a:pt x="487" y="291"/>
                                  <a:pt x="457" y="265"/>
                                  <a:pt x="384" y="267"/>
                                </a:cubicBezTo>
                                <a:cubicBezTo>
                                  <a:pt x="311" y="269"/>
                                  <a:pt x="151" y="301"/>
                                  <a:pt x="87" y="28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95B3D7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1" name="Freeform 13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900" y="7853"/>
                            <a:ext cx="121" cy="20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06" y="190"/>
                              </a:cxn>
                              <a:cxn ang="0">
                                <a:pos x="15" y="100"/>
                              </a:cxn>
                              <a:cxn ang="0">
                                <a:pos x="15" y="27"/>
                              </a:cxn>
                              <a:cxn ang="0">
                                <a:pos x="106" y="27"/>
                              </a:cxn>
                              <a:cxn ang="0">
                                <a:pos x="106" y="190"/>
                              </a:cxn>
                            </a:cxnLst>
                            <a:rect l="0" t="0" r="r" b="b"/>
                            <a:pathLst>
                              <a:path w="121" h="202">
                                <a:moveTo>
                                  <a:pt x="106" y="190"/>
                                </a:moveTo>
                                <a:cubicBezTo>
                                  <a:pt x="91" y="202"/>
                                  <a:pt x="30" y="127"/>
                                  <a:pt x="15" y="100"/>
                                </a:cubicBezTo>
                                <a:cubicBezTo>
                                  <a:pt x="0" y="73"/>
                                  <a:pt x="0" y="39"/>
                                  <a:pt x="15" y="27"/>
                                </a:cubicBezTo>
                                <a:cubicBezTo>
                                  <a:pt x="30" y="15"/>
                                  <a:pt x="91" y="0"/>
                                  <a:pt x="106" y="27"/>
                                </a:cubicBezTo>
                                <a:cubicBezTo>
                                  <a:pt x="121" y="54"/>
                                  <a:pt x="121" y="178"/>
                                  <a:pt x="106" y="19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2" name="Freeform 13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0065" y="7853"/>
                            <a:ext cx="95" cy="219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2" y="190"/>
                              </a:cxn>
                              <a:cxn ang="0">
                                <a:pos x="12" y="27"/>
                              </a:cxn>
                              <a:cxn ang="0">
                                <a:pos x="83" y="27"/>
                              </a:cxn>
                              <a:cxn ang="0">
                                <a:pos x="83" y="190"/>
                              </a:cxn>
                              <a:cxn ang="0">
                                <a:pos x="12" y="190"/>
                              </a:cxn>
                            </a:cxnLst>
                            <a:rect l="0" t="0" r="r" b="b"/>
                            <a:pathLst>
                              <a:path w="95" h="219">
                                <a:moveTo>
                                  <a:pt x="12" y="190"/>
                                </a:moveTo>
                                <a:cubicBezTo>
                                  <a:pt x="0" y="163"/>
                                  <a:pt x="0" y="54"/>
                                  <a:pt x="12" y="27"/>
                                </a:cubicBezTo>
                                <a:cubicBezTo>
                                  <a:pt x="24" y="0"/>
                                  <a:pt x="71" y="0"/>
                                  <a:pt x="83" y="27"/>
                                </a:cubicBezTo>
                                <a:cubicBezTo>
                                  <a:pt x="95" y="54"/>
                                  <a:pt x="95" y="161"/>
                                  <a:pt x="83" y="190"/>
                                </a:cubicBezTo>
                                <a:cubicBezTo>
                                  <a:pt x="71" y="219"/>
                                  <a:pt x="24" y="217"/>
                                  <a:pt x="12" y="19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3" name="Freeform 13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0196" y="7853"/>
                            <a:ext cx="162" cy="20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3" y="224"/>
                              </a:cxn>
                              <a:cxn ang="0">
                                <a:pos x="23" y="32"/>
                              </a:cxn>
                              <a:cxn ang="0">
                                <a:pos x="162" y="32"/>
                              </a:cxn>
                              <a:cxn ang="0">
                                <a:pos x="116" y="142"/>
                              </a:cxn>
                              <a:cxn ang="0">
                                <a:pos x="23" y="224"/>
                              </a:cxn>
                            </a:cxnLst>
                            <a:rect l="0" t="0" r="r" b="b"/>
                            <a:pathLst>
                              <a:path w="177" h="242">
                                <a:moveTo>
                                  <a:pt x="23" y="224"/>
                                </a:moveTo>
                                <a:cubicBezTo>
                                  <a:pt x="8" y="206"/>
                                  <a:pt x="0" y="64"/>
                                  <a:pt x="23" y="32"/>
                                </a:cubicBezTo>
                                <a:cubicBezTo>
                                  <a:pt x="46" y="0"/>
                                  <a:pt x="147" y="14"/>
                                  <a:pt x="162" y="32"/>
                                </a:cubicBezTo>
                                <a:cubicBezTo>
                                  <a:pt x="177" y="50"/>
                                  <a:pt x="139" y="115"/>
                                  <a:pt x="116" y="142"/>
                                </a:cubicBezTo>
                                <a:cubicBezTo>
                                  <a:pt x="93" y="169"/>
                                  <a:pt x="38" y="242"/>
                                  <a:pt x="23" y="22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4" name="WordArt 138"/>
                          <p:cNvSpPr>
                            <a:spLocks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9722" y="8436"/>
                            <a:ext cx="792" cy="564"/>
                          </a:xfrm>
                          <a:prstGeom prst="rect">
                            <a:avLst/>
                          </a:prstGeom>
                        </p:spPr>
                        <p:txBody>
                          <a:bodyPr wrap="none" fromWordArt="1">
                            <a:prstTxWarp prst="textArchUp">
                              <a:avLst>
                                <a:gd name="adj" fmla="val 10800000"/>
                              </a:avLst>
                            </a:prstTxWarp>
                          </a:bodyPr>
                          <a:lstStyle/>
                          <a:p>
                            <a:pPr algn="ctr" rtl="0"/>
                            <a:r>
                              <a:rPr lang="es-ES" sz="3600" kern="10" spc="0" smtClean="0">
                                <a:ln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:ln>
                                <a:solidFill>
                                  <a:srgbClr val="95B3D7"/>
                                </a:solidFill>
                                <a:effectLst/>
                                <a:latin typeface="Arial Black"/>
                              </a:rPr>
                              <a:t>RFESS</a:t>
                            </a:r>
                            <a:endParaRPr lang="es-ES" sz="3600" kern="10" spc="0">
                              <a:ln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solidFill>
                                <a:srgbClr val="95B3D7"/>
                              </a:solidFill>
                              <a:effectLst/>
                              <a:latin typeface="Arial Black"/>
                            </a:endParaRPr>
                          </a:p>
                        </p:txBody>
                      </p:sp>
                      <p:sp>
                        <p:nvSpPr>
                          <p:cNvPr id="4235" name="Rectangle 139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21" y="8252"/>
                            <a:ext cx="193" cy="71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6" name="Rectangle 14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21" y="8439"/>
                            <a:ext cx="193" cy="71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7" name="Rectangle 14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26" y="8317"/>
                            <a:ext cx="193" cy="119"/>
                          </a:xfrm>
                          <a:prstGeom prst="rect">
                            <a:avLst/>
                          </a:prstGeom>
                          <a:solidFill>
                            <a:srgbClr val="FFFF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</p:grpSp>
                    <p:sp>
                      <p:nvSpPr>
                        <p:cNvPr id="4238" name="Freeform 14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52" y="1076"/>
                          <a:ext cx="327" cy="19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15" y="114"/>
                            </a:cxn>
                            <a:cxn ang="0">
                              <a:pos x="242" y="16"/>
                            </a:cxn>
                            <a:cxn ang="0">
                              <a:pos x="20" y="16"/>
                            </a:cxn>
                            <a:cxn ang="0">
                              <a:pos x="119" y="59"/>
                            </a:cxn>
                            <a:cxn ang="0">
                              <a:pos x="242" y="114"/>
                            </a:cxn>
                            <a:cxn ang="0">
                              <a:pos x="315" y="177"/>
                            </a:cxn>
                            <a:cxn ang="0">
                              <a:pos x="315" y="114"/>
                            </a:cxn>
                          </a:cxnLst>
                          <a:rect l="0" t="0" r="r" b="b"/>
                          <a:pathLst>
                            <a:path w="327" h="181">
                              <a:moveTo>
                                <a:pt x="315" y="114"/>
                              </a:moveTo>
                              <a:cubicBezTo>
                                <a:pt x="303" y="87"/>
                                <a:pt x="291" y="32"/>
                                <a:pt x="242" y="16"/>
                              </a:cubicBezTo>
                              <a:cubicBezTo>
                                <a:pt x="193" y="0"/>
                                <a:pt x="40" y="9"/>
                                <a:pt x="20" y="16"/>
                              </a:cubicBezTo>
                              <a:cubicBezTo>
                                <a:pt x="0" y="23"/>
                                <a:pt x="82" y="43"/>
                                <a:pt x="119" y="59"/>
                              </a:cubicBezTo>
                              <a:cubicBezTo>
                                <a:pt x="156" y="75"/>
                                <a:pt x="209" y="94"/>
                                <a:pt x="242" y="114"/>
                              </a:cubicBezTo>
                              <a:cubicBezTo>
                                <a:pt x="275" y="134"/>
                                <a:pt x="303" y="181"/>
                                <a:pt x="315" y="177"/>
                              </a:cubicBezTo>
                              <a:cubicBezTo>
                                <a:pt x="327" y="173"/>
                                <a:pt x="327" y="141"/>
                                <a:pt x="315" y="1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39" name="Freeform 14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831" y="1158"/>
                          <a:ext cx="236" cy="19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36" y="166"/>
                            </a:cxn>
                            <a:cxn ang="0">
                              <a:pos x="163" y="114"/>
                            </a:cxn>
                            <a:cxn ang="0">
                              <a:pos x="58" y="37"/>
                            </a:cxn>
                            <a:cxn ang="0">
                              <a:pos x="3" y="11"/>
                            </a:cxn>
                            <a:cxn ang="0">
                              <a:pos x="40" y="104"/>
                            </a:cxn>
                            <a:cxn ang="0">
                              <a:pos x="163" y="172"/>
                            </a:cxn>
                            <a:cxn ang="0">
                              <a:pos x="236" y="166"/>
                            </a:cxn>
                          </a:cxnLst>
                          <a:rect l="0" t="0" r="r" b="b"/>
                          <a:pathLst>
                            <a:path w="236" h="183">
                              <a:moveTo>
                                <a:pt x="236" y="166"/>
                              </a:moveTo>
                              <a:cubicBezTo>
                                <a:pt x="236" y="156"/>
                                <a:pt x="193" y="135"/>
                                <a:pt x="163" y="114"/>
                              </a:cubicBezTo>
                              <a:cubicBezTo>
                                <a:pt x="133" y="93"/>
                                <a:pt x="85" y="54"/>
                                <a:pt x="58" y="37"/>
                              </a:cubicBezTo>
                              <a:cubicBezTo>
                                <a:pt x="31" y="20"/>
                                <a:pt x="6" y="0"/>
                                <a:pt x="3" y="11"/>
                              </a:cubicBezTo>
                              <a:cubicBezTo>
                                <a:pt x="0" y="22"/>
                                <a:pt x="13" y="77"/>
                                <a:pt x="40" y="104"/>
                              </a:cubicBezTo>
                              <a:cubicBezTo>
                                <a:pt x="67" y="131"/>
                                <a:pt x="130" y="161"/>
                                <a:pt x="163" y="172"/>
                              </a:cubicBezTo>
                              <a:cubicBezTo>
                                <a:pt x="196" y="183"/>
                                <a:pt x="236" y="176"/>
                                <a:pt x="236" y="16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</p:grpSp>
                <p:sp>
                  <p:nvSpPr>
                    <p:cNvPr id="4240" name="Oval 1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5" y="1697"/>
                      <a:ext cx="75" cy="12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241" name="Oval 1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762" y="1697"/>
                      <a:ext cx="75" cy="12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4242" name="Group 146"/>
                  <p:cNvGrpSpPr>
                    <a:grpSpLocks/>
                  </p:cNvGrpSpPr>
                  <p:nvPr/>
                </p:nvGrpSpPr>
                <p:grpSpPr bwMode="auto">
                  <a:xfrm>
                    <a:off x="9193" y="2194"/>
                    <a:ext cx="496" cy="443"/>
                    <a:chOff x="2752" y="836"/>
                    <a:chExt cx="1126" cy="892"/>
                  </a:xfrm>
                </p:grpSpPr>
                <p:grpSp>
                  <p:nvGrpSpPr>
                    <p:cNvPr id="4243" name="Group 14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67" y="836"/>
                      <a:ext cx="811" cy="892"/>
                      <a:chOff x="9425" y="7692"/>
                      <a:chExt cx="1859" cy="2188"/>
                    </a:xfrm>
                  </p:grpSpPr>
                  <p:sp>
                    <p:nvSpPr>
                      <p:cNvPr id="4244" name="Oval 14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252"/>
                        <a:ext cx="1386" cy="1335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45" name="Oval 14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707" y="8510"/>
                        <a:ext cx="838" cy="864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46" name="Oval 1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06" y="8743"/>
                        <a:ext cx="213" cy="276"/>
                      </a:xfrm>
                      <a:prstGeom prst="ellipse">
                        <a:avLst/>
                      </a:pr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47" name="Oval 1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8933"/>
                        <a:ext cx="71" cy="78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48" name="Freeform 15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72" y="8755"/>
                        <a:ext cx="186" cy="38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20"/>
                          </a:cxn>
                          <a:cxn ang="0">
                            <a:pos x="122" y="229"/>
                          </a:cxn>
                          <a:cxn ang="0">
                            <a:pos x="186" y="4"/>
                          </a:cxn>
                          <a:cxn ang="0">
                            <a:pos x="236" y="253"/>
                          </a:cxn>
                          <a:cxn ang="0">
                            <a:pos x="122" y="418"/>
                          </a:cxn>
                          <a:cxn ang="0">
                            <a:pos x="0" y="320"/>
                          </a:cxn>
                        </a:cxnLst>
                        <a:rect l="0" t="0" r="r" b="b"/>
                        <a:pathLst>
                          <a:path w="247" h="433">
                            <a:moveTo>
                              <a:pt x="0" y="320"/>
                            </a:moveTo>
                            <a:cubicBezTo>
                              <a:pt x="0" y="289"/>
                              <a:pt x="91" y="282"/>
                              <a:pt x="122" y="229"/>
                            </a:cubicBezTo>
                            <a:cubicBezTo>
                              <a:pt x="153" y="176"/>
                              <a:pt x="167" y="0"/>
                              <a:pt x="186" y="4"/>
                            </a:cubicBezTo>
                            <a:cubicBezTo>
                              <a:pt x="205" y="8"/>
                              <a:pt x="247" y="184"/>
                              <a:pt x="236" y="253"/>
                            </a:cubicBezTo>
                            <a:cubicBezTo>
                              <a:pt x="225" y="322"/>
                              <a:pt x="154" y="403"/>
                              <a:pt x="122" y="418"/>
                            </a:cubicBezTo>
                            <a:cubicBezTo>
                              <a:pt x="90" y="433"/>
                              <a:pt x="0" y="351"/>
                              <a:pt x="0" y="320"/>
                            </a:cubicBezTo>
                            <a:close/>
                          </a:path>
                        </a:pathLst>
                      </a:cu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49" name="Freeform 15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82" y="8578"/>
                        <a:ext cx="1602" cy="88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1" y="239"/>
                          </a:cxn>
                          <a:cxn ang="0">
                            <a:pos x="277" y="403"/>
                          </a:cxn>
                          <a:cxn ang="0">
                            <a:pos x="444" y="496"/>
                          </a:cxn>
                          <a:cxn ang="0">
                            <a:pos x="490" y="566"/>
                          </a:cxn>
                          <a:cxn ang="0">
                            <a:pos x="677" y="703"/>
                          </a:cxn>
                          <a:cxn ang="0">
                            <a:pos x="1144" y="463"/>
                          </a:cxn>
                          <a:cxn ang="0">
                            <a:pos x="1481" y="47"/>
                          </a:cxn>
                          <a:cxn ang="0">
                            <a:pos x="1602" y="183"/>
                          </a:cxn>
                          <a:cxn ang="0">
                            <a:pos x="1481" y="345"/>
                          </a:cxn>
                          <a:cxn ang="0">
                            <a:pos x="1058" y="760"/>
                          </a:cxn>
                          <a:cxn ang="0">
                            <a:pos x="764" y="870"/>
                          </a:cxn>
                          <a:cxn ang="0">
                            <a:pos x="444" y="703"/>
                          </a:cxn>
                          <a:cxn ang="0">
                            <a:pos x="231" y="463"/>
                          </a:cxn>
                          <a:cxn ang="0">
                            <a:pos x="25" y="345"/>
                          </a:cxn>
                          <a:cxn ang="0">
                            <a:pos x="91" y="239"/>
                          </a:cxn>
                        </a:cxnLst>
                        <a:rect l="0" t="0" r="r" b="b"/>
                        <a:pathLst>
                          <a:path w="1602" h="880">
                            <a:moveTo>
                              <a:pt x="91" y="239"/>
                            </a:moveTo>
                            <a:cubicBezTo>
                              <a:pt x="133" y="249"/>
                              <a:pt x="218" y="360"/>
                              <a:pt x="277" y="403"/>
                            </a:cubicBezTo>
                            <a:cubicBezTo>
                              <a:pt x="336" y="446"/>
                              <a:pt x="408" y="469"/>
                              <a:pt x="444" y="496"/>
                            </a:cubicBezTo>
                            <a:cubicBezTo>
                              <a:pt x="480" y="523"/>
                              <a:pt x="451" y="532"/>
                              <a:pt x="490" y="566"/>
                            </a:cubicBezTo>
                            <a:cubicBezTo>
                              <a:pt x="529" y="600"/>
                              <a:pt x="568" y="720"/>
                              <a:pt x="677" y="703"/>
                            </a:cubicBezTo>
                            <a:cubicBezTo>
                              <a:pt x="786" y="686"/>
                              <a:pt x="1010" y="572"/>
                              <a:pt x="1144" y="463"/>
                            </a:cubicBezTo>
                            <a:cubicBezTo>
                              <a:pt x="1278" y="354"/>
                              <a:pt x="1405" y="94"/>
                              <a:pt x="1481" y="47"/>
                            </a:cubicBezTo>
                            <a:cubicBezTo>
                              <a:pt x="1557" y="0"/>
                              <a:pt x="1602" y="133"/>
                              <a:pt x="1602" y="183"/>
                            </a:cubicBezTo>
                            <a:cubicBezTo>
                              <a:pt x="1602" y="233"/>
                              <a:pt x="1572" y="249"/>
                              <a:pt x="1481" y="345"/>
                            </a:cubicBezTo>
                            <a:cubicBezTo>
                              <a:pt x="1390" y="441"/>
                              <a:pt x="1178" y="672"/>
                              <a:pt x="1058" y="760"/>
                            </a:cubicBezTo>
                            <a:cubicBezTo>
                              <a:pt x="938" y="848"/>
                              <a:pt x="866" y="880"/>
                              <a:pt x="764" y="870"/>
                            </a:cubicBezTo>
                            <a:cubicBezTo>
                              <a:pt x="662" y="860"/>
                              <a:pt x="533" y="771"/>
                              <a:pt x="444" y="703"/>
                            </a:cubicBezTo>
                            <a:cubicBezTo>
                              <a:pt x="355" y="635"/>
                              <a:pt x="301" y="523"/>
                              <a:pt x="231" y="463"/>
                            </a:cubicBezTo>
                            <a:cubicBezTo>
                              <a:pt x="161" y="403"/>
                              <a:pt x="50" y="382"/>
                              <a:pt x="25" y="345"/>
                            </a:cubicBezTo>
                            <a:cubicBezTo>
                              <a:pt x="0" y="308"/>
                              <a:pt x="49" y="229"/>
                              <a:pt x="91" y="239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0" name="Freeform 15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92" y="8933"/>
                        <a:ext cx="1518" cy="65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5" y="7"/>
                          </a:cxn>
                          <a:cxn ang="0">
                            <a:pos x="156" y="137"/>
                          </a:cxn>
                          <a:cxn ang="0">
                            <a:pos x="434" y="386"/>
                          </a:cxn>
                          <a:cxn ang="0">
                            <a:pos x="769" y="497"/>
                          </a:cxn>
                          <a:cxn ang="0">
                            <a:pos x="936" y="497"/>
                          </a:cxn>
                          <a:cxn ang="0">
                            <a:pos x="1447" y="97"/>
                          </a:cxn>
                          <a:cxn ang="0">
                            <a:pos x="1361" y="221"/>
                          </a:cxn>
                          <a:cxn ang="0">
                            <a:pos x="1119" y="543"/>
                          </a:cxn>
                          <a:cxn ang="0">
                            <a:pos x="853" y="654"/>
                          </a:cxn>
                          <a:cxn ang="0">
                            <a:pos x="527" y="543"/>
                          </a:cxn>
                          <a:cxn ang="0">
                            <a:pos x="239" y="331"/>
                          </a:cxn>
                          <a:cxn ang="0">
                            <a:pos x="63" y="97"/>
                          </a:cxn>
                          <a:cxn ang="0">
                            <a:pos x="15" y="7"/>
                          </a:cxn>
                        </a:cxnLst>
                        <a:rect l="0" t="0" r="r" b="b"/>
                        <a:pathLst>
                          <a:path w="1518" h="654">
                            <a:moveTo>
                              <a:pt x="15" y="7"/>
                            </a:moveTo>
                            <a:cubicBezTo>
                              <a:pt x="30" y="14"/>
                              <a:pt x="86" y="74"/>
                              <a:pt x="156" y="137"/>
                            </a:cubicBezTo>
                            <a:cubicBezTo>
                              <a:pt x="226" y="200"/>
                              <a:pt x="332" y="326"/>
                              <a:pt x="434" y="386"/>
                            </a:cubicBezTo>
                            <a:cubicBezTo>
                              <a:pt x="536" y="446"/>
                              <a:pt x="685" y="479"/>
                              <a:pt x="769" y="497"/>
                            </a:cubicBezTo>
                            <a:cubicBezTo>
                              <a:pt x="853" y="515"/>
                              <a:pt x="823" y="564"/>
                              <a:pt x="936" y="497"/>
                            </a:cubicBezTo>
                            <a:cubicBezTo>
                              <a:pt x="1049" y="430"/>
                              <a:pt x="1376" y="143"/>
                              <a:pt x="1447" y="97"/>
                            </a:cubicBezTo>
                            <a:cubicBezTo>
                              <a:pt x="1518" y="51"/>
                              <a:pt x="1416" y="147"/>
                              <a:pt x="1361" y="221"/>
                            </a:cubicBezTo>
                            <a:cubicBezTo>
                              <a:pt x="1306" y="295"/>
                              <a:pt x="1204" y="471"/>
                              <a:pt x="1119" y="543"/>
                            </a:cubicBezTo>
                            <a:cubicBezTo>
                              <a:pt x="1034" y="615"/>
                              <a:pt x="952" y="654"/>
                              <a:pt x="853" y="654"/>
                            </a:cubicBezTo>
                            <a:cubicBezTo>
                              <a:pt x="754" y="654"/>
                              <a:pt x="629" y="597"/>
                              <a:pt x="527" y="543"/>
                            </a:cubicBezTo>
                            <a:cubicBezTo>
                              <a:pt x="425" y="489"/>
                              <a:pt x="316" y="405"/>
                              <a:pt x="239" y="331"/>
                            </a:cubicBezTo>
                            <a:cubicBezTo>
                              <a:pt x="162" y="257"/>
                              <a:pt x="100" y="147"/>
                              <a:pt x="63" y="97"/>
                            </a:cubicBezTo>
                            <a:cubicBezTo>
                              <a:pt x="26" y="47"/>
                              <a:pt x="0" y="0"/>
                              <a:pt x="15" y="7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1" name="Freeform 15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60" y="9211"/>
                        <a:ext cx="1380" cy="6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" y="53"/>
                          </a:cxn>
                          <a:cxn ang="0">
                            <a:pos x="246" y="219"/>
                          </a:cxn>
                          <a:cxn ang="0">
                            <a:pos x="552" y="376"/>
                          </a:cxn>
                          <a:cxn ang="0">
                            <a:pos x="915" y="488"/>
                          </a:cxn>
                          <a:cxn ang="0">
                            <a:pos x="1314" y="108"/>
                          </a:cxn>
                          <a:cxn ang="0">
                            <a:pos x="1314" y="173"/>
                          </a:cxn>
                          <a:cxn ang="0">
                            <a:pos x="1258" y="340"/>
                          </a:cxn>
                          <a:cxn ang="0">
                            <a:pos x="896" y="637"/>
                          </a:cxn>
                          <a:cxn ang="0">
                            <a:pos x="552" y="535"/>
                          </a:cxn>
                          <a:cxn ang="0">
                            <a:pos x="51" y="53"/>
                          </a:cxn>
                        </a:cxnLst>
                        <a:rect l="0" t="0" r="r" b="b"/>
                        <a:pathLst>
                          <a:path w="1380" h="669">
                            <a:moveTo>
                              <a:pt x="51" y="53"/>
                            </a:moveTo>
                            <a:cubicBezTo>
                              <a:pt x="0" y="0"/>
                              <a:pt x="162" y="165"/>
                              <a:pt x="246" y="219"/>
                            </a:cubicBezTo>
                            <a:cubicBezTo>
                              <a:pt x="330" y="273"/>
                              <a:pt x="440" y="331"/>
                              <a:pt x="552" y="376"/>
                            </a:cubicBezTo>
                            <a:cubicBezTo>
                              <a:pt x="664" y="421"/>
                              <a:pt x="788" y="533"/>
                              <a:pt x="915" y="488"/>
                            </a:cubicBezTo>
                            <a:cubicBezTo>
                              <a:pt x="1042" y="443"/>
                              <a:pt x="1248" y="161"/>
                              <a:pt x="1314" y="108"/>
                            </a:cubicBezTo>
                            <a:cubicBezTo>
                              <a:pt x="1380" y="55"/>
                              <a:pt x="1323" y="134"/>
                              <a:pt x="1314" y="173"/>
                            </a:cubicBezTo>
                            <a:cubicBezTo>
                              <a:pt x="1305" y="212"/>
                              <a:pt x="1328" y="263"/>
                              <a:pt x="1258" y="340"/>
                            </a:cubicBezTo>
                            <a:cubicBezTo>
                              <a:pt x="1188" y="417"/>
                              <a:pt x="1014" y="605"/>
                              <a:pt x="896" y="637"/>
                            </a:cubicBezTo>
                            <a:cubicBezTo>
                              <a:pt x="778" y="669"/>
                              <a:pt x="690" y="632"/>
                              <a:pt x="552" y="535"/>
                            </a:cubicBezTo>
                            <a:cubicBezTo>
                              <a:pt x="414" y="438"/>
                              <a:pt x="102" y="106"/>
                              <a:pt x="51" y="53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2" name="Rectangle 1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78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3" name="Rectangle 1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782"/>
                        <a:ext cx="297" cy="134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4" name="Rectangle 15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9011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5" name="Rectangle 15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902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6" name="Rectangle 16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7" name="Rectangle 1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8" name="Rectangle 1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900" y="8131"/>
                        <a:ext cx="443" cy="71"/>
                      </a:xfrm>
                      <a:prstGeom prst="rect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9" name="Oval 1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7692"/>
                        <a:ext cx="71" cy="116"/>
                      </a:xfrm>
                      <a:prstGeom prst="ellipse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0" name="Freeform 16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35" y="7830"/>
                        <a:ext cx="608" cy="30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7" y="280"/>
                          </a:cxn>
                          <a:cxn ang="0">
                            <a:pos x="3" y="141"/>
                          </a:cxn>
                          <a:cxn ang="0">
                            <a:pos x="87" y="20"/>
                          </a:cxn>
                          <a:cxn ang="0">
                            <a:pos x="523" y="20"/>
                          </a:cxn>
                          <a:cxn ang="0">
                            <a:pos x="598" y="123"/>
                          </a:cxn>
                          <a:cxn ang="0">
                            <a:pos x="523" y="267"/>
                          </a:cxn>
                          <a:cxn ang="0">
                            <a:pos x="384" y="267"/>
                          </a:cxn>
                          <a:cxn ang="0">
                            <a:pos x="87" y="280"/>
                          </a:cxn>
                        </a:cxnLst>
                        <a:rect l="0" t="0" r="r" b="b"/>
                        <a:pathLst>
                          <a:path w="608" h="301">
                            <a:moveTo>
                              <a:pt x="87" y="280"/>
                            </a:moveTo>
                            <a:cubicBezTo>
                              <a:pt x="23" y="259"/>
                              <a:pt x="3" y="184"/>
                              <a:pt x="3" y="141"/>
                            </a:cubicBezTo>
                            <a:cubicBezTo>
                              <a:pt x="3" y="98"/>
                              <a:pt x="0" y="40"/>
                              <a:pt x="87" y="20"/>
                            </a:cubicBezTo>
                            <a:cubicBezTo>
                              <a:pt x="174" y="0"/>
                              <a:pt x="438" y="3"/>
                              <a:pt x="523" y="20"/>
                            </a:cubicBezTo>
                            <a:cubicBezTo>
                              <a:pt x="608" y="37"/>
                              <a:pt x="598" y="82"/>
                              <a:pt x="598" y="123"/>
                            </a:cubicBezTo>
                            <a:cubicBezTo>
                              <a:pt x="598" y="164"/>
                              <a:pt x="559" y="243"/>
                              <a:pt x="523" y="267"/>
                            </a:cubicBezTo>
                            <a:cubicBezTo>
                              <a:pt x="487" y="291"/>
                              <a:pt x="457" y="265"/>
                              <a:pt x="384" y="267"/>
                            </a:cubicBezTo>
                            <a:cubicBezTo>
                              <a:pt x="311" y="269"/>
                              <a:pt x="151" y="301"/>
                              <a:pt x="87" y="280"/>
                            </a:cubicBezTo>
                            <a:close/>
                          </a:path>
                        </a:pathLst>
                      </a:cu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1" name="Freeform 16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00" y="7853"/>
                        <a:ext cx="121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6" y="190"/>
                          </a:cxn>
                          <a:cxn ang="0">
                            <a:pos x="15" y="100"/>
                          </a:cxn>
                          <a:cxn ang="0">
                            <a:pos x="15" y="27"/>
                          </a:cxn>
                          <a:cxn ang="0">
                            <a:pos x="106" y="27"/>
                          </a:cxn>
                          <a:cxn ang="0">
                            <a:pos x="106" y="190"/>
                          </a:cxn>
                        </a:cxnLst>
                        <a:rect l="0" t="0" r="r" b="b"/>
                        <a:pathLst>
                          <a:path w="121" h="202">
                            <a:moveTo>
                              <a:pt x="106" y="190"/>
                            </a:moveTo>
                            <a:cubicBezTo>
                              <a:pt x="91" y="202"/>
                              <a:pt x="30" y="127"/>
                              <a:pt x="15" y="100"/>
                            </a:cubicBezTo>
                            <a:cubicBezTo>
                              <a:pt x="0" y="73"/>
                              <a:pt x="0" y="39"/>
                              <a:pt x="15" y="27"/>
                            </a:cubicBezTo>
                            <a:cubicBezTo>
                              <a:pt x="30" y="15"/>
                              <a:pt x="91" y="0"/>
                              <a:pt x="106" y="27"/>
                            </a:cubicBezTo>
                            <a:cubicBezTo>
                              <a:pt x="121" y="54"/>
                              <a:pt x="121" y="178"/>
                              <a:pt x="106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2" name="Freeform 16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065" y="7853"/>
                        <a:ext cx="95" cy="21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190"/>
                          </a:cxn>
                          <a:cxn ang="0">
                            <a:pos x="12" y="27"/>
                          </a:cxn>
                          <a:cxn ang="0">
                            <a:pos x="83" y="27"/>
                          </a:cxn>
                          <a:cxn ang="0">
                            <a:pos x="83" y="190"/>
                          </a:cxn>
                          <a:cxn ang="0">
                            <a:pos x="12" y="190"/>
                          </a:cxn>
                        </a:cxnLst>
                        <a:rect l="0" t="0" r="r" b="b"/>
                        <a:pathLst>
                          <a:path w="95" h="219">
                            <a:moveTo>
                              <a:pt x="12" y="190"/>
                            </a:moveTo>
                            <a:cubicBezTo>
                              <a:pt x="0" y="163"/>
                              <a:pt x="0" y="54"/>
                              <a:pt x="12" y="27"/>
                            </a:cubicBezTo>
                            <a:cubicBezTo>
                              <a:pt x="24" y="0"/>
                              <a:pt x="71" y="0"/>
                              <a:pt x="83" y="27"/>
                            </a:cubicBezTo>
                            <a:cubicBezTo>
                              <a:pt x="95" y="54"/>
                              <a:pt x="95" y="161"/>
                              <a:pt x="83" y="190"/>
                            </a:cubicBezTo>
                            <a:cubicBezTo>
                              <a:pt x="71" y="219"/>
                              <a:pt x="24" y="217"/>
                              <a:pt x="12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3" name="Freeform 16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96" y="7853"/>
                        <a:ext cx="162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" y="224"/>
                          </a:cxn>
                          <a:cxn ang="0">
                            <a:pos x="23" y="32"/>
                          </a:cxn>
                          <a:cxn ang="0">
                            <a:pos x="162" y="32"/>
                          </a:cxn>
                          <a:cxn ang="0">
                            <a:pos x="116" y="142"/>
                          </a:cxn>
                          <a:cxn ang="0">
                            <a:pos x="23" y="224"/>
                          </a:cxn>
                        </a:cxnLst>
                        <a:rect l="0" t="0" r="r" b="b"/>
                        <a:pathLst>
                          <a:path w="177" h="242">
                            <a:moveTo>
                              <a:pt x="23" y="224"/>
                            </a:moveTo>
                            <a:cubicBezTo>
                              <a:pt x="8" y="206"/>
                              <a:pt x="0" y="64"/>
                              <a:pt x="23" y="32"/>
                            </a:cubicBezTo>
                            <a:cubicBezTo>
                              <a:pt x="46" y="0"/>
                              <a:pt x="147" y="14"/>
                              <a:pt x="162" y="32"/>
                            </a:cubicBezTo>
                            <a:cubicBezTo>
                              <a:pt x="177" y="50"/>
                              <a:pt x="139" y="115"/>
                              <a:pt x="116" y="142"/>
                            </a:cubicBezTo>
                            <a:cubicBezTo>
                              <a:pt x="93" y="169"/>
                              <a:pt x="38" y="242"/>
                              <a:pt x="23" y="22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4" name="WordArt 168"/>
                      <p:cNvSpPr>
                        <a:spLocks noChangeArrowheads="1" noChangeShapeType="1" noTextEdit="1"/>
                      </p:cNvSpPr>
                      <p:nvPr/>
                    </p:nvSpPr>
                    <p:spPr bwMode="auto">
                      <a:xfrm>
                        <a:off x="9722" y="8436"/>
                        <a:ext cx="792" cy="564"/>
                      </a:xfrm>
                      <a:prstGeom prst="rect">
                        <a:avLst/>
                      </a:prstGeom>
                    </p:spPr>
                    <p:txBody>
                      <a:bodyPr wrap="none" fromWordArt="1">
                        <a:prstTxWarp prst="textArchUp">
                          <a:avLst>
                            <a:gd name="adj" fmla="val 10800000"/>
                          </a:avLst>
                        </a:prstTxWarp>
                      </a:bodyPr>
                      <a:lstStyle/>
                      <a:p>
                        <a:pPr algn="ctr" rtl="0"/>
                        <a:r>
                          <a:rPr lang="es-ES" sz="3600" kern="10" spc="0" smtClean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rPr>
                          <a:t>RFESS</a:t>
                        </a:r>
                        <a:endParaRPr lang="es-ES" sz="3600" kern="10" spc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endParaRPr>
                      </a:p>
                    </p:txBody>
                  </p:sp>
                  <p:sp>
                    <p:nvSpPr>
                      <p:cNvPr id="4265" name="Rectangle 16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252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6" name="Rectangle 17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439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7" name="Rectangle 17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6" y="8317"/>
                        <a:ext cx="193" cy="119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sp>
                  <p:nvSpPr>
                    <p:cNvPr id="4268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2752" y="1076"/>
                      <a:ext cx="327" cy="193"/>
                    </a:xfrm>
                    <a:custGeom>
                      <a:avLst/>
                      <a:gdLst/>
                      <a:ahLst/>
                      <a:cxnLst>
                        <a:cxn ang="0">
                          <a:pos x="315" y="114"/>
                        </a:cxn>
                        <a:cxn ang="0">
                          <a:pos x="242" y="16"/>
                        </a:cxn>
                        <a:cxn ang="0">
                          <a:pos x="20" y="16"/>
                        </a:cxn>
                        <a:cxn ang="0">
                          <a:pos x="119" y="59"/>
                        </a:cxn>
                        <a:cxn ang="0">
                          <a:pos x="242" y="114"/>
                        </a:cxn>
                        <a:cxn ang="0">
                          <a:pos x="315" y="177"/>
                        </a:cxn>
                        <a:cxn ang="0">
                          <a:pos x="315" y="114"/>
                        </a:cxn>
                      </a:cxnLst>
                      <a:rect l="0" t="0" r="r" b="b"/>
                      <a:pathLst>
                        <a:path w="327" h="181">
                          <a:moveTo>
                            <a:pt x="315" y="114"/>
                          </a:moveTo>
                          <a:cubicBezTo>
                            <a:pt x="303" y="87"/>
                            <a:pt x="291" y="32"/>
                            <a:pt x="242" y="16"/>
                          </a:cubicBezTo>
                          <a:cubicBezTo>
                            <a:pt x="193" y="0"/>
                            <a:pt x="40" y="9"/>
                            <a:pt x="20" y="16"/>
                          </a:cubicBezTo>
                          <a:cubicBezTo>
                            <a:pt x="0" y="23"/>
                            <a:pt x="82" y="43"/>
                            <a:pt x="119" y="59"/>
                          </a:cubicBezTo>
                          <a:cubicBezTo>
                            <a:pt x="156" y="75"/>
                            <a:pt x="209" y="94"/>
                            <a:pt x="242" y="114"/>
                          </a:cubicBezTo>
                          <a:cubicBezTo>
                            <a:pt x="275" y="134"/>
                            <a:pt x="303" y="181"/>
                            <a:pt x="315" y="177"/>
                          </a:cubicBezTo>
                          <a:cubicBezTo>
                            <a:pt x="327" y="173"/>
                            <a:pt x="327" y="141"/>
                            <a:pt x="315" y="114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269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2831" y="1158"/>
                      <a:ext cx="236" cy="195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6"/>
                        </a:cxn>
                        <a:cxn ang="0">
                          <a:pos x="163" y="114"/>
                        </a:cxn>
                        <a:cxn ang="0">
                          <a:pos x="58" y="37"/>
                        </a:cxn>
                        <a:cxn ang="0">
                          <a:pos x="3" y="11"/>
                        </a:cxn>
                        <a:cxn ang="0">
                          <a:pos x="40" y="104"/>
                        </a:cxn>
                        <a:cxn ang="0">
                          <a:pos x="163" y="172"/>
                        </a:cxn>
                        <a:cxn ang="0">
                          <a:pos x="236" y="166"/>
                        </a:cxn>
                      </a:cxnLst>
                      <a:rect l="0" t="0" r="r" b="b"/>
                      <a:pathLst>
                        <a:path w="236" h="183">
                          <a:moveTo>
                            <a:pt x="236" y="166"/>
                          </a:moveTo>
                          <a:cubicBezTo>
                            <a:pt x="236" y="156"/>
                            <a:pt x="193" y="135"/>
                            <a:pt x="163" y="114"/>
                          </a:cubicBezTo>
                          <a:cubicBezTo>
                            <a:pt x="133" y="93"/>
                            <a:pt x="85" y="54"/>
                            <a:pt x="58" y="37"/>
                          </a:cubicBezTo>
                          <a:cubicBezTo>
                            <a:pt x="31" y="20"/>
                            <a:pt x="6" y="0"/>
                            <a:pt x="3" y="11"/>
                          </a:cubicBezTo>
                          <a:cubicBezTo>
                            <a:pt x="0" y="22"/>
                            <a:pt x="13" y="77"/>
                            <a:pt x="40" y="104"/>
                          </a:cubicBezTo>
                          <a:cubicBezTo>
                            <a:pt x="67" y="131"/>
                            <a:pt x="130" y="161"/>
                            <a:pt x="163" y="172"/>
                          </a:cubicBezTo>
                          <a:cubicBezTo>
                            <a:pt x="196" y="183"/>
                            <a:pt x="236" y="176"/>
                            <a:pt x="236" y="166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4270" name="WordArt 174"/>
                  <p:cNvSpPr>
                    <a:spLocks noChangeArrowheads="1" noChangeShapeType="1" noTextEdit="1"/>
                  </p:cNvSpPr>
                  <p:nvPr/>
                </p:nvSpPr>
                <p:spPr bwMode="auto">
                  <a:xfrm rot="4394940">
                    <a:off x="9241" y="3470"/>
                    <a:ext cx="591" cy="185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Plain">
                      <a:avLst>
                        <a:gd name="adj" fmla="val 5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FFFF00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00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4271" name="Freeform 175"/>
                  <p:cNvSpPr>
                    <a:spLocks/>
                  </p:cNvSpPr>
                  <p:nvPr/>
                </p:nvSpPr>
                <p:spPr bwMode="auto">
                  <a:xfrm>
                    <a:off x="8741" y="2391"/>
                    <a:ext cx="727" cy="758"/>
                  </a:xfrm>
                  <a:custGeom>
                    <a:avLst/>
                    <a:gdLst/>
                    <a:ahLst/>
                    <a:cxnLst>
                      <a:cxn ang="0">
                        <a:pos x="389" y="77"/>
                      </a:cxn>
                      <a:cxn ang="0">
                        <a:pos x="541" y="216"/>
                      </a:cxn>
                      <a:cxn ang="0">
                        <a:pos x="655" y="360"/>
                      </a:cxn>
                      <a:cxn ang="0">
                        <a:pos x="468" y="498"/>
                      </a:cxn>
                      <a:cxn ang="0">
                        <a:pos x="305" y="577"/>
                      </a:cxn>
                      <a:cxn ang="0">
                        <a:pos x="181" y="418"/>
                      </a:cxn>
                      <a:cxn ang="0">
                        <a:pos x="15" y="195"/>
                      </a:cxn>
                      <a:cxn ang="0">
                        <a:pos x="93" y="123"/>
                      </a:cxn>
                      <a:cxn ang="0">
                        <a:pos x="334" y="0"/>
                      </a:cxn>
                    </a:cxnLst>
                    <a:rect l="0" t="0" r="r" b="b"/>
                    <a:pathLst>
                      <a:path w="667" h="590">
                        <a:moveTo>
                          <a:pt x="389" y="77"/>
                        </a:moveTo>
                        <a:cubicBezTo>
                          <a:pt x="443" y="123"/>
                          <a:pt x="497" y="169"/>
                          <a:pt x="541" y="216"/>
                        </a:cubicBezTo>
                        <a:cubicBezTo>
                          <a:pt x="585" y="263"/>
                          <a:pt x="667" y="313"/>
                          <a:pt x="655" y="360"/>
                        </a:cubicBezTo>
                        <a:cubicBezTo>
                          <a:pt x="643" y="407"/>
                          <a:pt x="526" y="462"/>
                          <a:pt x="468" y="498"/>
                        </a:cubicBezTo>
                        <a:cubicBezTo>
                          <a:pt x="410" y="534"/>
                          <a:pt x="353" y="590"/>
                          <a:pt x="305" y="577"/>
                        </a:cubicBezTo>
                        <a:cubicBezTo>
                          <a:pt x="257" y="564"/>
                          <a:pt x="229" y="482"/>
                          <a:pt x="181" y="418"/>
                        </a:cubicBezTo>
                        <a:cubicBezTo>
                          <a:pt x="133" y="354"/>
                          <a:pt x="30" y="244"/>
                          <a:pt x="15" y="195"/>
                        </a:cubicBezTo>
                        <a:cubicBezTo>
                          <a:pt x="0" y="146"/>
                          <a:pt x="40" y="155"/>
                          <a:pt x="93" y="123"/>
                        </a:cubicBezTo>
                        <a:cubicBezTo>
                          <a:pt x="146" y="91"/>
                          <a:pt x="240" y="45"/>
                          <a:pt x="334" y="0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272" name="Freeform 176"/>
                  <p:cNvSpPr>
                    <a:spLocks/>
                  </p:cNvSpPr>
                  <p:nvPr/>
                </p:nvSpPr>
                <p:spPr bwMode="auto">
                  <a:xfrm>
                    <a:off x="9690" y="1997"/>
                    <a:ext cx="584" cy="635"/>
                  </a:xfrm>
                  <a:custGeom>
                    <a:avLst/>
                    <a:gdLst/>
                    <a:ahLst/>
                    <a:cxnLst>
                      <a:cxn ang="0">
                        <a:pos x="37" y="42"/>
                      </a:cxn>
                      <a:cxn ang="0">
                        <a:pos x="37" y="385"/>
                      </a:cxn>
                      <a:cxn ang="0">
                        <a:pos x="205" y="569"/>
                      </a:cxn>
                      <a:cxn ang="0">
                        <a:pos x="337" y="605"/>
                      </a:cxn>
                      <a:cxn ang="0">
                        <a:pos x="572" y="389"/>
                      </a:cxn>
                      <a:cxn ang="0">
                        <a:pos x="262" y="134"/>
                      </a:cxn>
                      <a:cxn ang="0">
                        <a:pos x="37" y="42"/>
                      </a:cxn>
                    </a:cxnLst>
                    <a:rect l="0" t="0" r="r" b="b"/>
                    <a:pathLst>
                      <a:path w="584" h="635">
                        <a:moveTo>
                          <a:pt x="37" y="42"/>
                        </a:moveTo>
                        <a:cubicBezTo>
                          <a:pt x="0" y="84"/>
                          <a:pt x="9" y="297"/>
                          <a:pt x="37" y="385"/>
                        </a:cubicBezTo>
                        <a:cubicBezTo>
                          <a:pt x="65" y="473"/>
                          <a:pt x="155" y="532"/>
                          <a:pt x="205" y="569"/>
                        </a:cubicBezTo>
                        <a:cubicBezTo>
                          <a:pt x="255" y="606"/>
                          <a:pt x="276" y="635"/>
                          <a:pt x="337" y="605"/>
                        </a:cubicBezTo>
                        <a:cubicBezTo>
                          <a:pt x="398" y="575"/>
                          <a:pt x="584" y="467"/>
                          <a:pt x="572" y="389"/>
                        </a:cubicBezTo>
                        <a:cubicBezTo>
                          <a:pt x="560" y="311"/>
                          <a:pt x="354" y="188"/>
                          <a:pt x="262" y="134"/>
                        </a:cubicBezTo>
                        <a:cubicBezTo>
                          <a:pt x="170" y="80"/>
                          <a:pt x="74" y="0"/>
                          <a:pt x="37" y="42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273" name="Freeform 177"/>
                  <p:cNvSpPr>
                    <a:spLocks/>
                  </p:cNvSpPr>
                  <p:nvPr/>
                </p:nvSpPr>
                <p:spPr bwMode="auto">
                  <a:xfrm>
                    <a:off x="9193" y="2804"/>
                    <a:ext cx="133" cy="137"/>
                  </a:xfrm>
                  <a:custGeom>
                    <a:avLst/>
                    <a:gdLst/>
                    <a:ahLst/>
                    <a:cxnLst>
                      <a:cxn ang="0">
                        <a:pos x="133" y="137"/>
                      </a:cxn>
                      <a:cxn ang="0">
                        <a:pos x="92" y="4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3" h="137">
                        <a:moveTo>
                          <a:pt x="133" y="137"/>
                        </a:moveTo>
                        <a:cubicBezTo>
                          <a:pt x="123" y="101"/>
                          <a:pt x="114" y="66"/>
                          <a:pt x="92" y="43"/>
                        </a:cubicBezTo>
                        <a:cubicBezTo>
                          <a:pt x="70" y="20"/>
                          <a:pt x="35" y="10"/>
                          <a:pt x="0" y="0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274" name="Freeform 178"/>
                  <p:cNvSpPr>
                    <a:spLocks/>
                  </p:cNvSpPr>
                  <p:nvPr/>
                </p:nvSpPr>
                <p:spPr bwMode="auto">
                  <a:xfrm>
                    <a:off x="9117" y="2893"/>
                    <a:ext cx="104" cy="141"/>
                  </a:xfrm>
                  <a:custGeom>
                    <a:avLst/>
                    <a:gdLst/>
                    <a:ahLst/>
                    <a:cxnLst>
                      <a:cxn ang="0">
                        <a:pos x="89" y="141"/>
                      </a:cxn>
                      <a:cxn ang="0">
                        <a:pos x="89" y="5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4" h="141">
                        <a:moveTo>
                          <a:pt x="89" y="141"/>
                        </a:moveTo>
                        <a:cubicBezTo>
                          <a:pt x="96" y="108"/>
                          <a:pt x="104" y="75"/>
                          <a:pt x="89" y="52"/>
                        </a:cubicBezTo>
                        <a:cubicBezTo>
                          <a:pt x="74" y="29"/>
                          <a:pt x="37" y="14"/>
                          <a:pt x="0" y="0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</p:grpSp>
        <p:sp>
          <p:nvSpPr>
            <p:cNvPr id="4275" name="Freeform 179"/>
            <p:cNvSpPr>
              <a:spLocks/>
            </p:cNvSpPr>
            <p:nvPr/>
          </p:nvSpPr>
          <p:spPr bwMode="auto">
            <a:xfrm>
              <a:off x="9712" y="2223"/>
              <a:ext cx="182" cy="98"/>
            </a:xfrm>
            <a:custGeom>
              <a:avLst/>
              <a:gdLst/>
              <a:ahLst/>
              <a:cxnLst>
                <a:cxn ang="0">
                  <a:pos x="182" y="98"/>
                </a:cxn>
                <a:cxn ang="0">
                  <a:pos x="0" y="0"/>
                </a:cxn>
              </a:cxnLst>
              <a:rect l="0" t="0" r="r" b="b"/>
              <a:pathLst>
                <a:path w="182" h="98">
                  <a:moveTo>
                    <a:pt x="182" y="98"/>
                  </a:moveTo>
                  <a:cubicBezTo>
                    <a:pt x="182" y="98"/>
                    <a:pt x="91" y="4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76" name="Freeform 180"/>
            <p:cNvSpPr>
              <a:spLocks/>
            </p:cNvSpPr>
            <p:nvPr/>
          </p:nvSpPr>
          <p:spPr bwMode="auto">
            <a:xfrm>
              <a:off x="9645" y="2313"/>
              <a:ext cx="174" cy="93"/>
            </a:xfrm>
            <a:custGeom>
              <a:avLst/>
              <a:gdLst/>
              <a:ahLst/>
              <a:cxnLst>
                <a:cxn ang="0">
                  <a:pos x="174" y="93"/>
                </a:cxn>
                <a:cxn ang="0">
                  <a:pos x="0" y="0"/>
                </a:cxn>
              </a:cxnLst>
              <a:rect l="0" t="0" r="r" b="b"/>
              <a:pathLst>
                <a:path w="174" h="93">
                  <a:moveTo>
                    <a:pt x="174" y="93"/>
                  </a:moveTo>
                  <a:cubicBezTo>
                    <a:pt x="174" y="93"/>
                    <a:pt x="87" y="46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57" name="Group 32"/>
          <p:cNvGrpSpPr>
            <a:grpSpLocks/>
          </p:cNvGrpSpPr>
          <p:nvPr/>
        </p:nvGrpSpPr>
        <p:grpSpPr bwMode="auto">
          <a:xfrm>
            <a:off x="4816475" y="3643314"/>
            <a:ext cx="4327525" cy="928694"/>
            <a:chOff x="1041" y="6363"/>
            <a:chExt cx="6814" cy="1658"/>
          </a:xfrm>
        </p:grpSpPr>
        <p:sp>
          <p:nvSpPr>
            <p:cNvPr id="358" name="Freeform 33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9" name="Freeform 34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0" name="Freeform 35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1" name="Freeform 36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2" name="Freeform 37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3" name="Freeform 38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4" name="Freeform 39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5" name="Freeform 40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66" name="Group 26"/>
          <p:cNvGrpSpPr>
            <a:grpSpLocks/>
          </p:cNvGrpSpPr>
          <p:nvPr/>
        </p:nvGrpSpPr>
        <p:grpSpPr bwMode="auto">
          <a:xfrm>
            <a:off x="7215142" y="4357694"/>
            <a:ext cx="1928858" cy="1271590"/>
            <a:chOff x="4149" y="12058"/>
            <a:chExt cx="2521" cy="1743"/>
          </a:xfrm>
        </p:grpSpPr>
        <p:sp>
          <p:nvSpPr>
            <p:cNvPr id="367" name="Freeform 27"/>
            <p:cNvSpPr>
              <a:spLocks/>
            </p:cNvSpPr>
            <p:nvPr/>
          </p:nvSpPr>
          <p:spPr bwMode="auto">
            <a:xfrm>
              <a:off x="4456" y="13293"/>
              <a:ext cx="2214" cy="508"/>
            </a:xfrm>
            <a:custGeom>
              <a:avLst/>
              <a:gdLst/>
              <a:ahLst/>
              <a:cxnLst>
                <a:cxn ang="0">
                  <a:pos x="270" y="57"/>
                </a:cxn>
                <a:cxn ang="0">
                  <a:pos x="1115" y="57"/>
                </a:cxn>
                <a:cxn ang="0">
                  <a:pos x="2015" y="39"/>
                </a:cxn>
                <a:cxn ang="0">
                  <a:pos x="2111" y="289"/>
                </a:cxn>
                <a:cxn ang="0">
                  <a:pos x="1397" y="401"/>
                </a:cxn>
                <a:cxn ang="0">
                  <a:pos x="421" y="466"/>
                </a:cxn>
                <a:cxn ang="0">
                  <a:pos x="14" y="150"/>
                </a:cxn>
                <a:cxn ang="0">
                  <a:pos x="339" y="57"/>
                </a:cxn>
              </a:cxnLst>
              <a:rect l="0" t="0" r="r" b="b"/>
              <a:pathLst>
                <a:path w="2214" h="508">
                  <a:moveTo>
                    <a:pt x="270" y="57"/>
                  </a:moveTo>
                  <a:cubicBezTo>
                    <a:pt x="547" y="58"/>
                    <a:pt x="824" y="60"/>
                    <a:pt x="1115" y="57"/>
                  </a:cubicBezTo>
                  <a:cubicBezTo>
                    <a:pt x="1406" y="54"/>
                    <a:pt x="1849" y="0"/>
                    <a:pt x="2015" y="39"/>
                  </a:cubicBezTo>
                  <a:cubicBezTo>
                    <a:pt x="2181" y="78"/>
                    <a:pt x="2214" y="229"/>
                    <a:pt x="2111" y="289"/>
                  </a:cubicBezTo>
                  <a:cubicBezTo>
                    <a:pt x="2008" y="349"/>
                    <a:pt x="1679" y="372"/>
                    <a:pt x="1397" y="401"/>
                  </a:cubicBezTo>
                  <a:cubicBezTo>
                    <a:pt x="1115" y="430"/>
                    <a:pt x="651" y="508"/>
                    <a:pt x="421" y="466"/>
                  </a:cubicBezTo>
                  <a:cubicBezTo>
                    <a:pt x="191" y="424"/>
                    <a:pt x="28" y="218"/>
                    <a:pt x="14" y="150"/>
                  </a:cubicBezTo>
                  <a:cubicBezTo>
                    <a:pt x="0" y="82"/>
                    <a:pt x="169" y="69"/>
                    <a:pt x="339" y="57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8" name="Freeform 28"/>
            <p:cNvSpPr>
              <a:spLocks/>
            </p:cNvSpPr>
            <p:nvPr/>
          </p:nvSpPr>
          <p:spPr bwMode="auto">
            <a:xfrm>
              <a:off x="4302" y="12924"/>
              <a:ext cx="2157" cy="313"/>
            </a:xfrm>
            <a:custGeom>
              <a:avLst/>
              <a:gdLst/>
              <a:ahLst/>
              <a:cxnLst>
                <a:cxn ang="0">
                  <a:pos x="154" y="296"/>
                </a:cxn>
                <a:cxn ang="0">
                  <a:pos x="1057" y="305"/>
                </a:cxn>
                <a:cxn ang="0">
                  <a:pos x="2017" y="250"/>
                </a:cxn>
                <a:cxn ang="0">
                  <a:pos x="1899" y="36"/>
                </a:cxn>
                <a:cxn ang="0">
                  <a:pos x="1128" y="36"/>
                </a:cxn>
                <a:cxn ang="0">
                  <a:pos x="276" y="129"/>
                </a:cxn>
                <a:cxn ang="0">
                  <a:pos x="6" y="175"/>
                </a:cxn>
                <a:cxn ang="0">
                  <a:pos x="239" y="287"/>
                </a:cxn>
              </a:cxnLst>
              <a:rect l="0" t="0" r="r" b="b"/>
              <a:pathLst>
                <a:path w="2157" h="313">
                  <a:moveTo>
                    <a:pt x="154" y="296"/>
                  </a:moveTo>
                  <a:cubicBezTo>
                    <a:pt x="450" y="304"/>
                    <a:pt x="747" y="313"/>
                    <a:pt x="1057" y="305"/>
                  </a:cubicBezTo>
                  <a:cubicBezTo>
                    <a:pt x="1367" y="297"/>
                    <a:pt x="1877" y="295"/>
                    <a:pt x="2017" y="250"/>
                  </a:cubicBezTo>
                  <a:cubicBezTo>
                    <a:pt x="2157" y="205"/>
                    <a:pt x="2047" y="72"/>
                    <a:pt x="1899" y="36"/>
                  </a:cubicBezTo>
                  <a:cubicBezTo>
                    <a:pt x="1751" y="0"/>
                    <a:pt x="1398" y="21"/>
                    <a:pt x="1128" y="36"/>
                  </a:cubicBezTo>
                  <a:cubicBezTo>
                    <a:pt x="858" y="51"/>
                    <a:pt x="463" y="106"/>
                    <a:pt x="276" y="129"/>
                  </a:cubicBezTo>
                  <a:cubicBezTo>
                    <a:pt x="89" y="152"/>
                    <a:pt x="12" y="149"/>
                    <a:pt x="6" y="175"/>
                  </a:cubicBezTo>
                  <a:cubicBezTo>
                    <a:pt x="0" y="201"/>
                    <a:pt x="119" y="244"/>
                    <a:pt x="239" y="287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9" name="Freeform 29"/>
            <p:cNvSpPr>
              <a:spLocks/>
            </p:cNvSpPr>
            <p:nvPr/>
          </p:nvSpPr>
          <p:spPr bwMode="auto">
            <a:xfrm>
              <a:off x="4149" y="12575"/>
              <a:ext cx="1855" cy="366"/>
            </a:xfrm>
            <a:custGeom>
              <a:avLst/>
              <a:gdLst/>
              <a:ahLst/>
              <a:cxnLst>
                <a:cxn ang="0">
                  <a:pos x="246" y="349"/>
                </a:cxn>
                <a:cxn ang="0">
                  <a:pos x="1052" y="274"/>
                </a:cxn>
                <a:cxn ang="0">
                  <a:pos x="1646" y="246"/>
                </a:cxn>
                <a:cxn ang="0">
                  <a:pos x="1855" y="236"/>
                </a:cxn>
                <a:cxn ang="0">
                  <a:pos x="1646" y="23"/>
                </a:cxn>
                <a:cxn ang="0">
                  <a:pos x="885" y="97"/>
                </a:cxn>
                <a:cxn ang="0">
                  <a:pos x="106" y="171"/>
                </a:cxn>
                <a:cxn ang="0">
                  <a:pos x="246" y="349"/>
                </a:cxn>
              </a:cxnLst>
              <a:rect l="0" t="0" r="r" b="b"/>
              <a:pathLst>
                <a:path w="1855" h="366">
                  <a:moveTo>
                    <a:pt x="246" y="349"/>
                  </a:moveTo>
                  <a:cubicBezTo>
                    <a:pt x="404" y="366"/>
                    <a:pt x="819" y="291"/>
                    <a:pt x="1052" y="274"/>
                  </a:cubicBezTo>
                  <a:cubicBezTo>
                    <a:pt x="1285" y="257"/>
                    <a:pt x="1512" y="252"/>
                    <a:pt x="1646" y="246"/>
                  </a:cubicBezTo>
                  <a:cubicBezTo>
                    <a:pt x="1780" y="240"/>
                    <a:pt x="1855" y="273"/>
                    <a:pt x="1855" y="236"/>
                  </a:cubicBezTo>
                  <a:cubicBezTo>
                    <a:pt x="1855" y="199"/>
                    <a:pt x="1808" y="46"/>
                    <a:pt x="1646" y="23"/>
                  </a:cubicBezTo>
                  <a:cubicBezTo>
                    <a:pt x="1484" y="0"/>
                    <a:pt x="1142" y="72"/>
                    <a:pt x="885" y="97"/>
                  </a:cubicBezTo>
                  <a:cubicBezTo>
                    <a:pt x="628" y="122"/>
                    <a:pt x="212" y="129"/>
                    <a:pt x="106" y="171"/>
                  </a:cubicBezTo>
                  <a:cubicBezTo>
                    <a:pt x="0" y="213"/>
                    <a:pt x="88" y="332"/>
                    <a:pt x="246" y="349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0" name="Freeform 30"/>
            <p:cNvSpPr>
              <a:spLocks/>
            </p:cNvSpPr>
            <p:nvPr/>
          </p:nvSpPr>
          <p:spPr bwMode="auto">
            <a:xfrm>
              <a:off x="4171" y="12361"/>
              <a:ext cx="1474" cy="229"/>
            </a:xfrm>
            <a:custGeom>
              <a:avLst/>
              <a:gdLst/>
              <a:ahLst/>
              <a:cxnLst>
                <a:cxn ang="0">
                  <a:pos x="84" y="214"/>
                </a:cxn>
                <a:cxn ang="0">
                  <a:pos x="641" y="214"/>
                </a:cxn>
                <a:cxn ang="0">
                  <a:pos x="1328" y="125"/>
                </a:cxn>
                <a:cxn ang="0">
                  <a:pos x="1455" y="125"/>
                </a:cxn>
                <a:cxn ang="0">
                  <a:pos x="1216" y="14"/>
                </a:cxn>
                <a:cxn ang="0">
                  <a:pos x="559" y="42"/>
                </a:cxn>
                <a:cxn ang="0">
                  <a:pos x="137" y="125"/>
                </a:cxn>
                <a:cxn ang="0">
                  <a:pos x="84" y="214"/>
                </a:cxn>
              </a:cxnLst>
              <a:rect l="0" t="0" r="r" b="b"/>
              <a:pathLst>
                <a:path w="1474" h="229">
                  <a:moveTo>
                    <a:pt x="84" y="214"/>
                  </a:moveTo>
                  <a:cubicBezTo>
                    <a:pt x="168" y="229"/>
                    <a:pt x="434" y="229"/>
                    <a:pt x="641" y="214"/>
                  </a:cubicBezTo>
                  <a:cubicBezTo>
                    <a:pt x="848" y="199"/>
                    <a:pt x="1192" y="140"/>
                    <a:pt x="1328" y="125"/>
                  </a:cubicBezTo>
                  <a:cubicBezTo>
                    <a:pt x="1464" y="110"/>
                    <a:pt x="1474" y="143"/>
                    <a:pt x="1455" y="125"/>
                  </a:cubicBezTo>
                  <a:cubicBezTo>
                    <a:pt x="1436" y="107"/>
                    <a:pt x="1365" y="28"/>
                    <a:pt x="1216" y="14"/>
                  </a:cubicBezTo>
                  <a:cubicBezTo>
                    <a:pt x="1067" y="0"/>
                    <a:pt x="739" y="24"/>
                    <a:pt x="559" y="42"/>
                  </a:cubicBezTo>
                  <a:cubicBezTo>
                    <a:pt x="379" y="60"/>
                    <a:pt x="208" y="96"/>
                    <a:pt x="137" y="125"/>
                  </a:cubicBezTo>
                  <a:cubicBezTo>
                    <a:pt x="66" y="154"/>
                    <a:pt x="0" y="199"/>
                    <a:pt x="84" y="21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1" name="Freeform 31"/>
            <p:cNvSpPr>
              <a:spLocks/>
            </p:cNvSpPr>
            <p:nvPr/>
          </p:nvSpPr>
          <p:spPr bwMode="auto">
            <a:xfrm>
              <a:off x="4222" y="12058"/>
              <a:ext cx="1038" cy="320"/>
            </a:xfrm>
            <a:custGeom>
              <a:avLst/>
              <a:gdLst/>
              <a:ahLst/>
              <a:cxnLst>
                <a:cxn ang="0">
                  <a:pos x="114" y="303"/>
                </a:cxn>
                <a:cxn ang="0">
                  <a:pos x="535" y="252"/>
                </a:cxn>
                <a:cxn ang="0">
                  <a:pos x="979" y="198"/>
                </a:cxn>
                <a:cxn ang="0">
                  <a:pos x="889" y="28"/>
                </a:cxn>
                <a:cxn ang="0">
                  <a:pos x="310" y="28"/>
                </a:cxn>
                <a:cxn ang="0">
                  <a:pos x="33" y="149"/>
                </a:cxn>
                <a:cxn ang="0">
                  <a:pos x="114" y="303"/>
                </a:cxn>
              </a:cxnLst>
              <a:rect l="0" t="0" r="r" b="b"/>
              <a:pathLst>
                <a:path w="1038" h="320">
                  <a:moveTo>
                    <a:pt x="114" y="303"/>
                  </a:moveTo>
                  <a:cubicBezTo>
                    <a:pt x="198" y="320"/>
                    <a:pt x="391" y="269"/>
                    <a:pt x="535" y="252"/>
                  </a:cubicBezTo>
                  <a:cubicBezTo>
                    <a:pt x="679" y="235"/>
                    <a:pt x="920" y="235"/>
                    <a:pt x="979" y="198"/>
                  </a:cubicBezTo>
                  <a:cubicBezTo>
                    <a:pt x="1038" y="161"/>
                    <a:pt x="1000" y="56"/>
                    <a:pt x="889" y="28"/>
                  </a:cubicBezTo>
                  <a:cubicBezTo>
                    <a:pt x="778" y="0"/>
                    <a:pt x="453" y="8"/>
                    <a:pt x="310" y="28"/>
                  </a:cubicBezTo>
                  <a:cubicBezTo>
                    <a:pt x="167" y="48"/>
                    <a:pt x="66" y="103"/>
                    <a:pt x="33" y="149"/>
                  </a:cubicBezTo>
                  <a:cubicBezTo>
                    <a:pt x="0" y="195"/>
                    <a:pt x="30" y="286"/>
                    <a:pt x="114" y="303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2" name="Oval 32"/>
            <p:cNvSpPr>
              <a:spLocks noChangeArrowheads="1"/>
            </p:cNvSpPr>
            <p:nvPr/>
          </p:nvSpPr>
          <p:spPr bwMode="auto">
            <a:xfrm>
              <a:off x="4773" y="13437"/>
              <a:ext cx="146" cy="143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3" name="Oval 33"/>
            <p:cNvSpPr>
              <a:spLocks noChangeArrowheads="1"/>
            </p:cNvSpPr>
            <p:nvPr/>
          </p:nvSpPr>
          <p:spPr bwMode="auto">
            <a:xfrm>
              <a:off x="6182" y="13378"/>
              <a:ext cx="146" cy="143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4" name="Oval 34"/>
            <p:cNvSpPr>
              <a:spLocks noChangeArrowheads="1"/>
            </p:cNvSpPr>
            <p:nvPr/>
          </p:nvSpPr>
          <p:spPr bwMode="auto">
            <a:xfrm>
              <a:off x="4417" y="12741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5" name="Oval 35"/>
            <p:cNvSpPr>
              <a:spLocks noChangeArrowheads="1"/>
            </p:cNvSpPr>
            <p:nvPr/>
          </p:nvSpPr>
          <p:spPr bwMode="auto">
            <a:xfrm>
              <a:off x="5698" y="12652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6" name="Oval 36"/>
            <p:cNvSpPr>
              <a:spLocks noChangeArrowheads="1"/>
            </p:cNvSpPr>
            <p:nvPr/>
          </p:nvSpPr>
          <p:spPr bwMode="auto">
            <a:xfrm>
              <a:off x="4336" y="12486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7" name="Oval 37"/>
            <p:cNvSpPr>
              <a:spLocks noChangeArrowheads="1"/>
            </p:cNvSpPr>
            <p:nvPr/>
          </p:nvSpPr>
          <p:spPr bwMode="auto">
            <a:xfrm>
              <a:off x="5337" y="12378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8" name="Oval 38"/>
            <p:cNvSpPr>
              <a:spLocks noChangeArrowheads="1"/>
            </p:cNvSpPr>
            <p:nvPr/>
          </p:nvSpPr>
          <p:spPr bwMode="auto">
            <a:xfrm>
              <a:off x="4631" y="13070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9" name="Oval 39"/>
            <p:cNvSpPr>
              <a:spLocks noChangeArrowheads="1"/>
            </p:cNvSpPr>
            <p:nvPr/>
          </p:nvSpPr>
          <p:spPr bwMode="auto">
            <a:xfrm>
              <a:off x="6004" y="12981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0" name="Oval 40"/>
            <p:cNvSpPr>
              <a:spLocks noChangeArrowheads="1"/>
            </p:cNvSpPr>
            <p:nvPr/>
          </p:nvSpPr>
          <p:spPr bwMode="auto">
            <a:xfrm>
              <a:off x="4302" y="12167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1" name="Oval 41"/>
            <p:cNvSpPr>
              <a:spLocks noChangeArrowheads="1"/>
            </p:cNvSpPr>
            <p:nvPr/>
          </p:nvSpPr>
          <p:spPr bwMode="auto">
            <a:xfrm>
              <a:off x="5013" y="12086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382" name="381 Forma libre"/>
          <p:cNvSpPr/>
          <p:nvPr/>
        </p:nvSpPr>
        <p:spPr>
          <a:xfrm>
            <a:off x="2391508" y="4478216"/>
            <a:ext cx="2444261" cy="369276"/>
          </a:xfrm>
          <a:custGeom>
            <a:avLst/>
            <a:gdLst>
              <a:gd name="connsiteX0" fmla="*/ 0 w 2444261"/>
              <a:gd name="connsiteY0" fmla="*/ 181707 h 369276"/>
              <a:gd name="connsiteX1" fmla="*/ 334107 w 2444261"/>
              <a:gd name="connsiteY1" fmla="*/ 23446 h 369276"/>
              <a:gd name="connsiteX2" fmla="*/ 914400 w 2444261"/>
              <a:gd name="connsiteY2" fmla="*/ 322384 h 369276"/>
              <a:gd name="connsiteX3" fmla="*/ 1512277 w 2444261"/>
              <a:gd name="connsiteY3" fmla="*/ 93784 h 369276"/>
              <a:gd name="connsiteX4" fmla="*/ 1881554 w 2444261"/>
              <a:gd name="connsiteY4" fmla="*/ 357553 h 369276"/>
              <a:gd name="connsiteX5" fmla="*/ 2444261 w 2444261"/>
              <a:gd name="connsiteY5" fmla="*/ 164122 h 369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44261" h="369276">
                <a:moveTo>
                  <a:pt x="0" y="181707"/>
                </a:moveTo>
                <a:cubicBezTo>
                  <a:pt x="90853" y="90853"/>
                  <a:pt x="181707" y="0"/>
                  <a:pt x="334107" y="23446"/>
                </a:cubicBezTo>
                <a:cubicBezTo>
                  <a:pt x="486507" y="46892"/>
                  <a:pt x="718038" y="310661"/>
                  <a:pt x="914400" y="322384"/>
                </a:cubicBezTo>
                <a:cubicBezTo>
                  <a:pt x="1110762" y="334107"/>
                  <a:pt x="1351085" y="87923"/>
                  <a:pt x="1512277" y="93784"/>
                </a:cubicBezTo>
                <a:cubicBezTo>
                  <a:pt x="1673469" y="99645"/>
                  <a:pt x="1726223" y="345830"/>
                  <a:pt x="1881554" y="357553"/>
                </a:cubicBezTo>
                <a:cubicBezTo>
                  <a:pt x="2036885" y="369276"/>
                  <a:pt x="2240573" y="266699"/>
                  <a:pt x="2444261" y="164122"/>
                </a:cubicBezTo>
              </a:path>
            </a:pathLst>
          </a:custGeom>
          <a:solidFill>
            <a:schemeClr val="accent1">
              <a:lumMod val="7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83" name="Group 2"/>
          <p:cNvGrpSpPr>
            <a:grpSpLocks/>
          </p:cNvGrpSpPr>
          <p:nvPr/>
        </p:nvGrpSpPr>
        <p:grpSpPr bwMode="auto">
          <a:xfrm rot="21106788">
            <a:off x="1691368" y="113021"/>
            <a:ext cx="1968930" cy="1660556"/>
            <a:chOff x="3753" y="6187"/>
            <a:chExt cx="3715" cy="3391"/>
          </a:xfrm>
        </p:grpSpPr>
        <p:sp>
          <p:nvSpPr>
            <p:cNvPr id="184" name="Freeform 3"/>
            <p:cNvSpPr>
              <a:spLocks/>
            </p:cNvSpPr>
            <p:nvPr/>
          </p:nvSpPr>
          <p:spPr bwMode="auto">
            <a:xfrm>
              <a:off x="3820" y="6489"/>
              <a:ext cx="3607" cy="1534"/>
            </a:xfrm>
            <a:custGeom>
              <a:avLst/>
              <a:gdLst/>
              <a:ahLst/>
              <a:cxnLst>
                <a:cxn ang="0">
                  <a:pos x="119" y="1064"/>
                </a:cxn>
                <a:cxn ang="0">
                  <a:pos x="128" y="683"/>
                </a:cxn>
                <a:cxn ang="0">
                  <a:pos x="110" y="107"/>
                </a:cxn>
                <a:cxn ang="0">
                  <a:pos x="110" y="42"/>
                </a:cxn>
                <a:cxn ang="0">
                  <a:pos x="602" y="219"/>
                </a:cxn>
                <a:cxn ang="0">
                  <a:pos x="1327" y="358"/>
                </a:cxn>
                <a:cxn ang="0">
                  <a:pos x="2256" y="442"/>
                </a:cxn>
                <a:cxn ang="0">
                  <a:pos x="2886" y="386"/>
                </a:cxn>
                <a:cxn ang="0">
                  <a:pos x="3549" y="237"/>
                </a:cxn>
                <a:cxn ang="0">
                  <a:pos x="3454" y="869"/>
                </a:cxn>
                <a:cxn ang="0">
                  <a:pos x="3454" y="1287"/>
                </a:cxn>
                <a:cxn ang="0">
                  <a:pos x="2869" y="1306"/>
                </a:cxn>
                <a:cxn ang="0">
                  <a:pos x="2168" y="1343"/>
                </a:cxn>
                <a:cxn ang="0">
                  <a:pos x="1457" y="1408"/>
                </a:cxn>
                <a:cxn ang="0">
                  <a:pos x="844" y="1296"/>
                </a:cxn>
                <a:cxn ang="0">
                  <a:pos x="119" y="1064"/>
                </a:cxn>
              </a:cxnLst>
              <a:rect l="0" t="0" r="r" b="b"/>
              <a:pathLst>
                <a:path w="3644" h="1416">
                  <a:moveTo>
                    <a:pt x="119" y="1064"/>
                  </a:moveTo>
                  <a:cubicBezTo>
                    <a:pt x="0" y="962"/>
                    <a:pt x="129" y="842"/>
                    <a:pt x="128" y="683"/>
                  </a:cubicBezTo>
                  <a:cubicBezTo>
                    <a:pt x="127" y="524"/>
                    <a:pt x="113" y="214"/>
                    <a:pt x="110" y="107"/>
                  </a:cubicBezTo>
                  <a:cubicBezTo>
                    <a:pt x="107" y="0"/>
                    <a:pt x="28" y="23"/>
                    <a:pt x="110" y="42"/>
                  </a:cubicBezTo>
                  <a:cubicBezTo>
                    <a:pt x="192" y="61"/>
                    <a:pt x="399" y="166"/>
                    <a:pt x="602" y="219"/>
                  </a:cubicBezTo>
                  <a:cubicBezTo>
                    <a:pt x="805" y="272"/>
                    <a:pt x="1051" y="321"/>
                    <a:pt x="1327" y="358"/>
                  </a:cubicBezTo>
                  <a:cubicBezTo>
                    <a:pt x="1603" y="395"/>
                    <a:pt x="1996" y="437"/>
                    <a:pt x="2256" y="442"/>
                  </a:cubicBezTo>
                  <a:cubicBezTo>
                    <a:pt x="2516" y="447"/>
                    <a:pt x="2671" y="420"/>
                    <a:pt x="2886" y="386"/>
                  </a:cubicBezTo>
                  <a:cubicBezTo>
                    <a:pt x="3101" y="352"/>
                    <a:pt x="3454" y="157"/>
                    <a:pt x="3549" y="237"/>
                  </a:cubicBezTo>
                  <a:cubicBezTo>
                    <a:pt x="3644" y="317"/>
                    <a:pt x="3470" y="694"/>
                    <a:pt x="3454" y="869"/>
                  </a:cubicBezTo>
                  <a:cubicBezTo>
                    <a:pt x="3438" y="1044"/>
                    <a:pt x="3552" y="1214"/>
                    <a:pt x="3454" y="1287"/>
                  </a:cubicBezTo>
                  <a:cubicBezTo>
                    <a:pt x="3356" y="1360"/>
                    <a:pt x="3083" y="1297"/>
                    <a:pt x="2869" y="1306"/>
                  </a:cubicBezTo>
                  <a:cubicBezTo>
                    <a:pt x="2655" y="1315"/>
                    <a:pt x="2403" y="1326"/>
                    <a:pt x="2168" y="1343"/>
                  </a:cubicBezTo>
                  <a:cubicBezTo>
                    <a:pt x="1933" y="1360"/>
                    <a:pt x="1678" y="1416"/>
                    <a:pt x="1457" y="1408"/>
                  </a:cubicBezTo>
                  <a:cubicBezTo>
                    <a:pt x="1236" y="1400"/>
                    <a:pt x="1068" y="1353"/>
                    <a:pt x="844" y="1296"/>
                  </a:cubicBezTo>
                  <a:cubicBezTo>
                    <a:pt x="620" y="1239"/>
                    <a:pt x="238" y="1166"/>
                    <a:pt x="119" y="106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85" name="Oval 4"/>
            <p:cNvSpPr>
              <a:spLocks noChangeArrowheads="1"/>
            </p:cNvSpPr>
            <p:nvPr/>
          </p:nvSpPr>
          <p:spPr bwMode="auto">
            <a:xfrm>
              <a:off x="5809" y="7349"/>
              <a:ext cx="396" cy="382"/>
            </a:xfrm>
            <a:prstGeom prst="ellipse">
              <a:avLst/>
            </a:pr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05" name="Freeform 5"/>
            <p:cNvSpPr>
              <a:spLocks/>
            </p:cNvSpPr>
            <p:nvPr/>
          </p:nvSpPr>
          <p:spPr bwMode="auto">
            <a:xfrm>
              <a:off x="3864" y="7440"/>
              <a:ext cx="3604" cy="1708"/>
            </a:xfrm>
            <a:custGeom>
              <a:avLst/>
              <a:gdLst/>
              <a:ahLst/>
              <a:cxnLst>
                <a:cxn ang="0">
                  <a:pos x="75" y="1469"/>
                </a:cxn>
                <a:cxn ang="0">
                  <a:pos x="75" y="866"/>
                </a:cxn>
                <a:cxn ang="0">
                  <a:pos x="47" y="104"/>
                </a:cxn>
                <a:cxn ang="0">
                  <a:pos x="354" y="243"/>
                </a:cxn>
                <a:cxn ang="0">
                  <a:pos x="1162" y="438"/>
                </a:cxn>
                <a:cxn ang="0">
                  <a:pos x="1989" y="429"/>
                </a:cxn>
                <a:cxn ang="0">
                  <a:pos x="2630" y="327"/>
                </a:cxn>
                <a:cxn ang="0">
                  <a:pos x="3082" y="290"/>
                </a:cxn>
                <a:cxn ang="0">
                  <a:pos x="3401" y="206"/>
                </a:cxn>
                <a:cxn ang="0">
                  <a:pos x="3420" y="931"/>
                </a:cxn>
                <a:cxn ang="0">
                  <a:pos x="3364" y="1590"/>
                </a:cxn>
                <a:cxn ang="0">
                  <a:pos x="1980" y="1637"/>
                </a:cxn>
                <a:cxn ang="0">
                  <a:pos x="623" y="1590"/>
                </a:cxn>
                <a:cxn ang="0">
                  <a:pos x="122" y="1590"/>
                </a:cxn>
                <a:cxn ang="0">
                  <a:pos x="75" y="1469"/>
                </a:cxn>
              </a:cxnLst>
              <a:rect l="0" t="0" r="r" b="b"/>
              <a:pathLst>
                <a:path w="3604" h="1708">
                  <a:moveTo>
                    <a:pt x="75" y="1469"/>
                  </a:moveTo>
                  <a:cubicBezTo>
                    <a:pt x="67" y="1348"/>
                    <a:pt x="80" y="1093"/>
                    <a:pt x="75" y="866"/>
                  </a:cubicBezTo>
                  <a:cubicBezTo>
                    <a:pt x="70" y="639"/>
                    <a:pt x="0" y="208"/>
                    <a:pt x="47" y="104"/>
                  </a:cubicBezTo>
                  <a:cubicBezTo>
                    <a:pt x="94" y="0"/>
                    <a:pt x="168" y="187"/>
                    <a:pt x="354" y="243"/>
                  </a:cubicBezTo>
                  <a:cubicBezTo>
                    <a:pt x="540" y="299"/>
                    <a:pt x="890" y="407"/>
                    <a:pt x="1162" y="438"/>
                  </a:cubicBezTo>
                  <a:cubicBezTo>
                    <a:pt x="1434" y="469"/>
                    <a:pt x="1744" y="448"/>
                    <a:pt x="1989" y="429"/>
                  </a:cubicBezTo>
                  <a:cubicBezTo>
                    <a:pt x="2234" y="410"/>
                    <a:pt x="2448" y="350"/>
                    <a:pt x="2630" y="327"/>
                  </a:cubicBezTo>
                  <a:cubicBezTo>
                    <a:pt x="2812" y="304"/>
                    <a:pt x="2954" y="310"/>
                    <a:pt x="3082" y="290"/>
                  </a:cubicBezTo>
                  <a:cubicBezTo>
                    <a:pt x="3210" y="270"/>
                    <a:pt x="3345" y="99"/>
                    <a:pt x="3401" y="206"/>
                  </a:cubicBezTo>
                  <a:cubicBezTo>
                    <a:pt x="3457" y="313"/>
                    <a:pt x="3426" y="700"/>
                    <a:pt x="3420" y="931"/>
                  </a:cubicBezTo>
                  <a:cubicBezTo>
                    <a:pt x="3414" y="1162"/>
                    <a:pt x="3604" y="1472"/>
                    <a:pt x="3364" y="1590"/>
                  </a:cubicBezTo>
                  <a:cubicBezTo>
                    <a:pt x="3124" y="1708"/>
                    <a:pt x="2437" y="1637"/>
                    <a:pt x="1980" y="1637"/>
                  </a:cubicBezTo>
                  <a:cubicBezTo>
                    <a:pt x="1523" y="1637"/>
                    <a:pt x="933" y="1598"/>
                    <a:pt x="623" y="1590"/>
                  </a:cubicBezTo>
                  <a:cubicBezTo>
                    <a:pt x="313" y="1582"/>
                    <a:pt x="213" y="1608"/>
                    <a:pt x="122" y="1590"/>
                  </a:cubicBezTo>
                  <a:cubicBezTo>
                    <a:pt x="31" y="1572"/>
                    <a:pt x="83" y="1590"/>
                    <a:pt x="75" y="1469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06" name="Freeform 6"/>
            <p:cNvSpPr>
              <a:spLocks/>
            </p:cNvSpPr>
            <p:nvPr/>
          </p:nvSpPr>
          <p:spPr bwMode="auto">
            <a:xfrm>
              <a:off x="4422" y="8010"/>
              <a:ext cx="659" cy="667"/>
            </a:xfrm>
            <a:custGeom>
              <a:avLst/>
              <a:gdLst/>
              <a:ahLst/>
              <a:cxnLst>
                <a:cxn ang="0">
                  <a:pos x="511" y="212"/>
                </a:cxn>
                <a:cxn ang="0">
                  <a:pos x="613" y="212"/>
                </a:cxn>
                <a:cxn ang="0">
                  <a:pos x="530" y="63"/>
                </a:cxn>
                <a:cxn ang="0">
                  <a:pos x="363" y="8"/>
                </a:cxn>
                <a:cxn ang="0">
                  <a:pos x="261" y="17"/>
                </a:cxn>
                <a:cxn ang="0">
                  <a:pos x="177" y="35"/>
                </a:cxn>
                <a:cxn ang="0">
                  <a:pos x="121" y="100"/>
                </a:cxn>
                <a:cxn ang="0">
                  <a:pos x="140" y="286"/>
                </a:cxn>
                <a:cxn ang="0">
                  <a:pos x="446" y="370"/>
                </a:cxn>
                <a:cxn ang="0">
                  <a:pos x="465" y="453"/>
                </a:cxn>
                <a:cxn ang="0">
                  <a:pos x="372" y="546"/>
                </a:cxn>
                <a:cxn ang="0">
                  <a:pos x="205" y="500"/>
                </a:cxn>
                <a:cxn ang="0">
                  <a:pos x="121" y="416"/>
                </a:cxn>
                <a:cxn ang="0">
                  <a:pos x="9" y="472"/>
                </a:cxn>
                <a:cxn ang="0">
                  <a:pos x="177" y="593"/>
                </a:cxn>
                <a:cxn ang="0">
                  <a:pos x="428" y="658"/>
                </a:cxn>
                <a:cxn ang="0">
                  <a:pos x="595" y="537"/>
                </a:cxn>
                <a:cxn ang="0">
                  <a:pos x="623" y="370"/>
                </a:cxn>
                <a:cxn ang="0">
                  <a:pos x="381" y="240"/>
                </a:cxn>
                <a:cxn ang="0">
                  <a:pos x="261" y="193"/>
                </a:cxn>
                <a:cxn ang="0">
                  <a:pos x="261" y="119"/>
                </a:cxn>
                <a:cxn ang="0">
                  <a:pos x="400" y="119"/>
                </a:cxn>
                <a:cxn ang="0">
                  <a:pos x="511" y="212"/>
                </a:cxn>
              </a:cxnLst>
              <a:rect l="0" t="0" r="r" b="b"/>
              <a:pathLst>
                <a:path w="659" h="667">
                  <a:moveTo>
                    <a:pt x="511" y="212"/>
                  </a:moveTo>
                  <a:cubicBezTo>
                    <a:pt x="546" y="228"/>
                    <a:pt x="610" y="237"/>
                    <a:pt x="613" y="212"/>
                  </a:cubicBezTo>
                  <a:cubicBezTo>
                    <a:pt x="616" y="187"/>
                    <a:pt x="572" y="97"/>
                    <a:pt x="530" y="63"/>
                  </a:cubicBezTo>
                  <a:cubicBezTo>
                    <a:pt x="488" y="29"/>
                    <a:pt x="408" y="16"/>
                    <a:pt x="363" y="8"/>
                  </a:cubicBezTo>
                  <a:cubicBezTo>
                    <a:pt x="318" y="0"/>
                    <a:pt x="292" y="12"/>
                    <a:pt x="261" y="17"/>
                  </a:cubicBezTo>
                  <a:cubicBezTo>
                    <a:pt x="230" y="22"/>
                    <a:pt x="200" y="21"/>
                    <a:pt x="177" y="35"/>
                  </a:cubicBezTo>
                  <a:cubicBezTo>
                    <a:pt x="154" y="49"/>
                    <a:pt x="127" y="58"/>
                    <a:pt x="121" y="100"/>
                  </a:cubicBezTo>
                  <a:cubicBezTo>
                    <a:pt x="115" y="142"/>
                    <a:pt x="86" y="241"/>
                    <a:pt x="140" y="286"/>
                  </a:cubicBezTo>
                  <a:cubicBezTo>
                    <a:pt x="194" y="331"/>
                    <a:pt x="392" y="342"/>
                    <a:pt x="446" y="370"/>
                  </a:cubicBezTo>
                  <a:cubicBezTo>
                    <a:pt x="500" y="398"/>
                    <a:pt x="477" y="424"/>
                    <a:pt x="465" y="453"/>
                  </a:cubicBezTo>
                  <a:cubicBezTo>
                    <a:pt x="453" y="482"/>
                    <a:pt x="415" y="538"/>
                    <a:pt x="372" y="546"/>
                  </a:cubicBezTo>
                  <a:cubicBezTo>
                    <a:pt x="329" y="554"/>
                    <a:pt x="247" y="522"/>
                    <a:pt x="205" y="500"/>
                  </a:cubicBezTo>
                  <a:cubicBezTo>
                    <a:pt x="163" y="478"/>
                    <a:pt x="154" y="421"/>
                    <a:pt x="121" y="416"/>
                  </a:cubicBezTo>
                  <a:cubicBezTo>
                    <a:pt x="88" y="411"/>
                    <a:pt x="0" y="443"/>
                    <a:pt x="9" y="472"/>
                  </a:cubicBezTo>
                  <a:cubicBezTo>
                    <a:pt x="18" y="501"/>
                    <a:pt x="107" y="562"/>
                    <a:pt x="177" y="593"/>
                  </a:cubicBezTo>
                  <a:cubicBezTo>
                    <a:pt x="247" y="624"/>
                    <a:pt x="358" y="667"/>
                    <a:pt x="428" y="658"/>
                  </a:cubicBezTo>
                  <a:cubicBezTo>
                    <a:pt x="498" y="649"/>
                    <a:pt x="563" y="585"/>
                    <a:pt x="595" y="537"/>
                  </a:cubicBezTo>
                  <a:cubicBezTo>
                    <a:pt x="627" y="489"/>
                    <a:pt x="659" y="419"/>
                    <a:pt x="623" y="370"/>
                  </a:cubicBezTo>
                  <a:cubicBezTo>
                    <a:pt x="587" y="321"/>
                    <a:pt x="441" y="269"/>
                    <a:pt x="381" y="240"/>
                  </a:cubicBezTo>
                  <a:cubicBezTo>
                    <a:pt x="321" y="211"/>
                    <a:pt x="281" y="213"/>
                    <a:pt x="261" y="193"/>
                  </a:cubicBezTo>
                  <a:cubicBezTo>
                    <a:pt x="241" y="173"/>
                    <a:pt x="238" y="131"/>
                    <a:pt x="261" y="119"/>
                  </a:cubicBezTo>
                  <a:cubicBezTo>
                    <a:pt x="284" y="107"/>
                    <a:pt x="364" y="99"/>
                    <a:pt x="400" y="119"/>
                  </a:cubicBezTo>
                  <a:cubicBezTo>
                    <a:pt x="436" y="139"/>
                    <a:pt x="476" y="196"/>
                    <a:pt x="511" y="2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07" name="Freeform 7"/>
            <p:cNvSpPr>
              <a:spLocks/>
            </p:cNvSpPr>
            <p:nvPr/>
          </p:nvSpPr>
          <p:spPr bwMode="auto">
            <a:xfrm>
              <a:off x="5070" y="7948"/>
              <a:ext cx="613" cy="808"/>
            </a:xfrm>
            <a:custGeom>
              <a:avLst/>
              <a:gdLst/>
              <a:ahLst/>
              <a:cxnLst>
                <a:cxn ang="0">
                  <a:pos x="11" y="729"/>
                </a:cxn>
                <a:cxn ang="0">
                  <a:pos x="198" y="255"/>
                </a:cxn>
                <a:cxn ang="0">
                  <a:pos x="263" y="62"/>
                </a:cxn>
                <a:cxn ang="0">
                  <a:pos x="393" y="62"/>
                </a:cxn>
                <a:cxn ang="0">
                  <a:pos x="504" y="432"/>
                </a:cxn>
                <a:cxn ang="0">
                  <a:pos x="613" y="729"/>
                </a:cxn>
                <a:cxn ang="0">
                  <a:pos x="504" y="729"/>
                </a:cxn>
                <a:cxn ang="0">
                  <a:pos x="430" y="590"/>
                </a:cxn>
                <a:cxn ang="0">
                  <a:pos x="188" y="590"/>
                </a:cxn>
                <a:cxn ang="0">
                  <a:pos x="133" y="729"/>
                </a:cxn>
                <a:cxn ang="0">
                  <a:pos x="11" y="729"/>
                </a:cxn>
              </a:cxnLst>
              <a:rect l="0" t="0" r="r" b="b"/>
              <a:pathLst>
                <a:path w="613" h="808">
                  <a:moveTo>
                    <a:pt x="11" y="729"/>
                  </a:moveTo>
                  <a:cubicBezTo>
                    <a:pt x="22" y="650"/>
                    <a:pt x="156" y="366"/>
                    <a:pt x="198" y="255"/>
                  </a:cubicBezTo>
                  <a:cubicBezTo>
                    <a:pt x="240" y="144"/>
                    <a:pt x="231" y="94"/>
                    <a:pt x="263" y="62"/>
                  </a:cubicBezTo>
                  <a:cubicBezTo>
                    <a:pt x="295" y="30"/>
                    <a:pt x="353" y="0"/>
                    <a:pt x="393" y="62"/>
                  </a:cubicBezTo>
                  <a:cubicBezTo>
                    <a:pt x="433" y="124"/>
                    <a:pt x="467" y="321"/>
                    <a:pt x="504" y="432"/>
                  </a:cubicBezTo>
                  <a:cubicBezTo>
                    <a:pt x="541" y="543"/>
                    <a:pt x="613" y="680"/>
                    <a:pt x="613" y="729"/>
                  </a:cubicBezTo>
                  <a:cubicBezTo>
                    <a:pt x="613" y="778"/>
                    <a:pt x="534" y="752"/>
                    <a:pt x="504" y="729"/>
                  </a:cubicBezTo>
                  <a:cubicBezTo>
                    <a:pt x="474" y="706"/>
                    <a:pt x="483" y="613"/>
                    <a:pt x="430" y="590"/>
                  </a:cubicBezTo>
                  <a:cubicBezTo>
                    <a:pt x="377" y="567"/>
                    <a:pt x="238" y="567"/>
                    <a:pt x="188" y="590"/>
                  </a:cubicBezTo>
                  <a:cubicBezTo>
                    <a:pt x="138" y="613"/>
                    <a:pt x="163" y="706"/>
                    <a:pt x="133" y="729"/>
                  </a:cubicBezTo>
                  <a:cubicBezTo>
                    <a:pt x="103" y="752"/>
                    <a:pt x="0" y="808"/>
                    <a:pt x="11" y="7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08" name="Freeform 8"/>
            <p:cNvSpPr>
              <a:spLocks/>
            </p:cNvSpPr>
            <p:nvPr/>
          </p:nvSpPr>
          <p:spPr bwMode="auto">
            <a:xfrm>
              <a:off x="5700" y="8023"/>
              <a:ext cx="505" cy="779"/>
            </a:xfrm>
            <a:custGeom>
              <a:avLst/>
              <a:gdLst/>
              <a:ahLst/>
              <a:cxnLst>
                <a:cxn ang="0">
                  <a:pos x="106" y="654"/>
                </a:cxn>
                <a:cxn ang="0">
                  <a:pos x="106" y="348"/>
                </a:cxn>
                <a:cxn ang="0">
                  <a:pos x="51" y="50"/>
                </a:cxn>
                <a:cxn ang="0">
                  <a:pos x="413" y="50"/>
                </a:cxn>
                <a:cxn ang="0">
                  <a:pos x="502" y="50"/>
                </a:cxn>
                <a:cxn ang="0">
                  <a:pos x="432" y="180"/>
                </a:cxn>
                <a:cxn ang="0">
                  <a:pos x="190" y="180"/>
                </a:cxn>
                <a:cxn ang="0">
                  <a:pos x="190" y="338"/>
                </a:cxn>
                <a:cxn ang="0">
                  <a:pos x="367" y="338"/>
                </a:cxn>
                <a:cxn ang="0">
                  <a:pos x="367" y="413"/>
                </a:cxn>
                <a:cxn ang="0">
                  <a:pos x="339" y="459"/>
                </a:cxn>
                <a:cxn ang="0">
                  <a:pos x="190" y="459"/>
                </a:cxn>
                <a:cxn ang="0">
                  <a:pos x="237" y="733"/>
                </a:cxn>
                <a:cxn ang="0">
                  <a:pos x="106" y="733"/>
                </a:cxn>
                <a:cxn ang="0">
                  <a:pos x="106" y="654"/>
                </a:cxn>
              </a:cxnLst>
              <a:rect l="0" t="0" r="r" b="b"/>
              <a:pathLst>
                <a:path w="505" h="779">
                  <a:moveTo>
                    <a:pt x="106" y="654"/>
                  </a:moveTo>
                  <a:cubicBezTo>
                    <a:pt x="106" y="590"/>
                    <a:pt x="115" y="449"/>
                    <a:pt x="106" y="348"/>
                  </a:cubicBezTo>
                  <a:cubicBezTo>
                    <a:pt x="97" y="247"/>
                    <a:pt x="0" y="100"/>
                    <a:pt x="51" y="50"/>
                  </a:cubicBezTo>
                  <a:cubicBezTo>
                    <a:pt x="102" y="0"/>
                    <a:pt x="338" y="50"/>
                    <a:pt x="413" y="50"/>
                  </a:cubicBezTo>
                  <a:cubicBezTo>
                    <a:pt x="488" y="50"/>
                    <a:pt x="499" y="28"/>
                    <a:pt x="502" y="50"/>
                  </a:cubicBezTo>
                  <a:cubicBezTo>
                    <a:pt x="505" y="72"/>
                    <a:pt x="484" y="158"/>
                    <a:pt x="432" y="180"/>
                  </a:cubicBezTo>
                  <a:cubicBezTo>
                    <a:pt x="380" y="202"/>
                    <a:pt x="230" y="154"/>
                    <a:pt x="190" y="180"/>
                  </a:cubicBezTo>
                  <a:cubicBezTo>
                    <a:pt x="150" y="206"/>
                    <a:pt x="161" y="312"/>
                    <a:pt x="190" y="338"/>
                  </a:cubicBezTo>
                  <a:cubicBezTo>
                    <a:pt x="219" y="364"/>
                    <a:pt x="338" y="326"/>
                    <a:pt x="367" y="338"/>
                  </a:cubicBezTo>
                  <a:cubicBezTo>
                    <a:pt x="396" y="350"/>
                    <a:pt x="372" y="393"/>
                    <a:pt x="367" y="413"/>
                  </a:cubicBezTo>
                  <a:cubicBezTo>
                    <a:pt x="362" y="433"/>
                    <a:pt x="368" y="451"/>
                    <a:pt x="339" y="459"/>
                  </a:cubicBezTo>
                  <a:cubicBezTo>
                    <a:pt x="310" y="467"/>
                    <a:pt x="207" y="413"/>
                    <a:pt x="190" y="459"/>
                  </a:cubicBezTo>
                  <a:cubicBezTo>
                    <a:pt x="173" y="505"/>
                    <a:pt x="251" y="687"/>
                    <a:pt x="237" y="733"/>
                  </a:cubicBezTo>
                  <a:cubicBezTo>
                    <a:pt x="223" y="779"/>
                    <a:pt x="128" y="746"/>
                    <a:pt x="106" y="733"/>
                  </a:cubicBezTo>
                  <a:cubicBezTo>
                    <a:pt x="84" y="720"/>
                    <a:pt x="106" y="718"/>
                    <a:pt x="106" y="65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09" name="Freeform 9"/>
            <p:cNvSpPr>
              <a:spLocks/>
            </p:cNvSpPr>
            <p:nvPr/>
          </p:nvSpPr>
          <p:spPr bwMode="auto">
            <a:xfrm>
              <a:off x="6143" y="8091"/>
              <a:ext cx="537" cy="703"/>
            </a:xfrm>
            <a:custGeom>
              <a:avLst/>
              <a:gdLst/>
              <a:ahLst/>
              <a:cxnLst>
                <a:cxn ang="0">
                  <a:pos x="469" y="29"/>
                </a:cxn>
                <a:cxn ang="0">
                  <a:pos x="183" y="29"/>
                </a:cxn>
                <a:cxn ang="0">
                  <a:pos x="117" y="205"/>
                </a:cxn>
                <a:cxn ang="0">
                  <a:pos x="117" y="438"/>
                </a:cxn>
                <a:cxn ang="0">
                  <a:pos x="59" y="665"/>
                </a:cxn>
                <a:cxn ang="0">
                  <a:pos x="469" y="665"/>
                </a:cxn>
                <a:cxn ang="0">
                  <a:pos x="469" y="586"/>
                </a:cxn>
                <a:cxn ang="0">
                  <a:pos x="219" y="586"/>
                </a:cxn>
                <a:cxn ang="0">
                  <a:pos x="245" y="391"/>
                </a:cxn>
                <a:cxn ang="0">
                  <a:pos x="469" y="428"/>
                </a:cxn>
                <a:cxn ang="0">
                  <a:pos x="469" y="298"/>
                </a:cxn>
                <a:cxn ang="0">
                  <a:pos x="245" y="298"/>
                </a:cxn>
                <a:cxn ang="0">
                  <a:pos x="245" y="131"/>
                </a:cxn>
                <a:cxn ang="0">
                  <a:pos x="469" y="150"/>
                </a:cxn>
                <a:cxn ang="0">
                  <a:pos x="469" y="29"/>
                </a:cxn>
              </a:cxnLst>
              <a:rect l="0" t="0" r="r" b="b"/>
              <a:pathLst>
                <a:path w="537" h="703">
                  <a:moveTo>
                    <a:pt x="469" y="29"/>
                  </a:moveTo>
                  <a:cubicBezTo>
                    <a:pt x="421" y="9"/>
                    <a:pt x="242" y="0"/>
                    <a:pt x="183" y="29"/>
                  </a:cubicBezTo>
                  <a:cubicBezTo>
                    <a:pt x="124" y="58"/>
                    <a:pt x="128" y="137"/>
                    <a:pt x="117" y="205"/>
                  </a:cubicBezTo>
                  <a:cubicBezTo>
                    <a:pt x="106" y="273"/>
                    <a:pt x="127" y="361"/>
                    <a:pt x="117" y="438"/>
                  </a:cubicBezTo>
                  <a:cubicBezTo>
                    <a:pt x="107" y="515"/>
                    <a:pt x="0" y="627"/>
                    <a:pt x="59" y="665"/>
                  </a:cubicBezTo>
                  <a:cubicBezTo>
                    <a:pt x="118" y="703"/>
                    <a:pt x="401" y="678"/>
                    <a:pt x="469" y="665"/>
                  </a:cubicBezTo>
                  <a:cubicBezTo>
                    <a:pt x="537" y="652"/>
                    <a:pt x="511" y="599"/>
                    <a:pt x="469" y="586"/>
                  </a:cubicBezTo>
                  <a:cubicBezTo>
                    <a:pt x="427" y="573"/>
                    <a:pt x="256" y="618"/>
                    <a:pt x="219" y="586"/>
                  </a:cubicBezTo>
                  <a:cubicBezTo>
                    <a:pt x="182" y="554"/>
                    <a:pt x="203" y="417"/>
                    <a:pt x="245" y="391"/>
                  </a:cubicBezTo>
                  <a:cubicBezTo>
                    <a:pt x="287" y="365"/>
                    <a:pt x="432" y="443"/>
                    <a:pt x="469" y="428"/>
                  </a:cubicBezTo>
                  <a:cubicBezTo>
                    <a:pt x="506" y="413"/>
                    <a:pt x="506" y="320"/>
                    <a:pt x="469" y="298"/>
                  </a:cubicBezTo>
                  <a:cubicBezTo>
                    <a:pt x="432" y="276"/>
                    <a:pt x="282" y="326"/>
                    <a:pt x="245" y="298"/>
                  </a:cubicBezTo>
                  <a:cubicBezTo>
                    <a:pt x="208" y="270"/>
                    <a:pt x="208" y="156"/>
                    <a:pt x="245" y="131"/>
                  </a:cubicBezTo>
                  <a:cubicBezTo>
                    <a:pt x="282" y="106"/>
                    <a:pt x="432" y="161"/>
                    <a:pt x="469" y="150"/>
                  </a:cubicBezTo>
                  <a:cubicBezTo>
                    <a:pt x="506" y="139"/>
                    <a:pt x="517" y="49"/>
                    <a:pt x="469" y="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10" name="Freeform 10"/>
            <p:cNvSpPr>
              <a:spLocks/>
            </p:cNvSpPr>
            <p:nvPr/>
          </p:nvSpPr>
          <p:spPr bwMode="auto">
            <a:xfrm>
              <a:off x="5305" y="8123"/>
              <a:ext cx="130" cy="308"/>
            </a:xfrm>
            <a:custGeom>
              <a:avLst/>
              <a:gdLst/>
              <a:ahLst/>
              <a:cxnLst>
                <a:cxn ang="0">
                  <a:pos x="56" y="62"/>
                </a:cxn>
                <a:cxn ang="0">
                  <a:pos x="9" y="229"/>
                </a:cxn>
                <a:cxn ang="0">
                  <a:pos x="111" y="275"/>
                </a:cxn>
                <a:cxn ang="0">
                  <a:pos x="121" y="34"/>
                </a:cxn>
                <a:cxn ang="0">
                  <a:pos x="56" y="62"/>
                </a:cxn>
              </a:cxnLst>
              <a:rect l="0" t="0" r="r" b="b"/>
              <a:pathLst>
                <a:path w="130" h="308">
                  <a:moveTo>
                    <a:pt x="56" y="62"/>
                  </a:moveTo>
                  <a:cubicBezTo>
                    <a:pt x="37" y="95"/>
                    <a:pt x="0" y="194"/>
                    <a:pt x="9" y="229"/>
                  </a:cubicBezTo>
                  <a:cubicBezTo>
                    <a:pt x="18" y="264"/>
                    <a:pt x="92" y="308"/>
                    <a:pt x="111" y="275"/>
                  </a:cubicBezTo>
                  <a:cubicBezTo>
                    <a:pt x="130" y="242"/>
                    <a:pt x="126" y="68"/>
                    <a:pt x="121" y="34"/>
                  </a:cubicBezTo>
                  <a:cubicBezTo>
                    <a:pt x="116" y="0"/>
                    <a:pt x="75" y="29"/>
                    <a:pt x="56" y="62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11" name="Freeform 11"/>
            <p:cNvSpPr>
              <a:spLocks/>
            </p:cNvSpPr>
            <p:nvPr/>
          </p:nvSpPr>
          <p:spPr bwMode="auto">
            <a:xfrm>
              <a:off x="4592" y="7247"/>
              <a:ext cx="1350" cy="600"/>
            </a:xfrm>
            <a:custGeom>
              <a:avLst/>
              <a:gdLst/>
              <a:ahLst/>
              <a:cxnLst>
                <a:cxn ang="0">
                  <a:pos x="1335" y="557"/>
                </a:cxn>
                <a:cxn ang="0">
                  <a:pos x="1108" y="343"/>
                </a:cxn>
                <a:cxn ang="0">
                  <a:pos x="936" y="102"/>
                </a:cxn>
                <a:cxn ang="0">
                  <a:pos x="843" y="9"/>
                </a:cxn>
                <a:cxn ang="0">
                  <a:pos x="564" y="46"/>
                </a:cxn>
                <a:cxn ang="0">
                  <a:pos x="193" y="193"/>
                </a:cxn>
                <a:cxn ang="0">
                  <a:pos x="146" y="297"/>
                </a:cxn>
                <a:cxn ang="0">
                  <a:pos x="193" y="362"/>
                </a:cxn>
                <a:cxn ang="0">
                  <a:pos x="713" y="193"/>
                </a:cxn>
                <a:cxn ang="0">
                  <a:pos x="843" y="371"/>
                </a:cxn>
                <a:cxn ang="0">
                  <a:pos x="90" y="484"/>
                </a:cxn>
                <a:cxn ang="0">
                  <a:pos x="304" y="557"/>
                </a:cxn>
                <a:cxn ang="0">
                  <a:pos x="713" y="594"/>
                </a:cxn>
                <a:cxn ang="0">
                  <a:pos x="1019" y="594"/>
                </a:cxn>
                <a:cxn ang="0">
                  <a:pos x="1335" y="557"/>
                </a:cxn>
              </a:cxnLst>
              <a:rect l="0" t="0" r="r" b="b"/>
              <a:pathLst>
                <a:path w="1350" h="600">
                  <a:moveTo>
                    <a:pt x="1335" y="557"/>
                  </a:moveTo>
                  <a:cubicBezTo>
                    <a:pt x="1350" y="515"/>
                    <a:pt x="1174" y="419"/>
                    <a:pt x="1108" y="343"/>
                  </a:cubicBezTo>
                  <a:cubicBezTo>
                    <a:pt x="1042" y="267"/>
                    <a:pt x="980" y="158"/>
                    <a:pt x="936" y="102"/>
                  </a:cubicBezTo>
                  <a:cubicBezTo>
                    <a:pt x="892" y="46"/>
                    <a:pt x="905" y="18"/>
                    <a:pt x="843" y="9"/>
                  </a:cubicBezTo>
                  <a:cubicBezTo>
                    <a:pt x="781" y="0"/>
                    <a:pt x="672" y="15"/>
                    <a:pt x="564" y="46"/>
                  </a:cubicBezTo>
                  <a:cubicBezTo>
                    <a:pt x="456" y="77"/>
                    <a:pt x="263" y="151"/>
                    <a:pt x="193" y="193"/>
                  </a:cubicBezTo>
                  <a:cubicBezTo>
                    <a:pt x="123" y="235"/>
                    <a:pt x="146" y="269"/>
                    <a:pt x="146" y="297"/>
                  </a:cubicBezTo>
                  <a:cubicBezTo>
                    <a:pt x="146" y="325"/>
                    <a:pt x="99" y="379"/>
                    <a:pt x="193" y="362"/>
                  </a:cubicBezTo>
                  <a:cubicBezTo>
                    <a:pt x="287" y="345"/>
                    <a:pt x="605" y="191"/>
                    <a:pt x="713" y="193"/>
                  </a:cubicBezTo>
                  <a:cubicBezTo>
                    <a:pt x="821" y="195"/>
                    <a:pt x="947" y="323"/>
                    <a:pt x="843" y="371"/>
                  </a:cubicBezTo>
                  <a:cubicBezTo>
                    <a:pt x="739" y="419"/>
                    <a:pt x="180" y="453"/>
                    <a:pt x="90" y="484"/>
                  </a:cubicBezTo>
                  <a:cubicBezTo>
                    <a:pt x="0" y="515"/>
                    <a:pt x="200" y="539"/>
                    <a:pt x="304" y="557"/>
                  </a:cubicBezTo>
                  <a:cubicBezTo>
                    <a:pt x="408" y="575"/>
                    <a:pt x="594" y="588"/>
                    <a:pt x="713" y="594"/>
                  </a:cubicBezTo>
                  <a:cubicBezTo>
                    <a:pt x="832" y="600"/>
                    <a:pt x="917" y="599"/>
                    <a:pt x="1019" y="594"/>
                  </a:cubicBezTo>
                  <a:cubicBezTo>
                    <a:pt x="1121" y="589"/>
                    <a:pt x="1320" y="599"/>
                    <a:pt x="1335" y="557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12" name="Rectangle 12"/>
            <p:cNvSpPr>
              <a:spLocks noChangeArrowheads="1"/>
            </p:cNvSpPr>
            <p:nvPr/>
          </p:nvSpPr>
          <p:spPr bwMode="auto">
            <a:xfrm>
              <a:off x="3820" y="6410"/>
              <a:ext cx="143" cy="3168"/>
            </a:xfrm>
            <a:prstGeom prst="rect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13" name="Oval 13"/>
            <p:cNvSpPr>
              <a:spLocks noChangeArrowheads="1"/>
            </p:cNvSpPr>
            <p:nvPr/>
          </p:nvSpPr>
          <p:spPr bwMode="auto">
            <a:xfrm>
              <a:off x="3753" y="6187"/>
              <a:ext cx="298" cy="302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sp>
        <p:nvSpPr>
          <p:cNvPr id="214" name="143 Rectángulo"/>
          <p:cNvSpPr/>
          <p:nvPr/>
        </p:nvSpPr>
        <p:spPr>
          <a:xfrm rot="21147109">
            <a:off x="1864814" y="382836"/>
            <a:ext cx="98324" cy="3084996"/>
          </a:xfrm>
          <a:prstGeom prst="rect">
            <a:avLst/>
          </a:prstGeom>
          <a:solidFill>
            <a:schemeClr val="tx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s-E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s-ES"/>
          </a:p>
        </p:txBody>
      </p:sp>
      <p:grpSp>
        <p:nvGrpSpPr>
          <p:cNvPr id="215" name="Group 141"/>
          <p:cNvGrpSpPr>
            <a:grpSpLocks/>
          </p:cNvGrpSpPr>
          <p:nvPr/>
        </p:nvGrpSpPr>
        <p:grpSpPr bwMode="auto">
          <a:xfrm>
            <a:off x="117298" y="163848"/>
            <a:ext cx="583026" cy="583362"/>
            <a:chOff x="2904" y="8552"/>
            <a:chExt cx="1493" cy="1547"/>
          </a:xfrm>
        </p:grpSpPr>
        <p:sp>
          <p:nvSpPr>
            <p:cNvPr id="216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7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8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0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1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2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23" name="Group 141"/>
          <p:cNvGrpSpPr>
            <a:grpSpLocks/>
          </p:cNvGrpSpPr>
          <p:nvPr/>
        </p:nvGrpSpPr>
        <p:grpSpPr bwMode="auto">
          <a:xfrm>
            <a:off x="929158" y="153543"/>
            <a:ext cx="583026" cy="583362"/>
            <a:chOff x="2904" y="8552"/>
            <a:chExt cx="1493" cy="1547"/>
          </a:xfrm>
        </p:grpSpPr>
        <p:sp>
          <p:nvSpPr>
            <p:cNvPr id="224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5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6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7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8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9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8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39" name="Group 141"/>
          <p:cNvGrpSpPr>
            <a:grpSpLocks/>
          </p:cNvGrpSpPr>
          <p:nvPr/>
        </p:nvGrpSpPr>
        <p:grpSpPr bwMode="auto">
          <a:xfrm>
            <a:off x="561405" y="675874"/>
            <a:ext cx="583026" cy="583362"/>
            <a:chOff x="2904" y="8552"/>
            <a:chExt cx="1493" cy="1547"/>
          </a:xfrm>
        </p:grpSpPr>
        <p:sp>
          <p:nvSpPr>
            <p:cNvPr id="240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1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2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3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4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5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6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47" name="Group 10"/>
          <p:cNvGrpSpPr>
            <a:grpSpLocks/>
          </p:cNvGrpSpPr>
          <p:nvPr/>
        </p:nvGrpSpPr>
        <p:grpSpPr bwMode="auto">
          <a:xfrm>
            <a:off x="6868188" y="1768703"/>
            <a:ext cx="1285884" cy="654048"/>
            <a:chOff x="1721" y="4968"/>
            <a:chExt cx="2573" cy="1480"/>
          </a:xfrm>
        </p:grpSpPr>
        <p:sp>
          <p:nvSpPr>
            <p:cNvPr id="248" name="Freeform 11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9" name="Freeform 12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0" name="Oval 13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1" name="Freeform 14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2" name="Freeform 15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3" name="Freeform 16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4" name="Freeform 17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55" name="Group 10"/>
          <p:cNvGrpSpPr>
            <a:grpSpLocks/>
          </p:cNvGrpSpPr>
          <p:nvPr/>
        </p:nvGrpSpPr>
        <p:grpSpPr bwMode="auto">
          <a:xfrm>
            <a:off x="3393968" y="2475191"/>
            <a:ext cx="1285884" cy="654048"/>
            <a:chOff x="1721" y="4968"/>
            <a:chExt cx="2573" cy="1480"/>
          </a:xfrm>
        </p:grpSpPr>
        <p:sp>
          <p:nvSpPr>
            <p:cNvPr id="256" name="Freeform 11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7" name="Freeform 12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8" name="Oval 13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9" name="Freeform 14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0" name="Freeform 15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1" name="Freeform 16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2" name="Freeform 17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30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31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67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8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69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70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1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2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3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4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5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6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7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8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9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80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81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32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33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4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5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6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7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3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4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5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6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42189893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4"/>
          <p:cNvGrpSpPr>
            <a:grpSpLocks/>
          </p:cNvGrpSpPr>
          <p:nvPr/>
        </p:nvGrpSpPr>
        <p:grpSpPr bwMode="auto">
          <a:xfrm>
            <a:off x="1428728" y="857232"/>
            <a:ext cx="2143140" cy="3714776"/>
            <a:chOff x="3273" y="803"/>
            <a:chExt cx="2441" cy="3891"/>
          </a:xfrm>
        </p:grpSpPr>
        <p:sp>
          <p:nvSpPr>
            <p:cNvPr id="1312" name="Freeform 215"/>
            <p:cNvSpPr>
              <a:spLocks/>
            </p:cNvSpPr>
            <p:nvPr/>
          </p:nvSpPr>
          <p:spPr bwMode="auto">
            <a:xfrm>
              <a:off x="4181" y="2047"/>
              <a:ext cx="735" cy="182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479" y="182"/>
                </a:cxn>
                <a:cxn ang="0">
                  <a:pos x="1131" y="14"/>
                </a:cxn>
                <a:cxn ang="0">
                  <a:pos x="1131" y="96"/>
                </a:cxn>
                <a:cxn ang="0">
                  <a:pos x="712" y="296"/>
                </a:cxn>
                <a:cxn ang="0">
                  <a:pos x="479" y="395"/>
                </a:cxn>
                <a:cxn ang="0">
                  <a:pos x="192" y="296"/>
                </a:cxn>
                <a:cxn ang="0">
                  <a:pos x="55" y="96"/>
                </a:cxn>
              </a:cxnLst>
              <a:rect l="0" t="0" r="r" b="b"/>
              <a:pathLst>
                <a:path w="1240" h="395">
                  <a:moveTo>
                    <a:pt x="0" y="14"/>
                  </a:moveTo>
                  <a:cubicBezTo>
                    <a:pt x="145" y="98"/>
                    <a:pt x="291" y="182"/>
                    <a:pt x="479" y="182"/>
                  </a:cubicBezTo>
                  <a:cubicBezTo>
                    <a:pt x="667" y="182"/>
                    <a:pt x="1022" y="28"/>
                    <a:pt x="1131" y="14"/>
                  </a:cubicBezTo>
                  <a:cubicBezTo>
                    <a:pt x="1240" y="0"/>
                    <a:pt x="1201" y="49"/>
                    <a:pt x="1131" y="96"/>
                  </a:cubicBezTo>
                  <a:cubicBezTo>
                    <a:pt x="1061" y="143"/>
                    <a:pt x="821" y="246"/>
                    <a:pt x="712" y="296"/>
                  </a:cubicBezTo>
                  <a:cubicBezTo>
                    <a:pt x="603" y="346"/>
                    <a:pt x="566" y="395"/>
                    <a:pt x="479" y="395"/>
                  </a:cubicBezTo>
                  <a:cubicBezTo>
                    <a:pt x="392" y="395"/>
                    <a:pt x="263" y="346"/>
                    <a:pt x="192" y="296"/>
                  </a:cubicBezTo>
                  <a:cubicBezTo>
                    <a:pt x="121" y="246"/>
                    <a:pt x="88" y="171"/>
                    <a:pt x="55" y="96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" name="Group 216"/>
            <p:cNvGrpSpPr>
              <a:grpSpLocks/>
            </p:cNvGrpSpPr>
            <p:nvPr/>
          </p:nvGrpSpPr>
          <p:grpSpPr bwMode="auto">
            <a:xfrm>
              <a:off x="3273" y="803"/>
              <a:ext cx="2441" cy="3891"/>
              <a:chOff x="3273" y="803"/>
              <a:chExt cx="2441" cy="3891"/>
            </a:xfrm>
          </p:grpSpPr>
          <p:sp>
            <p:nvSpPr>
              <p:cNvPr id="1314" name="Freeform 217"/>
              <p:cNvSpPr>
                <a:spLocks/>
              </p:cNvSpPr>
              <p:nvPr/>
            </p:nvSpPr>
            <p:spPr bwMode="auto">
              <a:xfrm>
                <a:off x="3273" y="1257"/>
                <a:ext cx="540" cy="893"/>
              </a:xfrm>
              <a:custGeom>
                <a:avLst/>
                <a:gdLst/>
                <a:ahLst/>
                <a:cxnLst>
                  <a:cxn ang="0">
                    <a:pos x="532" y="536"/>
                  </a:cxn>
                  <a:cxn ang="0">
                    <a:pos x="452" y="337"/>
                  </a:cxn>
                  <a:cxn ang="0">
                    <a:pos x="260" y="24"/>
                  </a:cxn>
                  <a:cxn ang="0">
                    <a:pos x="49" y="194"/>
                  </a:cxn>
                  <a:cxn ang="0">
                    <a:pos x="35" y="337"/>
                  </a:cxn>
                  <a:cxn ang="0">
                    <a:pos x="260" y="815"/>
                  </a:cxn>
                  <a:cxn ang="0">
                    <a:pos x="404" y="803"/>
                  </a:cxn>
                  <a:cxn ang="0">
                    <a:pos x="532" y="536"/>
                  </a:cxn>
                </a:cxnLst>
                <a:rect l="0" t="0" r="r" b="b"/>
                <a:pathLst>
                  <a:path w="540" h="893">
                    <a:moveTo>
                      <a:pt x="532" y="536"/>
                    </a:moveTo>
                    <a:cubicBezTo>
                      <a:pt x="540" y="458"/>
                      <a:pt x="497" y="422"/>
                      <a:pt x="452" y="337"/>
                    </a:cubicBezTo>
                    <a:cubicBezTo>
                      <a:pt x="407" y="252"/>
                      <a:pt x="327" y="48"/>
                      <a:pt x="260" y="24"/>
                    </a:cubicBezTo>
                    <a:cubicBezTo>
                      <a:pt x="193" y="0"/>
                      <a:pt x="86" y="142"/>
                      <a:pt x="49" y="194"/>
                    </a:cubicBezTo>
                    <a:cubicBezTo>
                      <a:pt x="12" y="246"/>
                      <a:pt x="0" y="233"/>
                      <a:pt x="35" y="337"/>
                    </a:cubicBezTo>
                    <a:cubicBezTo>
                      <a:pt x="70" y="441"/>
                      <a:pt x="199" y="737"/>
                      <a:pt x="260" y="815"/>
                    </a:cubicBezTo>
                    <a:cubicBezTo>
                      <a:pt x="321" y="893"/>
                      <a:pt x="359" y="850"/>
                      <a:pt x="404" y="803"/>
                    </a:cubicBezTo>
                    <a:cubicBezTo>
                      <a:pt x="449" y="756"/>
                      <a:pt x="524" y="614"/>
                      <a:pt x="532" y="53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6" name="Group 218"/>
              <p:cNvGrpSpPr>
                <a:grpSpLocks/>
              </p:cNvGrpSpPr>
              <p:nvPr/>
            </p:nvGrpSpPr>
            <p:grpSpPr bwMode="auto">
              <a:xfrm>
                <a:off x="3360" y="803"/>
                <a:ext cx="2354" cy="3891"/>
                <a:chOff x="2397" y="912"/>
                <a:chExt cx="2354" cy="3891"/>
              </a:xfrm>
            </p:grpSpPr>
            <p:sp>
              <p:nvSpPr>
                <p:cNvPr id="1316" name="Freeform 219"/>
                <p:cNvSpPr>
                  <a:spLocks/>
                </p:cNvSpPr>
                <p:nvPr/>
              </p:nvSpPr>
              <p:spPr bwMode="auto">
                <a:xfrm>
                  <a:off x="2563" y="3859"/>
                  <a:ext cx="671" cy="944"/>
                </a:xfrm>
                <a:custGeom>
                  <a:avLst/>
                  <a:gdLst/>
                  <a:ahLst/>
                  <a:cxnLst>
                    <a:cxn ang="0">
                      <a:pos x="683" y="107"/>
                    </a:cxn>
                    <a:cxn ang="0">
                      <a:pos x="524" y="377"/>
                    </a:cxn>
                    <a:cxn ang="0">
                      <a:pos x="321" y="990"/>
                    </a:cxn>
                    <a:cxn ang="0">
                      <a:pos x="107" y="1387"/>
                    </a:cxn>
                    <a:cxn ang="0">
                      <a:pos x="962" y="1562"/>
                    </a:cxn>
                    <a:cxn ang="0">
                      <a:pos x="1241" y="1542"/>
                    </a:cxn>
                    <a:cxn ang="0">
                      <a:pos x="1189" y="786"/>
                    </a:cxn>
                    <a:cxn ang="0">
                      <a:pos x="1342" y="197"/>
                    </a:cxn>
                    <a:cxn ang="0">
                      <a:pos x="1111" y="15"/>
                    </a:cxn>
                    <a:cxn ang="0">
                      <a:pos x="683" y="107"/>
                    </a:cxn>
                  </a:cxnLst>
                  <a:rect l="0" t="0" r="r" b="b"/>
                  <a:pathLst>
                    <a:path w="1355" h="1671">
                      <a:moveTo>
                        <a:pt x="683" y="107"/>
                      </a:moveTo>
                      <a:cubicBezTo>
                        <a:pt x="585" y="167"/>
                        <a:pt x="584" y="230"/>
                        <a:pt x="524" y="377"/>
                      </a:cubicBezTo>
                      <a:cubicBezTo>
                        <a:pt x="464" y="524"/>
                        <a:pt x="390" y="822"/>
                        <a:pt x="321" y="990"/>
                      </a:cubicBezTo>
                      <a:cubicBezTo>
                        <a:pt x="252" y="1158"/>
                        <a:pt x="0" y="1292"/>
                        <a:pt x="107" y="1387"/>
                      </a:cubicBezTo>
                      <a:cubicBezTo>
                        <a:pt x="214" y="1482"/>
                        <a:pt x="773" y="1536"/>
                        <a:pt x="962" y="1562"/>
                      </a:cubicBezTo>
                      <a:cubicBezTo>
                        <a:pt x="1151" y="1588"/>
                        <a:pt x="1203" y="1671"/>
                        <a:pt x="1241" y="1542"/>
                      </a:cubicBezTo>
                      <a:cubicBezTo>
                        <a:pt x="1279" y="1413"/>
                        <a:pt x="1172" y="1010"/>
                        <a:pt x="1189" y="786"/>
                      </a:cubicBezTo>
                      <a:cubicBezTo>
                        <a:pt x="1206" y="562"/>
                        <a:pt x="1355" y="325"/>
                        <a:pt x="1342" y="197"/>
                      </a:cubicBezTo>
                      <a:cubicBezTo>
                        <a:pt x="1329" y="69"/>
                        <a:pt x="1225" y="30"/>
                        <a:pt x="1111" y="15"/>
                      </a:cubicBezTo>
                      <a:cubicBezTo>
                        <a:pt x="997" y="0"/>
                        <a:pt x="781" y="47"/>
                        <a:pt x="683" y="10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17" name="Freeform 220"/>
                <p:cNvSpPr>
                  <a:spLocks/>
                </p:cNvSpPr>
                <p:nvPr/>
              </p:nvSpPr>
              <p:spPr bwMode="auto">
                <a:xfrm>
                  <a:off x="3519" y="3757"/>
                  <a:ext cx="625" cy="871"/>
                </a:xfrm>
                <a:custGeom>
                  <a:avLst/>
                  <a:gdLst/>
                  <a:ahLst/>
                  <a:cxnLst>
                    <a:cxn ang="0">
                      <a:pos x="94" y="258"/>
                    </a:cxn>
                    <a:cxn ang="0">
                      <a:pos x="108" y="666"/>
                    </a:cxn>
                    <a:cxn ang="0">
                      <a:pos x="108" y="1482"/>
                    </a:cxn>
                    <a:cxn ang="0">
                      <a:pos x="163" y="1755"/>
                    </a:cxn>
                    <a:cxn ang="0">
                      <a:pos x="1084" y="1986"/>
                    </a:cxn>
                    <a:cxn ang="0">
                      <a:pos x="1225" y="1666"/>
                    </a:cxn>
                    <a:cxn ang="0">
                      <a:pos x="1084" y="1322"/>
                    </a:cxn>
                    <a:cxn ang="0">
                      <a:pos x="877" y="258"/>
                    </a:cxn>
                    <a:cxn ang="0">
                      <a:pos x="780" y="25"/>
                    </a:cxn>
                    <a:cxn ang="0">
                      <a:pos x="374" y="108"/>
                    </a:cxn>
                    <a:cxn ang="0">
                      <a:pos x="94" y="258"/>
                    </a:cxn>
                  </a:cxnLst>
                  <a:rect l="0" t="0" r="r" b="b"/>
                  <a:pathLst>
                    <a:path w="1261" h="2001">
                      <a:moveTo>
                        <a:pt x="94" y="258"/>
                      </a:moveTo>
                      <a:cubicBezTo>
                        <a:pt x="50" y="351"/>
                        <a:pt x="106" y="462"/>
                        <a:pt x="108" y="666"/>
                      </a:cubicBezTo>
                      <a:cubicBezTo>
                        <a:pt x="110" y="870"/>
                        <a:pt x="99" y="1301"/>
                        <a:pt x="108" y="1482"/>
                      </a:cubicBezTo>
                      <a:cubicBezTo>
                        <a:pt x="117" y="1663"/>
                        <a:pt x="0" y="1671"/>
                        <a:pt x="163" y="1755"/>
                      </a:cubicBezTo>
                      <a:cubicBezTo>
                        <a:pt x="326" y="1839"/>
                        <a:pt x="907" y="2001"/>
                        <a:pt x="1084" y="1986"/>
                      </a:cubicBezTo>
                      <a:cubicBezTo>
                        <a:pt x="1261" y="1971"/>
                        <a:pt x="1225" y="1777"/>
                        <a:pt x="1225" y="1666"/>
                      </a:cubicBezTo>
                      <a:cubicBezTo>
                        <a:pt x="1225" y="1555"/>
                        <a:pt x="1142" y="1557"/>
                        <a:pt x="1084" y="1322"/>
                      </a:cubicBezTo>
                      <a:cubicBezTo>
                        <a:pt x="1026" y="1087"/>
                        <a:pt x="928" y="474"/>
                        <a:pt x="877" y="258"/>
                      </a:cubicBezTo>
                      <a:cubicBezTo>
                        <a:pt x="826" y="42"/>
                        <a:pt x="864" y="50"/>
                        <a:pt x="780" y="25"/>
                      </a:cubicBezTo>
                      <a:cubicBezTo>
                        <a:pt x="696" y="0"/>
                        <a:pt x="481" y="69"/>
                        <a:pt x="374" y="108"/>
                      </a:cubicBezTo>
                      <a:cubicBezTo>
                        <a:pt x="267" y="147"/>
                        <a:pt x="138" y="165"/>
                        <a:pt x="94" y="258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18" name="Freeform 221"/>
                <p:cNvSpPr>
                  <a:spLocks/>
                </p:cNvSpPr>
                <p:nvPr/>
              </p:nvSpPr>
              <p:spPr bwMode="auto">
                <a:xfrm>
                  <a:off x="2785" y="3030"/>
                  <a:ext cx="1208" cy="1095"/>
                </a:xfrm>
                <a:custGeom>
                  <a:avLst/>
                  <a:gdLst/>
                  <a:ahLst/>
                  <a:cxnLst>
                    <a:cxn ang="0">
                      <a:pos x="291" y="186"/>
                    </a:cxn>
                    <a:cxn ang="0">
                      <a:pos x="436" y="186"/>
                    </a:cxn>
                    <a:cxn ang="0">
                      <a:pos x="677" y="296"/>
                    </a:cxn>
                    <a:cxn ang="0">
                      <a:pos x="965" y="277"/>
                    </a:cxn>
                    <a:cxn ang="0">
                      <a:pos x="1129" y="186"/>
                    </a:cxn>
                    <a:cxn ang="0">
                      <a:pos x="1243" y="88"/>
                    </a:cxn>
                    <a:cxn ang="0">
                      <a:pos x="1322" y="717"/>
                    </a:cxn>
                    <a:cxn ang="0">
                      <a:pos x="883" y="955"/>
                    </a:cxn>
                    <a:cxn ang="0">
                      <a:pos x="708" y="646"/>
                    </a:cxn>
                    <a:cxn ang="0">
                      <a:pos x="512" y="975"/>
                    </a:cxn>
                    <a:cxn ang="0">
                      <a:pos x="68" y="1023"/>
                    </a:cxn>
                    <a:cxn ang="0">
                      <a:pos x="107" y="544"/>
                    </a:cxn>
                    <a:cxn ang="0">
                      <a:pos x="291" y="186"/>
                    </a:cxn>
                  </a:cxnLst>
                  <a:rect l="0" t="0" r="r" b="b"/>
                  <a:pathLst>
                    <a:path w="1382" h="1095">
                      <a:moveTo>
                        <a:pt x="291" y="186"/>
                      </a:moveTo>
                      <a:cubicBezTo>
                        <a:pt x="346" y="126"/>
                        <a:pt x="372" y="168"/>
                        <a:pt x="436" y="186"/>
                      </a:cubicBezTo>
                      <a:cubicBezTo>
                        <a:pt x="500" y="204"/>
                        <a:pt x="589" y="281"/>
                        <a:pt x="677" y="296"/>
                      </a:cubicBezTo>
                      <a:cubicBezTo>
                        <a:pt x="765" y="311"/>
                        <a:pt x="890" y="295"/>
                        <a:pt x="965" y="277"/>
                      </a:cubicBezTo>
                      <a:cubicBezTo>
                        <a:pt x="1040" y="259"/>
                        <a:pt x="1083" y="217"/>
                        <a:pt x="1129" y="186"/>
                      </a:cubicBezTo>
                      <a:cubicBezTo>
                        <a:pt x="1175" y="155"/>
                        <a:pt x="1211" y="0"/>
                        <a:pt x="1243" y="88"/>
                      </a:cubicBezTo>
                      <a:cubicBezTo>
                        <a:pt x="1275" y="176"/>
                        <a:pt x="1382" y="572"/>
                        <a:pt x="1322" y="717"/>
                      </a:cubicBezTo>
                      <a:cubicBezTo>
                        <a:pt x="1262" y="862"/>
                        <a:pt x="985" y="967"/>
                        <a:pt x="883" y="955"/>
                      </a:cubicBezTo>
                      <a:cubicBezTo>
                        <a:pt x="781" y="943"/>
                        <a:pt x="770" y="643"/>
                        <a:pt x="708" y="646"/>
                      </a:cubicBezTo>
                      <a:cubicBezTo>
                        <a:pt x="646" y="649"/>
                        <a:pt x="618" y="912"/>
                        <a:pt x="512" y="975"/>
                      </a:cubicBezTo>
                      <a:cubicBezTo>
                        <a:pt x="406" y="1038"/>
                        <a:pt x="136" y="1095"/>
                        <a:pt x="68" y="1023"/>
                      </a:cubicBezTo>
                      <a:cubicBezTo>
                        <a:pt x="0" y="951"/>
                        <a:pt x="70" y="689"/>
                        <a:pt x="107" y="544"/>
                      </a:cubicBezTo>
                      <a:cubicBezTo>
                        <a:pt x="144" y="399"/>
                        <a:pt x="236" y="246"/>
                        <a:pt x="291" y="18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19" name="Freeform 222"/>
                <p:cNvSpPr>
                  <a:spLocks/>
                </p:cNvSpPr>
                <p:nvPr/>
              </p:nvSpPr>
              <p:spPr bwMode="auto">
                <a:xfrm>
                  <a:off x="4058" y="2644"/>
                  <a:ext cx="693" cy="589"/>
                </a:xfrm>
                <a:custGeom>
                  <a:avLst/>
                  <a:gdLst/>
                  <a:ahLst/>
                  <a:cxnLst>
                    <a:cxn ang="0">
                      <a:pos x="360" y="43"/>
                    </a:cxn>
                    <a:cxn ang="0">
                      <a:pos x="169" y="154"/>
                    </a:cxn>
                    <a:cxn ang="0">
                      <a:pos x="16" y="271"/>
                    </a:cxn>
                    <a:cxn ang="0">
                      <a:pos x="265" y="524"/>
                    </a:cxn>
                    <a:cxn ang="0">
                      <a:pos x="360" y="565"/>
                    </a:cxn>
                    <a:cxn ang="0">
                      <a:pos x="693" y="414"/>
                    </a:cxn>
                    <a:cxn ang="0">
                      <a:pos x="360" y="43"/>
                    </a:cxn>
                  </a:cxnLst>
                  <a:rect l="0" t="0" r="r" b="b"/>
                  <a:pathLst>
                    <a:path w="693" h="583">
                      <a:moveTo>
                        <a:pt x="360" y="43"/>
                      </a:moveTo>
                      <a:cubicBezTo>
                        <a:pt x="273" y="0"/>
                        <a:pt x="226" y="116"/>
                        <a:pt x="169" y="154"/>
                      </a:cubicBezTo>
                      <a:cubicBezTo>
                        <a:pt x="112" y="192"/>
                        <a:pt x="0" y="209"/>
                        <a:pt x="16" y="271"/>
                      </a:cubicBezTo>
                      <a:cubicBezTo>
                        <a:pt x="32" y="333"/>
                        <a:pt x="208" y="475"/>
                        <a:pt x="265" y="524"/>
                      </a:cubicBezTo>
                      <a:cubicBezTo>
                        <a:pt x="322" y="573"/>
                        <a:pt x="289" y="583"/>
                        <a:pt x="360" y="565"/>
                      </a:cubicBezTo>
                      <a:cubicBezTo>
                        <a:pt x="431" y="547"/>
                        <a:pt x="693" y="501"/>
                        <a:pt x="693" y="414"/>
                      </a:cubicBezTo>
                      <a:cubicBezTo>
                        <a:pt x="693" y="327"/>
                        <a:pt x="447" y="86"/>
                        <a:pt x="360" y="43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20" name="Freeform 223"/>
                <p:cNvSpPr>
                  <a:spLocks/>
                </p:cNvSpPr>
                <p:nvPr/>
              </p:nvSpPr>
              <p:spPr bwMode="auto">
                <a:xfrm>
                  <a:off x="3949" y="2223"/>
                  <a:ext cx="469" cy="686"/>
                </a:xfrm>
                <a:custGeom>
                  <a:avLst/>
                  <a:gdLst/>
                  <a:ahLst/>
                  <a:cxnLst>
                    <a:cxn ang="0">
                      <a:pos x="12" y="77"/>
                    </a:cxn>
                    <a:cxn ang="0">
                      <a:pos x="86" y="260"/>
                    </a:cxn>
                    <a:cxn ang="0">
                      <a:pos x="12" y="429"/>
                    </a:cxn>
                    <a:cxn ang="0">
                      <a:pos x="152" y="684"/>
                    </a:cxn>
                    <a:cxn ang="0">
                      <a:pos x="468" y="419"/>
                    </a:cxn>
                    <a:cxn ang="0">
                      <a:pos x="156" y="53"/>
                    </a:cxn>
                    <a:cxn ang="0">
                      <a:pos x="12" y="77"/>
                    </a:cxn>
                  </a:cxnLst>
                  <a:rect l="0" t="0" r="r" b="b"/>
                  <a:pathLst>
                    <a:path w="469" h="686">
                      <a:moveTo>
                        <a:pt x="12" y="77"/>
                      </a:moveTo>
                      <a:cubicBezTo>
                        <a:pt x="0" y="112"/>
                        <a:pt x="86" y="201"/>
                        <a:pt x="86" y="260"/>
                      </a:cubicBezTo>
                      <a:cubicBezTo>
                        <a:pt x="86" y="319"/>
                        <a:pt x="1" y="358"/>
                        <a:pt x="12" y="429"/>
                      </a:cubicBezTo>
                      <a:cubicBezTo>
                        <a:pt x="23" y="500"/>
                        <a:pt x="76" y="686"/>
                        <a:pt x="152" y="684"/>
                      </a:cubicBezTo>
                      <a:cubicBezTo>
                        <a:pt x="228" y="682"/>
                        <a:pt x="467" y="524"/>
                        <a:pt x="468" y="419"/>
                      </a:cubicBezTo>
                      <a:cubicBezTo>
                        <a:pt x="469" y="314"/>
                        <a:pt x="232" y="106"/>
                        <a:pt x="156" y="53"/>
                      </a:cubicBezTo>
                      <a:cubicBezTo>
                        <a:pt x="80" y="0"/>
                        <a:pt x="24" y="42"/>
                        <a:pt x="12" y="77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21" name="WordArt 224"/>
                <p:cNvSpPr>
                  <a:spLocks noChangeArrowheads="1" noChangeShapeType="1" noTextEdit="1"/>
                </p:cNvSpPr>
                <p:nvPr/>
              </p:nvSpPr>
              <p:spPr bwMode="auto">
                <a:xfrm rot="-4542042">
                  <a:off x="2750" y="3554"/>
                  <a:ext cx="591" cy="185"/>
                </a:xfrm>
                <a:prstGeom prst="rect">
                  <a:avLst/>
                </a:prstGeom>
              </p:spPr>
              <p:txBody>
                <a:bodyPr wrap="none" fromWordArt="1">
                  <a:prstTxWarp prst="textPlain">
                    <a:avLst>
                      <a:gd name="adj" fmla="val 5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00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endParaRPr>
                </a:p>
              </p:txBody>
            </p:sp>
            <p:grpSp>
              <p:nvGrpSpPr>
                <p:cNvPr id="13" name="Group 225"/>
                <p:cNvGrpSpPr>
                  <a:grpSpLocks/>
                </p:cNvGrpSpPr>
                <p:nvPr/>
              </p:nvGrpSpPr>
              <p:grpSpPr bwMode="auto">
                <a:xfrm>
                  <a:off x="2916" y="912"/>
                  <a:ext cx="1292" cy="1334"/>
                  <a:chOff x="3902" y="954"/>
                  <a:chExt cx="1568" cy="1463"/>
                </a:xfrm>
              </p:grpSpPr>
              <p:grpSp>
                <p:nvGrpSpPr>
                  <p:cNvPr id="14" name="Group 226"/>
                  <p:cNvGrpSpPr>
                    <a:grpSpLocks/>
                  </p:cNvGrpSpPr>
                  <p:nvPr/>
                </p:nvGrpSpPr>
                <p:grpSpPr bwMode="auto">
                  <a:xfrm>
                    <a:off x="3902" y="954"/>
                    <a:ext cx="1568" cy="1463"/>
                    <a:chOff x="3902" y="954"/>
                    <a:chExt cx="1568" cy="1463"/>
                  </a:xfrm>
                </p:grpSpPr>
                <p:grpSp>
                  <p:nvGrpSpPr>
                    <p:cNvPr id="15" name="Group 2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902" y="954"/>
                      <a:ext cx="1568" cy="1463"/>
                      <a:chOff x="2559" y="916"/>
                      <a:chExt cx="1809" cy="1760"/>
                    </a:xfrm>
                  </p:grpSpPr>
                  <p:sp>
                    <p:nvSpPr>
                      <p:cNvPr id="1390" name="Freeform 2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967" y="1334"/>
                        <a:ext cx="401" cy="53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18"/>
                          </a:cxn>
                          <a:cxn ang="0">
                            <a:pos x="111" y="16"/>
                          </a:cxn>
                          <a:cxn ang="0">
                            <a:pos x="232" y="25"/>
                          </a:cxn>
                          <a:cxn ang="0">
                            <a:pos x="390" y="169"/>
                          </a:cxn>
                          <a:cxn ang="0">
                            <a:pos x="297" y="390"/>
                          </a:cxn>
                          <a:cxn ang="0">
                            <a:pos x="204" y="462"/>
                          </a:cxn>
                          <a:cxn ang="0">
                            <a:pos x="111" y="517"/>
                          </a:cxn>
                          <a:cxn ang="0">
                            <a:pos x="111" y="330"/>
                          </a:cxn>
                          <a:cxn ang="0">
                            <a:pos x="28" y="169"/>
                          </a:cxn>
                        </a:cxnLst>
                        <a:rect l="0" t="0" r="r" b="b"/>
                        <a:pathLst>
                          <a:path w="401" h="539">
                            <a:moveTo>
                              <a:pt x="0" y="118"/>
                            </a:moveTo>
                            <a:cubicBezTo>
                              <a:pt x="36" y="74"/>
                              <a:pt x="72" y="31"/>
                              <a:pt x="111" y="16"/>
                            </a:cubicBezTo>
                            <a:cubicBezTo>
                              <a:pt x="150" y="1"/>
                              <a:pt x="186" y="0"/>
                              <a:pt x="232" y="25"/>
                            </a:cubicBezTo>
                            <a:cubicBezTo>
                              <a:pt x="278" y="50"/>
                              <a:pt x="379" y="108"/>
                              <a:pt x="390" y="169"/>
                            </a:cubicBezTo>
                            <a:cubicBezTo>
                              <a:pt x="401" y="230"/>
                              <a:pt x="328" y="341"/>
                              <a:pt x="297" y="390"/>
                            </a:cubicBezTo>
                            <a:cubicBezTo>
                              <a:pt x="266" y="439"/>
                              <a:pt x="235" y="441"/>
                              <a:pt x="204" y="462"/>
                            </a:cubicBezTo>
                            <a:cubicBezTo>
                              <a:pt x="173" y="483"/>
                              <a:pt x="126" y="539"/>
                              <a:pt x="111" y="517"/>
                            </a:cubicBezTo>
                            <a:cubicBezTo>
                              <a:pt x="96" y="495"/>
                              <a:pt x="125" y="388"/>
                              <a:pt x="111" y="330"/>
                            </a:cubicBezTo>
                            <a:cubicBezTo>
                              <a:pt x="97" y="272"/>
                              <a:pt x="43" y="204"/>
                              <a:pt x="28" y="16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1" name="Oval 2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648" y="1189"/>
                        <a:ext cx="1495" cy="1487"/>
                      </a:xfrm>
                      <a:prstGeom prst="ellipse">
                        <a:avLst/>
                      </a:pr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2" name="Freeform 2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916"/>
                        <a:ext cx="806" cy="69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48" y="626"/>
                          </a:cxn>
                          <a:cxn ang="0">
                            <a:pos x="346" y="570"/>
                          </a:cxn>
                          <a:cxn ang="0">
                            <a:pos x="615" y="682"/>
                          </a:cxn>
                          <a:cxn ang="0">
                            <a:pos x="699" y="487"/>
                          </a:cxn>
                          <a:cxn ang="0">
                            <a:pos x="717" y="217"/>
                          </a:cxn>
                          <a:cxn ang="0">
                            <a:pos x="587" y="59"/>
                          </a:cxn>
                          <a:cxn ang="0">
                            <a:pos x="364" y="4"/>
                          </a:cxn>
                          <a:cxn ang="0">
                            <a:pos x="206" y="32"/>
                          </a:cxn>
                          <a:cxn ang="0">
                            <a:pos x="95" y="134"/>
                          </a:cxn>
                          <a:cxn ang="0">
                            <a:pos x="76" y="273"/>
                          </a:cxn>
                          <a:cxn ang="0">
                            <a:pos x="58" y="450"/>
                          </a:cxn>
                          <a:cxn ang="0">
                            <a:pos x="48" y="626"/>
                          </a:cxn>
                        </a:cxnLst>
                        <a:rect l="0" t="0" r="r" b="b"/>
                        <a:pathLst>
                          <a:path w="736" h="696">
                            <a:moveTo>
                              <a:pt x="48" y="626"/>
                            </a:moveTo>
                            <a:cubicBezTo>
                              <a:pt x="96" y="646"/>
                              <a:pt x="251" y="561"/>
                              <a:pt x="346" y="570"/>
                            </a:cubicBezTo>
                            <a:cubicBezTo>
                              <a:pt x="441" y="579"/>
                              <a:pt x="556" y="696"/>
                              <a:pt x="615" y="682"/>
                            </a:cubicBezTo>
                            <a:cubicBezTo>
                              <a:pt x="674" y="668"/>
                              <a:pt x="682" y="564"/>
                              <a:pt x="699" y="487"/>
                            </a:cubicBezTo>
                            <a:cubicBezTo>
                              <a:pt x="716" y="410"/>
                              <a:pt x="736" y="288"/>
                              <a:pt x="717" y="217"/>
                            </a:cubicBezTo>
                            <a:cubicBezTo>
                              <a:pt x="698" y="146"/>
                              <a:pt x="646" y="94"/>
                              <a:pt x="587" y="59"/>
                            </a:cubicBezTo>
                            <a:cubicBezTo>
                              <a:pt x="528" y="24"/>
                              <a:pt x="427" y="8"/>
                              <a:pt x="364" y="4"/>
                            </a:cubicBezTo>
                            <a:cubicBezTo>
                              <a:pt x="301" y="0"/>
                              <a:pt x="251" y="10"/>
                              <a:pt x="206" y="32"/>
                            </a:cubicBezTo>
                            <a:cubicBezTo>
                              <a:pt x="161" y="54"/>
                              <a:pt x="117" y="94"/>
                              <a:pt x="95" y="134"/>
                            </a:cubicBezTo>
                            <a:cubicBezTo>
                              <a:pt x="73" y="174"/>
                              <a:pt x="82" y="220"/>
                              <a:pt x="76" y="273"/>
                            </a:cubicBezTo>
                            <a:cubicBezTo>
                              <a:pt x="70" y="326"/>
                              <a:pt x="64" y="390"/>
                              <a:pt x="58" y="450"/>
                            </a:cubicBezTo>
                            <a:cubicBezTo>
                              <a:pt x="52" y="510"/>
                              <a:pt x="0" y="606"/>
                              <a:pt x="48" y="626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3" name="Oval 2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73" y="1960"/>
                        <a:ext cx="780" cy="669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4" name="Freeform 2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149" y="1998"/>
                        <a:ext cx="372" cy="4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72" y="399"/>
                          </a:cxn>
                          <a:cxn ang="0">
                            <a:pos x="251" y="464"/>
                          </a:cxn>
                          <a:cxn ang="0">
                            <a:pos x="168" y="390"/>
                          </a:cxn>
                          <a:cxn ang="0">
                            <a:pos x="168" y="241"/>
                          </a:cxn>
                          <a:cxn ang="0">
                            <a:pos x="307" y="195"/>
                          </a:cxn>
                          <a:cxn ang="0">
                            <a:pos x="344" y="129"/>
                          </a:cxn>
                          <a:cxn ang="0">
                            <a:pos x="326" y="37"/>
                          </a:cxn>
                          <a:cxn ang="0">
                            <a:pos x="233" y="9"/>
                          </a:cxn>
                          <a:cxn ang="0">
                            <a:pos x="103" y="18"/>
                          </a:cxn>
                          <a:cxn ang="0">
                            <a:pos x="19" y="120"/>
                          </a:cxn>
                          <a:cxn ang="0">
                            <a:pos x="121" y="204"/>
                          </a:cxn>
                          <a:cxn ang="0">
                            <a:pos x="158" y="427"/>
                          </a:cxn>
                          <a:cxn ang="0">
                            <a:pos x="56" y="455"/>
                          </a:cxn>
                          <a:cxn ang="0">
                            <a:pos x="0" y="362"/>
                          </a:cxn>
                        </a:cxnLst>
                        <a:rect l="0" t="0" r="r" b="b"/>
                        <a:pathLst>
                          <a:path w="372" h="469">
                            <a:moveTo>
                              <a:pt x="372" y="399"/>
                            </a:moveTo>
                            <a:cubicBezTo>
                              <a:pt x="328" y="432"/>
                              <a:pt x="285" y="466"/>
                              <a:pt x="251" y="464"/>
                            </a:cubicBezTo>
                            <a:cubicBezTo>
                              <a:pt x="217" y="462"/>
                              <a:pt x="182" y="427"/>
                              <a:pt x="168" y="390"/>
                            </a:cubicBezTo>
                            <a:cubicBezTo>
                              <a:pt x="154" y="353"/>
                              <a:pt x="145" y="274"/>
                              <a:pt x="168" y="241"/>
                            </a:cubicBezTo>
                            <a:cubicBezTo>
                              <a:pt x="191" y="208"/>
                              <a:pt x="278" y="214"/>
                              <a:pt x="307" y="195"/>
                            </a:cubicBezTo>
                            <a:cubicBezTo>
                              <a:pt x="336" y="176"/>
                              <a:pt x="341" y="155"/>
                              <a:pt x="344" y="129"/>
                            </a:cubicBezTo>
                            <a:cubicBezTo>
                              <a:pt x="347" y="103"/>
                              <a:pt x="344" y="57"/>
                              <a:pt x="326" y="37"/>
                            </a:cubicBezTo>
                            <a:cubicBezTo>
                              <a:pt x="308" y="17"/>
                              <a:pt x="270" y="12"/>
                              <a:pt x="233" y="9"/>
                            </a:cubicBezTo>
                            <a:cubicBezTo>
                              <a:pt x="196" y="6"/>
                              <a:pt x="139" y="0"/>
                              <a:pt x="103" y="18"/>
                            </a:cubicBezTo>
                            <a:cubicBezTo>
                              <a:pt x="67" y="36"/>
                              <a:pt x="16" y="89"/>
                              <a:pt x="19" y="120"/>
                            </a:cubicBezTo>
                            <a:cubicBezTo>
                              <a:pt x="22" y="151"/>
                              <a:pt x="98" y="153"/>
                              <a:pt x="121" y="204"/>
                            </a:cubicBezTo>
                            <a:cubicBezTo>
                              <a:pt x="144" y="255"/>
                              <a:pt x="169" y="385"/>
                              <a:pt x="158" y="427"/>
                            </a:cubicBezTo>
                            <a:cubicBezTo>
                              <a:pt x="147" y="469"/>
                              <a:pt x="82" y="466"/>
                              <a:pt x="56" y="455"/>
                            </a:cubicBezTo>
                            <a:cubicBezTo>
                              <a:pt x="30" y="444"/>
                              <a:pt x="15" y="403"/>
                              <a:pt x="0" y="36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5" name="Freeform 2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27" y="1765"/>
                        <a:ext cx="259" cy="24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2" y="233"/>
                          </a:cxn>
                          <a:cxn ang="0">
                            <a:pos x="234" y="195"/>
                          </a:cxn>
                          <a:cxn ang="0">
                            <a:pos x="225" y="28"/>
                          </a:cxn>
                          <a:cxn ang="0">
                            <a:pos x="32" y="28"/>
                          </a:cxn>
                          <a:cxn ang="0">
                            <a:pos x="32" y="149"/>
                          </a:cxn>
                          <a:cxn ang="0">
                            <a:pos x="122" y="233"/>
                          </a:cxn>
                        </a:cxnLst>
                        <a:rect l="0" t="0" r="r" b="b"/>
                        <a:pathLst>
                          <a:path w="259" h="241">
                            <a:moveTo>
                              <a:pt x="122" y="233"/>
                            </a:moveTo>
                            <a:cubicBezTo>
                              <a:pt x="156" y="241"/>
                              <a:pt x="217" y="229"/>
                              <a:pt x="234" y="195"/>
                            </a:cubicBezTo>
                            <a:cubicBezTo>
                              <a:pt x="251" y="161"/>
                              <a:pt x="259" y="56"/>
                              <a:pt x="225" y="28"/>
                            </a:cubicBezTo>
                            <a:cubicBezTo>
                              <a:pt x="191" y="0"/>
                              <a:pt x="64" y="8"/>
                              <a:pt x="32" y="28"/>
                            </a:cubicBezTo>
                            <a:cubicBezTo>
                              <a:pt x="0" y="48"/>
                              <a:pt x="17" y="115"/>
                              <a:pt x="32" y="149"/>
                            </a:cubicBezTo>
                            <a:cubicBezTo>
                              <a:pt x="47" y="183"/>
                              <a:pt x="88" y="225"/>
                              <a:pt x="122" y="233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6" name="Freeform 2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59" y="1189"/>
                        <a:ext cx="414" cy="58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8" y="212"/>
                          </a:cxn>
                          <a:cxn ang="0">
                            <a:pos x="323" y="449"/>
                          </a:cxn>
                          <a:cxn ang="0">
                            <a:pos x="193" y="602"/>
                          </a:cxn>
                          <a:cxn ang="0">
                            <a:pos x="26" y="398"/>
                          </a:cxn>
                          <a:cxn ang="0">
                            <a:pos x="35" y="184"/>
                          </a:cxn>
                          <a:cxn ang="0">
                            <a:pos x="193" y="26"/>
                          </a:cxn>
                          <a:cxn ang="0">
                            <a:pos x="360" y="26"/>
                          </a:cxn>
                          <a:cxn ang="0">
                            <a:pos x="518" y="119"/>
                          </a:cxn>
                        </a:cxnLst>
                        <a:rect l="0" t="0" r="r" b="b"/>
                        <a:pathLst>
                          <a:path w="518" h="610">
                            <a:moveTo>
                              <a:pt x="518" y="212"/>
                            </a:moveTo>
                            <a:cubicBezTo>
                              <a:pt x="447" y="298"/>
                              <a:pt x="377" y="384"/>
                              <a:pt x="323" y="449"/>
                            </a:cubicBezTo>
                            <a:cubicBezTo>
                              <a:pt x="269" y="514"/>
                              <a:pt x="242" y="610"/>
                              <a:pt x="193" y="602"/>
                            </a:cubicBezTo>
                            <a:cubicBezTo>
                              <a:pt x="144" y="594"/>
                              <a:pt x="52" y="468"/>
                              <a:pt x="26" y="398"/>
                            </a:cubicBezTo>
                            <a:cubicBezTo>
                              <a:pt x="0" y="328"/>
                              <a:pt x="7" y="246"/>
                              <a:pt x="35" y="184"/>
                            </a:cubicBezTo>
                            <a:cubicBezTo>
                              <a:pt x="63" y="122"/>
                              <a:pt x="139" y="52"/>
                              <a:pt x="193" y="26"/>
                            </a:cubicBezTo>
                            <a:cubicBezTo>
                              <a:pt x="247" y="0"/>
                              <a:pt x="306" y="11"/>
                              <a:pt x="360" y="26"/>
                            </a:cubicBezTo>
                            <a:cubicBezTo>
                              <a:pt x="414" y="41"/>
                              <a:pt x="492" y="96"/>
                              <a:pt x="518" y="11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7" name="Freeform 2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03" y="1334"/>
                        <a:ext cx="166" cy="27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0" y="109"/>
                          </a:cxn>
                          <a:cxn ang="0">
                            <a:pos x="183" y="13"/>
                          </a:cxn>
                          <a:cxn ang="0">
                            <a:pos x="90" y="32"/>
                          </a:cxn>
                          <a:cxn ang="0">
                            <a:pos x="25" y="162"/>
                          </a:cxn>
                          <a:cxn ang="0">
                            <a:pos x="25" y="317"/>
                          </a:cxn>
                          <a:cxn ang="0">
                            <a:pos x="220" y="109"/>
                          </a:cxn>
                        </a:cxnLst>
                        <a:rect l="0" t="0" r="r" b="b"/>
                        <a:pathLst>
                          <a:path w="246" h="326">
                            <a:moveTo>
                              <a:pt x="220" y="109"/>
                            </a:moveTo>
                            <a:cubicBezTo>
                              <a:pt x="246" y="58"/>
                              <a:pt x="205" y="26"/>
                              <a:pt x="183" y="13"/>
                            </a:cubicBezTo>
                            <a:cubicBezTo>
                              <a:pt x="161" y="0"/>
                              <a:pt x="116" y="7"/>
                              <a:pt x="90" y="32"/>
                            </a:cubicBezTo>
                            <a:cubicBezTo>
                              <a:pt x="64" y="57"/>
                              <a:pt x="36" y="115"/>
                              <a:pt x="25" y="162"/>
                            </a:cubicBezTo>
                            <a:cubicBezTo>
                              <a:pt x="14" y="209"/>
                              <a:pt x="0" y="326"/>
                              <a:pt x="25" y="317"/>
                            </a:cubicBezTo>
                            <a:cubicBezTo>
                              <a:pt x="50" y="308"/>
                              <a:pt x="194" y="160"/>
                              <a:pt x="220" y="109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8" name="Freeform 2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058" y="1490"/>
                        <a:ext cx="156" cy="16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2"/>
                          </a:cxn>
                          <a:cxn ang="0">
                            <a:pos x="141" y="134"/>
                          </a:cxn>
                          <a:cxn ang="0">
                            <a:pos x="113" y="20"/>
                          </a:cxn>
                          <a:cxn ang="0">
                            <a:pos x="20" y="20"/>
                          </a:cxn>
                          <a:cxn ang="0">
                            <a:pos x="20" y="142"/>
                          </a:cxn>
                        </a:cxnLst>
                        <a:rect l="0" t="0" r="r" b="b"/>
                        <a:pathLst>
                          <a:path w="156" h="161">
                            <a:moveTo>
                              <a:pt x="20" y="142"/>
                            </a:moveTo>
                            <a:cubicBezTo>
                              <a:pt x="40" y="161"/>
                              <a:pt x="126" y="154"/>
                              <a:pt x="141" y="134"/>
                            </a:cubicBezTo>
                            <a:cubicBezTo>
                              <a:pt x="156" y="114"/>
                              <a:pt x="133" y="39"/>
                              <a:pt x="113" y="20"/>
                            </a:cubicBezTo>
                            <a:cubicBezTo>
                              <a:pt x="93" y="1"/>
                              <a:pt x="35" y="0"/>
                              <a:pt x="20" y="20"/>
                            </a:cubicBezTo>
                            <a:cubicBezTo>
                              <a:pt x="5" y="40"/>
                              <a:pt x="0" y="123"/>
                              <a:pt x="20" y="142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99" name="Freeform 2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1282"/>
                        <a:ext cx="806" cy="3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8" y="29"/>
                          </a:cxn>
                          <a:cxn ang="0">
                            <a:pos x="369" y="20"/>
                          </a:cxn>
                          <a:cxn ang="0">
                            <a:pos x="527" y="29"/>
                          </a:cxn>
                          <a:cxn ang="0">
                            <a:pos x="778" y="94"/>
                          </a:cxn>
                          <a:cxn ang="0">
                            <a:pos x="694" y="387"/>
                          </a:cxn>
                          <a:cxn ang="0">
                            <a:pos x="443" y="326"/>
                          </a:cxn>
                          <a:cxn ang="0">
                            <a:pos x="295" y="326"/>
                          </a:cxn>
                          <a:cxn ang="0">
                            <a:pos x="42" y="387"/>
                          </a:cxn>
                          <a:cxn ang="0">
                            <a:pos x="42" y="196"/>
                          </a:cxn>
                          <a:cxn ang="0">
                            <a:pos x="118" y="29"/>
                          </a:cxn>
                        </a:cxnLst>
                        <a:rect l="0" t="0" r="r" b="b"/>
                        <a:pathLst>
                          <a:path w="806" h="426">
                            <a:moveTo>
                              <a:pt x="118" y="29"/>
                            </a:moveTo>
                            <a:cubicBezTo>
                              <a:pt x="172" y="0"/>
                              <a:pt x="301" y="20"/>
                              <a:pt x="369" y="20"/>
                            </a:cubicBezTo>
                            <a:cubicBezTo>
                              <a:pt x="437" y="20"/>
                              <a:pt x="459" y="17"/>
                              <a:pt x="527" y="29"/>
                            </a:cubicBezTo>
                            <a:cubicBezTo>
                              <a:pt x="595" y="41"/>
                              <a:pt x="750" y="34"/>
                              <a:pt x="778" y="94"/>
                            </a:cubicBezTo>
                            <a:cubicBezTo>
                              <a:pt x="806" y="154"/>
                              <a:pt x="750" y="348"/>
                              <a:pt x="694" y="387"/>
                            </a:cubicBezTo>
                            <a:cubicBezTo>
                              <a:pt x="638" y="426"/>
                              <a:pt x="509" y="336"/>
                              <a:pt x="443" y="326"/>
                            </a:cubicBezTo>
                            <a:cubicBezTo>
                              <a:pt x="377" y="316"/>
                              <a:pt x="362" y="316"/>
                              <a:pt x="295" y="326"/>
                            </a:cubicBezTo>
                            <a:cubicBezTo>
                              <a:pt x="228" y="336"/>
                              <a:pt x="84" y="409"/>
                              <a:pt x="42" y="387"/>
                            </a:cubicBezTo>
                            <a:cubicBezTo>
                              <a:pt x="0" y="365"/>
                              <a:pt x="32" y="257"/>
                              <a:pt x="42" y="196"/>
                            </a:cubicBezTo>
                            <a:cubicBezTo>
                              <a:pt x="52" y="135"/>
                              <a:pt x="64" y="58"/>
                              <a:pt x="118" y="29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400" name="Freeform 2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10" y="1764"/>
                        <a:ext cx="214" cy="24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" y="196"/>
                          </a:cxn>
                          <a:cxn ang="0">
                            <a:pos x="11" y="109"/>
                          </a:cxn>
                          <a:cxn ang="0">
                            <a:pos x="76" y="9"/>
                          </a:cxn>
                          <a:cxn ang="0">
                            <a:pos x="197" y="57"/>
                          </a:cxn>
                          <a:cxn ang="0">
                            <a:pos x="178" y="196"/>
                          </a:cxn>
                          <a:cxn ang="0">
                            <a:pos x="57" y="242"/>
                          </a:cxn>
                        </a:cxnLst>
                        <a:rect l="0" t="0" r="r" b="b"/>
                        <a:pathLst>
                          <a:path w="214" h="242">
                            <a:moveTo>
                              <a:pt x="11" y="196"/>
                            </a:moveTo>
                            <a:cubicBezTo>
                              <a:pt x="5" y="168"/>
                              <a:pt x="0" y="140"/>
                              <a:pt x="11" y="109"/>
                            </a:cubicBezTo>
                            <a:cubicBezTo>
                              <a:pt x="22" y="78"/>
                              <a:pt x="45" y="18"/>
                              <a:pt x="76" y="9"/>
                            </a:cubicBezTo>
                            <a:cubicBezTo>
                              <a:pt x="107" y="0"/>
                              <a:pt x="180" y="26"/>
                              <a:pt x="197" y="57"/>
                            </a:cubicBezTo>
                            <a:cubicBezTo>
                              <a:pt x="214" y="88"/>
                              <a:pt x="201" y="165"/>
                              <a:pt x="178" y="196"/>
                            </a:cubicBezTo>
                            <a:cubicBezTo>
                              <a:pt x="155" y="227"/>
                              <a:pt x="85" y="236"/>
                              <a:pt x="57" y="24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16" name="Group 23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95" y="954"/>
                      <a:ext cx="593" cy="411"/>
                      <a:chOff x="2752" y="836"/>
                      <a:chExt cx="1126" cy="892"/>
                    </a:xfrm>
                  </p:grpSpPr>
                  <p:grpSp>
                    <p:nvGrpSpPr>
                      <p:cNvPr id="17" name="Group 24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067" y="836"/>
                        <a:ext cx="811" cy="892"/>
                        <a:chOff x="9425" y="7692"/>
                        <a:chExt cx="1859" cy="2188"/>
                      </a:xfrm>
                    </p:grpSpPr>
                    <p:sp>
                      <p:nvSpPr>
                        <p:cNvPr id="1366" name="Oval 24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252"/>
                          <a:ext cx="1386" cy="1335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67" name="Oval 24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707" y="8510"/>
                          <a:ext cx="838" cy="86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68" name="Oval 24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06" y="8743"/>
                          <a:ext cx="213" cy="276"/>
                        </a:xfrm>
                        <a:prstGeom prst="ellipse">
                          <a:avLst/>
                        </a:pr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69" name="Oval 24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8933"/>
                          <a:ext cx="71" cy="78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0" name="Freeform 24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72" y="8755"/>
                          <a:ext cx="186" cy="38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320"/>
                            </a:cxn>
                            <a:cxn ang="0">
                              <a:pos x="122" y="229"/>
                            </a:cxn>
                            <a:cxn ang="0">
                              <a:pos x="186" y="4"/>
                            </a:cxn>
                            <a:cxn ang="0">
                              <a:pos x="236" y="253"/>
                            </a:cxn>
                            <a:cxn ang="0">
                              <a:pos x="122" y="418"/>
                            </a:cxn>
                            <a:cxn ang="0">
                              <a:pos x="0" y="320"/>
                            </a:cxn>
                          </a:cxnLst>
                          <a:rect l="0" t="0" r="r" b="b"/>
                          <a:pathLst>
                            <a:path w="247" h="433">
                              <a:moveTo>
                                <a:pt x="0" y="320"/>
                              </a:moveTo>
                              <a:cubicBezTo>
                                <a:pt x="0" y="289"/>
                                <a:pt x="91" y="282"/>
                                <a:pt x="122" y="229"/>
                              </a:cubicBezTo>
                              <a:cubicBezTo>
                                <a:pt x="153" y="176"/>
                                <a:pt x="167" y="0"/>
                                <a:pt x="186" y="4"/>
                              </a:cubicBezTo>
                              <a:cubicBezTo>
                                <a:pt x="205" y="8"/>
                                <a:pt x="247" y="184"/>
                                <a:pt x="236" y="253"/>
                              </a:cubicBezTo>
                              <a:cubicBezTo>
                                <a:pt x="225" y="322"/>
                                <a:pt x="154" y="403"/>
                                <a:pt x="122" y="418"/>
                              </a:cubicBezTo>
                              <a:cubicBezTo>
                                <a:pt x="90" y="433"/>
                                <a:pt x="0" y="351"/>
                                <a:pt x="0" y="3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1" name="Freeform 24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82" y="8578"/>
                          <a:ext cx="1602" cy="880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91" y="239"/>
                            </a:cxn>
                            <a:cxn ang="0">
                              <a:pos x="277" y="403"/>
                            </a:cxn>
                            <a:cxn ang="0">
                              <a:pos x="444" y="496"/>
                            </a:cxn>
                            <a:cxn ang="0">
                              <a:pos x="490" y="566"/>
                            </a:cxn>
                            <a:cxn ang="0">
                              <a:pos x="677" y="703"/>
                            </a:cxn>
                            <a:cxn ang="0">
                              <a:pos x="1144" y="463"/>
                            </a:cxn>
                            <a:cxn ang="0">
                              <a:pos x="1481" y="47"/>
                            </a:cxn>
                            <a:cxn ang="0">
                              <a:pos x="1602" y="183"/>
                            </a:cxn>
                            <a:cxn ang="0">
                              <a:pos x="1481" y="345"/>
                            </a:cxn>
                            <a:cxn ang="0">
                              <a:pos x="1058" y="760"/>
                            </a:cxn>
                            <a:cxn ang="0">
                              <a:pos x="764" y="870"/>
                            </a:cxn>
                            <a:cxn ang="0">
                              <a:pos x="444" y="703"/>
                            </a:cxn>
                            <a:cxn ang="0">
                              <a:pos x="231" y="463"/>
                            </a:cxn>
                            <a:cxn ang="0">
                              <a:pos x="25" y="345"/>
                            </a:cxn>
                            <a:cxn ang="0">
                              <a:pos x="91" y="239"/>
                            </a:cxn>
                          </a:cxnLst>
                          <a:rect l="0" t="0" r="r" b="b"/>
                          <a:pathLst>
                            <a:path w="1602" h="880">
                              <a:moveTo>
                                <a:pt x="91" y="239"/>
                              </a:moveTo>
                              <a:cubicBezTo>
                                <a:pt x="133" y="249"/>
                                <a:pt x="218" y="360"/>
                                <a:pt x="277" y="403"/>
                              </a:cubicBezTo>
                              <a:cubicBezTo>
                                <a:pt x="336" y="446"/>
                                <a:pt x="408" y="469"/>
                                <a:pt x="444" y="496"/>
                              </a:cubicBezTo>
                              <a:cubicBezTo>
                                <a:pt x="480" y="523"/>
                                <a:pt x="451" y="532"/>
                                <a:pt x="490" y="566"/>
                              </a:cubicBezTo>
                              <a:cubicBezTo>
                                <a:pt x="529" y="600"/>
                                <a:pt x="568" y="720"/>
                                <a:pt x="677" y="703"/>
                              </a:cubicBezTo>
                              <a:cubicBezTo>
                                <a:pt x="786" y="686"/>
                                <a:pt x="1010" y="572"/>
                                <a:pt x="1144" y="463"/>
                              </a:cubicBezTo>
                              <a:cubicBezTo>
                                <a:pt x="1278" y="354"/>
                                <a:pt x="1405" y="94"/>
                                <a:pt x="1481" y="47"/>
                              </a:cubicBezTo>
                              <a:cubicBezTo>
                                <a:pt x="1557" y="0"/>
                                <a:pt x="1602" y="133"/>
                                <a:pt x="1602" y="183"/>
                              </a:cubicBezTo>
                              <a:cubicBezTo>
                                <a:pt x="1602" y="233"/>
                                <a:pt x="1572" y="249"/>
                                <a:pt x="1481" y="345"/>
                              </a:cubicBezTo>
                              <a:cubicBezTo>
                                <a:pt x="1390" y="441"/>
                                <a:pt x="1178" y="672"/>
                                <a:pt x="1058" y="760"/>
                              </a:cubicBezTo>
                              <a:cubicBezTo>
                                <a:pt x="938" y="848"/>
                                <a:pt x="866" y="880"/>
                                <a:pt x="764" y="870"/>
                              </a:cubicBezTo>
                              <a:cubicBezTo>
                                <a:pt x="662" y="860"/>
                                <a:pt x="533" y="771"/>
                                <a:pt x="444" y="703"/>
                              </a:cubicBezTo>
                              <a:cubicBezTo>
                                <a:pt x="355" y="635"/>
                                <a:pt x="301" y="523"/>
                                <a:pt x="231" y="463"/>
                              </a:cubicBezTo>
                              <a:cubicBezTo>
                                <a:pt x="161" y="403"/>
                                <a:pt x="50" y="382"/>
                                <a:pt x="25" y="345"/>
                              </a:cubicBezTo>
                              <a:cubicBezTo>
                                <a:pt x="0" y="308"/>
                                <a:pt x="49" y="229"/>
                                <a:pt x="91" y="23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2" name="Freeform 24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92" y="8933"/>
                          <a:ext cx="1518" cy="65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5" y="7"/>
                            </a:cxn>
                            <a:cxn ang="0">
                              <a:pos x="156" y="137"/>
                            </a:cxn>
                            <a:cxn ang="0">
                              <a:pos x="434" y="386"/>
                            </a:cxn>
                            <a:cxn ang="0">
                              <a:pos x="769" y="497"/>
                            </a:cxn>
                            <a:cxn ang="0">
                              <a:pos x="936" y="497"/>
                            </a:cxn>
                            <a:cxn ang="0">
                              <a:pos x="1447" y="97"/>
                            </a:cxn>
                            <a:cxn ang="0">
                              <a:pos x="1361" y="221"/>
                            </a:cxn>
                            <a:cxn ang="0">
                              <a:pos x="1119" y="543"/>
                            </a:cxn>
                            <a:cxn ang="0">
                              <a:pos x="853" y="654"/>
                            </a:cxn>
                            <a:cxn ang="0">
                              <a:pos x="527" y="543"/>
                            </a:cxn>
                            <a:cxn ang="0">
                              <a:pos x="239" y="331"/>
                            </a:cxn>
                            <a:cxn ang="0">
                              <a:pos x="63" y="97"/>
                            </a:cxn>
                            <a:cxn ang="0">
                              <a:pos x="15" y="7"/>
                            </a:cxn>
                          </a:cxnLst>
                          <a:rect l="0" t="0" r="r" b="b"/>
                          <a:pathLst>
                            <a:path w="1518" h="654">
                              <a:moveTo>
                                <a:pt x="15" y="7"/>
                              </a:moveTo>
                              <a:cubicBezTo>
                                <a:pt x="30" y="14"/>
                                <a:pt x="86" y="74"/>
                                <a:pt x="156" y="137"/>
                              </a:cubicBezTo>
                              <a:cubicBezTo>
                                <a:pt x="226" y="200"/>
                                <a:pt x="332" y="326"/>
                                <a:pt x="434" y="386"/>
                              </a:cubicBezTo>
                              <a:cubicBezTo>
                                <a:pt x="536" y="446"/>
                                <a:pt x="685" y="479"/>
                                <a:pt x="769" y="497"/>
                              </a:cubicBezTo>
                              <a:cubicBezTo>
                                <a:pt x="853" y="515"/>
                                <a:pt x="823" y="564"/>
                                <a:pt x="936" y="497"/>
                              </a:cubicBezTo>
                              <a:cubicBezTo>
                                <a:pt x="1049" y="430"/>
                                <a:pt x="1376" y="143"/>
                                <a:pt x="1447" y="97"/>
                              </a:cubicBezTo>
                              <a:cubicBezTo>
                                <a:pt x="1518" y="51"/>
                                <a:pt x="1416" y="147"/>
                                <a:pt x="1361" y="221"/>
                              </a:cubicBezTo>
                              <a:cubicBezTo>
                                <a:pt x="1306" y="295"/>
                                <a:pt x="1204" y="471"/>
                                <a:pt x="1119" y="543"/>
                              </a:cubicBezTo>
                              <a:cubicBezTo>
                                <a:pt x="1034" y="615"/>
                                <a:pt x="952" y="654"/>
                                <a:pt x="853" y="654"/>
                              </a:cubicBezTo>
                              <a:cubicBezTo>
                                <a:pt x="754" y="654"/>
                                <a:pt x="629" y="597"/>
                                <a:pt x="527" y="543"/>
                              </a:cubicBezTo>
                              <a:cubicBezTo>
                                <a:pt x="425" y="489"/>
                                <a:pt x="316" y="405"/>
                                <a:pt x="239" y="331"/>
                              </a:cubicBezTo>
                              <a:cubicBezTo>
                                <a:pt x="162" y="257"/>
                                <a:pt x="100" y="147"/>
                                <a:pt x="63" y="97"/>
                              </a:cubicBezTo>
                              <a:cubicBezTo>
                                <a:pt x="26" y="47"/>
                                <a:pt x="0" y="0"/>
                                <a:pt x="15" y="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3" name="Freeform 24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60" y="9211"/>
                          <a:ext cx="1380" cy="6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1" y="53"/>
                            </a:cxn>
                            <a:cxn ang="0">
                              <a:pos x="246" y="219"/>
                            </a:cxn>
                            <a:cxn ang="0">
                              <a:pos x="552" y="376"/>
                            </a:cxn>
                            <a:cxn ang="0">
                              <a:pos x="915" y="488"/>
                            </a:cxn>
                            <a:cxn ang="0">
                              <a:pos x="1314" y="108"/>
                            </a:cxn>
                            <a:cxn ang="0">
                              <a:pos x="1314" y="173"/>
                            </a:cxn>
                            <a:cxn ang="0">
                              <a:pos x="1258" y="340"/>
                            </a:cxn>
                            <a:cxn ang="0">
                              <a:pos x="896" y="637"/>
                            </a:cxn>
                            <a:cxn ang="0">
                              <a:pos x="552" y="535"/>
                            </a:cxn>
                            <a:cxn ang="0">
                              <a:pos x="51" y="53"/>
                            </a:cxn>
                          </a:cxnLst>
                          <a:rect l="0" t="0" r="r" b="b"/>
                          <a:pathLst>
                            <a:path w="1380" h="669">
                              <a:moveTo>
                                <a:pt x="51" y="53"/>
                              </a:moveTo>
                              <a:cubicBezTo>
                                <a:pt x="0" y="0"/>
                                <a:pt x="162" y="165"/>
                                <a:pt x="246" y="219"/>
                              </a:cubicBezTo>
                              <a:cubicBezTo>
                                <a:pt x="330" y="273"/>
                                <a:pt x="440" y="331"/>
                                <a:pt x="552" y="376"/>
                              </a:cubicBezTo>
                              <a:cubicBezTo>
                                <a:pt x="664" y="421"/>
                                <a:pt x="788" y="533"/>
                                <a:pt x="915" y="488"/>
                              </a:cubicBezTo>
                              <a:cubicBezTo>
                                <a:pt x="1042" y="443"/>
                                <a:pt x="1248" y="161"/>
                                <a:pt x="1314" y="108"/>
                              </a:cubicBezTo>
                              <a:cubicBezTo>
                                <a:pt x="1380" y="55"/>
                                <a:pt x="1323" y="134"/>
                                <a:pt x="1314" y="173"/>
                              </a:cubicBezTo>
                              <a:cubicBezTo>
                                <a:pt x="1305" y="212"/>
                                <a:pt x="1328" y="263"/>
                                <a:pt x="1258" y="340"/>
                              </a:cubicBezTo>
                              <a:cubicBezTo>
                                <a:pt x="1188" y="417"/>
                                <a:pt x="1014" y="605"/>
                                <a:pt x="896" y="637"/>
                              </a:cubicBezTo>
                              <a:cubicBezTo>
                                <a:pt x="778" y="669"/>
                                <a:pt x="690" y="632"/>
                                <a:pt x="552" y="535"/>
                              </a:cubicBezTo>
                              <a:cubicBezTo>
                                <a:pt x="414" y="438"/>
                                <a:pt x="102" y="106"/>
                                <a:pt x="51" y="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4" name="Rectangle 249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78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5" name="Rectangle 25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782"/>
                          <a:ext cx="297" cy="134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6" name="Rectangle 25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9011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7" name="Rectangle 25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902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8" name="Rectangle 25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79" name="Rectangle 25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0" name="Rectangle 25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900" y="8131"/>
                          <a:ext cx="443" cy="71"/>
                        </a:xfrm>
                        <a:prstGeom prst="rect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1" name="Oval 25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7692"/>
                          <a:ext cx="71" cy="116"/>
                        </a:xfrm>
                        <a:prstGeom prst="ellipse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2" name="Freeform 25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35" y="7830"/>
                          <a:ext cx="608" cy="30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7" y="280"/>
                            </a:cxn>
                            <a:cxn ang="0">
                              <a:pos x="3" y="141"/>
                            </a:cxn>
                            <a:cxn ang="0">
                              <a:pos x="87" y="20"/>
                            </a:cxn>
                            <a:cxn ang="0">
                              <a:pos x="523" y="20"/>
                            </a:cxn>
                            <a:cxn ang="0">
                              <a:pos x="598" y="123"/>
                            </a:cxn>
                            <a:cxn ang="0">
                              <a:pos x="523" y="267"/>
                            </a:cxn>
                            <a:cxn ang="0">
                              <a:pos x="384" y="267"/>
                            </a:cxn>
                            <a:cxn ang="0">
                              <a:pos x="87" y="280"/>
                            </a:cxn>
                          </a:cxnLst>
                          <a:rect l="0" t="0" r="r" b="b"/>
                          <a:pathLst>
                            <a:path w="608" h="301">
                              <a:moveTo>
                                <a:pt x="87" y="280"/>
                              </a:moveTo>
                              <a:cubicBezTo>
                                <a:pt x="23" y="259"/>
                                <a:pt x="3" y="184"/>
                                <a:pt x="3" y="141"/>
                              </a:cubicBezTo>
                              <a:cubicBezTo>
                                <a:pt x="3" y="98"/>
                                <a:pt x="0" y="40"/>
                                <a:pt x="87" y="20"/>
                              </a:cubicBezTo>
                              <a:cubicBezTo>
                                <a:pt x="174" y="0"/>
                                <a:pt x="438" y="3"/>
                                <a:pt x="523" y="20"/>
                              </a:cubicBezTo>
                              <a:cubicBezTo>
                                <a:pt x="608" y="37"/>
                                <a:pt x="598" y="82"/>
                                <a:pt x="598" y="123"/>
                              </a:cubicBezTo>
                              <a:cubicBezTo>
                                <a:pt x="598" y="164"/>
                                <a:pt x="559" y="243"/>
                                <a:pt x="523" y="267"/>
                              </a:cubicBezTo>
                              <a:cubicBezTo>
                                <a:pt x="487" y="291"/>
                                <a:pt x="457" y="265"/>
                                <a:pt x="384" y="267"/>
                              </a:cubicBezTo>
                              <a:cubicBezTo>
                                <a:pt x="311" y="269"/>
                                <a:pt x="151" y="301"/>
                                <a:pt x="87" y="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3" name="Freeform 2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00" y="7853"/>
                          <a:ext cx="121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6" y="190"/>
                            </a:cxn>
                            <a:cxn ang="0">
                              <a:pos x="15" y="100"/>
                            </a:cxn>
                            <a:cxn ang="0">
                              <a:pos x="15" y="27"/>
                            </a:cxn>
                            <a:cxn ang="0">
                              <a:pos x="106" y="27"/>
                            </a:cxn>
                            <a:cxn ang="0">
                              <a:pos x="106" y="190"/>
                            </a:cxn>
                          </a:cxnLst>
                          <a:rect l="0" t="0" r="r" b="b"/>
                          <a:pathLst>
                            <a:path w="121" h="202">
                              <a:moveTo>
                                <a:pt x="106" y="190"/>
                              </a:moveTo>
                              <a:cubicBezTo>
                                <a:pt x="91" y="202"/>
                                <a:pt x="30" y="127"/>
                                <a:pt x="15" y="100"/>
                              </a:cubicBezTo>
                              <a:cubicBezTo>
                                <a:pt x="0" y="73"/>
                                <a:pt x="0" y="39"/>
                                <a:pt x="15" y="27"/>
                              </a:cubicBezTo>
                              <a:cubicBezTo>
                                <a:pt x="30" y="15"/>
                                <a:pt x="91" y="0"/>
                                <a:pt x="106" y="27"/>
                              </a:cubicBezTo>
                              <a:cubicBezTo>
                                <a:pt x="121" y="54"/>
                                <a:pt x="121" y="178"/>
                                <a:pt x="106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4" name="Freeform 25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065" y="7853"/>
                          <a:ext cx="95" cy="21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190"/>
                            </a:cxn>
                            <a:cxn ang="0">
                              <a:pos x="12" y="27"/>
                            </a:cxn>
                            <a:cxn ang="0">
                              <a:pos x="83" y="27"/>
                            </a:cxn>
                            <a:cxn ang="0">
                              <a:pos x="83" y="190"/>
                            </a:cxn>
                            <a:cxn ang="0">
                              <a:pos x="12" y="190"/>
                            </a:cxn>
                          </a:cxnLst>
                          <a:rect l="0" t="0" r="r" b="b"/>
                          <a:pathLst>
                            <a:path w="95" h="219">
                              <a:moveTo>
                                <a:pt x="12" y="190"/>
                              </a:moveTo>
                              <a:cubicBezTo>
                                <a:pt x="0" y="163"/>
                                <a:pt x="0" y="54"/>
                                <a:pt x="12" y="27"/>
                              </a:cubicBezTo>
                              <a:cubicBezTo>
                                <a:pt x="24" y="0"/>
                                <a:pt x="71" y="0"/>
                                <a:pt x="83" y="27"/>
                              </a:cubicBezTo>
                              <a:cubicBezTo>
                                <a:pt x="95" y="54"/>
                                <a:pt x="95" y="161"/>
                                <a:pt x="83" y="190"/>
                              </a:cubicBezTo>
                              <a:cubicBezTo>
                                <a:pt x="71" y="219"/>
                                <a:pt x="24" y="217"/>
                                <a:pt x="12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5" name="Freeform 26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96" y="7853"/>
                          <a:ext cx="162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3" y="224"/>
                            </a:cxn>
                            <a:cxn ang="0">
                              <a:pos x="23" y="32"/>
                            </a:cxn>
                            <a:cxn ang="0">
                              <a:pos x="162" y="32"/>
                            </a:cxn>
                            <a:cxn ang="0">
                              <a:pos x="116" y="142"/>
                            </a:cxn>
                            <a:cxn ang="0">
                              <a:pos x="23" y="224"/>
                            </a:cxn>
                          </a:cxnLst>
                          <a:rect l="0" t="0" r="r" b="b"/>
                          <a:pathLst>
                            <a:path w="177" h="242">
                              <a:moveTo>
                                <a:pt x="23" y="224"/>
                              </a:moveTo>
                              <a:cubicBezTo>
                                <a:pt x="8" y="206"/>
                                <a:pt x="0" y="64"/>
                                <a:pt x="23" y="32"/>
                              </a:cubicBezTo>
                              <a:cubicBezTo>
                                <a:pt x="46" y="0"/>
                                <a:pt x="147" y="14"/>
                                <a:pt x="162" y="32"/>
                              </a:cubicBezTo>
                              <a:cubicBezTo>
                                <a:pt x="177" y="50"/>
                                <a:pt x="139" y="115"/>
                                <a:pt x="116" y="142"/>
                              </a:cubicBezTo>
                              <a:cubicBezTo>
                                <a:pt x="93" y="169"/>
                                <a:pt x="38" y="242"/>
                                <a:pt x="23" y="2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6" name="WordArt 261"/>
                        <p:cNvSpPr>
                          <a:spLocks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9722" y="8436"/>
                          <a:ext cx="792" cy="564"/>
                        </a:xfrm>
                        <a:prstGeom prst="rect">
                          <a:avLst/>
                        </a:prstGeom>
                      </p:spPr>
                      <p:txBody>
                        <a:bodyPr wrap="none" fromWordArt="1">
                          <a:prstTxWarp prst="textArchUp">
                            <a:avLst>
                              <a:gd name="adj" fmla="val 10800000"/>
                            </a:avLst>
                          </a:prstTxWarp>
                        </a:bodyPr>
                        <a:lstStyle/>
                        <a:p>
                          <a:pPr algn="ctr" rtl="0"/>
                          <a:r>
                            <a:rPr lang="es-ES" sz="3600" kern="10" spc="0" smtClean="0">
                              <a:ln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solidFill>
                                <a:srgbClr val="95B3D7"/>
                              </a:solidFill>
                              <a:effectLst/>
                              <a:latin typeface="Arial Black"/>
                            </a:rPr>
                            <a:t>RFESS</a:t>
                          </a:r>
                          <a:endParaRPr lang="es-ES" sz="3600" kern="10" spc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endParaRPr>
                        </a:p>
                      </p:txBody>
                    </p:sp>
                    <p:sp>
                      <p:nvSpPr>
                        <p:cNvPr id="1387" name="Rectangle 26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252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8" name="Rectangle 26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439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389" name="Rectangle 26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6" y="8317"/>
                          <a:ext cx="193" cy="119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  <p:sp>
                    <p:nvSpPr>
                      <p:cNvPr id="1364" name="Freeform 26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52" y="1076"/>
                        <a:ext cx="327" cy="19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5" y="114"/>
                          </a:cxn>
                          <a:cxn ang="0">
                            <a:pos x="242" y="16"/>
                          </a:cxn>
                          <a:cxn ang="0">
                            <a:pos x="20" y="16"/>
                          </a:cxn>
                          <a:cxn ang="0">
                            <a:pos x="119" y="59"/>
                          </a:cxn>
                          <a:cxn ang="0">
                            <a:pos x="242" y="114"/>
                          </a:cxn>
                          <a:cxn ang="0">
                            <a:pos x="315" y="177"/>
                          </a:cxn>
                          <a:cxn ang="0">
                            <a:pos x="315" y="114"/>
                          </a:cxn>
                        </a:cxnLst>
                        <a:rect l="0" t="0" r="r" b="b"/>
                        <a:pathLst>
                          <a:path w="327" h="181">
                            <a:moveTo>
                              <a:pt x="315" y="114"/>
                            </a:moveTo>
                            <a:cubicBezTo>
                              <a:pt x="303" y="87"/>
                              <a:pt x="291" y="32"/>
                              <a:pt x="242" y="16"/>
                            </a:cubicBezTo>
                            <a:cubicBezTo>
                              <a:pt x="193" y="0"/>
                              <a:pt x="40" y="9"/>
                              <a:pt x="20" y="16"/>
                            </a:cubicBezTo>
                            <a:cubicBezTo>
                              <a:pt x="0" y="23"/>
                              <a:pt x="82" y="43"/>
                              <a:pt x="119" y="59"/>
                            </a:cubicBezTo>
                            <a:cubicBezTo>
                              <a:pt x="156" y="75"/>
                              <a:pt x="209" y="94"/>
                              <a:pt x="242" y="114"/>
                            </a:cubicBezTo>
                            <a:cubicBezTo>
                              <a:pt x="275" y="134"/>
                              <a:pt x="303" y="181"/>
                              <a:pt x="315" y="177"/>
                            </a:cubicBezTo>
                            <a:cubicBezTo>
                              <a:pt x="327" y="173"/>
                              <a:pt x="327" y="141"/>
                              <a:pt x="315" y="114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365" name="Freeform 26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31" y="1158"/>
                        <a:ext cx="236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6" y="166"/>
                          </a:cxn>
                          <a:cxn ang="0">
                            <a:pos x="163" y="114"/>
                          </a:cxn>
                          <a:cxn ang="0">
                            <a:pos x="58" y="37"/>
                          </a:cxn>
                          <a:cxn ang="0">
                            <a:pos x="3" y="11"/>
                          </a:cxn>
                          <a:cxn ang="0">
                            <a:pos x="40" y="104"/>
                          </a:cxn>
                          <a:cxn ang="0">
                            <a:pos x="163" y="172"/>
                          </a:cxn>
                          <a:cxn ang="0">
                            <a:pos x="236" y="166"/>
                          </a:cxn>
                        </a:cxnLst>
                        <a:rect l="0" t="0" r="r" b="b"/>
                        <a:pathLst>
                          <a:path w="236" h="183">
                            <a:moveTo>
                              <a:pt x="236" y="166"/>
                            </a:moveTo>
                            <a:cubicBezTo>
                              <a:pt x="236" y="156"/>
                              <a:pt x="193" y="135"/>
                              <a:pt x="163" y="114"/>
                            </a:cubicBezTo>
                            <a:cubicBezTo>
                              <a:pt x="133" y="93"/>
                              <a:pt x="85" y="54"/>
                              <a:pt x="58" y="37"/>
                            </a:cubicBezTo>
                            <a:cubicBezTo>
                              <a:pt x="31" y="20"/>
                              <a:pt x="6" y="0"/>
                              <a:pt x="3" y="11"/>
                            </a:cubicBezTo>
                            <a:cubicBezTo>
                              <a:pt x="0" y="22"/>
                              <a:pt x="13" y="77"/>
                              <a:pt x="40" y="104"/>
                            </a:cubicBezTo>
                            <a:cubicBezTo>
                              <a:pt x="67" y="131"/>
                              <a:pt x="130" y="161"/>
                              <a:pt x="163" y="172"/>
                            </a:cubicBezTo>
                            <a:cubicBezTo>
                              <a:pt x="196" y="183"/>
                              <a:pt x="236" y="176"/>
                              <a:pt x="236" y="166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  <p:sp>
                <p:nvSpPr>
                  <p:cNvPr id="1359" name="Oval 26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1697"/>
                    <a:ext cx="75" cy="12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60" name="Oval 268"/>
                  <p:cNvSpPr>
                    <a:spLocks noChangeArrowheads="1"/>
                  </p:cNvSpPr>
                  <p:nvPr/>
                </p:nvSpPr>
                <p:spPr bwMode="auto">
                  <a:xfrm>
                    <a:off x="4762" y="1697"/>
                    <a:ext cx="75" cy="12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323" name="Freeform 269"/>
                <p:cNvSpPr>
                  <a:spLocks/>
                </p:cNvSpPr>
                <p:nvPr/>
              </p:nvSpPr>
              <p:spPr bwMode="auto">
                <a:xfrm>
                  <a:off x="2785" y="2139"/>
                  <a:ext cx="1355" cy="1333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8" name="Group 270"/>
                <p:cNvGrpSpPr>
                  <a:grpSpLocks/>
                </p:cNvGrpSpPr>
                <p:nvPr/>
              </p:nvGrpSpPr>
              <p:grpSpPr bwMode="auto">
                <a:xfrm>
                  <a:off x="3453" y="2377"/>
                  <a:ext cx="496" cy="443"/>
                  <a:chOff x="2752" y="836"/>
                  <a:chExt cx="1126" cy="892"/>
                </a:xfrm>
              </p:grpSpPr>
              <p:grpSp>
                <p:nvGrpSpPr>
                  <p:cNvPr id="19" name="Group 271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334" name="Oval 2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35" name="Oval 2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36" name="Oval 2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37" name="Oval 2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38" name="Freeform 276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39" name="Freeform 277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0" name="Freeform 278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1" name="Freeform 279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2" name="Rectangle 2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3" name="Rectangle 2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4" name="Rectangle 2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5" name="Rectangle 2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6" name="Rectangle 2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7" name="Rectangle 2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8" name="Rectangle 2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49" name="Oval 2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0" name="Freeform 288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1" name="Freeform 289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2" name="Freeform 290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3" name="Freeform 291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4" name="WordArt 292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355" name="Rectangle 2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6" name="Rectangle 2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357" name="Rectangle 2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332" name="Freeform 296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33" name="Freeform 297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325" name="Freeform 298"/>
                <p:cNvSpPr>
                  <a:spLocks/>
                </p:cNvSpPr>
                <p:nvPr/>
              </p:nvSpPr>
              <p:spPr bwMode="auto">
                <a:xfrm>
                  <a:off x="2607" y="1855"/>
                  <a:ext cx="498" cy="830"/>
                </a:xfrm>
                <a:custGeom>
                  <a:avLst/>
                  <a:gdLst/>
                  <a:ahLst/>
                  <a:cxnLst>
                    <a:cxn ang="0">
                      <a:pos x="446" y="297"/>
                    </a:cxn>
                    <a:cxn ang="0">
                      <a:pos x="442" y="582"/>
                    </a:cxn>
                    <a:cxn ang="0">
                      <a:pos x="362" y="729"/>
                    </a:cxn>
                    <a:cxn ang="0">
                      <a:pos x="31" y="315"/>
                    </a:cxn>
                    <a:cxn ang="0">
                      <a:pos x="178" y="5"/>
                    </a:cxn>
                    <a:cxn ang="0">
                      <a:pos x="498" y="284"/>
                    </a:cxn>
                  </a:cxnLst>
                  <a:rect l="0" t="0" r="r" b="b"/>
                  <a:pathLst>
                    <a:path w="498" h="774">
                      <a:moveTo>
                        <a:pt x="446" y="297"/>
                      </a:moveTo>
                      <a:cubicBezTo>
                        <a:pt x="451" y="403"/>
                        <a:pt x="456" y="510"/>
                        <a:pt x="442" y="582"/>
                      </a:cubicBezTo>
                      <a:cubicBezTo>
                        <a:pt x="428" y="654"/>
                        <a:pt x="431" y="774"/>
                        <a:pt x="362" y="729"/>
                      </a:cubicBezTo>
                      <a:cubicBezTo>
                        <a:pt x="293" y="684"/>
                        <a:pt x="62" y="436"/>
                        <a:pt x="31" y="315"/>
                      </a:cubicBezTo>
                      <a:cubicBezTo>
                        <a:pt x="0" y="194"/>
                        <a:pt x="100" y="10"/>
                        <a:pt x="178" y="5"/>
                      </a:cubicBezTo>
                      <a:cubicBezTo>
                        <a:pt x="256" y="0"/>
                        <a:pt x="377" y="142"/>
                        <a:pt x="498" y="284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26" name="Freeform 299"/>
                <p:cNvSpPr>
                  <a:spLocks/>
                </p:cNvSpPr>
                <p:nvPr/>
              </p:nvSpPr>
              <p:spPr bwMode="auto">
                <a:xfrm>
                  <a:off x="2497" y="1434"/>
                  <a:ext cx="110" cy="179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16" y="84"/>
                    </a:cxn>
                    <a:cxn ang="0">
                      <a:pos x="110" y="179"/>
                    </a:cxn>
                  </a:cxnLst>
                  <a:rect l="0" t="0" r="r" b="b"/>
                  <a:pathLst>
                    <a:path w="110" h="179">
                      <a:moveTo>
                        <a:pt x="16" y="0"/>
                      </a:moveTo>
                      <a:cubicBezTo>
                        <a:pt x="8" y="27"/>
                        <a:pt x="0" y="54"/>
                        <a:pt x="16" y="84"/>
                      </a:cubicBezTo>
                      <a:cubicBezTo>
                        <a:pt x="32" y="114"/>
                        <a:pt x="71" y="146"/>
                        <a:pt x="110" y="179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28" name="Freeform 300"/>
                <p:cNvSpPr>
                  <a:spLocks/>
                </p:cNvSpPr>
                <p:nvPr/>
              </p:nvSpPr>
              <p:spPr bwMode="auto">
                <a:xfrm>
                  <a:off x="2397" y="1571"/>
                  <a:ext cx="210" cy="1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6" y="103"/>
                    </a:cxn>
                    <a:cxn ang="0">
                      <a:pos x="210" y="138"/>
                    </a:cxn>
                  </a:cxnLst>
                  <a:rect l="0" t="0" r="r" b="b"/>
                  <a:pathLst>
                    <a:path w="210" h="138">
                      <a:moveTo>
                        <a:pt x="0" y="0"/>
                      </a:moveTo>
                      <a:cubicBezTo>
                        <a:pt x="5" y="40"/>
                        <a:pt x="11" y="80"/>
                        <a:pt x="46" y="103"/>
                      </a:cubicBezTo>
                      <a:cubicBezTo>
                        <a:pt x="81" y="126"/>
                        <a:pt x="145" y="132"/>
                        <a:pt x="210" y="138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29" name="Freeform 301"/>
                <p:cNvSpPr>
                  <a:spLocks/>
                </p:cNvSpPr>
                <p:nvPr/>
              </p:nvSpPr>
              <p:spPr bwMode="auto">
                <a:xfrm>
                  <a:off x="4418" y="3021"/>
                  <a:ext cx="127" cy="178"/>
                </a:xfrm>
                <a:custGeom>
                  <a:avLst/>
                  <a:gdLst/>
                  <a:ahLst/>
                  <a:cxnLst>
                    <a:cxn ang="0">
                      <a:pos x="89" y="10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9" h="104">
                      <a:moveTo>
                        <a:pt x="89" y="104"/>
                      </a:moveTo>
                      <a:cubicBezTo>
                        <a:pt x="55" y="61"/>
                        <a:pt x="21" y="19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30" name="Freeform 302"/>
                <p:cNvSpPr>
                  <a:spLocks/>
                </p:cNvSpPr>
                <p:nvPr/>
              </p:nvSpPr>
              <p:spPr bwMode="auto">
                <a:xfrm>
                  <a:off x="4545" y="2941"/>
                  <a:ext cx="85" cy="222"/>
                </a:xfrm>
                <a:custGeom>
                  <a:avLst/>
                  <a:gdLst/>
                  <a:ahLst/>
                  <a:cxnLst>
                    <a:cxn ang="0">
                      <a:pos x="54" y="11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4" h="110">
                      <a:moveTo>
                        <a:pt x="54" y="110"/>
                      </a:moveTo>
                      <a:cubicBezTo>
                        <a:pt x="54" y="110"/>
                        <a:pt x="27" y="55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1327" name="Freeform 303"/>
            <p:cNvSpPr>
              <a:spLocks/>
            </p:cNvSpPr>
            <p:nvPr/>
          </p:nvSpPr>
          <p:spPr bwMode="auto">
            <a:xfrm>
              <a:off x="4078" y="2017"/>
              <a:ext cx="816" cy="251"/>
            </a:xfrm>
            <a:custGeom>
              <a:avLst/>
              <a:gdLst/>
              <a:ahLst/>
              <a:cxnLst>
                <a:cxn ang="0">
                  <a:pos x="136" y="16"/>
                </a:cxn>
                <a:cxn ang="0">
                  <a:pos x="6" y="143"/>
                </a:cxn>
                <a:cxn ang="0">
                  <a:pos x="174" y="143"/>
                </a:cxn>
                <a:cxn ang="0">
                  <a:pos x="416" y="319"/>
                </a:cxn>
                <a:cxn ang="0">
                  <a:pos x="852" y="143"/>
                </a:cxn>
                <a:cxn ang="0">
                  <a:pos x="993" y="210"/>
                </a:cxn>
                <a:cxn ang="0">
                  <a:pos x="915" y="60"/>
                </a:cxn>
                <a:cxn ang="0">
                  <a:pos x="769" y="143"/>
                </a:cxn>
                <a:cxn ang="0">
                  <a:pos x="536" y="240"/>
                </a:cxn>
                <a:cxn ang="0">
                  <a:pos x="459" y="240"/>
                </a:cxn>
                <a:cxn ang="0">
                  <a:pos x="350" y="240"/>
                </a:cxn>
                <a:cxn ang="0">
                  <a:pos x="136" y="16"/>
                </a:cxn>
              </a:cxnLst>
              <a:rect l="0" t="0" r="r" b="b"/>
              <a:pathLst>
                <a:path w="1003" h="319">
                  <a:moveTo>
                    <a:pt x="136" y="16"/>
                  </a:moveTo>
                  <a:cubicBezTo>
                    <a:pt x="79" y="0"/>
                    <a:pt x="0" y="122"/>
                    <a:pt x="6" y="143"/>
                  </a:cubicBezTo>
                  <a:cubicBezTo>
                    <a:pt x="12" y="164"/>
                    <a:pt x="106" y="114"/>
                    <a:pt x="174" y="143"/>
                  </a:cubicBezTo>
                  <a:cubicBezTo>
                    <a:pt x="242" y="172"/>
                    <a:pt x="303" y="319"/>
                    <a:pt x="416" y="319"/>
                  </a:cubicBezTo>
                  <a:cubicBezTo>
                    <a:pt x="529" y="319"/>
                    <a:pt x="756" y="161"/>
                    <a:pt x="852" y="143"/>
                  </a:cubicBezTo>
                  <a:cubicBezTo>
                    <a:pt x="948" y="125"/>
                    <a:pt x="983" y="224"/>
                    <a:pt x="993" y="210"/>
                  </a:cubicBezTo>
                  <a:cubicBezTo>
                    <a:pt x="1003" y="196"/>
                    <a:pt x="952" y="71"/>
                    <a:pt x="915" y="60"/>
                  </a:cubicBezTo>
                  <a:cubicBezTo>
                    <a:pt x="878" y="49"/>
                    <a:pt x="832" y="113"/>
                    <a:pt x="769" y="143"/>
                  </a:cubicBezTo>
                  <a:cubicBezTo>
                    <a:pt x="706" y="173"/>
                    <a:pt x="588" y="224"/>
                    <a:pt x="536" y="240"/>
                  </a:cubicBezTo>
                  <a:cubicBezTo>
                    <a:pt x="484" y="256"/>
                    <a:pt x="490" y="240"/>
                    <a:pt x="459" y="240"/>
                  </a:cubicBezTo>
                  <a:cubicBezTo>
                    <a:pt x="428" y="240"/>
                    <a:pt x="402" y="272"/>
                    <a:pt x="350" y="240"/>
                  </a:cubicBezTo>
                  <a:cubicBezTo>
                    <a:pt x="298" y="208"/>
                    <a:pt x="193" y="32"/>
                    <a:pt x="136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163" name="Freeform 139"/>
          <p:cNvSpPr>
            <a:spLocks/>
          </p:cNvSpPr>
          <p:nvPr/>
        </p:nvSpPr>
        <p:spPr bwMode="auto">
          <a:xfrm>
            <a:off x="3143240" y="5000636"/>
            <a:ext cx="4213065" cy="1117354"/>
          </a:xfrm>
          <a:custGeom>
            <a:avLst/>
            <a:gdLst/>
            <a:ahLst/>
            <a:cxnLst>
              <a:cxn ang="0">
                <a:pos x="5572" y="765"/>
              </a:cxn>
              <a:cxn ang="0">
                <a:pos x="5247" y="608"/>
              </a:cxn>
              <a:cxn ang="0">
                <a:pos x="4634" y="404"/>
              </a:cxn>
              <a:cxn ang="0">
                <a:pos x="3668" y="710"/>
              </a:cxn>
              <a:cxn ang="0">
                <a:pos x="1726" y="51"/>
              </a:cxn>
              <a:cxn ang="0">
                <a:pos x="1011" y="404"/>
              </a:cxn>
              <a:cxn ang="0">
                <a:pos x="147" y="264"/>
              </a:cxn>
              <a:cxn ang="0">
                <a:pos x="128" y="645"/>
              </a:cxn>
              <a:cxn ang="0">
                <a:pos x="481" y="682"/>
              </a:cxn>
              <a:cxn ang="0">
                <a:pos x="1113" y="765"/>
              </a:cxn>
              <a:cxn ang="0">
                <a:pos x="1745" y="422"/>
              </a:cxn>
              <a:cxn ang="0">
                <a:pos x="3129" y="859"/>
              </a:cxn>
              <a:cxn ang="0">
                <a:pos x="3918" y="998"/>
              </a:cxn>
              <a:cxn ang="0">
                <a:pos x="4745" y="506"/>
              </a:cxn>
              <a:cxn ang="0">
                <a:pos x="5554" y="831"/>
              </a:cxn>
              <a:cxn ang="0">
                <a:pos x="5572" y="765"/>
              </a:cxn>
            </a:cxnLst>
            <a:rect l="0" t="0" r="r" b="b"/>
            <a:pathLst>
              <a:path w="5692" h="1057">
                <a:moveTo>
                  <a:pt x="5572" y="765"/>
                </a:moveTo>
                <a:cubicBezTo>
                  <a:pt x="5521" y="728"/>
                  <a:pt x="5403" y="668"/>
                  <a:pt x="5247" y="608"/>
                </a:cubicBezTo>
                <a:cubicBezTo>
                  <a:pt x="5091" y="548"/>
                  <a:pt x="4897" y="387"/>
                  <a:pt x="4634" y="404"/>
                </a:cubicBezTo>
                <a:cubicBezTo>
                  <a:pt x="4371" y="421"/>
                  <a:pt x="4153" y="769"/>
                  <a:pt x="3668" y="710"/>
                </a:cubicBezTo>
                <a:cubicBezTo>
                  <a:pt x="3183" y="651"/>
                  <a:pt x="2169" y="102"/>
                  <a:pt x="1726" y="51"/>
                </a:cubicBezTo>
                <a:cubicBezTo>
                  <a:pt x="1283" y="0"/>
                  <a:pt x="1274" y="369"/>
                  <a:pt x="1011" y="404"/>
                </a:cubicBezTo>
                <a:cubicBezTo>
                  <a:pt x="748" y="439"/>
                  <a:pt x="294" y="224"/>
                  <a:pt x="147" y="264"/>
                </a:cubicBezTo>
                <a:cubicBezTo>
                  <a:pt x="0" y="304"/>
                  <a:pt x="72" y="575"/>
                  <a:pt x="128" y="645"/>
                </a:cubicBezTo>
                <a:cubicBezTo>
                  <a:pt x="184" y="715"/>
                  <a:pt x="317" y="662"/>
                  <a:pt x="481" y="682"/>
                </a:cubicBezTo>
                <a:cubicBezTo>
                  <a:pt x="645" y="702"/>
                  <a:pt x="902" y="808"/>
                  <a:pt x="1113" y="765"/>
                </a:cubicBezTo>
                <a:cubicBezTo>
                  <a:pt x="1324" y="722"/>
                  <a:pt x="1409" y="406"/>
                  <a:pt x="1745" y="422"/>
                </a:cubicBezTo>
                <a:cubicBezTo>
                  <a:pt x="2081" y="438"/>
                  <a:pt x="2767" y="763"/>
                  <a:pt x="3129" y="859"/>
                </a:cubicBezTo>
                <a:cubicBezTo>
                  <a:pt x="3491" y="955"/>
                  <a:pt x="3649" y="1057"/>
                  <a:pt x="3918" y="998"/>
                </a:cubicBezTo>
                <a:cubicBezTo>
                  <a:pt x="4187" y="939"/>
                  <a:pt x="4472" y="534"/>
                  <a:pt x="4745" y="506"/>
                </a:cubicBezTo>
                <a:cubicBezTo>
                  <a:pt x="5018" y="478"/>
                  <a:pt x="5416" y="788"/>
                  <a:pt x="5554" y="831"/>
                </a:cubicBezTo>
                <a:cubicBezTo>
                  <a:pt x="5692" y="874"/>
                  <a:pt x="5623" y="802"/>
                  <a:pt x="5572" y="765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68" name="167 CuadroTexto"/>
          <p:cNvSpPr txBox="1"/>
          <p:nvPr/>
        </p:nvSpPr>
        <p:spPr>
          <a:xfrm>
            <a:off x="0" y="0"/>
            <a:ext cx="9144000" cy="11233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s-ES" sz="2000" dirty="0" smtClean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3600" b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“CAMPAÑA DE PREVENCIÓN </a:t>
            </a:r>
            <a:r>
              <a:rPr lang="es-ES" sz="36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2016</a:t>
            </a:r>
            <a:r>
              <a:rPr lang="es-ES" sz="3600" b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”</a:t>
            </a:r>
          </a:p>
          <a:p>
            <a:pPr algn="ctr"/>
            <a:endParaRPr lang="es-ES" sz="1100" b="1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161" name="Freeform 137"/>
          <p:cNvSpPr>
            <a:spLocks/>
          </p:cNvSpPr>
          <p:nvPr/>
        </p:nvSpPr>
        <p:spPr bwMode="auto">
          <a:xfrm rot="292197">
            <a:off x="2524910" y="5294042"/>
            <a:ext cx="3847605" cy="688600"/>
          </a:xfrm>
          <a:custGeom>
            <a:avLst/>
            <a:gdLst/>
            <a:ahLst/>
            <a:cxnLst>
              <a:cxn ang="0">
                <a:pos x="745" y="171"/>
              </a:cxn>
              <a:cxn ang="0">
                <a:pos x="1265" y="236"/>
              </a:cxn>
              <a:cxn ang="0">
                <a:pos x="2177" y="171"/>
              </a:cxn>
              <a:cxn ang="0">
                <a:pos x="3068" y="1"/>
              </a:cxn>
              <a:cxn ang="0">
                <a:pos x="2944" y="162"/>
              </a:cxn>
              <a:cxn ang="0">
                <a:pos x="2334" y="282"/>
              </a:cxn>
              <a:cxn ang="0">
                <a:pos x="782" y="431"/>
              </a:cxn>
              <a:cxn ang="0">
                <a:pos x="39" y="189"/>
              </a:cxn>
              <a:cxn ang="0">
                <a:pos x="550" y="301"/>
              </a:cxn>
              <a:cxn ang="0">
                <a:pos x="745" y="171"/>
              </a:cxn>
            </a:cxnLst>
            <a:rect l="0" t="0" r="r" b="b"/>
            <a:pathLst>
              <a:path w="3196" h="446">
                <a:moveTo>
                  <a:pt x="745" y="171"/>
                </a:moveTo>
                <a:cubicBezTo>
                  <a:pt x="864" y="160"/>
                  <a:pt x="1026" y="236"/>
                  <a:pt x="1265" y="236"/>
                </a:cubicBezTo>
                <a:cubicBezTo>
                  <a:pt x="1504" y="236"/>
                  <a:pt x="1877" y="210"/>
                  <a:pt x="2177" y="171"/>
                </a:cubicBezTo>
                <a:cubicBezTo>
                  <a:pt x="2477" y="132"/>
                  <a:pt x="2940" y="2"/>
                  <a:pt x="3068" y="1"/>
                </a:cubicBezTo>
                <a:cubicBezTo>
                  <a:pt x="3196" y="0"/>
                  <a:pt x="3066" y="115"/>
                  <a:pt x="2944" y="162"/>
                </a:cubicBezTo>
                <a:cubicBezTo>
                  <a:pt x="2822" y="209"/>
                  <a:pt x="2694" y="237"/>
                  <a:pt x="2334" y="282"/>
                </a:cubicBezTo>
                <a:cubicBezTo>
                  <a:pt x="1974" y="327"/>
                  <a:pt x="1164" y="446"/>
                  <a:pt x="782" y="431"/>
                </a:cubicBezTo>
                <a:cubicBezTo>
                  <a:pt x="400" y="416"/>
                  <a:pt x="78" y="211"/>
                  <a:pt x="39" y="189"/>
                </a:cubicBezTo>
                <a:cubicBezTo>
                  <a:pt x="0" y="167"/>
                  <a:pt x="426" y="301"/>
                  <a:pt x="550" y="301"/>
                </a:cubicBezTo>
                <a:cubicBezTo>
                  <a:pt x="674" y="301"/>
                  <a:pt x="626" y="182"/>
                  <a:pt x="745" y="171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62" name="Freeform 138"/>
          <p:cNvSpPr>
            <a:spLocks/>
          </p:cNvSpPr>
          <p:nvPr/>
        </p:nvSpPr>
        <p:spPr bwMode="auto">
          <a:xfrm>
            <a:off x="406994" y="4939884"/>
            <a:ext cx="6060429" cy="762102"/>
          </a:xfrm>
          <a:custGeom>
            <a:avLst/>
            <a:gdLst/>
            <a:ahLst/>
            <a:cxnLst>
              <a:cxn ang="0">
                <a:pos x="637" y="371"/>
              </a:cxn>
              <a:cxn ang="0">
                <a:pos x="1105" y="139"/>
              </a:cxn>
              <a:cxn ang="0">
                <a:pos x="1607" y="272"/>
              </a:cxn>
              <a:cxn ang="0">
                <a:pos x="2328" y="27"/>
              </a:cxn>
              <a:cxn ang="0">
                <a:pos x="3036" y="436"/>
              </a:cxn>
              <a:cxn ang="0">
                <a:pos x="3750" y="511"/>
              </a:cxn>
              <a:cxn ang="0">
                <a:pos x="4487" y="561"/>
              </a:cxn>
              <a:cxn ang="0">
                <a:pos x="5030" y="390"/>
              </a:cxn>
              <a:cxn ang="0">
                <a:pos x="4478" y="641"/>
              </a:cxn>
              <a:cxn ang="0">
                <a:pos x="3282" y="650"/>
              </a:cxn>
              <a:cxn ang="0">
                <a:pos x="2411" y="436"/>
              </a:cxn>
              <a:cxn ang="0">
                <a:pos x="1895" y="436"/>
              </a:cxn>
              <a:cxn ang="0">
                <a:pos x="1477" y="483"/>
              </a:cxn>
              <a:cxn ang="0">
                <a:pos x="1161" y="334"/>
              </a:cxn>
              <a:cxn ang="0">
                <a:pos x="147" y="703"/>
              </a:cxn>
              <a:cxn ang="0">
                <a:pos x="281" y="272"/>
              </a:cxn>
              <a:cxn ang="0">
                <a:pos x="706" y="353"/>
              </a:cxn>
            </a:cxnLst>
            <a:rect l="0" t="0" r="r" b="b"/>
            <a:pathLst>
              <a:path w="5032" h="713">
                <a:moveTo>
                  <a:pt x="637" y="371"/>
                </a:moveTo>
                <a:cubicBezTo>
                  <a:pt x="790" y="263"/>
                  <a:pt x="943" y="155"/>
                  <a:pt x="1105" y="139"/>
                </a:cubicBezTo>
                <a:cubicBezTo>
                  <a:pt x="1267" y="123"/>
                  <a:pt x="1403" y="291"/>
                  <a:pt x="1607" y="272"/>
                </a:cubicBezTo>
                <a:cubicBezTo>
                  <a:pt x="1811" y="253"/>
                  <a:pt x="2090" y="0"/>
                  <a:pt x="2328" y="27"/>
                </a:cubicBezTo>
                <a:cubicBezTo>
                  <a:pt x="2566" y="54"/>
                  <a:pt x="2799" y="355"/>
                  <a:pt x="3036" y="436"/>
                </a:cubicBezTo>
                <a:cubicBezTo>
                  <a:pt x="3273" y="517"/>
                  <a:pt x="3508" y="490"/>
                  <a:pt x="3750" y="511"/>
                </a:cubicBezTo>
                <a:cubicBezTo>
                  <a:pt x="3992" y="532"/>
                  <a:pt x="4274" y="581"/>
                  <a:pt x="4487" y="561"/>
                </a:cubicBezTo>
                <a:cubicBezTo>
                  <a:pt x="4700" y="541"/>
                  <a:pt x="5032" y="377"/>
                  <a:pt x="5030" y="390"/>
                </a:cubicBezTo>
                <a:cubicBezTo>
                  <a:pt x="5028" y="403"/>
                  <a:pt x="4769" y="598"/>
                  <a:pt x="4478" y="641"/>
                </a:cubicBezTo>
                <a:cubicBezTo>
                  <a:pt x="4187" y="684"/>
                  <a:pt x="3626" y="684"/>
                  <a:pt x="3282" y="650"/>
                </a:cubicBezTo>
                <a:cubicBezTo>
                  <a:pt x="2938" y="616"/>
                  <a:pt x="2642" y="472"/>
                  <a:pt x="2411" y="436"/>
                </a:cubicBezTo>
                <a:cubicBezTo>
                  <a:pt x="2180" y="400"/>
                  <a:pt x="2051" y="428"/>
                  <a:pt x="1895" y="436"/>
                </a:cubicBezTo>
                <a:cubicBezTo>
                  <a:pt x="1739" y="444"/>
                  <a:pt x="1599" y="500"/>
                  <a:pt x="1477" y="483"/>
                </a:cubicBezTo>
                <a:cubicBezTo>
                  <a:pt x="1355" y="466"/>
                  <a:pt x="1383" y="297"/>
                  <a:pt x="1161" y="334"/>
                </a:cubicBezTo>
                <a:cubicBezTo>
                  <a:pt x="939" y="371"/>
                  <a:pt x="294" y="713"/>
                  <a:pt x="147" y="703"/>
                </a:cubicBezTo>
                <a:cubicBezTo>
                  <a:pt x="0" y="693"/>
                  <a:pt x="188" y="330"/>
                  <a:pt x="281" y="272"/>
                </a:cubicBezTo>
                <a:cubicBezTo>
                  <a:pt x="374" y="214"/>
                  <a:pt x="540" y="283"/>
                  <a:pt x="706" y="353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20" name="Group 2"/>
          <p:cNvGrpSpPr>
            <a:grpSpLocks/>
          </p:cNvGrpSpPr>
          <p:nvPr/>
        </p:nvGrpSpPr>
        <p:grpSpPr bwMode="auto">
          <a:xfrm>
            <a:off x="6286512" y="3786190"/>
            <a:ext cx="2857489" cy="3071810"/>
            <a:chOff x="7957" y="726"/>
            <a:chExt cx="1888" cy="2188"/>
          </a:xfrm>
        </p:grpSpPr>
        <p:grpSp>
          <p:nvGrpSpPr>
            <p:cNvPr id="21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4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5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2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7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8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7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8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9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0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1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042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3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044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5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6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7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8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9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0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1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2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4" name="Group 119"/>
          <p:cNvGrpSpPr>
            <a:grpSpLocks/>
          </p:cNvGrpSpPr>
          <p:nvPr/>
        </p:nvGrpSpPr>
        <p:grpSpPr bwMode="auto">
          <a:xfrm>
            <a:off x="214282" y="1285860"/>
            <a:ext cx="1571636" cy="4448184"/>
            <a:chOff x="1322" y="4508"/>
            <a:chExt cx="1681" cy="4866"/>
          </a:xfrm>
        </p:grpSpPr>
        <p:grpSp>
          <p:nvGrpSpPr>
            <p:cNvPr id="25" name="Group 120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173" name="Freeform 121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74" name="Freeform 122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75" name="Freeform 123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6" name="Group 124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308" name="Freeform 125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09" name="Freeform 126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310" name="Freeform 127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77" name="Freeform 128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78" name="Freeform 129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79" name="WordArt 130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27" name="Group 131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28" name="Group 132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284" name="Oval 13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85" name="Oval 134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86" name="Oval 135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87" name="Oval 136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88" name="Freeform 137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89" name="Freeform 138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0" name="Freeform 139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1" name="Freeform 140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2" name="Rectangle 14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3" name="Rectangle 14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4" name="Rectangle 14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5" name="Rectangle 14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6" name="Rectangle 14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7" name="Rectangle 14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8" name="Rectangle 147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99" name="Oval 14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0" name="Freeform 149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1" name="Freeform 150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2" name="Freeform 151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3" name="Freeform 152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4" name="WordArt 153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305" name="Rectangle 154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6" name="Rectangle 155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307" name="Rectangle 156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82" name="Freeform 157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83" name="Freeform 158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183" name="Freeform 159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4" name="Freeform 160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5" name="Freeform 161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6" name="Freeform 162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7" name="Freeform 163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88" name="Freeform 164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29" name="Group 165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36" name="Freeform 166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4" name="Freeform 167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" name="Oval 168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6" name="Oval 169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" name="Freeform 170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8" name="Freeform 171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9" name="Freeform 172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0" name="Group 173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171" name="Freeform 174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72" name="Oval 175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211" name="Oval 176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2" name="Oval 177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3" name="Freeform 178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1" name="Group 179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218" name="Freeform 180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9" name="Freeform 181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28" name="Group 182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29" name="Group 183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25" name="Oval 1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45" name="Oval 1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46" name="Oval 1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47" name="Oval 1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4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49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0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1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2" name="Rectangle 1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3" name="Rectangle 1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4" name="Rectangle 1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5" name="Rectangle 1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6" name="Rectangle 1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7" name="Rectangle 1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8" name="Rectangle 1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59" name="Oval 1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0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4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5" name="Freeform 202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6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7" name="WordArt 204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68" name="Rectangle 2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69" name="Rectangle 2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70" name="Rectangle 2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23" name="Freeform 208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24" name="Freeform 209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221" name="Freeform 210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30" name="Group 211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216" name="Freeform 212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7" name="Oval 213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131" name="Group 44"/>
          <p:cNvGrpSpPr>
            <a:grpSpLocks/>
          </p:cNvGrpSpPr>
          <p:nvPr/>
        </p:nvGrpSpPr>
        <p:grpSpPr bwMode="auto">
          <a:xfrm>
            <a:off x="5786446" y="2571744"/>
            <a:ext cx="1071570" cy="2156081"/>
            <a:chOff x="1676" y="2861"/>
            <a:chExt cx="3979" cy="6076"/>
          </a:xfrm>
        </p:grpSpPr>
        <p:sp>
          <p:nvSpPr>
            <p:cNvPr id="222" name="Freeform 45"/>
            <p:cNvSpPr>
              <a:spLocks/>
            </p:cNvSpPr>
            <p:nvPr/>
          </p:nvSpPr>
          <p:spPr bwMode="auto">
            <a:xfrm>
              <a:off x="3923" y="7711"/>
              <a:ext cx="656" cy="73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4" name="Freeform 46"/>
            <p:cNvSpPr>
              <a:spLocks/>
            </p:cNvSpPr>
            <p:nvPr/>
          </p:nvSpPr>
          <p:spPr bwMode="auto">
            <a:xfrm>
              <a:off x="3865" y="8248"/>
              <a:ext cx="714" cy="624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5" name="Freeform 47"/>
            <p:cNvSpPr>
              <a:spLocks/>
            </p:cNvSpPr>
            <p:nvPr/>
          </p:nvSpPr>
          <p:spPr bwMode="auto">
            <a:xfrm>
              <a:off x="2489" y="8318"/>
              <a:ext cx="790" cy="619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6" name="Freeform 48"/>
            <p:cNvSpPr>
              <a:spLocks/>
            </p:cNvSpPr>
            <p:nvPr/>
          </p:nvSpPr>
          <p:spPr bwMode="auto">
            <a:xfrm>
              <a:off x="2632" y="7711"/>
              <a:ext cx="712" cy="775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7" name="Freeform 49"/>
            <p:cNvSpPr>
              <a:spLocks/>
            </p:cNvSpPr>
            <p:nvPr/>
          </p:nvSpPr>
          <p:spPr bwMode="auto">
            <a:xfrm>
              <a:off x="4339" y="5073"/>
              <a:ext cx="1316" cy="1946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446" y="390"/>
                </a:cxn>
                <a:cxn ang="0">
                  <a:pos x="706" y="883"/>
                </a:cxn>
                <a:cxn ang="0">
                  <a:pos x="892" y="1366"/>
                </a:cxn>
                <a:cxn ang="0">
                  <a:pos x="1263" y="1551"/>
                </a:cxn>
                <a:cxn ang="0">
                  <a:pos x="1208" y="1644"/>
                </a:cxn>
                <a:cxn ang="0">
                  <a:pos x="1022" y="1561"/>
                </a:cxn>
                <a:cxn ang="0">
                  <a:pos x="1189" y="1747"/>
                </a:cxn>
                <a:cxn ang="0">
                  <a:pos x="948" y="1663"/>
                </a:cxn>
                <a:cxn ang="0">
                  <a:pos x="1068" y="1895"/>
                </a:cxn>
                <a:cxn ang="0">
                  <a:pos x="920" y="1904"/>
                </a:cxn>
                <a:cxn ang="0">
                  <a:pos x="845" y="1719"/>
                </a:cxn>
                <a:cxn ang="0">
                  <a:pos x="827" y="1914"/>
                </a:cxn>
                <a:cxn ang="0">
                  <a:pos x="771" y="1914"/>
                </a:cxn>
                <a:cxn ang="0">
                  <a:pos x="706" y="1719"/>
                </a:cxn>
                <a:cxn ang="0">
                  <a:pos x="502" y="1802"/>
                </a:cxn>
                <a:cxn ang="0">
                  <a:pos x="576" y="1505"/>
                </a:cxn>
                <a:cxn ang="0">
                  <a:pos x="344" y="1087"/>
                </a:cxn>
                <a:cxn ang="0">
                  <a:pos x="186" y="656"/>
                </a:cxn>
                <a:cxn ang="0">
                  <a:pos x="0" y="19"/>
                </a:cxn>
              </a:cxnLst>
              <a:rect l="0" t="0" r="r" b="b"/>
              <a:pathLst>
                <a:path w="1316" h="1946">
                  <a:moveTo>
                    <a:pt x="56" y="0"/>
                  </a:moveTo>
                  <a:cubicBezTo>
                    <a:pt x="197" y="121"/>
                    <a:pt x="338" y="243"/>
                    <a:pt x="446" y="390"/>
                  </a:cubicBezTo>
                  <a:cubicBezTo>
                    <a:pt x="554" y="537"/>
                    <a:pt x="632" y="720"/>
                    <a:pt x="706" y="883"/>
                  </a:cubicBezTo>
                  <a:cubicBezTo>
                    <a:pt x="780" y="1046"/>
                    <a:pt x="799" y="1255"/>
                    <a:pt x="892" y="1366"/>
                  </a:cubicBezTo>
                  <a:cubicBezTo>
                    <a:pt x="985" y="1477"/>
                    <a:pt x="1210" y="1505"/>
                    <a:pt x="1263" y="1551"/>
                  </a:cubicBezTo>
                  <a:cubicBezTo>
                    <a:pt x="1316" y="1597"/>
                    <a:pt x="1248" y="1642"/>
                    <a:pt x="1208" y="1644"/>
                  </a:cubicBezTo>
                  <a:cubicBezTo>
                    <a:pt x="1168" y="1646"/>
                    <a:pt x="1025" y="1544"/>
                    <a:pt x="1022" y="1561"/>
                  </a:cubicBezTo>
                  <a:cubicBezTo>
                    <a:pt x="1019" y="1578"/>
                    <a:pt x="1201" y="1730"/>
                    <a:pt x="1189" y="1747"/>
                  </a:cubicBezTo>
                  <a:cubicBezTo>
                    <a:pt x="1177" y="1764"/>
                    <a:pt x="968" y="1638"/>
                    <a:pt x="948" y="1663"/>
                  </a:cubicBezTo>
                  <a:cubicBezTo>
                    <a:pt x="928" y="1688"/>
                    <a:pt x="1073" y="1855"/>
                    <a:pt x="1068" y="1895"/>
                  </a:cubicBezTo>
                  <a:cubicBezTo>
                    <a:pt x="1063" y="1935"/>
                    <a:pt x="957" y="1933"/>
                    <a:pt x="920" y="1904"/>
                  </a:cubicBezTo>
                  <a:cubicBezTo>
                    <a:pt x="883" y="1875"/>
                    <a:pt x="860" y="1717"/>
                    <a:pt x="845" y="1719"/>
                  </a:cubicBezTo>
                  <a:cubicBezTo>
                    <a:pt x="830" y="1721"/>
                    <a:pt x="839" y="1882"/>
                    <a:pt x="827" y="1914"/>
                  </a:cubicBezTo>
                  <a:cubicBezTo>
                    <a:pt x="815" y="1946"/>
                    <a:pt x="791" y="1946"/>
                    <a:pt x="771" y="1914"/>
                  </a:cubicBezTo>
                  <a:cubicBezTo>
                    <a:pt x="751" y="1882"/>
                    <a:pt x="751" y="1738"/>
                    <a:pt x="706" y="1719"/>
                  </a:cubicBezTo>
                  <a:cubicBezTo>
                    <a:pt x="661" y="1700"/>
                    <a:pt x="524" y="1838"/>
                    <a:pt x="502" y="1802"/>
                  </a:cubicBezTo>
                  <a:cubicBezTo>
                    <a:pt x="480" y="1766"/>
                    <a:pt x="602" y="1624"/>
                    <a:pt x="576" y="1505"/>
                  </a:cubicBezTo>
                  <a:cubicBezTo>
                    <a:pt x="550" y="1386"/>
                    <a:pt x="409" y="1228"/>
                    <a:pt x="344" y="1087"/>
                  </a:cubicBezTo>
                  <a:cubicBezTo>
                    <a:pt x="279" y="946"/>
                    <a:pt x="243" y="834"/>
                    <a:pt x="186" y="656"/>
                  </a:cubicBezTo>
                  <a:cubicBezTo>
                    <a:pt x="129" y="478"/>
                    <a:pt x="64" y="248"/>
                    <a:pt x="0" y="19"/>
                  </a:cubicBezTo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8" name="Freeform 50"/>
            <p:cNvSpPr>
              <a:spLocks/>
            </p:cNvSpPr>
            <p:nvPr/>
          </p:nvSpPr>
          <p:spPr bwMode="auto">
            <a:xfrm>
              <a:off x="1676" y="5134"/>
              <a:ext cx="1208" cy="2034"/>
            </a:xfrm>
            <a:custGeom>
              <a:avLst/>
              <a:gdLst/>
              <a:ahLst/>
              <a:cxnLst>
                <a:cxn ang="0">
                  <a:pos x="1208" y="0"/>
                </a:cxn>
                <a:cxn ang="0">
                  <a:pos x="920" y="219"/>
                </a:cxn>
                <a:cxn ang="0">
                  <a:pos x="660" y="799"/>
                </a:cxn>
                <a:cxn ang="0">
                  <a:pos x="409" y="1412"/>
                </a:cxn>
                <a:cxn ang="0">
                  <a:pos x="56" y="1579"/>
                </a:cxn>
                <a:cxn ang="0">
                  <a:pos x="75" y="1672"/>
                </a:cxn>
                <a:cxn ang="0">
                  <a:pos x="214" y="1625"/>
                </a:cxn>
                <a:cxn ang="0">
                  <a:pos x="140" y="1774"/>
                </a:cxn>
                <a:cxn ang="0">
                  <a:pos x="140" y="1858"/>
                </a:cxn>
                <a:cxn ang="0">
                  <a:pos x="279" y="1774"/>
                </a:cxn>
                <a:cxn ang="0">
                  <a:pos x="224" y="1941"/>
                </a:cxn>
                <a:cxn ang="0">
                  <a:pos x="409" y="1783"/>
                </a:cxn>
                <a:cxn ang="0">
                  <a:pos x="391" y="1997"/>
                </a:cxn>
                <a:cxn ang="0">
                  <a:pos x="484" y="1997"/>
                </a:cxn>
                <a:cxn ang="0">
                  <a:pos x="539" y="1774"/>
                </a:cxn>
                <a:cxn ang="0">
                  <a:pos x="642" y="1904"/>
                </a:cxn>
                <a:cxn ang="0">
                  <a:pos x="716" y="1895"/>
                </a:cxn>
                <a:cxn ang="0">
                  <a:pos x="716" y="1644"/>
                </a:cxn>
                <a:cxn ang="0">
                  <a:pos x="809" y="1375"/>
                </a:cxn>
                <a:cxn ang="0">
                  <a:pos x="911" y="1235"/>
                </a:cxn>
                <a:cxn ang="0">
                  <a:pos x="1060" y="483"/>
                </a:cxn>
                <a:cxn ang="0">
                  <a:pos x="1199" y="81"/>
                </a:cxn>
              </a:cxnLst>
              <a:rect l="0" t="0" r="r" b="b"/>
              <a:pathLst>
                <a:path w="1208" h="2034">
                  <a:moveTo>
                    <a:pt x="1208" y="0"/>
                  </a:moveTo>
                  <a:cubicBezTo>
                    <a:pt x="1109" y="43"/>
                    <a:pt x="1011" y="86"/>
                    <a:pt x="920" y="219"/>
                  </a:cubicBezTo>
                  <a:cubicBezTo>
                    <a:pt x="829" y="352"/>
                    <a:pt x="745" y="600"/>
                    <a:pt x="660" y="799"/>
                  </a:cubicBezTo>
                  <a:cubicBezTo>
                    <a:pt x="575" y="998"/>
                    <a:pt x="510" y="1282"/>
                    <a:pt x="409" y="1412"/>
                  </a:cubicBezTo>
                  <a:cubicBezTo>
                    <a:pt x="308" y="1542"/>
                    <a:pt x="112" y="1536"/>
                    <a:pt x="56" y="1579"/>
                  </a:cubicBezTo>
                  <a:cubicBezTo>
                    <a:pt x="0" y="1622"/>
                    <a:pt x="49" y="1664"/>
                    <a:pt x="75" y="1672"/>
                  </a:cubicBezTo>
                  <a:cubicBezTo>
                    <a:pt x="101" y="1680"/>
                    <a:pt x="203" y="1608"/>
                    <a:pt x="214" y="1625"/>
                  </a:cubicBezTo>
                  <a:cubicBezTo>
                    <a:pt x="225" y="1642"/>
                    <a:pt x="152" y="1735"/>
                    <a:pt x="140" y="1774"/>
                  </a:cubicBezTo>
                  <a:cubicBezTo>
                    <a:pt x="128" y="1813"/>
                    <a:pt x="117" y="1858"/>
                    <a:pt x="140" y="1858"/>
                  </a:cubicBezTo>
                  <a:cubicBezTo>
                    <a:pt x="163" y="1858"/>
                    <a:pt x="265" y="1760"/>
                    <a:pt x="279" y="1774"/>
                  </a:cubicBezTo>
                  <a:cubicBezTo>
                    <a:pt x="293" y="1788"/>
                    <a:pt x="202" y="1939"/>
                    <a:pt x="224" y="1941"/>
                  </a:cubicBezTo>
                  <a:cubicBezTo>
                    <a:pt x="246" y="1943"/>
                    <a:pt x="381" y="1774"/>
                    <a:pt x="409" y="1783"/>
                  </a:cubicBezTo>
                  <a:cubicBezTo>
                    <a:pt x="437" y="1792"/>
                    <a:pt x="379" y="1961"/>
                    <a:pt x="391" y="1997"/>
                  </a:cubicBezTo>
                  <a:cubicBezTo>
                    <a:pt x="403" y="2033"/>
                    <a:pt x="459" y="2034"/>
                    <a:pt x="484" y="1997"/>
                  </a:cubicBezTo>
                  <a:cubicBezTo>
                    <a:pt x="509" y="1960"/>
                    <a:pt x="513" y="1789"/>
                    <a:pt x="539" y="1774"/>
                  </a:cubicBezTo>
                  <a:cubicBezTo>
                    <a:pt x="565" y="1759"/>
                    <a:pt x="613" y="1884"/>
                    <a:pt x="642" y="1904"/>
                  </a:cubicBezTo>
                  <a:cubicBezTo>
                    <a:pt x="671" y="1924"/>
                    <a:pt x="704" y="1938"/>
                    <a:pt x="716" y="1895"/>
                  </a:cubicBezTo>
                  <a:cubicBezTo>
                    <a:pt x="728" y="1852"/>
                    <a:pt x="701" y="1731"/>
                    <a:pt x="716" y="1644"/>
                  </a:cubicBezTo>
                  <a:cubicBezTo>
                    <a:pt x="731" y="1557"/>
                    <a:pt x="776" y="1443"/>
                    <a:pt x="809" y="1375"/>
                  </a:cubicBezTo>
                  <a:cubicBezTo>
                    <a:pt x="842" y="1307"/>
                    <a:pt x="869" y="1384"/>
                    <a:pt x="911" y="1235"/>
                  </a:cubicBezTo>
                  <a:cubicBezTo>
                    <a:pt x="953" y="1086"/>
                    <a:pt x="1012" y="675"/>
                    <a:pt x="1060" y="483"/>
                  </a:cubicBezTo>
                  <a:cubicBezTo>
                    <a:pt x="1108" y="291"/>
                    <a:pt x="1153" y="186"/>
                    <a:pt x="1199" y="81"/>
                  </a:cubicBezTo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9" name="Freeform 51"/>
            <p:cNvSpPr>
              <a:spLocks/>
            </p:cNvSpPr>
            <p:nvPr/>
          </p:nvSpPr>
          <p:spPr bwMode="auto">
            <a:xfrm>
              <a:off x="2531" y="4949"/>
              <a:ext cx="2226" cy="2159"/>
            </a:xfrm>
            <a:custGeom>
              <a:avLst/>
              <a:gdLst/>
              <a:ahLst/>
              <a:cxnLst>
                <a:cxn ang="0">
                  <a:pos x="346" y="179"/>
                </a:cxn>
                <a:cxn ang="0">
                  <a:pos x="839" y="290"/>
                </a:cxn>
                <a:cxn ang="0">
                  <a:pos x="1350" y="253"/>
                </a:cxn>
                <a:cxn ang="0">
                  <a:pos x="1805" y="141"/>
                </a:cxn>
                <a:cxn ang="0">
                  <a:pos x="2037" y="1098"/>
                </a:cxn>
                <a:cxn ang="0">
                  <a:pos x="2093" y="1665"/>
                </a:cxn>
                <a:cxn ang="0">
                  <a:pos x="2130" y="2027"/>
                </a:cxn>
                <a:cxn ang="0">
                  <a:pos x="1517" y="2074"/>
                </a:cxn>
                <a:cxn ang="0">
                  <a:pos x="699" y="2083"/>
                </a:cxn>
                <a:cxn ang="0">
                  <a:pos x="263" y="2083"/>
                </a:cxn>
                <a:cxn ang="0">
                  <a:pos x="40" y="2074"/>
                </a:cxn>
                <a:cxn ang="0">
                  <a:pos x="21" y="1572"/>
                </a:cxn>
                <a:cxn ang="0">
                  <a:pos x="95" y="1070"/>
                </a:cxn>
                <a:cxn ang="0">
                  <a:pos x="188" y="587"/>
                </a:cxn>
                <a:cxn ang="0">
                  <a:pos x="346" y="179"/>
                </a:cxn>
              </a:cxnLst>
              <a:rect l="0" t="0" r="r" b="b"/>
              <a:pathLst>
                <a:path w="2226" h="2159">
                  <a:moveTo>
                    <a:pt x="346" y="179"/>
                  </a:moveTo>
                  <a:cubicBezTo>
                    <a:pt x="454" y="130"/>
                    <a:pt x="672" y="278"/>
                    <a:pt x="839" y="290"/>
                  </a:cubicBezTo>
                  <a:cubicBezTo>
                    <a:pt x="1006" y="302"/>
                    <a:pt x="1189" y="278"/>
                    <a:pt x="1350" y="253"/>
                  </a:cubicBezTo>
                  <a:cubicBezTo>
                    <a:pt x="1511" y="228"/>
                    <a:pt x="1691" y="0"/>
                    <a:pt x="1805" y="141"/>
                  </a:cubicBezTo>
                  <a:cubicBezTo>
                    <a:pt x="1919" y="282"/>
                    <a:pt x="1989" y="844"/>
                    <a:pt x="2037" y="1098"/>
                  </a:cubicBezTo>
                  <a:cubicBezTo>
                    <a:pt x="2085" y="1352"/>
                    <a:pt x="2078" y="1510"/>
                    <a:pt x="2093" y="1665"/>
                  </a:cubicBezTo>
                  <a:cubicBezTo>
                    <a:pt x="2108" y="1820"/>
                    <a:pt x="2226" y="1959"/>
                    <a:pt x="2130" y="2027"/>
                  </a:cubicBezTo>
                  <a:cubicBezTo>
                    <a:pt x="2034" y="2095"/>
                    <a:pt x="1755" y="2065"/>
                    <a:pt x="1517" y="2074"/>
                  </a:cubicBezTo>
                  <a:cubicBezTo>
                    <a:pt x="1279" y="2083"/>
                    <a:pt x="908" y="2082"/>
                    <a:pt x="699" y="2083"/>
                  </a:cubicBezTo>
                  <a:cubicBezTo>
                    <a:pt x="490" y="2084"/>
                    <a:pt x="373" y="2084"/>
                    <a:pt x="263" y="2083"/>
                  </a:cubicBezTo>
                  <a:cubicBezTo>
                    <a:pt x="153" y="2082"/>
                    <a:pt x="80" y="2159"/>
                    <a:pt x="40" y="2074"/>
                  </a:cubicBezTo>
                  <a:cubicBezTo>
                    <a:pt x="0" y="1989"/>
                    <a:pt x="12" y="1739"/>
                    <a:pt x="21" y="1572"/>
                  </a:cubicBezTo>
                  <a:cubicBezTo>
                    <a:pt x="30" y="1405"/>
                    <a:pt x="67" y="1234"/>
                    <a:pt x="95" y="1070"/>
                  </a:cubicBezTo>
                  <a:cubicBezTo>
                    <a:pt x="123" y="906"/>
                    <a:pt x="154" y="734"/>
                    <a:pt x="188" y="587"/>
                  </a:cubicBezTo>
                  <a:cubicBezTo>
                    <a:pt x="222" y="440"/>
                    <a:pt x="238" y="228"/>
                    <a:pt x="346" y="179"/>
                  </a:cubicBezTo>
                  <a:close/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32" name="Group 52"/>
            <p:cNvGrpSpPr>
              <a:grpSpLocks/>
            </p:cNvGrpSpPr>
            <p:nvPr/>
          </p:nvGrpSpPr>
          <p:grpSpPr bwMode="auto">
            <a:xfrm>
              <a:off x="2149" y="2861"/>
              <a:ext cx="3054" cy="2392"/>
              <a:chOff x="2149" y="2861"/>
              <a:chExt cx="3054" cy="2392"/>
            </a:xfrm>
          </p:grpSpPr>
          <p:sp>
            <p:nvSpPr>
              <p:cNvPr id="235" name="Freeform 53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3" name="Group 54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237" name="Freeform 55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8" name="Freeform 56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9" name="Freeform 57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0" name="Freeform 58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1" name="Freeform 59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2" name="Oval 60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3" name="Oval 61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4" name="Freeform 62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5" name="Freeform 63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231" name="Freeform 64"/>
            <p:cNvSpPr>
              <a:spLocks/>
            </p:cNvSpPr>
            <p:nvPr/>
          </p:nvSpPr>
          <p:spPr bwMode="auto">
            <a:xfrm>
              <a:off x="2884" y="5751"/>
              <a:ext cx="571" cy="7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21" y="65"/>
                </a:cxn>
                <a:cxn ang="0">
                  <a:pos x="571" y="0"/>
                </a:cxn>
              </a:cxnLst>
              <a:rect l="0" t="0" r="r" b="b"/>
              <a:pathLst>
                <a:path w="571" h="70">
                  <a:moveTo>
                    <a:pt x="0" y="28"/>
                  </a:moveTo>
                  <a:cubicBezTo>
                    <a:pt x="113" y="49"/>
                    <a:pt x="226" y="70"/>
                    <a:pt x="321" y="65"/>
                  </a:cubicBezTo>
                  <a:cubicBezTo>
                    <a:pt x="416" y="60"/>
                    <a:pt x="493" y="30"/>
                    <a:pt x="571" y="0"/>
                  </a:cubicBezTo>
                </a:path>
              </a:pathLst>
            </a:custGeom>
            <a:noFill/>
            <a:ln w="19050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2" name="Freeform 65"/>
            <p:cNvSpPr>
              <a:spLocks/>
            </p:cNvSpPr>
            <p:nvPr/>
          </p:nvSpPr>
          <p:spPr bwMode="auto">
            <a:xfrm>
              <a:off x="3670" y="5751"/>
              <a:ext cx="669" cy="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5" y="70"/>
                </a:cxn>
                <a:cxn ang="0">
                  <a:pos x="669" y="0"/>
                </a:cxn>
              </a:cxnLst>
              <a:rect l="0" t="0" r="r" b="b"/>
              <a:pathLst>
                <a:path w="669" h="70">
                  <a:moveTo>
                    <a:pt x="0" y="0"/>
                  </a:moveTo>
                  <a:cubicBezTo>
                    <a:pt x="112" y="35"/>
                    <a:pt x="224" y="70"/>
                    <a:pt x="335" y="70"/>
                  </a:cubicBezTo>
                  <a:cubicBezTo>
                    <a:pt x="446" y="70"/>
                    <a:pt x="557" y="35"/>
                    <a:pt x="669" y="0"/>
                  </a:cubicBezTo>
                </a:path>
              </a:pathLst>
            </a:custGeom>
            <a:noFill/>
            <a:ln w="19050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3" name="Oval 66"/>
            <p:cNvSpPr>
              <a:spLocks noChangeArrowheads="1"/>
            </p:cNvSpPr>
            <p:nvPr/>
          </p:nvSpPr>
          <p:spPr bwMode="auto">
            <a:xfrm>
              <a:off x="3530" y="6633"/>
              <a:ext cx="143" cy="158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4" name="Freeform 67"/>
            <p:cNvSpPr>
              <a:spLocks/>
            </p:cNvSpPr>
            <p:nvPr/>
          </p:nvSpPr>
          <p:spPr bwMode="auto">
            <a:xfrm>
              <a:off x="2418" y="6926"/>
              <a:ext cx="2442" cy="923"/>
            </a:xfrm>
            <a:custGeom>
              <a:avLst/>
              <a:gdLst/>
              <a:ahLst/>
              <a:cxnLst>
                <a:cxn ang="0">
                  <a:pos x="164" y="42"/>
                </a:cxn>
                <a:cxn ang="0">
                  <a:pos x="1112" y="79"/>
                </a:cxn>
                <a:cxn ang="0">
                  <a:pos x="1762" y="60"/>
                </a:cxn>
                <a:cxn ang="0">
                  <a:pos x="2264" y="79"/>
                </a:cxn>
                <a:cxn ang="0">
                  <a:pos x="2313" y="534"/>
                </a:cxn>
                <a:cxn ang="0">
                  <a:pos x="2363" y="831"/>
                </a:cxn>
                <a:cxn ang="0">
                  <a:pos x="1840" y="841"/>
                </a:cxn>
                <a:cxn ang="0">
                  <a:pos x="1372" y="906"/>
                </a:cxn>
                <a:cxn ang="0">
                  <a:pos x="1260" y="887"/>
                </a:cxn>
                <a:cxn ang="0">
                  <a:pos x="1353" y="693"/>
                </a:cxn>
                <a:cxn ang="0">
                  <a:pos x="1297" y="460"/>
                </a:cxn>
                <a:cxn ang="0">
                  <a:pos x="1139" y="478"/>
                </a:cxn>
                <a:cxn ang="0">
                  <a:pos x="1149" y="693"/>
                </a:cxn>
                <a:cxn ang="0">
                  <a:pos x="1177" y="878"/>
                </a:cxn>
                <a:cxn ang="0">
                  <a:pos x="861" y="887"/>
                </a:cxn>
                <a:cxn ang="0">
                  <a:pos x="173" y="859"/>
                </a:cxn>
                <a:cxn ang="0">
                  <a:pos x="183" y="753"/>
                </a:cxn>
                <a:cxn ang="0">
                  <a:pos x="127" y="172"/>
                </a:cxn>
                <a:cxn ang="0">
                  <a:pos x="164" y="42"/>
                </a:cxn>
              </a:cxnLst>
              <a:rect l="0" t="0" r="r" b="b"/>
              <a:pathLst>
                <a:path w="2442" h="923">
                  <a:moveTo>
                    <a:pt x="164" y="42"/>
                  </a:moveTo>
                  <a:cubicBezTo>
                    <a:pt x="328" y="27"/>
                    <a:pt x="846" y="76"/>
                    <a:pt x="1112" y="79"/>
                  </a:cubicBezTo>
                  <a:cubicBezTo>
                    <a:pt x="1378" y="82"/>
                    <a:pt x="1570" y="60"/>
                    <a:pt x="1762" y="60"/>
                  </a:cubicBezTo>
                  <a:cubicBezTo>
                    <a:pt x="1954" y="60"/>
                    <a:pt x="2172" y="0"/>
                    <a:pt x="2264" y="79"/>
                  </a:cubicBezTo>
                  <a:cubicBezTo>
                    <a:pt x="2356" y="158"/>
                    <a:pt x="2296" y="409"/>
                    <a:pt x="2313" y="534"/>
                  </a:cubicBezTo>
                  <a:cubicBezTo>
                    <a:pt x="2330" y="659"/>
                    <a:pt x="2442" y="780"/>
                    <a:pt x="2363" y="831"/>
                  </a:cubicBezTo>
                  <a:cubicBezTo>
                    <a:pt x="2284" y="882"/>
                    <a:pt x="2005" y="829"/>
                    <a:pt x="1840" y="841"/>
                  </a:cubicBezTo>
                  <a:cubicBezTo>
                    <a:pt x="1675" y="853"/>
                    <a:pt x="1469" y="898"/>
                    <a:pt x="1372" y="906"/>
                  </a:cubicBezTo>
                  <a:cubicBezTo>
                    <a:pt x="1275" y="914"/>
                    <a:pt x="1263" y="923"/>
                    <a:pt x="1260" y="887"/>
                  </a:cubicBezTo>
                  <a:cubicBezTo>
                    <a:pt x="1257" y="851"/>
                    <a:pt x="1347" y="764"/>
                    <a:pt x="1353" y="693"/>
                  </a:cubicBezTo>
                  <a:cubicBezTo>
                    <a:pt x="1359" y="622"/>
                    <a:pt x="1333" y="496"/>
                    <a:pt x="1297" y="460"/>
                  </a:cubicBezTo>
                  <a:cubicBezTo>
                    <a:pt x="1261" y="424"/>
                    <a:pt x="1164" y="439"/>
                    <a:pt x="1139" y="478"/>
                  </a:cubicBezTo>
                  <a:cubicBezTo>
                    <a:pt x="1114" y="517"/>
                    <a:pt x="1143" y="626"/>
                    <a:pt x="1149" y="693"/>
                  </a:cubicBezTo>
                  <a:cubicBezTo>
                    <a:pt x="1155" y="760"/>
                    <a:pt x="1225" y="846"/>
                    <a:pt x="1177" y="878"/>
                  </a:cubicBezTo>
                  <a:cubicBezTo>
                    <a:pt x="1129" y="910"/>
                    <a:pt x="1028" y="890"/>
                    <a:pt x="861" y="887"/>
                  </a:cubicBezTo>
                  <a:cubicBezTo>
                    <a:pt x="694" y="884"/>
                    <a:pt x="286" y="881"/>
                    <a:pt x="173" y="859"/>
                  </a:cubicBezTo>
                  <a:cubicBezTo>
                    <a:pt x="60" y="837"/>
                    <a:pt x="191" y="867"/>
                    <a:pt x="183" y="753"/>
                  </a:cubicBezTo>
                  <a:cubicBezTo>
                    <a:pt x="175" y="639"/>
                    <a:pt x="136" y="292"/>
                    <a:pt x="127" y="172"/>
                  </a:cubicBezTo>
                  <a:cubicBezTo>
                    <a:pt x="118" y="52"/>
                    <a:pt x="0" y="57"/>
                    <a:pt x="164" y="42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34" name="Group 2"/>
          <p:cNvGrpSpPr>
            <a:grpSpLocks/>
          </p:cNvGrpSpPr>
          <p:nvPr/>
        </p:nvGrpSpPr>
        <p:grpSpPr bwMode="auto">
          <a:xfrm>
            <a:off x="4429124" y="1928802"/>
            <a:ext cx="1571636" cy="2795597"/>
            <a:chOff x="5096" y="8118"/>
            <a:chExt cx="1410" cy="2265"/>
          </a:xfrm>
        </p:grpSpPr>
        <p:grpSp>
          <p:nvGrpSpPr>
            <p:cNvPr id="135" name="Group 3"/>
            <p:cNvGrpSpPr>
              <a:grpSpLocks/>
            </p:cNvGrpSpPr>
            <p:nvPr/>
          </p:nvGrpSpPr>
          <p:grpSpPr bwMode="auto">
            <a:xfrm>
              <a:off x="5096" y="8118"/>
              <a:ext cx="1410" cy="2265"/>
              <a:chOff x="5096" y="8118"/>
              <a:chExt cx="1410" cy="2265"/>
            </a:xfrm>
          </p:grpSpPr>
          <p:sp>
            <p:nvSpPr>
              <p:cNvPr id="249" name="Freeform 4"/>
              <p:cNvSpPr>
                <a:spLocks/>
              </p:cNvSpPr>
              <p:nvPr/>
            </p:nvSpPr>
            <p:spPr bwMode="auto">
              <a:xfrm>
                <a:off x="5096" y="8541"/>
                <a:ext cx="572" cy="568"/>
              </a:xfrm>
              <a:custGeom>
                <a:avLst/>
                <a:gdLst/>
                <a:ahLst/>
                <a:cxnLst>
                  <a:cxn ang="0">
                    <a:pos x="752" y="250"/>
                  </a:cxn>
                  <a:cxn ang="0">
                    <a:pos x="609" y="373"/>
                  </a:cxn>
                  <a:cxn ang="0">
                    <a:pos x="394" y="373"/>
                  </a:cxn>
                  <a:cxn ang="0">
                    <a:pos x="203" y="268"/>
                  </a:cxn>
                  <a:cxn ang="0">
                    <a:pos x="227" y="126"/>
                  </a:cxn>
                  <a:cxn ang="0">
                    <a:pos x="167" y="16"/>
                  </a:cxn>
                  <a:cxn ang="0">
                    <a:pos x="110" y="31"/>
                  </a:cxn>
                  <a:cxn ang="0">
                    <a:pos x="153" y="126"/>
                  </a:cxn>
                  <a:cxn ang="0">
                    <a:pos x="131" y="39"/>
                  </a:cxn>
                  <a:cxn ang="0">
                    <a:pos x="69" y="39"/>
                  </a:cxn>
                  <a:cxn ang="0">
                    <a:pos x="105" y="147"/>
                  </a:cxn>
                  <a:cxn ang="0">
                    <a:pos x="110" y="224"/>
                  </a:cxn>
                  <a:cxn ang="0">
                    <a:pos x="69" y="39"/>
                  </a:cxn>
                  <a:cxn ang="0">
                    <a:pos x="7" y="78"/>
                  </a:cxn>
                  <a:cxn ang="0">
                    <a:pos x="25" y="229"/>
                  </a:cxn>
                  <a:cxn ang="0">
                    <a:pos x="110" y="373"/>
                  </a:cxn>
                  <a:cxn ang="0">
                    <a:pos x="366" y="526"/>
                  </a:cxn>
                  <a:cxn ang="0">
                    <a:pos x="568" y="572"/>
                  </a:cxn>
                  <a:cxn ang="0">
                    <a:pos x="691" y="455"/>
                  </a:cxn>
                  <a:cxn ang="0">
                    <a:pos x="752" y="250"/>
                  </a:cxn>
                </a:cxnLst>
                <a:rect l="0" t="0" r="r" b="b"/>
                <a:pathLst>
                  <a:path w="766" h="584">
                    <a:moveTo>
                      <a:pt x="752" y="250"/>
                    </a:moveTo>
                    <a:cubicBezTo>
                      <a:pt x="738" y="236"/>
                      <a:pt x="669" y="353"/>
                      <a:pt x="609" y="373"/>
                    </a:cubicBezTo>
                    <a:cubicBezTo>
                      <a:pt x="549" y="393"/>
                      <a:pt x="462" y="390"/>
                      <a:pt x="394" y="373"/>
                    </a:cubicBezTo>
                    <a:cubicBezTo>
                      <a:pt x="326" y="356"/>
                      <a:pt x="231" y="309"/>
                      <a:pt x="203" y="268"/>
                    </a:cubicBezTo>
                    <a:cubicBezTo>
                      <a:pt x="175" y="227"/>
                      <a:pt x="233" y="168"/>
                      <a:pt x="227" y="126"/>
                    </a:cubicBezTo>
                    <a:cubicBezTo>
                      <a:pt x="221" y="84"/>
                      <a:pt x="186" y="32"/>
                      <a:pt x="167" y="16"/>
                    </a:cubicBezTo>
                    <a:cubicBezTo>
                      <a:pt x="148" y="0"/>
                      <a:pt x="112" y="13"/>
                      <a:pt x="110" y="31"/>
                    </a:cubicBezTo>
                    <a:cubicBezTo>
                      <a:pt x="108" y="49"/>
                      <a:pt x="150" y="125"/>
                      <a:pt x="153" y="126"/>
                    </a:cubicBezTo>
                    <a:cubicBezTo>
                      <a:pt x="156" y="127"/>
                      <a:pt x="145" y="54"/>
                      <a:pt x="131" y="39"/>
                    </a:cubicBezTo>
                    <a:cubicBezTo>
                      <a:pt x="117" y="24"/>
                      <a:pt x="73" y="21"/>
                      <a:pt x="69" y="39"/>
                    </a:cubicBezTo>
                    <a:cubicBezTo>
                      <a:pt x="65" y="57"/>
                      <a:pt x="98" y="116"/>
                      <a:pt x="105" y="147"/>
                    </a:cubicBezTo>
                    <a:cubicBezTo>
                      <a:pt x="112" y="178"/>
                      <a:pt x="116" y="242"/>
                      <a:pt x="110" y="224"/>
                    </a:cubicBezTo>
                    <a:cubicBezTo>
                      <a:pt x="104" y="206"/>
                      <a:pt x="86" y="63"/>
                      <a:pt x="69" y="39"/>
                    </a:cubicBezTo>
                    <a:cubicBezTo>
                      <a:pt x="52" y="15"/>
                      <a:pt x="14" y="46"/>
                      <a:pt x="7" y="78"/>
                    </a:cubicBezTo>
                    <a:cubicBezTo>
                      <a:pt x="0" y="110"/>
                      <a:pt x="8" y="180"/>
                      <a:pt x="25" y="229"/>
                    </a:cubicBezTo>
                    <a:cubicBezTo>
                      <a:pt x="42" y="278"/>
                      <a:pt x="53" y="323"/>
                      <a:pt x="110" y="373"/>
                    </a:cubicBezTo>
                    <a:cubicBezTo>
                      <a:pt x="167" y="423"/>
                      <a:pt x="290" y="493"/>
                      <a:pt x="366" y="526"/>
                    </a:cubicBezTo>
                    <a:cubicBezTo>
                      <a:pt x="442" y="559"/>
                      <a:pt x="514" y="584"/>
                      <a:pt x="568" y="572"/>
                    </a:cubicBezTo>
                    <a:cubicBezTo>
                      <a:pt x="622" y="560"/>
                      <a:pt x="660" y="506"/>
                      <a:pt x="691" y="455"/>
                    </a:cubicBezTo>
                    <a:cubicBezTo>
                      <a:pt x="722" y="404"/>
                      <a:pt x="766" y="264"/>
                      <a:pt x="752" y="25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0" name="Freeform 5"/>
              <p:cNvSpPr>
                <a:spLocks/>
              </p:cNvSpPr>
              <p:nvPr/>
            </p:nvSpPr>
            <p:spPr bwMode="auto">
              <a:xfrm>
                <a:off x="5525" y="8744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1" name="Freeform 6"/>
              <p:cNvSpPr>
                <a:spLocks/>
              </p:cNvSpPr>
              <p:nvPr/>
            </p:nvSpPr>
            <p:spPr bwMode="auto">
              <a:xfrm>
                <a:off x="5502" y="8744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2" name="Freeform 7"/>
              <p:cNvSpPr>
                <a:spLocks/>
              </p:cNvSpPr>
              <p:nvPr/>
            </p:nvSpPr>
            <p:spPr bwMode="auto">
              <a:xfrm>
                <a:off x="6025" y="8843"/>
                <a:ext cx="481" cy="839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446" y="390"/>
                  </a:cxn>
                  <a:cxn ang="0">
                    <a:pos x="706" y="883"/>
                  </a:cxn>
                  <a:cxn ang="0">
                    <a:pos x="892" y="1366"/>
                  </a:cxn>
                  <a:cxn ang="0">
                    <a:pos x="1263" y="1551"/>
                  </a:cxn>
                  <a:cxn ang="0">
                    <a:pos x="1208" y="1644"/>
                  </a:cxn>
                  <a:cxn ang="0">
                    <a:pos x="1022" y="1561"/>
                  </a:cxn>
                  <a:cxn ang="0">
                    <a:pos x="1189" y="1747"/>
                  </a:cxn>
                  <a:cxn ang="0">
                    <a:pos x="948" y="1663"/>
                  </a:cxn>
                  <a:cxn ang="0">
                    <a:pos x="1068" y="1895"/>
                  </a:cxn>
                  <a:cxn ang="0">
                    <a:pos x="920" y="1904"/>
                  </a:cxn>
                  <a:cxn ang="0">
                    <a:pos x="845" y="1719"/>
                  </a:cxn>
                  <a:cxn ang="0">
                    <a:pos x="827" y="1914"/>
                  </a:cxn>
                  <a:cxn ang="0">
                    <a:pos x="771" y="1914"/>
                  </a:cxn>
                  <a:cxn ang="0">
                    <a:pos x="706" y="1719"/>
                  </a:cxn>
                  <a:cxn ang="0">
                    <a:pos x="502" y="1802"/>
                  </a:cxn>
                  <a:cxn ang="0">
                    <a:pos x="576" y="1505"/>
                  </a:cxn>
                  <a:cxn ang="0">
                    <a:pos x="344" y="1087"/>
                  </a:cxn>
                  <a:cxn ang="0">
                    <a:pos x="186" y="656"/>
                  </a:cxn>
                  <a:cxn ang="0">
                    <a:pos x="0" y="19"/>
                  </a:cxn>
                </a:cxnLst>
                <a:rect l="0" t="0" r="r" b="b"/>
                <a:pathLst>
                  <a:path w="1316" h="1946">
                    <a:moveTo>
                      <a:pt x="56" y="0"/>
                    </a:moveTo>
                    <a:cubicBezTo>
                      <a:pt x="197" y="121"/>
                      <a:pt x="338" y="243"/>
                      <a:pt x="446" y="390"/>
                    </a:cubicBezTo>
                    <a:cubicBezTo>
                      <a:pt x="554" y="537"/>
                      <a:pt x="632" y="720"/>
                      <a:pt x="706" y="883"/>
                    </a:cubicBezTo>
                    <a:cubicBezTo>
                      <a:pt x="780" y="1046"/>
                      <a:pt x="799" y="1255"/>
                      <a:pt x="892" y="1366"/>
                    </a:cubicBezTo>
                    <a:cubicBezTo>
                      <a:pt x="985" y="1477"/>
                      <a:pt x="1210" y="1505"/>
                      <a:pt x="1263" y="1551"/>
                    </a:cubicBezTo>
                    <a:cubicBezTo>
                      <a:pt x="1316" y="1597"/>
                      <a:pt x="1248" y="1642"/>
                      <a:pt x="1208" y="1644"/>
                    </a:cubicBezTo>
                    <a:cubicBezTo>
                      <a:pt x="1168" y="1646"/>
                      <a:pt x="1025" y="1544"/>
                      <a:pt x="1022" y="1561"/>
                    </a:cubicBezTo>
                    <a:cubicBezTo>
                      <a:pt x="1019" y="1578"/>
                      <a:pt x="1201" y="1730"/>
                      <a:pt x="1189" y="1747"/>
                    </a:cubicBezTo>
                    <a:cubicBezTo>
                      <a:pt x="1177" y="1764"/>
                      <a:pt x="968" y="1638"/>
                      <a:pt x="948" y="1663"/>
                    </a:cubicBezTo>
                    <a:cubicBezTo>
                      <a:pt x="928" y="1688"/>
                      <a:pt x="1073" y="1855"/>
                      <a:pt x="1068" y="1895"/>
                    </a:cubicBezTo>
                    <a:cubicBezTo>
                      <a:pt x="1063" y="1935"/>
                      <a:pt x="957" y="1933"/>
                      <a:pt x="920" y="1904"/>
                    </a:cubicBezTo>
                    <a:cubicBezTo>
                      <a:pt x="883" y="1875"/>
                      <a:pt x="860" y="1717"/>
                      <a:pt x="845" y="1719"/>
                    </a:cubicBezTo>
                    <a:cubicBezTo>
                      <a:pt x="830" y="1721"/>
                      <a:pt x="839" y="1882"/>
                      <a:pt x="827" y="1914"/>
                    </a:cubicBezTo>
                    <a:cubicBezTo>
                      <a:pt x="815" y="1946"/>
                      <a:pt x="791" y="1946"/>
                      <a:pt x="771" y="1914"/>
                    </a:cubicBezTo>
                    <a:cubicBezTo>
                      <a:pt x="751" y="1882"/>
                      <a:pt x="751" y="1738"/>
                      <a:pt x="706" y="1719"/>
                    </a:cubicBezTo>
                    <a:cubicBezTo>
                      <a:pt x="661" y="1700"/>
                      <a:pt x="524" y="1838"/>
                      <a:pt x="502" y="1802"/>
                    </a:cubicBezTo>
                    <a:cubicBezTo>
                      <a:pt x="480" y="1766"/>
                      <a:pt x="602" y="1624"/>
                      <a:pt x="576" y="1505"/>
                    </a:cubicBezTo>
                    <a:cubicBezTo>
                      <a:pt x="550" y="1386"/>
                      <a:pt x="409" y="1228"/>
                      <a:pt x="344" y="1087"/>
                    </a:cubicBezTo>
                    <a:cubicBezTo>
                      <a:pt x="279" y="946"/>
                      <a:pt x="243" y="834"/>
                      <a:pt x="186" y="656"/>
                    </a:cubicBezTo>
                    <a:cubicBezTo>
                      <a:pt x="129" y="478"/>
                      <a:pt x="64" y="248"/>
                      <a:pt x="0" y="19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3" name="Freeform 8"/>
              <p:cNvSpPr>
                <a:spLocks/>
              </p:cNvSpPr>
              <p:nvPr/>
            </p:nvSpPr>
            <p:spPr bwMode="auto">
              <a:xfrm>
                <a:off x="5844" y="9734"/>
                <a:ext cx="240" cy="530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4" name="Freeform 9"/>
              <p:cNvSpPr>
                <a:spLocks/>
              </p:cNvSpPr>
              <p:nvPr/>
            </p:nvSpPr>
            <p:spPr bwMode="auto">
              <a:xfrm>
                <a:off x="5828" y="10114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5" name="Freeform 10"/>
              <p:cNvSpPr>
                <a:spLocks/>
              </p:cNvSpPr>
              <p:nvPr/>
            </p:nvSpPr>
            <p:spPr bwMode="auto">
              <a:xfrm>
                <a:off x="5533" y="10116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6" name="Freeform 11"/>
              <p:cNvSpPr>
                <a:spLocks/>
              </p:cNvSpPr>
              <p:nvPr/>
            </p:nvSpPr>
            <p:spPr bwMode="auto">
              <a:xfrm>
                <a:off x="5584" y="9704"/>
                <a:ext cx="260" cy="491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7" name="Group 12"/>
              <p:cNvGrpSpPr>
                <a:grpSpLocks/>
              </p:cNvGrpSpPr>
              <p:nvPr/>
            </p:nvGrpSpPr>
            <p:grpSpPr bwMode="auto">
              <a:xfrm>
                <a:off x="5287" y="8118"/>
                <a:ext cx="1049" cy="747"/>
                <a:chOff x="7062" y="5424"/>
                <a:chExt cx="2041" cy="1336"/>
              </a:xfrm>
            </p:grpSpPr>
            <p:sp>
              <p:nvSpPr>
                <p:cNvPr id="259" name="Freeform 13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38" name="Group 14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261" name="Freeform 15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39" name="Group 16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263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140" name="Group 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265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66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67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68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69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70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71" name="Oval 25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72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73" name="Oval 27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74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75" name="Freeform 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258" name="Freeform 30"/>
              <p:cNvSpPr>
                <a:spLocks/>
              </p:cNvSpPr>
              <p:nvPr/>
            </p:nvSpPr>
            <p:spPr bwMode="auto">
              <a:xfrm>
                <a:off x="5525" y="9491"/>
                <a:ext cx="577" cy="384"/>
              </a:xfrm>
              <a:custGeom>
                <a:avLst/>
                <a:gdLst/>
                <a:ahLst/>
                <a:cxnLst>
                  <a:cxn ang="0">
                    <a:pos x="369" y="381"/>
                  </a:cxn>
                  <a:cxn ang="0">
                    <a:pos x="421" y="310"/>
                  </a:cxn>
                  <a:cxn ang="0">
                    <a:pos x="555" y="324"/>
                  </a:cxn>
                  <a:cxn ang="0">
                    <a:pos x="584" y="38"/>
                  </a:cxn>
                  <a:cxn ang="0">
                    <a:pos x="444" y="97"/>
                  </a:cxn>
                  <a:cxn ang="0">
                    <a:pos x="266" y="111"/>
                  </a:cxn>
                  <a:cxn ang="0">
                    <a:pos x="38" y="75"/>
                  </a:cxn>
                  <a:cxn ang="0">
                    <a:pos x="38" y="285"/>
                  </a:cxn>
                  <a:cxn ang="0">
                    <a:pos x="177" y="295"/>
                  </a:cxn>
                  <a:cxn ang="0">
                    <a:pos x="291" y="295"/>
                  </a:cxn>
                  <a:cxn ang="0">
                    <a:pos x="369" y="381"/>
                  </a:cxn>
                </a:cxnLst>
                <a:rect l="0" t="0" r="r" b="b"/>
                <a:pathLst>
                  <a:path w="602" h="384">
                    <a:moveTo>
                      <a:pt x="369" y="381"/>
                    </a:moveTo>
                    <a:cubicBezTo>
                      <a:pt x="391" y="384"/>
                      <a:pt x="390" y="320"/>
                      <a:pt x="421" y="310"/>
                    </a:cubicBezTo>
                    <a:cubicBezTo>
                      <a:pt x="452" y="300"/>
                      <a:pt x="528" y="369"/>
                      <a:pt x="555" y="324"/>
                    </a:cubicBezTo>
                    <a:cubicBezTo>
                      <a:pt x="582" y="279"/>
                      <a:pt x="602" y="76"/>
                      <a:pt x="584" y="38"/>
                    </a:cubicBezTo>
                    <a:cubicBezTo>
                      <a:pt x="566" y="0"/>
                      <a:pt x="497" y="85"/>
                      <a:pt x="444" y="97"/>
                    </a:cubicBezTo>
                    <a:cubicBezTo>
                      <a:pt x="391" y="109"/>
                      <a:pt x="334" y="115"/>
                      <a:pt x="266" y="111"/>
                    </a:cubicBezTo>
                    <a:cubicBezTo>
                      <a:pt x="198" y="107"/>
                      <a:pt x="76" y="46"/>
                      <a:pt x="38" y="75"/>
                    </a:cubicBezTo>
                    <a:cubicBezTo>
                      <a:pt x="0" y="104"/>
                      <a:pt x="15" y="248"/>
                      <a:pt x="38" y="285"/>
                    </a:cubicBezTo>
                    <a:cubicBezTo>
                      <a:pt x="61" y="322"/>
                      <a:pt x="135" y="293"/>
                      <a:pt x="177" y="295"/>
                    </a:cubicBezTo>
                    <a:cubicBezTo>
                      <a:pt x="219" y="297"/>
                      <a:pt x="263" y="281"/>
                      <a:pt x="291" y="295"/>
                    </a:cubicBezTo>
                    <a:cubicBezTo>
                      <a:pt x="319" y="309"/>
                      <a:pt x="347" y="378"/>
                      <a:pt x="369" y="38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48" name="Oval 31"/>
            <p:cNvSpPr>
              <a:spLocks noChangeArrowheads="1"/>
            </p:cNvSpPr>
            <p:nvPr/>
          </p:nvSpPr>
          <p:spPr bwMode="auto">
            <a:xfrm>
              <a:off x="5752" y="9498"/>
              <a:ext cx="92" cy="75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76" name="275 Llamada rectangular redondeada"/>
          <p:cNvSpPr/>
          <p:nvPr/>
        </p:nvSpPr>
        <p:spPr>
          <a:xfrm>
            <a:off x="4000496" y="928670"/>
            <a:ext cx="4929222" cy="857256"/>
          </a:xfrm>
          <a:prstGeom prst="wedgeRoundRectCallout">
            <a:avLst>
              <a:gd name="adj1" fmla="val -73602"/>
              <a:gd name="adj2" fmla="val 71067"/>
              <a:gd name="adj3" fmla="val 1666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OS VAMOS A ENSEÑAR COMO </a:t>
            </a:r>
            <a:r>
              <a:rPr lang="es-ES" b="1" u="sng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“PREVENIR” </a:t>
            </a:r>
            <a:r>
              <a:rPr lang="es-ES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ACCIDENTES EN EL MEDIO ACUÁTICO</a:t>
            </a:r>
            <a:endParaRPr lang="es-ES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ransition advTm="3182"/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" name="355 Forma libre"/>
          <p:cNvSpPr/>
          <p:nvPr/>
        </p:nvSpPr>
        <p:spPr>
          <a:xfrm>
            <a:off x="105508" y="4006362"/>
            <a:ext cx="8906607" cy="1902069"/>
          </a:xfrm>
          <a:custGeom>
            <a:avLst/>
            <a:gdLst>
              <a:gd name="connsiteX0" fmla="*/ 70338 w 8906607"/>
              <a:gd name="connsiteY0" fmla="*/ 1339361 h 1902069"/>
              <a:gd name="connsiteX1" fmla="*/ 351692 w 8906607"/>
              <a:gd name="connsiteY1" fmla="*/ 266700 h 1902069"/>
              <a:gd name="connsiteX2" fmla="*/ 1969477 w 8906607"/>
              <a:gd name="connsiteY2" fmla="*/ 20515 h 1902069"/>
              <a:gd name="connsiteX3" fmla="*/ 3006969 w 8906607"/>
              <a:gd name="connsiteY3" fmla="*/ 143607 h 1902069"/>
              <a:gd name="connsiteX4" fmla="*/ 4185138 w 8906607"/>
              <a:gd name="connsiteY4" fmla="*/ 354623 h 1902069"/>
              <a:gd name="connsiteX5" fmla="*/ 5240215 w 8906607"/>
              <a:gd name="connsiteY5" fmla="*/ 319453 h 1902069"/>
              <a:gd name="connsiteX6" fmla="*/ 5785338 w 8906607"/>
              <a:gd name="connsiteY6" fmla="*/ 231530 h 1902069"/>
              <a:gd name="connsiteX7" fmla="*/ 7631723 w 8906607"/>
              <a:gd name="connsiteY7" fmla="*/ 512884 h 1902069"/>
              <a:gd name="connsiteX8" fmla="*/ 8282354 w 8906607"/>
              <a:gd name="connsiteY8" fmla="*/ 354623 h 1902069"/>
              <a:gd name="connsiteX9" fmla="*/ 8721969 w 8906607"/>
              <a:gd name="connsiteY9" fmla="*/ 811823 h 1902069"/>
              <a:gd name="connsiteX10" fmla="*/ 7174523 w 8906607"/>
              <a:gd name="connsiteY10" fmla="*/ 1145930 h 1902069"/>
              <a:gd name="connsiteX11" fmla="*/ 5591907 w 8906607"/>
              <a:gd name="connsiteY11" fmla="*/ 1603130 h 1902069"/>
              <a:gd name="connsiteX12" fmla="*/ 3798277 w 8906607"/>
              <a:gd name="connsiteY12" fmla="*/ 1902069 h 1902069"/>
              <a:gd name="connsiteX13" fmla="*/ 2074984 w 8906607"/>
              <a:gd name="connsiteY13" fmla="*/ 1796561 h 1902069"/>
              <a:gd name="connsiteX14" fmla="*/ 756138 w 8906607"/>
              <a:gd name="connsiteY14" fmla="*/ 1691053 h 1902069"/>
              <a:gd name="connsiteX15" fmla="*/ 0 w 8906607"/>
              <a:gd name="connsiteY15" fmla="*/ 1304192 h 190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906607" h="1902069">
                <a:moveTo>
                  <a:pt x="70338" y="1339361"/>
                </a:moveTo>
                <a:cubicBezTo>
                  <a:pt x="52753" y="912934"/>
                  <a:pt x="35169" y="486508"/>
                  <a:pt x="351692" y="266700"/>
                </a:cubicBezTo>
                <a:cubicBezTo>
                  <a:pt x="668215" y="46892"/>
                  <a:pt x="1526931" y="41030"/>
                  <a:pt x="1969477" y="20515"/>
                </a:cubicBezTo>
                <a:cubicBezTo>
                  <a:pt x="2412023" y="0"/>
                  <a:pt x="2637692" y="87922"/>
                  <a:pt x="3006969" y="143607"/>
                </a:cubicBezTo>
                <a:cubicBezTo>
                  <a:pt x="3376246" y="199292"/>
                  <a:pt x="3812930" y="325315"/>
                  <a:pt x="4185138" y="354623"/>
                </a:cubicBezTo>
                <a:cubicBezTo>
                  <a:pt x="4557346" y="383931"/>
                  <a:pt x="4973515" y="339968"/>
                  <a:pt x="5240215" y="319453"/>
                </a:cubicBezTo>
                <a:cubicBezTo>
                  <a:pt x="5506915" y="298938"/>
                  <a:pt x="5386753" y="199291"/>
                  <a:pt x="5785338" y="231530"/>
                </a:cubicBezTo>
                <a:cubicBezTo>
                  <a:pt x="6183923" y="263769"/>
                  <a:pt x="7215554" y="492368"/>
                  <a:pt x="7631723" y="512884"/>
                </a:cubicBezTo>
                <a:cubicBezTo>
                  <a:pt x="8047892" y="533400"/>
                  <a:pt x="8100646" y="304800"/>
                  <a:pt x="8282354" y="354623"/>
                </a:cubicBezTo>
                <a:cubicBezTo>
                  <a:pt x="8464062" y="404446"/>
                  <a:pt x="8906607" y="679939"/>
                  <a:pt x="8721969" y="811823"/>
                </a:cubicBezTo>
                <a:cubicBezTo>
                  <a:pt x="8537331" y="943707"/>
                  <a:pt x="7696200" y="1014046"/>
                  <a:pt x="7174523" y="1145930"/>
                </a:cubicBezTo>
                <a:cubicBezTo>
                  <a:pt x="6652846" y="1277814"/>
                  <a:pt x="6154615" y="1477107"/>
                  <a:pt x="5591907" y="1603130"/>
                </a:cubicBezTo>
                <a:cubicBezTo>
                  <a:pt x="5029199" y="1729153"/>
                  <a:pt x="4384431" y="1869831"/>
                  <a:pt x="3798277" y="1902069"/>
                </a:cubicBezTo>
                <a:lnTo>
                  <a:pt x="2074984" y="1796561"/>
                </a:lnTo>
                <a:cubicBezTo>
                  <a:pt x="1567961" y="1761392"/>
                  <a:pt x="1101969" y="1773115"/>
                  <a:pt x="756138" y="1691053"/>
                </a:cubicBezTo>
                <a:cubicBezTo>
                  <a:pt x="410307" y="1608991"/>
                  <a:pt x="205153" y="1456591"/>
                  <a:pt x="0" y="1304192"/>
                </a:cubicBezTo>
              </a:path>
            </a:pathLst>
          </a:custGeom>
          <a:solidFill>
            <a:srgbClr val="00B0F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56" name="155 Forma libre"/>
          <p:cNvSpPr/>
          <p:nvPr/>
        </p:nvSpPr>
        <p:spPr>
          <a:xfrm>
            <a:off x="75028" y="4548554"/>
            <a:ext cx="9209649" cy="1456007"/>
          </a:xfrm>
          <a:custGeom>
            <a:avLst/>
            <a:gdLst>
              <a:gd name="connsiteX0" fmla="*/ 178190 w 9209649"/>
              <a:gd name="connsiteY0" fmla="*/ 951914 h 1456007"/>
              <a:gd name="connsiteX1" fmla="*/ 220394 w 9209649"/>
              <a:gd name="connsiteY1" fmla="*/ 909711 h 1456007"/>
              <a:gd name="connsiteX2" fmla="*/ 1500554 w 9209649"/>
              <a:gd name="connsiteY2" fmla="*/ 1092591 h 1456007"/>
              <a:gd name="connsiteX3" fmla="*/ 3498166 w 9209649"/>
              <a:gd name="connsiteY3" fmla="*/ 1148861 h 1456007"/>
              <a:gd name="connsiteX4" fmla="*/ 5270695 w 9209649"/>
              <a:gd name="connsiteY4" fmla="*/ 923778 h 1456007"/>
              <a:gd name="connsiteX5" fmla="*/ 5917809 w 9209649"/>
              <a:gd name="connsiteY5" fmla="*/ 614289 h 1456007"/>
              <a:gd name="connsiteX6" fmla="*/ 6705600 w 9209649"/>
              <a:gd name="connsiteY6" fmla="*/ 192258 h 1456007"/>
              <a:gd name="connsiteX7" fmla="*/ 7479323 w 9209649"/>
              <a:gd name="connsiteY7" fmla="*/ 178191 h 1456007"/>
              <a:gd name="connsiteX8" fmla="*/ 8534400 w 9209649"/>
              <a:gd name="connsiteY8" fmla="*/ 79717 h 1456007"/>
              <a:gd name="connsiteX9" fmla="*/ 8731347 w 9209649"/>
              <a:gd name="connsiteY9" fmla="*/ 656492 h 1456007"/>
              <a:gd name="connsiteX10" fmla="*/ 8787618 w 9209649"/>
              <a:gd name="connsiteY10" fmla="*/ 1176997 h 1456007"/>
              <a:gd name="connsiteX11" fmla="*/ 6199163 w 9209649"/>
              <a:gd name="connsiteY11" fmla="*/ 1416148 h 1456007"/>
              <a:gd name="connsiteX12" fmla="*/ 4046806 w 9209649"/>
              <a:gd name="connsiteY12" fmla="*/ 1416148 h 1456007"/>
              <a:gd name="connsiteX13" fmla="*/ 1711569 w 9209649"/>
              <a:gd name="connsiteY13" fmla="*/ 1289538 h 1456007"/>
              <a:gd name="connsiteX14" fmla="*/ 712763 w 9209649"/>
              <a:gd name="connsiteY14" fmla="*/ 1162929 h 1456007"/>
              <a:gd name="connsiteX15" fmla="*/ 121920 w 9209649"/>
              <a:gd name="connsiteY15" fmla="*/ 909711 h 1456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209649" h="1456007">
                <a:moveTo>
                  <a:pt x="178190" y="951914"/>
                </a:moveTo>
                <a:cubicBezTo>
                  <a:pt x="89095" y="919089"/>
                  <a:pt x="0" y="886265"/>
                  <a:pt x="220394" y="909711"/>
                </a:cubicBezTo>
                <a:cubicBezTo>
                  <a:pt x="440788" y="933157"/>
                  <a:pt x="954259" y="1052733"/>
                  <a:pt x="1500554" y="1092591"/>
                </a:cubicBezTo>
                <a:cubicBezTo>
                  <a:pt x="2046849" y="1132449"/>
                  <a:pt x="2869809" y="1176996"/>
                  <a:pt x="3498166" y="1148861"/>
                </a:cubicBezTo>
                <a:cubicBezTo>
                  <a:pt x="4126523" y="1120726"/>
                  <a:pt x="4867421" y="1012873"/>
                  <a:pt x="5270695" y="923778"/>
                </a:cubicBezTo>
                <a:cubicBezTo>
                  <a:pt x="5673969" y="834683"/>
                  <a:pt x="5678658" y="736209"/>
                  <a:pt x="5917809" y="614289"/>
                </a:cubicBezTo>
                <a:cubicBezTo>
                  <a:pt x="6156960" y="492369"/>
                  <a:pt x="6445348" y="264941"/>
                  <a:pt x="6705600" y="192258"/>
                </a:cubicBezTo>
                <a:cubicBezTo>
                  <a:pt x="6965852" y="119575"/>
                  <a:pt x="7174523" y="196948"/>
                  <a:pt x="7479323" y="178191"/>
                </a:cubicBezTo>
                <a:cubicBezTo>
                  <a:pt x="7784123" y="159434"/>
                  <a:pt x="8325729" y="0"/>
                  <a:pt x="8534400" y="79717"/>
                </a:cubicBezTo>
                <a:cubicBezTo>
                  <a:pt x="8743071" y="159434"/>
                  <a:pt x="8689144" y="473612"/>
                  <a:pt x="8731347" y="656492"/>
                </a:cubicBezTo>
                <a:cubicBezTo>
                  <a:pt x="8773550" y="839372"/>
                  <a:pt x="9209649" y="1050388"/>
                  <a:pt x="8787618" y="1176997"/>
                </a:cubicBezTo>
                <a:cubicBezTo>
                  <a:pt x="8365587" y="1303606"/>
                  <a:pt x="6989298" y="1376289"/>
                  <a:pt x="6199163" y="1416148"/>
                </a:cubicBezTo>
                <a:cubicBezTo>
                  <a:pt x="5409028" y="1456007"/>
                  <a:pt x="4794738" y="1437250"/>
                  <a:pt x="4046806" y="1416148"/>
                </a:cubicBezTo>
                <a:cubicBezTo>
                  <a:pt x="3298874" y="1395046"/>
                  <a:pt x="2267243" y="1331741"/>
                  <a:pt x="1711569" y="1289538"/>
                </a:cubicBezTo>
                <a:cubicBezTo>
                  <a:pt x="1155895" y="1247335"/>
                  <a:pt x="977704" y="1226233"/>
                  <a:pt x="712763" y="1162929"/>
                </a:cubicBezTo>
                <a:cubicBezTo>
                  <a:pt x="447822" y="1099625"/>
                  <a:pt x="284871" y="1004668"/>
                  <a:pt x="121920" y="909711"/>
                </a:cubicBezTo>
              </a:path>
            </a:pathLst>
          </a:custGeom>
          <a:solidFill>
            <a:srgbClr val="F9B277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64" name="163 CuadroTexto"/>
          <p:cNvSpPr txBox="1"/>
          <p:nvPr/>
        </p:nvSpPr>
        <p:spPr>
          <a:xfrm>
            <a:off x="3743177" y="276315"/>
            <a:ext cx="5149301" cy="954107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¿QUÉ SIGNIFICA LA </a:t>
            </a: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BANDERA DE SEGURIDAD?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5122" name="Group 2"/>
          <p:cNvGrpSpPr>
            <a:grpSpLocks/>
          </p:cNvGrpSpPr>
          <p:nvPr/>
        </p:nvGrpSpPr>
        <p:grpSpPr bwMode="auto">
          <a:xfrm>
            <a:off x="5000628" y="5143512"/>
            <a:ext cx="803278" cy="661989"/>
            <a:chOff x="3855" y="6321"/>
            <a:chExt cx="591" cy="775"/>
          </a:xfrm>
        </p:grpSpPr>
        <p:sp>
          <p:nvSpPr>
            <p:cNvPr id="5123" name="Freeform 3"/>
            <p:cNvSpPr>
              <a:spLocks/>
            </p:cNvSpPr>
            <p:nvPr/>
          </p:nvSpPr>
          <p:spPr bwMode="auto">
            <a:xfrm>
              <a:off x="3949" y="6721"/>
              <a:ext cx="449" cy="345"/>
            </a:xfrm>
            <a:custGeom>
              <a:avLst/>
              <a:gdLst/>
              <a:ahLst/>
              <a:cxnLst>
                <a:cxn ang="0">
                  <a:pos x="36" y="379"/>
                </a:cxn>
                <a:cxn ang="0">
                  <a:pos x="159" y="173"/>
                </a:cxn>
                <a:cxn ang="0">
                  <a:pos x="327" y="266"/>
                </a:cxn>
                <a:cxn ang="0">
                  <a:pos x="487" y="54"/>
                </a:cxn>
                <a:cxn ang="0">
                  <a:pos x="678" y="54"/>
                </a:cxn>
                <a:cxn ang="0">
                  <a:pos x="685" y="379"/>
                </a:cxn>
                <a:cxn ang="0">
                  <a:pos x="373" y="417"/>
                </a:cxn>
                <a:cxn ang="0">
                  <a:pos x="36" y="379"/>
                </a:cxn>
              </a:cxnLst>
              <a:rect l="0" t="0" r="r" b="b"/>
              <a:pathLst>
                <a:path w="736" h="440">
                  <a:moveTo>
                    <a:pt x="36" y="379"/>
                  </a:moveTo>
                  <a:cubicBezTo>
                    <a:pt x="0" y="338"/>
                    <a:pt x="111" y="192"/>
                    <a:pt x="159" y="173"/>
                  </a:cubicBezTo>
                  <a:cubicBezTo>
                    <a:pt x="207" y="154"/>
                    <a:pt x="272" y="286"/>
                    <a:pt x="327" y="266"/>
                  </a:cubicBezTo>
                  <a:cubicBezTo>
                    <a:pt x="382" y="246"/>
                    <a:pt x="429" y="89"/>
                    <a:pt x="487" y="54"/>
                  </a:cubicBezTo>
                  <a:cubicBezTo>
                    <a:pt x="545" y="19"/>
                    <a:pt x="645" y="0"/>
                    <a:pt x="678" y="54"/>
                  </a:cubicBezTo>
                  <a:cubicBezTo>
                    <a:pt x="711" y="108"/>
                    <a:pt x="736" y="318"/>
                    <a:pt x="685" y="379"/>
                  </a:cubicBezTo>
                  <a:cubicBezTo>
                    <a:pt x="634" y="440"/>
                    <a:pt x="481" y="413"/>
                    <a:pt x="373" y="417"/>
                  </a:cubicBezTo>
                  <a:cubicBezTo>
                    <a:pt x="265" y="421"/>
                    <a:pt x="72" y="420"/>
                    <a:pt x="36" y="379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4" name="Freeform 4"/>
            <p:cNvSpPr>
              <a:spLocks/>
            </p:cNvSpPr>
            <p:nvPr/>
          </p:nvSpPr>
          <p:spPr bwMode="auto">
            <a:xfrm>
              <a:off x="3861" y="6471"/>
              <a:ext cx="507" cy="469"/>
            </a:xfrm>
            <a:custGeom>
              <a:avLst/>
              <a:gdLst/>
              <a:ahLst/>
              <a:cxnLst>
                <a:cxn ang="0">
                  <a:pos x="445" y="586"/>
                </a:cxn>
                <a:cxn ang="0">
                  <a:pos x="406" y="445"/>
                </a:cxn>
                <a:cxn ang="0">
                  <a:pos x="389" y="320"/>
                </a:cxn>
                <a:cxn ang="0">
                  <a:pos x="15" y="377"/>
                </a:cxn>
                <a:cxn ang="0">
                  <a:pos x="356" y="238"/>
                </a:cxn>
                <a:cxn ang="0">
                  <a:pos x="179" y="238"/>
                </a:cxn>
                <a:cxn ang="0">
                  <a:pos x="15" y="320"/>
                </a:cxn>
                <a:cxn ang="0">
                  <a:pos x="271" y="80"/>
                </a:cxn>
                <a:cxn ang="0">
                  <a:pos x="445" y="146"/>
                </a:cxn>
                <a:cxn ang="0">
                  <a:pos x="406" y="12"/>
                </a:cxn>
                <a:cxn ang="0">
                  <a:pos x="581" y="75"/>
                </a:cxn>
                <a:cxn ang="0">
                  <a:pos x="821" y="214"/>
                </a:cxn>
                <a:cxn ang="0">
                  <a:pos x="630" y="215"/>
                </a:cxn>
                <a:cxn ang="0">
                  <a:pos x="795" y="300"/>
                </a:cxn>
                <a:cxn ang="0">
                  <a:pos x="516" y="320"/>
                </a:cxn>
                <a:cxn ang="0">
                  <a:pos x="556" y="523"/>
                </a:cxn>
                <a:cxn ang="0">
                  <a:pos x="445" y="586"/>
                </a:cxn>
              </a:cxnLst>
              <a:rect l="0" t="0" r="r" b="b"/>
              <a:pathLst>
                <a:path w="829" h="599">
                  <a:moveTo>
                    <a:pt x="445" y="586"/>
                  </a:moveTo>
                  <a:cubicBezTo>
                    <a:pt x="420" y="573"/>
                    <a:pt x="415" y="489"/>
                    <a:pt x="406" y="445"/>
                  </a:cubicBezTo>
                  <a:cubicBezTo>
                    <a:pt x="397" y="401"/>
                    <a:pt x="454" y="331"/>
                    <a:pt x="389" y="320"/>
                  </a:cubicBezTo>
                  <a:cubicBezTo>
                    <a:pt x="324" y="309"/>
                    <a:pt x="20" y="391"/>
                    <a:pt x="15" y="377"/>
                  </a:cubicBezTo>
                  <a:cubicBezTo>
                    <a:pt x="10" y="363"/>
                    <a:pt x="329" y="261"/>
                    <a:pt x="356" y="238"/>
                  </a:cubicBezTo>
                  <a:cubicBezTo>
                    <a:pt x="383" y="215"/>
                    <a:pt x="236" y="224"/>
                    <a:pt x="179" y="238"/>
                  </a:cubicBezTo>
                  <a:cubicBezTo>
                    <a:pt x="122" y="252"/>
                    <a:pt x="0" y="346"/>
                    <a:pt x="15" y="320"/>
                  </a:cubicBezTo>
                  <a:cubicBezTo>
                    <a:pt x="30" y="294"/>
                    <a:pt x="199" y="109"/>
                    <a:pt x="271" y="80"/>
                  </a:cubicBezTo>
                  <a:cubicBezTo>
                    <a:pt x="343" y="51"/>
                    <a:pt x="423" y="157"/>
                    <a:pt x="445" y="146"/>
                  </a:cubicBezTo>
                  <a:cubicBezTo>
                    <a:pt x="467" y="135"/>
                    <a:pt x="383" y="24"/>
                    <a:pt x="406" y="12"/>
                  </a:cubicBezTo>
                  <a:cubicBezTo>
                    <a:pt x="429" y="0"/>
                    <a:pt x="512" y="41"/>
                    <a:pt x="581" y="75"/>
                  </a:cubicBezTo>
                  <a:cubicBezTo>
                    <a:pt x="650" y="109"/>
                    <a:pt x="813" y="191"/>
                    <a:pt x="821" y="214"/>
                  </a:cubicBezTo>
                  <a:cubicBezTo>
                    <a:pt x="829" y="237"/>
                    <a:pt x="634" y="201"/>
                    <a:pt x="630" y="215"/>
                  </a:cubicBezTo>
                  <a:cubicBezTo>
                    <a:pt x="626" y="229"/>
                    <a:pt x="814" y="282"/>
                    <a:pt x="795" y="300"/>
                  </a:cubicBezTo>
                  <a:cubicBezTo>
                    <a:pt x="776" y="318"/>
                    <a:pt x="556" y="283"/>
                    <a:pt x="516" y="320"/>
                  </a:cubicBezTo>
                  <a:cubicBezTo>
                    <a:pt x="476" y="357"/>
                    <a:pt x="568" y="479"/>
                    <a:pt x="556" y="523"/>
                  </a:cubicBezTo>
                  <a:cubicBezTo>
                    <a:pt x="544" y="567"/>
                    <a:pt x="470" y="599"/>
                    <a:pt x="445" y="586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5" name="Freeform 5"/>
            <p:cNvSpPr>
              <a:spLocks/>
            </p:cNvSpPr>
            <p:nvPr/>
          </p:nvSpPr>
          <p:spPr bwMode="auto">
            <a:xfrm>
              <a:off x="3855" y="6321"/>
              <a:ext cx="351" cy="660"/>
            </a:xfrm>
            <a:custGeom>
              <a:avLst/>
              <a:gdLst/>
              <a:ahLst/>
              <a:cxnLst>
                <a:cxn ang="0">
                  <a:pos x="566" y="745"/>
                </a:cxn>
                <a:cxn ang="0">
                  <a:pos x="405" y="337"/>
                </a:cxn>
                <a:cxn ang="0">
                  <a:pos x="89" y="48"/>
                </a:cxn>
                <a:cxn ang="0">
                  <a:pos x="0" y="48"/>
                </a:cxn>
                <a:cxn ang="0">
                  <a:pos x="89" y="86"/>
                </a:cxn>
                <a:cxn ang="0">
                  <a:pos x="405" y="429"/>
                </a:cxn>
                <a:cxn ang="0">
                  <a:pos x="455" y="790"/>
                </a:cxn>
                <a:cxn ang="0">
                  <a:pos x="566" y="745"/>
                </a:cxn>
              </a:cxnLst>
              <a:rect l="0" t="0" r="r" b="b"/>
              <a:pathLst>
                <a:path w="574" h="843">
                  <a:moveTo>
                    <a:pt x="566" y="745"/>
                  </a:moveTo>
                  <a:cubicBezTo>
                    <a:pt x="558" y="670"/>
                    <a:pt x="484" y="453"/>
                    <a:pt x="405" y="337"/>
                  </a:cubicBezTo>
                  <a:cubicBezTo>
                    <a:pt x="326" y="221"/>
                    <a:pt x="156" y="96"/>
                    <a:pt x="89" y="48"/>
                  </a:cubicBezTo>
                  <a:cubicBezTo>
                    <a:pt x="22" y="0"/>
                    <a:pt x="0" y="42"/>
                    <a:pt x="0" y="48"/>
                  </a:cubicBezTo>
                  <a:cubicBezTo>
                    <a:pt x="0" y="54"/>
                    <a:pt x="22" y="23"/>
                    <a:pt x="89" y="86"/>
                  </a:cubicBezTo>
                  <a:cubicBezTo>
                    <a:pt x="156" y="149"/>
                    <a:pt x="344" y="312"/>
                    <a:pt x="405" y="429"/>
                  </a:cubicBezTo>
                  <a:cubicBezTo>
                    <a:pt x="466" y="546"/>
                    <a:pt x="428" y="737"/>
                    <a:pt x="455" y="790"/>
                  </a:cubicBezTo>
                  <a:cubicBezTo>
                    <a:pt x="482" y="843"/>
                    <a:pt x="574" y="820"/>
                    <a:pt x="566" y="745"/>
                  </a:cubicBezTo>
                  <a:close/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4109" y="6417"/>
              <a:ext cx="337" cy="530"/>
            </a:xfrm>
            <a:custGeom>
              <a:avLst/>
              <a:gdLst/>
              <a:ahLst/>
              <a:cxnLst>
                <a:cxn ang="0">
                  <a:pos x="110" y="562"/>
                </a:cxn>
                <a:cxn ang="0">
                  <a:pos x="158" y="307"/>
                </a:cxn>
                <a:cxn ang="0">
                  <a:pos x="423" y="44"/>
                </a:cxn>
                <a:cxn ang="0">
                  <a:pos x="545" y="44"/>
                </a:cxn>
                <a:cxn ang="0">
                  <a:pos x="389" y="144"/>
                </a:cxn>
                <a:cxn ang="0">
                  <a:pos x="224" y="307"/>
                </a:cxn>
                <a:cxn ang="0">
                  <a:pos x="158" y="535"/>
                </a:cxn>
                <a:cxn ang="0">
                  <a:pos x="127" y="668"/>
                </a:cxn>
                <a:cxn ang="0">
                  <a:pos x="0" y="592"/>
                </a:cxn>
              </a:cxnLst>
              <a:rect l="0" t="0" r="r" b="b"/>
              <a:pathLst>
                <a:path w="551" h="677">
                  <a:moveTo>
                    <a:pt x="110" y="562"/>
                  </a:moveTo>
                  <a:cubicBezTo>
                    <a:pt x="108" y="477"/>
                    <a:pt x="106" y="393"/>
                    <a:pt x="158" y="307"/>
                  </a:cubicBezTo>
                  <a:cubicBezTo>
                    <a:pt x="210" y="221"/>
                    <a:pt x="359" y="88"/>
                    <a:pt x="423" y="44"/>
                  </a:cubicBezTo>
                  <a:cubicBezTo>
                    <a:pt x="487" y="0"/>
                    <a:pt x="551" y="27"/>
                    <a:pt x="545" y="44"/>
                  </a:cubicBezTo>
                  <a:cubicBezTo>
                    <a:pt x="539" y="61"/>
                    <a:pt x="442" y="100"/>
                    <a:pt x="389" y="144"/>
                  </a:cubicBezTo>
                  <a:cubicBezTo>
                    <a:pt x="336" y="188"/>
                    <a:pt x="262" y="242"/>
                    <a:pt x="224" y="307"/>
                  </a:cubicBezTo>
                  <a:cubicBezTo>
                    <a:pt x="186" y="372"/>
                    <a:pt x="174" y="475"/>
                    <a:pt x="158" y="535"/>
                  </a:cubicBezTo>
                  <a:cubicBezTo>
                    <a:pt x="142" y="595"/>
                    <a:pt x="153" y="659"/>
                    <a:pt x="127" y="668"/>
                  </a:cubicBezTo>
                  <a:cubicBezTo>
                    <a:pt x="101" y="677"/>
                    <a:pt x="50" y="634"/>
                    <a:pt x="0" y="592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3988" y="6936"/>
              <a:ext cx="371" cy="160"/>
            </a:xfrm>
            <a:custGeom>
              <a:avLst/>
              <a:gdLst/>
              <a:ahLst/>
              <a:cxnLst>
                <a:cxn ang="0">
                  <a:pos x="7" y="130"/>
                </a:cxn>
                <a:cxn ang="0">
                  <a:pos x="96" y="45"/>
                </a:cxn>
                <a:cxn ang="0">
                  <a:pos x="223" y="75"/>
                </a:cxn>
                <a:cxn ang="0">
                  <a:pos x="298" y="2"/>
                </a:cxn>
                <a:cxn ang="0">
                  <a:pos x="344" y="89"/>
                </a:cxn>
                <a:cxn ang="0">
                  <a:pos x="136" y="153"/>
                </a:cxn>
                <a:cxn ang="0">
                  <a:pos x="7" y="130"/>
                </a:cxn>
              </a:cxnLst>
              <a:rect l="0" t="0" r="r" b="b"/>
              <a:pathLst>
                <a:path w="371" h="160">
                  <a:moveTo>
                    <a:pt x="7" y="130"/>
                  </a:moveTo>
                  <a:cubicBezTo>
                    <a:pt x="0" y="112"/>
                    <a:pt x="60" y="54"/>
                    <a:pt x="96" y="45"/>
                  </a:cubicBezTo>
                  <a:cubicBezTo>
                    <a:pt x="132" y="36"/>
                    <a:pt x="189" y="82"/>
                    <a:pt x="223" y="75"/>
                  </a:cubicBezTo>
                  <a:cubicBezTo>
                    <a:pt x="257" y="68"/>
                    <a:pt x="278" y="0"/>
                    <a:pt x="298" y="2"/>
                  </a:cubicBezTo>
                  <a:cubicBezTo>
                    <a:pt x="318" y="4"/>
                    <a:pt x="371" y="64"/>
                    <a:pt x="344" y="89"/>
                  </a:cubicBezTo>
                  <a:cubicBezTo>
                    <a:pt x="317" y="114"/>
                    <a:pt x="187" y="146"/>
                    <a:pt x="136" y="153"/>
                  </a:cubicBezTo>
                  <a:cubicBezTo>
                    <a:pt x="85" y="160"/>
                    <a:pt x="14" y="148"/>
                    <a:pt x="7" y="130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6" name="Group 2"/>
          <p:cNvGrpSpPr>
            <a:grpSpLocks/>
          </p:cNvGrpSpPr>
          <p:nvPr/>
        </p:nvGrpSpPr>
        <p:grpSpPr bwMode="auto">
          <a:xfrm>
            <a:off x="6072198" y="5143512"/>
            <a:ext cx="785818" cy="623887"/>
            <a:chOff x="1665" y="12835"/>
            <a:chExt cx="1991" cy="1376"/>
          </a:xfrm>
        </p:grpSpPr>
        <p:grpSp>
          <p:nvGrpSpPr>
            <p:cNvPr id="187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195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6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7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8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9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0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1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2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3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4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88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9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3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4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30" name="Group 141"/>
          <p:cNvGrpSpPr>
            <a:grpSpLocks/>
          </p:cNvGrpSpPr>
          <p:nvPr/>
        </p:nvGrpSpPr>
        <p:grpSpPr bwMode="auto">
          <a:xfrm>
            <a:off x="301929" y="104619"/>
            <a:ext cx="1423676" cy="1199952"/>
            <a:chOff x="2904" y="8552"/>
            <a:chExt cx="1493" cy="1547"/>
          </a:xfrm>
        </p:grpSpPr>
        <p:sp>
          <p:nvSpPr>
            <p:cNvPr id="231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2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3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4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5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6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7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grpSp>
        <p:nvGrpSpPr>
          <p:cNvPr id="4186" name="Group 90"/>
          <p:cNvGrpSpPr>
            <a:grpSpLocks/>
          </p:cNvGrpSpPr>
          <p:nvPr/>
        </p:nvGrpSpPr>
        <p:grpSpPr bwMode="auto">
          <a:xfrm>
            <a:off x="107504" y="1428736"/>
            <a:ext cx="2357454" cy="4268800"/>
            <a:chOff x="7700" y="365"/>
            <a:chExt cx="2247" cy="4023"/>
          </a:xfrm>
        </p:grpSpPr>
        <p:grpSp>
          <p:nvGrpSpPr>
            <p:cNvPr id="4187" name="Group 91"/>
            <p:cNvGrpSpPr>
              <a:grpSpLocks/>
            </p:cNvGrpSpPr>
            <p:nvPr/>
          </p:nvGrpSpPr>
          <p:grpSpPr bwMode="auto">
            <a:xfrm>
              <a:off x="7700" y="365"/>
              <a:ext cx="2247" cy="4023"/>
              <a:chOff x="9652" y="1259"/>
              <a:chExt cx="2247" cy="4023"/>
            </a:xfrm>
          </p:grpSpPr>
          <p:sp>
            <p:nvSpPr>
              <p:cNvPr id="4188" name="Freeform 92"/>
              <p:cNvSpPr>
                <a:spLocks/>
              </p:cNvSpPr>
              <p:nvPr/>
            </p:nvSpPr>
            <p:spPr bwMode="auto">
              <a:xfrm>
                <a:off x="10272" y="2511"/>
                <a:ext cx="735" cy="18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189" name="Group 93"/>
              <p:cNvGrpSpPr>
                <a:grpSpLocks/>
              </p:cNvGrpSpPr>
              <p:nvPr/>
            </p:nvGrpSpPr>
            <p:grpSpPr bwMode="auto">
              <a:xfrm>
                <a:off x="9652" y="1259"/>
                <a:ext cx="2247" cy="4023"/>
                <a:chOff x="8334" y="729"/>
                <a:chExt cx="2247" cy="4023"/>
              </a:xfrm>
            </p:grpSpPr>
            <p:sp>
              <p:nvSpPr>
                <p:cNvPr id="4190" name="Freeform 94"/>
                <p:cNvSpPr>
                  <a:spLocks/>
                </p:cNvSpPr>
                <p:nvPr/>
              </p:nvSpPr>
              <p:spPr bwMode="auto">
                <a:xfrm>
                  <a:off x="8525" y="1956"/>
                  <a:ext cx="1355" cy="1395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91" name="Freeform 95"/>
                <p:cNvSpPr>
                  <a:spLocks/>
                </p:cNvSpPr>
                <p:nvPr/>
              </p:nvSpPr>
              <p:spPr bwMode="auto">
                <a:xfrm>
                  <a:off x="8492" y="1959"/>
                  <a:ext cx="637" cy="713"/>
                </a:xfrm>
                <a:custGeom>
                  <a:avLst/>
                  <a:gdLst/>
                  <a:ahLst/>
                  <a:cxnLst>
                    <a:cxn ang="0">
                      <a:pos x="228" y="14"/>
                    </a:cxn>
                    <a:cxn ang="0">
                      <a:pos x="419" y="172"/>
                    </a:cxn>
                    <a:cxn ang="0">
                      <a:pos x="605" y="348"/>
                    </a:cxn>
                    <a:cxn ang="0">
                      <a:pos x="228" y="615"/>
                    </a:cxn>
                    <a:cxn ang="0">
                      <a:pos x="24" y="242"/>
                    </a:cxn>
                    <a:cxn ang="0">
                      <a:pos x="83" y="86"/>
                    </a:cxn>
                    <a:cxn ang="0">
                      <a:pos x="228" y="14"/>
                    </a:cxn>
                  </a:cxnLst>
                  <a:rect l="0" t="0" r="r" b="b"/>
                  <a:pathLst>
                    <a:path w="637" h="633">
                      <a:moveTo>
                        <a:pt x="228" y="14"/>
                      </a:moveTo>
                      <a:cubicBezTo>
                        <a:pt x="284" y="28"/>
                        <a:pt x="356" y="116"/>
                        <a:pt x="419" y="172"/>
                      </a:cubicBezTo>
                      <a:cubicBezTo>
                        <a:pt x="482" y="228"/>
                        <a:pt x="637" y="274"/>
                        <a:pt x="605" y="348"/>
                      </a:cubicBezTo>
                      <a:cubicBezTo>
                        <a:pt x="573" y="422"/>
                        <a:pt x="325" y="633"/>
                        <a:pt x="228" y="615"/>
                      </a:cubicBezTo>
                      <a:cubicBezTo>
                        <a:pt x="131" y="597"/>
                        <a:pt x="48" y="330"/>
                        <a:pt x="24" y="242"/>
                      </a:cubicBezTo>
                      <a:cubicBezTo>
                        <a:pt x="0" y="154"/>
                        <a:pt x="53" y="127"/>
                        <a:pt x="83" y="86"/>
                      </a:cubicBezTo>
                      <a:cubicBezTo>
                        <a:pt x="113" y="45"/>
                        <a:pt x="172" y="0"/>
                        <a:pt x="228" y="14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4192" name="Group 96"/>
                <p:cNvGrpSpPr>
                  <a:grpSpLocks/>
                </p:cNvGrpSpPr>
                <p:nvPr/>
              </p:nvGrpSpPr>
              <p:grpSpPr bwMode="auto">
                <a:xfrm>
                  <a:off x="8334" y="729"/>
                  <a:ext cx="2247" cy="4023"/>
                  <a:chOff x="8334" y="729"/>
                  <a:chExt cx="2247" cy="4023"/>
                </a:xfrm>
              </p:grpSpPr>
              <p:sp>
                <p:nvSpPr>
                  <p:cNvPr id="4193" name="Freeform 97"/>
                  <p:cNvSpPr>
                    <a:spLocks/>
                  </p:cNvSpPr>
                  <p:nvPr/>
                </p:nvSpPr>
                <p:spPr bwMode="auto">
                  <a:xfrm>
                    <a:off x="9819" y="2283"/>
                    <a:ext cx="762" cy="521"/>
                  </a:xfrm>
                  <a:custGeom>
                    <a:avLst/>
                    <a:gdLst/>
                    <a:ahLst/>
                    <a:cxnLst>
                      <a:cxn ang="0">
                        <a:pos x="326" y="0"/>
                      </a:cxn>
                      <a:cxn ang="0">
                        <a:pos x="622" y="197"/>
                      </a:cxn>
                      <a:cxn ang="0">
                        <a:pos x="742" y="350"/>
                      </a:cxn>
                      <a:cxn ang="0">
                        <a:pos x="501" y="533"/>
                      </a:cxn>
                      <a:cxn ang="0">
                        <a:pos x="143" y="350"/>
                      </a:cxn>
                      <a:cxn ang="0">
                        <a:pos x="0" y="221"/>
                      </a:cxn>
                      <a:cxn ang="0">
                        <a:pos x="143" y="76"/>
                      </a:cxn>
                      <a:cxn ang="0">
                        <a:pos x="248" y="8"/>
                      </a:cxn>
                    </a:cxnLst>
                    <a:rect l="0" t="0" r="r" b="b"/>
                    <a:pathLst>
                      <a:path w="762" h="533">
                        <a:moveTo>
                          <a:pt x="326" y="0"/>
                        </a:moveTo>
                        <a:cubicBezTo>
                          <a:pt x="439" y="69"/>
                          <a:pt x="553" y="139"/>
                          <a:pt x="622" y="197"/>
                        </a:cubicBezTo>
                        <a:cubicBezTo>
                          <a:pt x="691" y="255"/>
                          <a:pt x="762" y="294"/>
                          <a:pt x="742" y="350"/>
                        </a:cubicBezTo>
                        <a:cubicBezTo>
                          <a:pt x="722" y="406"/>
                          <a:pt x="601" y="533"/>
                          <a:pt x="501" y="533"/>
                        </a:cubicBezTo>
                        <a:cubicBezTo>
                          <a:pt x="401" y="533"/>
                          <a:pt x="226" y="402"/>
                          <a:pt x="143" y="350"/>
                        </a:cubicBezTo>
                        <a:cubicBezTo>
                          <a:pt x="60" y="298"/>
                          <a:pt x="0" y="267"/>
                          <a:pt x="0" y="221"/>
                        </a:cubicBezTo>
                        <a:cubicBezTo>
                          <a:pt x="0" y="175"/>
                          <a:pt x="102" y="111"/>
                          <a:pt x="143" y="76"/>
                        </a:cubicBezTo>
                        <a:cubicBezTo>
                          <a:pt x="184" y="41"/>
                          <a:pt x="216" y="24"/>
                          <a:pt x="248" y="8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94" name="Freeform 98"/>
                  <p:cNvSpPr>
                    <a:spLocks/>
                  </p:cNvSpPr>
                  <p:nvPr/>
                </p:nvSpPr>
                <p:spPr bwMode="auto">
                  <a:xfrm>
                    <a:off x="9259" y="3574"/>
                    <a:ext cx="625" cy="1178"/>
                  </a:xfrm>
                  <a:custGeom>
                    <a:avLst/>
                    <a:gdLst/>
                    <a:ahLst/>
                    <a:cxnLst>
                      <a:cxn ang="0">
                        <a:pos x="94" y="258"/>
                      </a:cxn>
                      <a:cxn ang="0">
                        <a:pos x="108" y="666"/>
                      </a:cxn>
                      <a:cxn ang="0">
                        <a:pos x="108" y="1482"/>
                      </a:cxn>
                      <a:cxn ang="0">
                        <a:pos x="163" y="1755"/>
                      </a:cxn>
                      <a:cxn ang="0">
                        <a:pos x="1084" y="1986"/>
                      </a:cxn>
                      <a:cxn ang="0">
                        <a:pos x="1225" y="1666"/>
                      </a:cxn>
                      <a:cxn ang="0">
                        <a:pos x="1084" y="1322"/>
                      </a:cxn>
                      <a:cxn ang="0">
                        <a:pos x="877" y="258"/>
                      </a:cxn>
                      <a:cxn ang="0">
                        <a:pos x="780" y="25"/>
                      </a:cxn>
                      <a:cxn ang="0">
                        <a:pos x="374" y="108"/>
                      </a:cxn>
                      <a:cxn ang="0">
                        <a:pos x="94" y="258"/>
                      </a:cxn>
                    </a:cxnLst>
                    <a:rect l="0" t="0" r="r" b="b"/>
                    <a:pathLst>
                      <a:path w="1261" h="2001">
                        <a:moveTo>
                          <a:pt x="94" y="258"/>
                        </a:moveTo>
                        <a:cubicBezTo>
                          <a:pt x="50" y="351"/>
                          <a:pt x="106" y="462"/>
                          <a:pt x="108" y="666"/>
                        </a:cubicBezTo>
                        <a:cubicBezTo>
                          <a:pt x="110" y="870"/>
                          <a:pt x="99" y="1301"/>
                          <a:pt x="108" y="1482"/>
                        </a:cubicBezTo>
                        <a:cubicBezTo>
                          <a:pt x="117" y="1663"/>
                          <a:pt x="0" y="1671"/>
                          <a:pt x="163" y="1755"/>
                        </a:cubicBezTo>
                        <a:cubicBezTo>
                          <a:pt x="326" y="1839"/>
                          <a:pt x="907" y="2001"/>
                          <a:pt x="1084" y="1986"/>
                        </a:cubicBezTo>
                        <a:cubicBezTo>
                          <a:pt x="1261" y="1971"/>
                          <a:pt x="1225" y="1777"/>
                          <a:pt x="1225" y="1666"/>
                        </a:cubicBezTo>
                        <a:cubicBezTo>
                          <a:pt x="1225" y="1555"/>
                          <a:pt x="1142" y="1557"/>
                          <a:pt x="1084" y="1322"/>
                        </a:cubicBezTo>
                        <a:cubicBezTo>
                          <a:pt x="1026" y="1087"/>
                          <a:pt x="928" y="474"/>
                          <a:pt x="877" y="258"/>
                        </a:cubicBezTo>
                        <a:cubicBezTo>
                          <a:pt x="826" y="42"/>
                          <a:pt x="864" y="50"/>
                          <a:pt x="780" y="25"/>
                        </a:cubicBezTo>
                        <a:cubicBezTo>
                          <a:pt x="696" y="0"/>
                          <a:pt x="481" y="69"/>
                          <a:pt x="374" y="108"/>
                        </a:cubicBezTo>
                        <a:cubicBezTo>
                          <a:pt x="267" y="147"/>
                          <a:pt x="138" y="165"/>
                          <a:pt x="94" y="258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95" name="Freeform 99"/>
                  <p:cNvSpPr>
                    <a:spLocks/>
                  </p:cNvSpPr>
                  <p:nvPr/>
                </p:nvSpPr>
                <p:spPr bwMode="auto">
                  <a:xfrm>
                    <a:off x="8334" y="3805"/>
                    <a:ext cx="728" cy="861"/>
                  </a:xfrm>
                  <a:custGeom>
                    <a:avLst/>
                    <a:gdLst/>
                    <a:ahLst/>
                    <a:cxnLst>
                      <a:cxn ang="0">
                        <a:pos x="683" y="107"/>
                      </a:cxn>
                      <a:cxn ang="0">
                        <a:pos x="524" y="377"/>
                      </a:cxn>
                      <a:cxn ang="0">
                        <a:pos x="321" y="990"/>
                      </a:cxn>
                      <a:cxn ang="0">
                        <a:pos x="107" y="1387"/>
                      </a:cxn>
                      <a:cxn ang="0">
                        <a:pos x="962" y="1562"/>
                      </a:cxn>
                      <a:cxn ang="0">
                        <a:pos x="1241" y="1542"/>
                      </a:cxn>
                      <a:cxn ang="0">
                        <a:pos x="1189" y="786"/>
                      </a:cxn>
                      <a:cxn ang="0">
                        <a:pos x="1342" y="197"/>
                      </a:cxn>
                      <a:cxn ang="0">
                        <a:pos x="1111" y="15"/>
                      </a:cxn>
                      <a:cxn ang="0">
                        <a:pos x="683" y="107"/>
                      </a:cxn>
                    </a:cxnLst>
                    <a:rect l="0" t="0" r="r" b="b"/>
                    <a:pathLst>
                      <a:path w="1355" h="1671">
                        <a:moveTo>
                          <a:pt x="683" y="107"/>
                        </a:moveTo>
                        <a:cubicBezTo>
                          <a:pt x="585" y="167"/>
                          <a:pt x="584" y="230"/>
                          <a:pt x="524" y="377"/>
                        </a:cubicBezTo>
                        <a:cubicBezTo>
                          <a:pt x="464" y="524"/>
                          <a:pt x="390" y="822"/>
                          <a:pt x="321" y="990"/>
                        </a:cubicBezTo>
                        <a:cubicBezTo>
                          <a:pt x="252" y="1158"/>
                          <a:pt x="0" y="1292"/>
                          <a:pt x="107" y="1387"/>
                        </a:cubicBezTo>
                        <a:cubicBezTo>
                          <a:pt x="214" y="1482"/>
                          <a:pt x="773" y="1536"/>
                          <a:pt x="962" y="1562"/>
                        </a:cubicBezTo>
                        <a:cubicBezTo>
                          <a:pt x="1151" y="1588"/>
                          <a:pt x="1203" y="1671"/>
                          <a:pt x="1241" y="1542"/>
                        </a:cubicBezTo>
                        <a:cubicBezTo>
                          <a:pt x="1279" y="1413"/>
                          <a:pt x="1172" y="1010"/>
                          <a:pt x="1189" y="786"/>
                        </a:cubicBezTo>
                        <a:cubicBezTo>
                          <a:pt x="1206" y="562"/>
                          <a:pt x="1355" y="325"/>
                          <a:pt x="1342" y="197"/>
                        </a:cubicBezTo>
                        <a:cubicBezTo>
                          <a:pt x="1329" y="69"/>
                          <a:pt x="1225" y="30"/>
                          <a:pt x="1111" y="15"/>
                        </a:cubicBezTo>
                        <a:cubicBezTo>
                          <a:pt x="997" y="0"/>
                          <a:pt x="781" y="47"/>
                          <a:pt x="683" y="107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96" name="Freeform 100"/>
                  <p:cNvSpPr>
                    <a:spLocks/>
                  </p:cNvSpPr>
                  <p:nvPr/>
                </p:nvSpPr>
                <p:spPr bwMode="auto">
                  <a:xfrm>
                    <a:off x="8516" y="3022"/>
                    <a:ext cx="1379" cy="1050"/>
                  </a:xfrm>
                  <a:custGeom>
                    <a:avLst/>
                    <a:gdLst/>
                    <a:ahLst/>
                    <a:cxnLst>
                      <a:cxn ang="0">
                        <a:pos x="243" y="177"/>
                      </a:cxn>
                      <a:cxn ang="0">
                        <a:pos x="395" y="177"/>
                      </a:cxn>
                      <a:cxn ang="0">
                        <a:pos x="524" y="192"/>
                      </a:cxn>
                      <a:cxn ang="0">
                        <a:pos x="677" y="192"/>
                      </a:cxn>
                      <a:cxn ang="0">
                        <a:pos x="804" y="192"/>
                      </a:cxn>
                      <a:cxn ang="0">
                        <a:pos x="895" y="177"/>
                      </a:cxn>
                      <a:cxn ang="0">
                        <a:pos x="1159" y="34"/>
                      </a:cxn>
                      <a:cxn ang="0">
                        <a:pos x="1196" y="382"/>
                      </a:cxn>
                      <a:cxn ang="0">
                        <a:pos x="1322" y="806"/>
                      </a:cxn>
                      <a:cxn ang="0">
                        <a:pos x="1303" y="884"/>
                      </a:cxn>
                      <a:cxn ang="0">
                        <a:pos x="867" y="993"/>
                      </a:cxn>
                      <a:cxn ang="0">
                        <a:pos x="732" y="1001"/>
                      </a:cxn>
                      <a:cxn ang="0">
                        <a:pos x="683" y="700"/>
                      </a:cxn>
                      <a:cxn ang="0">
                        <a:pos x="608" y="926"/>
                      </a:cxn>
                      <a:cxn ang="0">
                        <a:pos x="608" y="1027"/>
                      </a:cxn>
                      <a:cxn ang="0">
                        <a:pos x="324" y="993"/>
                      </a:cxn>
                      <a:cxn ang="0">
                        <a:pos x="105" y="952"/>
                      </a:cxn>
                      <a:cxn ang="0">
                        <a:pos x="9" y="914"/>
                      </a:cxn>
                      <a:cxn ang="0">
                        <a:pos x="161" y="736"/>
                      </a:cxn>
                      <a:cxn ang="0">
                        <a:pos x="243" y="177"/>
                      </a:cxn>
                    </a:cxnLst>
                    <a:rect l="0" t="0" r="r" b="b"/>
                    <a:pathLst>
                      <a:path w="1379" h="1050">
                        <a:moveTo>
                          <a:pt x="243" y="177"/>
                        </a:moveTo>
                        <a:cubicBezTo>
                          <a:pt x="282" y="84"/>
                          <a:pt x="348" y="175"/>
                          <a:pt x="395" y="177"/>
                        </a:cubicBezTo>
                        <a:cubicBezTo>
                          <a:pt x="442" y="179"/>
                          <a:pt x="477" y="190"/>
                          <a:pt x="524" y="192"/>
                        </a:cubicBezTo>
                        <a:cubicBezTo>
                          <a:pt x="571" y="194"/>
                          <a:pt x="630" y="192"/>
                          <a:pt x="677" y="192"/>
                        </a:cubicBezTo>
                        <a:cubicBezTo>
                          <a:pt x="724" y="192"/>
                          <a:pt x="768" y="194"/>
                          <a:pt x="804" y="192"/>
                        </a:cubicBezTo>
                        <a:cubicBezTo>
                          <a:pt x="840" y="190"/>
                          <a:pt x="836" y="203"/>
                          <a:pt x="895" y="177"/>
                        </a:cubicBezTo>
                        <a:cubicBezTo>
                          <a:pt x="954" y="151"/>
                          <a:pt x="1109" y="0"/>
                          <a:pt x="1159" y="34"/>
                        </a:cubicBezTo>
                        <a:cubicBezTo>
                          <a:pt x="1209" y="68"/>
                          <a:pt x="1169" y="253"/>
                          <a:pt x="1196" y="382"/>
                        </a:cubicBezTo>
                        <a:cubicBezTo>
                          <a:pt x="1223" y="511"/>
                          <a:pt x="1304" y="722"/>
                          <a:pt x="1322" y="806"/>
                        </a:cubicBezTo>
                        <a:cubicBezTo>
                          <a:pt x="1340" y="890"/>
                          <a:pt x="1379" y="853"/>
                          <a:pt x="1303" y="884"/>
                        </a:cubicBezTo>
                        <a:cubicBezTo>
                          <a:pt x="1227" y="915"/>
                          <a:pt x="962" y="974"/>
                          <a:pt x="867" y="993"/>
                        </a:cubicBezTo>
                        <a:cubicBezTo>
                          <a:pt x="772" y="1012"/>
                          <a:pt x="763" y="1050"/>
                          <a:pt x="732" y="1001"/>
                        </a:cubicBezTo>
                        <a:cubicBezTo>
                          <a:pt x="701" y="952"/>
                          <a:pt x="704" y="712"/>
                          <a:pt x="683" y="700"/>
                        </a:cubicBezTo>
                        <a:cubicBezTo>
                          <a:pt x="662" y="688"/>
                          <a:pt x="620" y="872"/>
                          <a:pt x="608" y="926"/>
                        </a:cubicBezTo>
                        <a:cubicBezTo>
                          <a:pt x="596" y="980"/>
                          <a:pt x="655" y="1016"/>
                          <a:pt x="608" y="1027"/>
                        </a:cubicBezTo>
                        <a:cubicBezTo>
                          <a:pt x="561" y="1038"/>
                          <a:pt x="408" y="1005"/>
                          <a:pt x="324" y="993"/>
                        </a:cubicBezTo>
                        <a:cubicBezTo>
                          <a:pt x="240" y="981"/>
                          <a:pt x="157" y="965"/>
                          <a:pt x="105" y="952"/>
                        </a:cubicBezTo>
                        <a:cubicBezTo>
                          <a:pt x="53" y="939"/>
                          <a:pt x="0" y="950"/>
                          <a:pt x="9" y="914"/>
                        </a:cubicBezTo>
                        <a:cubicBezTo>
                          <a:pt x="18" y="878"/>
                          <a:pt x="122" y="859"/>
                          <a:pt x="161" y="736"/>
                        </a:cubicBezTo>
                        <a:cubicBezTo>
                          <a:pt x="200" y="613"/>
                          <a:pt x="204" y="270"/>
                          <a:pt x="243" y="177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97" name="Freeform 101"/>
                  <p:cNvSpPr>
                    <a:spLocks/>
                  </p:cNvSpPr>
                  <p:nvPr/>
                </p:nvSpPr>
                <p:spPr bwMode="auto">
                  <a:xfrm>
                    <a:off x="8855" y="1943"/>
                    <a:ext cx="816" cy="251"/>
                  </a:xfrm>
                  <a:custGeom>
                    <a:avLst/>
                    <a:gdLst/>
                    <a:ahLst/>
                    <a:cxnLst>
                      <a:cxn ang="0">
                        <a:pos x="136" y="16"/>
                      </a:cxn>
                      <a:cxn ang="0">
                        <a:pos x="6" y="143"/>
                      </a:cxn>
                      <a:cxn ang="0">
                        <a:pos x="174" y="143"/>
                      </a:cxn>
                      <a:cxn ang="0">
                        <a:pos x="416" y="319"/>
                      </a:cxn>
                      <a:cxn ang="0">
                        <a:pos x="852" y="143"/>
                      </a:cxn>
                      <a:cxn ang="0">
                        <a:pos x="993" y="210"/>
                      </a:cxn>
                      <a:cxn ang="0">
                        <a:pos x="915" y="60"/>
                      </a:cxn>
                      <a:cxn ang="0">
                        <a:pos x="769" y="143"/>
                      </a:cxn>
                      <a:cxn ang="0">
                        <a:pos x="536" y="240"/>
                      </a:cxn>
                      <a:cxn ang="0">
                        <a:pos x="459" y="240"/>
                      </a:cxn>
                      <a:cxn ang="0">
                        <a:pos x="350" y="240"/>
                      </a:cxn>
                      <a:cxn ang="0">
                        <a:pos x="136" y="16"/>
                      </a:cxn>
                    </a:cxnLst>
                    <a:rect l="0" t="0" r="r" b="b"/>
                    <a:pathLst>
                      <a:path w="1003" h="319">
                        <a:moveTo>
                          <a:pt x="136" y="16"/>
                        </a:moveTo>
                        <a:cubicBezTo>
                          <a:pt x="79" y="0"/>
                          <a:pt x="0" y="122"/>
                          <a:pt x="6" y="143"/>
                        </a:cubicBezTo>
                        <a:cubicBezTo>
                          <a:pt x="12" y="164"/>
                          <a:pt x="106" y="114"/>
                          <a:pt x="174" y="143"/>
                        </a:cubicBezTo>
                        <a:cubicBezTo>
                          <a:pt x="242" y="172"/>
                          <a:pt x="303" y="319"/>
                          <a:pt x="416" y="319"/>
                        </a:cubicBezTo>
                        <a:cubicBezTo>
                          <a:pt x="529" y="319"/>
                          <a:pt x="756" y="161"/>
                          <a:pt x="852" y="143"/>
                        </a:cubicBezTo>
                        <a:cubicBezTo>
                          <a:pt x="948" y="125"/>
                          <a:pt x="983" y="224"/>
                          <a:pt x="993" y="210"/>
                        </a:cubicBezTo>
                        <a:cubicBezTo>
                          <a:pt x="1003" y="196"/>
                          <a:pt x="952" y="71"/>
                          <a:pt x="915" y="60"/>
                        </a:cubicBezTo>
                        <a:cubicBezTo>
                          <a:pt x="878" y="49"/>
                          <a:pt x="832" y="113"/>
                          <a:pt x="769" y="143"/>
                        </a:cubicBezTo>
                        <a:cubicBezTo>
                          <a:pt x="706" y="173"/>
                          <a:pt x="588" y="224"/>
                          <a:pt x="536" y="240"/>
                        </a:cubicBezTo>
                        <a:cubicBezTo>
                          <a:pt x="484" y="256"/>
                          <a:pt x="490" y="240"/>
                          <a:pt x="459" y="240"/>
                        </a:cubicBezTo>
                        <a:cubicBezTo>
                          <a:pt x="428" y="240"/>
                          <a:pt x="402" y="272"/>
                          <a:pt x="350" y="240"/>
                        </a:cubicBezTo>
                        <a:cubicBezTo>
                          <a:pt x="298" y="208"/>
                          <a:pt x="193" y="32"/>
                          <a:pt x="136" y="1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4198" name="Group 102"/>
                  <p:cNvGrpSpPr>
                    <a:grpSpLocks/>
                  </p:cNvGrpSpPr>
                  <p:nvPr/>
                </p:nvGrpSpPr>
                <p:grpSpPr bwMode="auto">
                  <a:xfrm>
                    <a:off x="8656" y="729"/>
                    <a:ext cx="1292" cy="1334"/>
                    <a:chOff x="3902" y="954"/>
                    <a:chExt cx="1568" cy="1463"/>
                  </a:xfrm>
                </p:grpSpPr>
                <p:grpSp>
                  <p:nvGrpSpPr>
                    <p:cNvPr id="4199" name="Group 10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902" y="954"/>
                      <a:ext cx="1568" cy="1463"/>
                      <a:chOff x="3902" y="954"/>
                      <a:chExt cx="1568" cy="1463"/>
                    </a:xfrm>
                  </p:grpSpPr>
                  <p:grpSp>
                    <p:nvGrpSpPr>
                      <p:cNvPr id="4200" name="Group 10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902" y="954"/>
                        <a:ext cx="1568" cy="1463"/>
                        <a:chOff x="2559" y="916"/>
                        <a:chExt cx="1809" cy="1760"/>
                      </a:xfrm>
                    </p:grpSpPr>
                    <p:sp>
                      <p:nvSpPr>
                        <p:cNvPr id="4201" name="Freeform 10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967" y="1334"/>
                          <a:ext cx="401" cy="53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118"/>
                            </a:cxn>
                            <a:cxn ang="0">
                              <a:pos x="111" y="16"/>
                            </a:cxn>
                            <a:cxn ang="0">
                              <a:pos x="232" y="25"/>
                            </a:cxn>
                            <a:cxn ang="0">
                              <a:pos x="390" y="169"/>
                            </a:cxn>
                            <a:cxn ang="0">
                              <a:pos x="297" y="390"/>
                            </a:cxn>
                            <a:cxn ang="0">
                              <a:pos x="204" y="462"/>
                            </a:cxn>
                            <a:cxn ang="0">
                              <a:pos x="111" y="517"/>
                            </a:cxn>
                            <a:cxn ang="0">
                              <a:pos x="111" y="330"/>
                            </a:cxn>
                            <a:cxn ang="0">
                              <a:pos x="28" y="169"/>
                            </a:cxn>
                          </a:cxnLst>
                          <a:rect l="0" t="0" r="r" b="b"/>
                          <a:pathLst>
                            <a:path w="401" h="539">
                              <a:moveTo>
                                <a:pt x="0" y="118"/>
                              </a:moveTo>
                              <a:cubicBezTo>
                                <a:pt x="36" y="74"/>
                                <a:pt x="72" y="31"/>
                                <a:pt x="111" y="16"/>
                              </a:cubicBezTo>
                              <a:cubicBezTo>
                                <a:pt x="150" y="1"/>
                                <a:pt x="186" y="0"/>
                                <a:pt x="232" y="25"/>
                              </a:cubicBezTo>
                              <a:cubicBezTo>
                                <a:pt x="278" y="50"/>
                                <a:pt x="379" y="108"/>
                                <a:pt x="390" y="169"/>
                              </a:cubicBezTo>
                              <a:cubicBezTo>
                                <a:pt x="401" y="230"/>
                                <a:pt x="328" y="341"/>
                                <a:pt x="297" y="390"/>
                              </a:cubicBezTo>
                              <a:cubicBezTo>
                                <a:pt x="266" y="439"/>
                                <a:pt x="235" y="441"/>
                                <a:pt x="204" y="462"/>
                              </a:cubicBezTo>
                              <a:cubicBezTo>
                                <a:pt x="173" y="483"/>
                                <a:pt x="126" y="539"/>
                                <a:pt x="111" y="517"/>
                              </a:cubicBezTo>
                              <a:cubicBezTo>
                                <a:pt x="96" y="495"/>
                                <a:pt x="125" y="388"/>
                                <a:pt x="111" y="330"/>
                              </a:cubicBezTo>
                              <a:cubicBezTo>
                                <a:pt x="97" y="272"/>
                                <a:pt x="43" y="204"/>
                                <a:pt x="28" y="169"/>
                              </a:cubicBezTo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2" name="Oval 10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648" y="1189"/>
                          <a:ext cx="1495" cy="1487"/>
                        </a:xfrm>
                        <a:prstGeom prst="ellipse">
                          <a:avLst/>
                        </a:pr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3" name="Freeform 10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059" y="916"/>
                          <a:ext cx="806" cy="69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48" y="626"/>
                            </a:cxn>
                            <a:cxn ang="0">
                              <a:pos x="346" y="570"/>
                            </a:cxn>
                            <a:cxn ang="0">
                              <a:pos x="615" y="682"/>
                            </a:cxn>
                            <a:cxn ang="0">
                              <a:pos x="699" y="487"/>
                            </a:cxn>
                            <a:cxn ang="0">
                              <a:pos x="717" y="217"/>
                            </a:cxn>
                            <a:cxn ang="0">
                              <a:pos x="587" y="59"/>
                            </a:cxn>
                            <a:cxn ang="0">
                              <a:pos x="364" y="4"/>
                            </a:cxn>
                            <a:cxn ang="0">
                              <a:pos x="206" y="32"/>
                            </a:cxn>
                            <a:cxn ang="0">
                              <a:pos x="95" y="134"/>
                            </a:cxn>
                            <a:cxn ang="0">
                              <a:pos x="76" y="273"/>
                            </a:cxn>
                            <a:cxn ang="0">
                              <a:pos x="58" y="450"/>
                            </a:cxn>
                            <a:cxn ang="0">
                              <a:pos x="48" y="626"/>
                            </a:cxn>
                          </a:cxnLst>
                          <a:rect l="0" t="0" r="r" b="b"/>
                          <a:pathLst>
                            <a:path w="736" h="696">
                              <a:moveTo>
                                <a:pt x="48" y="626"/>
                              </a:moveTo>
                              <a:cubicBezTo>
                                <a:pt x="96" y="646"/>
                                <a:pt x="251" y="561"/>
                                <a:pt x="346" y="570"/>
                              </a:cubicBezTo>
                              <a:cubicBezTo>
                                <a:pt x="441" y="579"/>
                                <a:pt x="556" y="696"/>
                                <a:pt x="615" y="682"/>
                              </a:cubicBezTo>
                              <a:cubicBezTo>
                                <a:pt x="674" y="668"/>
                                <a:pt x="682" y="564"/>
                                <a:pt x="699" y="487"/>
                              </a:cubicBezTo>
                              <a:cubicBezTo>
                                <a:pt x="716" y="410"/>
                                <a:pt x="736" y="288"/>
                                <a:pt x="717" y="217"/>
                              </a:cubicBezTo>
                              <a:cubicBezTo>
                                <a:pt x="698" y="146"/>
                                <a:pt x="646" y="94"/>
                                <a:pt x="587" y="59"/>
                              </a:cubicBezTo>
                              <a:cubicBezTo>
                                <a:pt x="528" y="24"/>
                                <a:pt x="427" y="8"/>
                                <a:pt x="364" y="4"/>
                              </a:cubicBezTo>
                              <a:cubicBezTo>
                                <a:pt x="301" y="0"/>
                                <a:pt x="251" y="10"/>
                                <a:pt x="206" y="32"/>
                              </a:cubicBezTo>
                              <a:cubicBezTo>
                                <a:pt x="161" y="54"/>
                                <a:pt x="117" y="94"/>
                                <a:pt x="95" y="134"/>
                              </a:cubicBezTo>
                              <a:cubicBezTo>
                                <a:pt x="73" y="174"/>
                                <a:pt x="82" y="220"/>
                                <a:pt x="76" y="273"/>
                              </a:cubicBezTo>
                              <a:cubicBezTo>
                                <a:pt x="70" y="326"/>
                                <a:pt x="64" y="390"/>
                                <a:pt x="58" y="450"/>
                              </a:cubicBezTo>
                              <a:cubicBezTo>
                                <a:pt x="52" y="510"/>
                                <a:pt x="0" y="606"/>
                                <a:pt x="48" y="62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4" name="Oval 10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73" y="1960"/>
                          <a:ext cx="780" cy="669"/>
                        </a:xfrm>
                        <a:prstGeom prst="ellipse">
                          <a:avLst/>
                        </a:pr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5" name="Freeform 10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149" y="1998"/>
                          <a:ext cx="372" cy="4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72" y="399"/>
                            </a:cxn>
                            <a:cxn ang="0">
                              <a:pos x="251" y="464"/>
                            </a:cxn>
                            <a:cxn ang="0">
                              <a:pos x="168" y="390"/>
                            </a:cxn>
                            <a:cxn ang="0">
                              <a:pos x="168" y="241"/>
                            </a:cxn>
                            <a:cxn ang="0">
                              <a:pos x="307" y="195"/>
                            </a:cxn>
                            <a:cxn ang="0">
                              <a:pos x="344" y="129"/>
                            </a:cxn>
                            <a:cxn ang="0">
                              <a:pos x="326" y="37"/>
                            </a:cxn>
                            <a:cxn ang="0">
                              <a:pos x="233" y="9"/>
                            </a:cxn>
                            <a:cxn ang="0">
                              <a:pos x="103" y="18"/>
                            </a:cxn>
                            <a:cxn ang="0">
                              <a:pos x="19" y="120"/>
                            </a:cxn>
                            <a:cxn ang="0">
                              <a:pos x="121" y="204"/>
                            </a:cxn>
                            <a:cxn ang="0">
                              <a:pos x="158" y="427"/>
                            </a:cxn>
                            <a:cxn ang="0">
                              <a:pos x="56" y="455"/>
                            </a:cxn>
                            <a:cxn ang="0">
                              <a:pos x="0" y="362"/>
                            </a:cxn>
                          </a:cxnLst>
                          <a:rect l="0" t="0" r="r" b="b"/>
                          <a:pathLst>
                            <a:path w="372" h="469">
                              <a:moveTo>
                                <a:pt x="372" y="399"/>
                              </a:moveTo>
                              <a:cubicBezTo>
                                <a:pt x="328" y="432"/>
                                <a:pt x="285" y="466"/>
                                <a:pt x="251" y="464"/>
                              </a:cubicBezTo>
                              <a:cubicBezTo>
                                <a:pt x="217" y="462"/>
                                <a:pt x="182" y="427"/>
                                <a:pt x="168" y="390"/>
                              </a:cubicBezTo>
                              <a:cubicBezTo>
                                <a:pt x="154" y="353"/>
                                <a:pt x="145" y="274"/>
                                <a:pt x="168" y="241"/>
                              </a:cubicBezTo>
                              <a:cubicBezTo>
                                <a:pt x="191" y="208"/>
                                <a:pt x="278" y="214"/>
                                <a:pt x="307" y="195"/>
                              </a:cubicBezTo>
                              <a:cubicBezTo>
                                <a:pt x="336" y="176"/>
                                <a:pt x="341" y="155"/>
                                <a:pt x="344" y="129"/>
                              </a:cubicBezTo>
                              <a:cubicBezTo>
                                <a:pt x="347" y="103"/>
                                <a:pt x="344" y="57"/>
                                <a:pt x="326" y="37"/>
                              </a:cubicBezTo>
                              <a:cubicBezTo>
                                <a:pt x="308" y="17"/>
                                <a:pt x="270" y="12"/>
                                <a:pt x="233" y="9"/>
                              </a:cubicBezTo>
                              <a:cubicBezTo>
                                <a:pt x="196" y="6"/>
                                <a:pt x="139" y="0"/>
                                <a:pt x="103" y="18"/>
                              </a:cubicBezTo>
                              <a:cubicBezTo>
                                <a:pt x="67" y="36"/>
                                <a:pt x="16" y="89"/>
                                <a:pt x="19" y="120"/>
                              </a:cubicBezTo>
                              <a:cubicBezTo>
                                <a:pt x="22" y="151"/>
                                <a:pt x="98" y="153"/>
                                <a:pt x="121" y="204"/>
                              </a:cubicBezTo>
                              <a:cubicBezTo>
                                <a:pt x="144" y="255"/>
                                <a:pt x="169" y="385"/>
                                <a:pt x="158" y="427"/>
                              </a:cubicBezTo>
                              <a:cubicBezTo>
                                <a:pt x="147" y="469"/>
                                <a:pt x="82" y="466"/>
                                <a:pt x="56" y="455"/>
                              </a:cubicBezTo>
                              <a:cubicBezTo>
                                <a:pt x="30" y="444"/>
                                <a:pt x="15" y="403"/>
                                <a:pt x="0" y="362"/>
                              </a:cubicBezTo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6" name="Freeform 11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027" y="1765"/>
                          <a:ext cx="259" cy="24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2" y="233"/>
                            </a:cxn>
                            <a:cxn ang="0">
                              <a:pos x="234" y="195"/>
                            </a:cxn>
                            <a:cxn ang="0">
                              <a:pos x="225" y="28"/>
                            </a:cxn>
                            <a:cxn ang="0">
                              <a:pos x="32" y="28"/>
                            </a:cxn>
                            <a:cxn ang="0">
                              <a:pos x="32" y="149"/>
                            </a:cxn>
                            <a:cxn ang="0">
                              <a:pos x="122" y="233"/>
                            </a:cxn>
                          </a:cxnLst>
                          <a:rect l="0" t="0" r="r" b="b"/>
                          <a:pathLst>
                            <a:path w="259" h="241">
                              <a:moveTo>
                                <a:pt x="122" y="233"/>
                              </a:moveTo>
                              <a:cubicBezTo>
                                <a:pt x="156" y="241"/>
                                <a:pt x="217" y="229"/>
                                <a:pt x="234" y="195"/>
                              </a:cubicBezTo>
                              <a:cubicBezTo>
                                <a:pt x="251" y="161"/>
                                <a:pt x="259" y="56"/>
                                <a:pt x="225" y="28"/>
                              </a:cubicBezTo>
                              <a:cubicBezTo>
                                <a:pt x="191" y="0"/>
                                <a:pt x="64" y="8"/>
                                <a:pt x="32" y="28"/>
                              </a:cubicBezTo>
                              <a:cubicBezTo>
                                <a:pt x="0" y="48"/>
                                <a:pt x="17" y="115"/>
                                <a:pt x="32" y="149"/>
                              </a:cubicBezTo>
                              <a:cubicBezTo>
                                <a:pt x="47" y="183"/>
                                <a:pt x="88" y="225"/>
                                <a:pt x="122" y="23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7" name="Freeform 11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559" y="1189"/>
                          <a:ext cx="414" cy="58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18" y="212"/>
                            </a:cxn>
                            <a:cxn ang="0">
                              <a:pos x="323" y="449"/>
                            </a:cxn>
                            <a:cxn ang="0">
                              <a:pos x="193" y="602"/>
                            </a:cxn>
                            <a:cxn ang="0">
                              <a:pos x="26" y="398"/>
                            </a:cxn>
                            <a:cxn ang="0">
                              <a:pos x="35" y="184"/>
                            </a:cxn>
                            <a:cxn ang="0">
                              <a:pos x="193" y="26"/>
                            </a:cxn>
                            <a:cxn ang="0">
                              <a:pos x="360" y="26"/>
                            </a:cxn>
                            <a:cxn ang="0">
                              <a:pos x="518" y="119"/>
                            </a:cxn>
                          </a:cxnLst>
                          <a:rect l="0" t="0" r="r" b="b"/>
                          <a:pathLst>
                            <a:path w="518" h="610">
                              <a:moveTo>
                                <a:pt x="518" y="212"/>
                              </a:moveTo>
                              <a:cubicBezTo>
                                <a:pt x="447" y="298"/>
                                <a:pt x="377" y="384"/>
                                <a:pt x="323" y="449"/>
                              </a:cubicBezTo>
                              <a:cubicBezTo>
                                <a:pt x="269" y="514"/>
                                <a:pt x="242" y="610"/>
                                <a:pt x="193" y="602"/>
                              </a:cubicBezTo>
                              <a:cubicBezTo>
                                <a:pt x="144" y="594"/>
                                <a:pt x="52" y="468"/>
                                <a:pt x="26" y="398"/>
                              </a:cubicBezTo>
                              <a:cubicBezTo>
                                <a:pt x="0" y="328"/>
                                <a:pt x="7" y="246"/>
                                <a:pt x="35" y="184"/>
                              </a:cubicBezTo>
                              <a:cubicBezTo>
                                <a:pt x="63" y="122"/>
                                <a:pt x="139" y="52"/>
                                <a:pt x="193" y="26"/>
                              </a:cubicBezTo>
                              <a:cubicBezTo>
                                <a:pt x="247" y="0"/>
                                <a:pt x="306" y="11"/>
                                <a:pt x="360" y="26"/>
                              </a:cubicBezTo>
                              <a:cubicBezTo>
                                <a:pt x="414" y="41"/>
                                <a:pt x="492" y="96"/>
                                <a:pt x="518" y="119"/>
                              </a:cubicBezTo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8" name="Freeform 11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03" y="1334"/>
                          <a:ext cx="166" cy="27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20" y="109"/>
                            </a:cxn>
                            <a:cxn ang="0">
                              <a:pos x="183" y="13"/>
                            </a:cxn>
                            <a:cxn ang="0">
                              <a:pos x="90" y="32"/>
                            </a:cxn>
                            <a:cxn ang="0">
                              <a:pos x="25" y="162"/>
                            </a:cxn>
                            <a:cxn ang="0">
                              <a:pos x="25" y="317"/>
                            </a:cxn>
                            <a:cxn ang="0">
                              <a:pos x="220" y="109"/>
                            </a:cxn>
                          </a:cxnLst>
                          <a:rect l="0" t="0" r="r" b="b"/>
                          <a:pathLst>
                            <a:path w="246" h="326">
                              <a:moveTo>
                                <a:pt x="220" y="109"/>
                              </a:moveTo>
                              <a:cubicBezTo>
                                <a:pt x="246" y="58"/>
                                <a:pt x="205" y="26"/>
                                <a:pt x="183" y="13"/>
                              </a:cubicBezTo>
                              <a:cubicBezTo>
                                <a:pt x="161" y="0"/>
                                <a:pt x="116" y="7"/>
                                <a:pt x="90" y="32"/>
                              </a:cubicBezTo>
                              <a:cubicBezTo>
                                <a:pt x="64" y="57"/>
                                <a:pt x="36" y="115"/>
                                <a:pt x="25" y="162"/>
                              </a:cubicBezTo>
                              <a:cubicBezTo>
                                <a:pt x="14" y="209"/>
                                <a:pt x="0" y="326"/>
                                <a:pt x="25" y="317"/>
                              </a:cubicBezTo>
                              <a:cubicBezTo>
                                <a:pt x="50" y="308"/>
                                <a:pt x="194" y="160"/>
                                <a:pt x="220" y="1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09" name="Freeform 11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058" y="1490"/>
                          <a:ext cx="156" cy="16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0" y="142"/>
                            </a:cxn>
                            <a:cxn ang="0">
                              <a:pos x="141" y="134"/>
                            </a:cxn>
                            <a:cxn ang="0">
                              <a:pos x="113" y="20"/>
                            </a:cxn>
                            <a:cxn ang="0">
                              <a:pos x="20" y="20"/>
                            </a:cxn>
                            <a:cxn ang="0">
                              <a:pos x="20" y="142"/>
                            </a:cxn>
                          </a:cxnLst>
                          <a:rect l="0" t="0" r="r" b="b"/>
                          <a:pathLst>
                            <a:path w="156" h="161">
                              <a:moveTo>
                                <a:pt x="20" y="142"/>
                              </a:moveTo>
                              <a:cubicBezTo>
                                <a:pt x="40" y="161"/>
                                <a:pt x="126" y="154"/>
                                <a:pt x="141" y="134"/>
                              </a:cubicBezTo>
                              <a:cubicBezTo>
                                <a:pt x="156" y="114"/>
                                <a:pt x="133" y="39"/>
                                <a:pt x="113" y="20"/>
                              </a:cubicBezTo>
                              <a:cubicBezTo>
                                <a:pt x="93" y="1"/>
                                <a:pt x="35" y="0"/>
                                <a:pt x="20" y="20"/>
                              </a:cubicBezTo>
                              <a:cubicBezTo>
                                <a:pt x="5" y="40"/>
                                <a:pt x="0" y="123"/>
                                <a:pt x="20" y="1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10" name="Freeform 11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059" y="1282"/>
                          <a:ext cx="806" cy="3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18" y="29"/>
                            </a:cxn>
                            <a:cxn ang="0">
                              <a:pos x="369" y="20"/>
                            </a:cxn>
                            <a:cxn ang="0">
                              <a:pos x="527" y="29"/>
                            </a:cxn>
                            <a:cxn ang="0">
                              <a:pos x="778" y="94"/>
                            </a:cxn>
                            <a:cxn ang="0">
                              <a:pos x="694" y="387"/>
                            </a:cxn>
                            <a:cxn ang="0">
                              <a:pos x="443" y="326"/>
                            </a:cxn>
                            <a:cxn ang="0">
                              <a:pos x="295" y="326"/>
                            </a:cxn>
                            <a:cxn ang="0">
                              <a:pos x="42" y="387"/>
                            </a:cxn>
                            <a:cxn ang="0">
                              <a:pos x="42" y="196"/>
                            </a:cxn>
                            <a:cxn ang="0">
                              <a:pos x="118" y="29"/>
                            </a:cxn>
                          </a:cxnLst>
                          <a:rect l="0" t="0" r="r" b="b"/>
                          <a:pathLst>
                            <a:path w="806" h="426">
                              <a:moveTo>
                                <a:pt x="118" y="29"/>
                              </a:moveTo>
                              <a:cubicBezTo>
                                <a:pt x="172" y="0"/>
                                <a:pt x="301" y="20"/>
                                <a:pt x="369" y="20"/>
                              </a:cubicBezTo>
                              <a:cubicBezTo>
                                <a:pt x="437" y="20"/>
                                <a:pt x="459" y="17"/>
                                <a:pt x="527" y="29"/>
                              </a:cubicBezTo>
                              <a:cubicBezTo>
                                <a:pt x="595" y="41"/>
                                <a:pt x="750" y="34"/>
                                <a:pt x="778" y="94"/>
                              </a:cubicBezTo>
                              <a:cubicBezTo>
                                <a:pt x="806" y="154"/>
                                <a:pt x="750" y="348"/>
                                <a:pt x="694" y="387"/>
                              </a:cubicBezTo>
                              <a:cubicBezTo>
                                <a:pt x="638" y="426"/>
                                <a:pt x="509" y="336"/>
                                <a:pt x="443" y="326"/>
                              </a:cubicBezTo>
                              <a:cubicBezTo>
                                <a:pt x="377" y="316"/>
                                <a:pt x="362" y="316"/>
                                <a:pt x="295" y="326"/>
                              </a:cubicBezTo>
                              <a:cubicBezTo>
                                <a:pt x="228" y="336"/>
                                <a:pt x="84" y="409"/>
                                <a:pt x="42" y="387"/>
                              </a:cubicBezTo>
                              <a:cubicBezTo>
                                <a:pt x="0" y="365"/>
                                <a:pt x="32" y="257"/>
                                <a:pt x="42" y="196"/>
                              </a:cubicBezTo>
                              <a:cubicBezTo>
                                <a:pt x="52" y="135"/>
                                <a:pt x="64" y="58"/>
                                <a:pt x="118" y="2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11" name="Freeform 11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510" y="1764"/>
                          <a:ext cx="214" cy="24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1" y="196"/>
                            </a:cxn>
                            <a:cxn ang="0">
                              <a:pos x="11" y="109"/>
                            </a:cxn>
                            <a:cxn ang="0">
                              <a:pos x="76" y="9"/>
                            </a:cxn>
                            <a:cxn ang="0">
                              <a:pos x="197" y="57"/>
                            </a:cxn>
                            <a:cxn ang="0">
                              <a:pos x="178" y="196"/>
                            </a:cxn>
                            <a:cxn ang="0">
                              <a:pos x="57" y="242"/>
                            </a:cxn>
                          </a:cxnLst>
                          <a:rect l="0" t="0" r="r" b="b"/>
                          <a:pathLst>
                            <a:path w="214" h="242">
                              <a:moveTo>
                                <a:pt x="11" y="196"/>
                              </a:moveTo>
                              <a:cubicBezTo>
                                <a:pt x="5" y="168"/>
                                <a:pt x="0" y="140"/>
                                <a:pt x="11" y="109"/>
                              </a:cubicBezTo>
                              <a:cubicBezTo>
                                <a:pt x="22" y="78"/>
                                <a:pt x="45" y="18"/>
                                <a:pt x="76" y="9"/>
                              </a:cubicBezTo>
                              <a:cubicBezTo>
                                <a:pt x="107" y="0"/>
                                <a:pt x="180" y="26"/>
                                <a:pt x="197" y="57"/>
                              </a:cubicBezTo>
                              <a:cubicBezTo>
                                <a:pt x="214" y="88"/>
                                <a:pt x="201" y="165"/>
                                <a:pt x="178" y="196"/>
                              </a:cubicBezTo>
                              <a:cubicBezTo>
                                <a:pt x="155" y="227"/>
                                <a:pt x="85" y="236"/>
                                <a:pt x="57" y="242"/>
                              </a:cubicBezTo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  <p:grpSp>
                    <p:nvGrpSpPr>
                      <p:cNvPr id="4212" name="Group 11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95" y="954"/>
                        <a:ext cx="593" cy="411"/>
                        <a:chOff x="2752" y="836"/>
                        <a:chExt cx="1126" cy="892"/>
                      </a:xfrm>
                    </p:grpSpPr>
                    <p:grpSp>
                      <p:nvGrpSpPr>
                        <p:cNvPr id="4213" name="Group 117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3067" y="836"/>
                          <a:ext cx="811" cy="892"/>
                          <a:chOff x="9425" y="7692"/>
                          <a:chExt cx="1859" cy="2188"/>
                        </a:xfrm>
                      </p:grpSpPr>
                      <p:sp>
                        <p:nvSpPr>
                          <p:cNvPr id="4214" name="Oval 118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8252"/>
                            <a:ext cx="1386" cy="1335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15" name="Oval 119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707" y="8510"/>
                            <a:ext cx="838" cy="864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16" name="Oval 12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06" y="8743"/>
                            <a:ext cx="213" cy="276"/>
                          </a:xfrm>
                          <a:prstGeom prst="ellipse">
                            <a:avLst/>
                          </a:prstGeom>
                          <a:solidFill>
                            <a:srgbClr val="4F81BD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17" name="Oval 12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77" y="8933"/>
                            <a:ext cx="71" cy="78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18" name="Freeform 12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0172" y="8755"/>
                            <a:ext cx="186" cy="383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320"/>
                              </a:cxn>
                              <a:cxn ang="0">
                                <a:pos x="122" y="229"/>
                              </a:cxn>
                              <a:cxn ang="0">
                                <a:pos x="186" y="4"/>
                              </a:cxn>
                              <a:cxn ang="0">
                                <a:pos x="236" y="253"/>
                              </a:cxn>
                              <a:cxn ang="0">
                                <a:pos x="122" y="418"/>
                              </a:cxn>
                              <a:cxn ang="0">
                                <a:pos x="0" y="320"/>
                              </a:cxn>
                            </a:cxnLst>
                            <a:rect l="0" t="0" r="r" b="b"/>
                            <a:pathLst>
                              <a:path w="247" h="433">
                                <a:moveTo>
                                  <a:pt x="0" y="320"/>
                                </a:moveTo>
                                <a:cubicBezTo>
                                  <a:pt x="0" y="289"/>
                                  <a:pt x="91" y="282"/>
                                  <a:pt x="122" y="229"/>
                                </a:cubicBezTo>
                                <a:cubicBezTo>
                                  <a:pt x="153" y="176"/>
                                  <a:pt x="167" y="0"/>
                                  <a:pt x="186" y="4"/>
                                </a:cubicBezTo>
                                <a:cubicBezTo>
                                  <a:pt x="205" y="8"/>
                                  <a:pt x="247" y="184"/>
                                  <a:pt x="236" y="253"/>
                                </a:cubicBezTo>
                                <a:cubicBezTo>
                                  <a:pt x="225" y="322"/>
                                  <a:pt x="154" y="403"/>
                                  <a:pt x="122" y="418"/>
                                </a:cubicBezTo>
                                <a:cubicBezTo>
                                  <a:pt x="90" y="433"/>
                                  <a:pt x="0" y="351"/>
                                  <a:pt x="0" y="32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4F81BD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19" name="Freeform 12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682" y="8578"/>
                            <a:ext cx="1602" cy="880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91" y="239"/>
                              </a:cxn>
                              <a:cxn ang="0">
                                <a:pos x="277" y="403"/>
                              </a:cxn>
                              <a:cxn ang="0">
                                <a:pos x="444" y="496"/>
                              </a:cxn>
                              <a:cxn ang="0">
                                <a:pos x="490" y="566"/>
                              </a:cxn>
                              <a:cxn ang="0">
                                <a:pos x="677" y="703"/>
                              </a:cxn>
                              <a:cxn ang="0">
                                <a:pos x="1144" y="463"/>
                              </a:cxn>
                              <a:cxn ang="0">
                                <a:pos x="1481" y="47"/>
                              </a:cxn>
                              <a:cxn ang="0">
                                <a:pos x="1602" y="183"/>
                              </a:cxn>
                              <a:cxn ang="0">
                                <a:pos x="1481" y="345"/>
                              </a:cxn>
                              <a:cxn ang="0">
                                <a:pos x="1058" y="760"/>
                              </a:cxn>
                              <a:cxn ang="0">
                                <a:pos x="764" y="870"/>
                              </a:cxn>
                              <a:cxn ang="0">
                                <a:pos x="444" y="703"/>
                              </a:cxn>
                              <a:cxn ang="0">
                                <a:pos x="231" y="463"/>
                              </a:cxn>
                              <a:cxn ang="0">
                                <a:pos x="25" y="345"/>
                              </a:cxn>
                              <a:cxn ang="0">
                                <a:pos x="91" y="239"/>
                              </a:cxn>
                            </a:cxnLst>
                            <a:rect l="0" t="0" r="r" b="b"/>
                            <a:pathLst>
                              <a:path w="1602" h="880">
                                <a:moveTo>
                                  <a:pt x="91" y="239"/>
                                </a:moveTo>
                                <a:cubicBezTo>
                                  <a:pt x="133" y="249"/>
                                  <a:pt x="218" y="360"/>
                                  <a:pt x="277" y="403"/>
                                </a:cubicBezTo>
                                <a:cubicBezTo>
                                  <a:pt x="336" y="446"/>
                                  <a:pt x="408" y="469"/>
                                  <a:pt x="444" y="496"/>
                                </a:cubicBezTo>
                                <a:cubicBezTo>
                                  <a:pt x="480" y="523"/>
                                  <a:pt x="451" y="532"/>
                                  <a:pt x="490" y="566"/>
                                </a:cubicBezTo>
                                <a:cubicBezTo>
                                  <a:pt x="529" y="600"/>
                                  <a:pt x="568" y="720"/>
                                  <a:pt x="677" y="703"/>
                                </a:cubicBezTo>
                                <a:cubicBezTo>
                                  <a:pt x="786" y="686"/>
                                  <a:pt x="1010" y="572"/>
                                  <a:pt x="1144" y="463"/>
                                </a:cubicBezTo>
                                <a:cubicBezTo>
                                  <a:pt x="1278" y="354"/>
                                  <a:pt x="1405" y="94"/>
                                  <a:pt x="1481" y="47"/>
                                </a:cubicBezTo>
                                <a:cubicBezTo>
                                  <a:pt x="1557" y="0"/>
                                  <a:pt x="1602" y="133"/>
                                  <a:pt x="1602" y="183"/>
                                </a:cubicBezTo>
                                <a:cubicBezTo>
                                  <a:pt x="1602" y="233"/>
                                  <a:pt x="1572" y="249"/>
                                  <a:pt x="1481" y="345"/>
                                </a:cubicBezTo>
                                <a:cubicBezTo>
                                  <a:pt x="1390" y="441"/>
                                  <a:pt x="1178" y="672"/>
                                  <a:pt x="1058" y="760"/>
                                </a:cubicBezTo>
                                <a:cubicBezTo>
                                  <a:pt x="938" y="848"/>
                                  <a:pt x="866" y="880"/>
                                  <a:pt x="764" y="870"/>
                                </a:cubicBezTo>
                                <a:cubicBezTo>
                                  <a:pt x="662" y="860"/>
                                  <a:pt x="533" y="771"/>
                                  <a:pt x="444" y="703"/>
                                </a:cubicBezTo>
                                <a:cubicBezTo>
                                  <a:pt x="355" y="635"/>
                                  <a:pt x="301" y="523"/>
                                  <a:pt x="231" y="463"/>
                                </a:cubicBezTo>
                                <a:cubicBezTo>
                                  <a:pt x="161" y="403"/>
                                  <a:pt x="50" y="382"/>
                                  <a:pt x="25" y="345"/>
                                </a:cubicBezTo>
                                <a:cubicBezTo>
                                  <a:pt x="0" y="308"/>
                                  <a:pt x="49" y="229"/>
                                  <a:pt x="91" y="23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00B0F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0" name="Freeform 12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692" y="8933"/>
                            <a:ext cx="1518" cy="65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5" y="7"/>
                              </a:cxn>
                              <a:cxn ang="0">
                                <a:pos x="156" y="137"/>
                              </a:cxn>
                              <a:cxn ang="0">
                                <a:pos x="434" y="386"/>
                              </a:cxn>
                              <a:cxn ang="0">
                                <a:pos x="769" y="497"/>
                              </a:cxn>
                              <a:cxn ang="0">
                                <a:pos x="936" y="497"/>
                              </a:cxn>
                              <a:cxn ang="0">
                                <a:pos x="1447" y="97"/>
                              </a:cxn>
                              <a:cxn ang="0">
                                <a:pos x="1361" y="221"/>
                              </a:cxn>
                              <a:cxn ang="0">
                                <a:pos x="1119" y="543"/>
                              </a:cxn>
                              <a:cxn ang="0">
                                <a:pos x="853" y="654"/>
                              </a:cxn>
                              <a:cxn ang="0">
                                <a:pos x="527" y="543"/>
                              </a:cxn>
                              <a:cxn ang="0">
                                <a:pos x="239" y="331"/>
                              </a:cxn>
                              <a:cxn ang="0">
                                <a:pos x="63" y="97"/>
                              </a:cxn>
                              <a:cxn ang="0">
                                <a:pos x="15" y="7"/>
                              </a:cxn>
                            </a:cxnLst>
                            <a:rect l="0" t="0" r="r" b="b"/>
                            <a:pathLst>
                              <a:path w="1518" h="654">
                                <a:moveTo>
                                  <a:pt x="15" y="7"/>
                                </a:moveTo>
                                <a:cubicBezTo>
                                  <a:pt x="30" y="14"/>
                                  <a:pt x="86" y="74"/>
                                  <a:pt x="156" y="137"/>
                                </a:cubicBezTo>
                                <a:cubicBezTo>
                                  <a:pt x="226" y="200"/>
                                  <a:pt x="332" y="326"/>
                                  <a:pt x="434" y="386"/>
                                </a:cubicBezTo>
                                <a:cubicBezTo>
                                  <a:pt x="536" y="446"/>
                                  <a:pt x="685" y="479"/>
                                  <a:pt x="769" y="497"/>
                                </a:cubicBezTo>
                                <a:cubicBezTo>
                                  <a:pt x="853" y="515"/>
                                  <a:pt x="823" y="564"/>
                                  <a:pt x="936" y="497"/>
                                </a:cubicBezTo>
                                <a:cubicBezTo>
                                  <a:pt x="1049" y="430"/>
                                  <a:pt x="1376" y="143"/>
                                  <a:pt x="1447" y="97"/>
                                </a:cubicBezTo>
                                <a:cubicBezTo>
                                  <a:pt x="1518" y="51"/>
                                  <a:pt x="1416" y="147"/>
                                  <a:pt x="1361" y="221"/>
                                </a:cubicBezTo>
                                <a:cubicBezTo>
                                  <a:pt x="1306" y="295"/>
                                  <a:pt x="1204" y="471"/>
                                  <a:pt x="1119" y="543"/>
                                </a:cubicBezTo>
                                <a:cubicBezTo>
                                  <a:pt x="1034" y="615"/>
                                  <a:pt x="952" y="654"/>
                                  <a:pt x="853" y="654"/>
                                </a:cubicBezTo>
                                <a:cubicBezTo>
                                  <a:pt x="754" y="654"/>
                                  <a:pt x="629" y="597"/>
                                  <a:pt x="527" y="543"/>
                                </a:cubicBezTo>
                                <a:cubicBezTo>
                                  <a:pt x="425" y="489"/>
                                  <a:pt x="316" y="405"/>
                                  <a:pt x="239" y="331"/>
                                </a:cubicBezTo>
                                <a:cubicBezTo>
                                  <a:pt x="162" y="257"/>
                                  <a:pt x="100" y="147"/>
                                  <a:pt x="63" y="97"/>
                                </a:cubicBezTo>
                                <a:cubicBezTo>
                                  <a:pt x="26" y="47"/>
                                  <a:pt x="0" y="0"/>
                                  <a:pt x="15" y="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00B0F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1" name="Freeform 12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760" y="9211"/>
                            <a:ext cx="1380" cy="669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51" y="53"/>
                              </a:cxn>
                              <a:cxn ang="0">
                                <a:pos x="246" y="219"/>
                              </a:cxn>
                              <a:cxn ang="0">
                                <a:pos x="552" y="376"/>
                              </a:cxn>
                              <a:cxn ang="0">
                                <a:pos x="915" y="488"/>
                              </a:cxn>
                              <a:cxn ang="0">
                                <a:pos x="1314" y="108"/>
                              </a:cxn>
                              <a:cxn ang="0">
                                <a:pos x="1314" y="173"/>
                              </a:cxn>
                              <a:cxn ang="0">
                                <a:pos x="1258" y="340"/>
                              </a:cxn>
                              <a:cxn ang="0">
                                <a:pos x="896" y="637"/>
                              </a:cxn>
                              <a:cxn ang="0">
                                <a:pos x="552" y="535"/>
                              </a:cxn>
                              <a:cxn ang="0">
                                <a:pos x="51" y="53"/>
                              </a:cxn>
                            </a:cxnLst>
                            <a:rect l="0" t="0" r="r" b="b"/>
                            <a:pathLst>
                              <a:path w="1380" h="669">
                                <a:moveTo>
                                  <a:pt x="51" y="53"/>
                                </a:moveTo>
                                <a:cubicBezTo>
                                  <a:pt x="0" y="0"/>
                                  <a:pt x="162" y="165"/>
                                  <a:pt x="246" y="219"/>
                                </a:cubicBezTo>
                                <a:cubicBezTo>
                                  <a:pt x="330" y="273"/>
                                  <a:pt x="440" y="331"/>
                                  <a:pt x="552" y="376"/>
                                </a:cubicBezTo>
                                <a:cubicBezTo>
                                  <a:pt x="664" y="421"/>
                                  <a:pt x="788" y="533"/>
                                  <a:pt x="915" y="488"/>
                                </a:cubicBezTo>
                                <a:cubicBezTo>
                                  <a:pt x="1042" y="443"/>
                                  <a:pt x="1248" y="161"/>
                                  <a:pt x="1314" y="108"/>
                                </a:cubicBezTo>
                                <a:cubicBezTo>
                                  <a:pt x="1380" y="55"/>
                                  <a:pt x="1323" y="134"/>
                                  <a:pt x="1314" y="173"/>
                                </a:cubicBezTo>
                                <a:cubicBezTo>
                                  <a:pt x="1305" y="212"/>
                                  <a:pt x="1328" y="263"/>
                                  <a:pt x="1258" y="340"/>
                                </a:cubicBezTo>
                                <a:cubicBezTo>
                                  <a:pt x="1188" y="417"/>
                                  <a:pt x="1014" y="605"/>
                                  <a:pt x="896" y="637"/>
                                </a:cubicBezTo>
                                <a:cubicBezTo>
                                  <a:pt x="778" y="669"/>
                                  <a:pt x="690" y="632"/>
                                  <a:pt x="552" y="535"/>
                                </a:cubicBezTo>
                                <a:cubicBezTo>
                                  <a:pt x="414" y="438"/>
                                  <a:pt x="102" y="106"/>
                                  <a:pt x="51" y="5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00B0F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2" name="Rectangle 126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8782"/>
                            <a:ext cx="297" cy="106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3" name="Rectangle 127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514" y="8782"/>
                            <a:ext cx="297" cy="134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4" name="Rectangle 128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9011"/>
                            <a:ext cx="297" cy="106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5" name="Rectangle 129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514" y="9022"/>
                            <a:ext cx="297" cy="106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6" name="Rectangle 13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8862"/>
                            <a:ext cx="297" cy="168"/>
                          </a:xfrm>
                          <a:prstGeom prst="rect">
                            <a:avLst/>
                          </a:prstGeom>
                          <a:solidFill>
                            <a:srgbClr val="FFFF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7" name="Rectangle 13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514" y="8862"/>
                            <a:ext cx="297" cy="168"/>
                          </a:xfrm>
                          <a:prstGeom prst="rect">
                            <a:avLst/>
                          </a:prstGeom>
                          <a:solidFill>
                            <a:srgbClr val="FFFF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8" name="Rectangle 132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900" y="8131"/>
                            <a:ext cx="443" cy="71"/>
                          </a:xfrm>
                          <a:prstGeom prst="rect">
                            <a:avLst/>
                          </a:prstGeom>
                          <a:solidFill>
                            <a:srgbClr val="95B3D7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29" name="Oval 13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77" y="7692"/>
                            <a:ext cx="71" cy="116"/>
                          </a:xfrm>
                          <a:prstGeom prst="ellipse">
                            <a:avLst/>
                          </a:prstGeom>
                          <a:solidFill>
                            <a:srgbClr val="95B3D7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0" name="Freeform 13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835" y="7830"/>
                            <a:ext cx="608" cy="30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87" y="280"/>
                              </a:cxn>
                              <a:cxn ang="0">
                                <a:pos x="3" y="141"/>
                              </a:cxn>
                              <a:cxn ang="0">
                                <a:pos x="87" y="20"/>
                              </a:cxn>
                              <a:cxn ang="0">
                                <a:pos x="523" y="20"/>
                              </a:cxn>
                              <a:cxn ang="0">
                                <a:pos x="598" y="123"/>
                              </a:cxn>
                              <a:cxn ang="0">
                                <a:pos x="523" y="267"/>
                              </a:cxn>
                              <a:cxn ang="0">
                                <a:pos x="384" y="267"/>
                              </a:cxn>
                              <a:cxn ang="0">
                                <a:pos x="87" y="280"/>
                              </a:cxn>
                            </a:cxnLst>
                            <a:rect l="0" t="0" r="r" b="b"/>
                            <a:pathLst>
                              <a:path w="608" h="301">
                                <a:moveTo>
                                  <a:pt x="87" y="280"/>
                                </a:moveTo>
                                <a:cubicBezTo>
                                  <a:pt x="23" y="259"/>
                                  <a:pt x="3" y="184"/>
                                  <a:pt x="3" y="141"/>
                                </a:cubicBezTo>
                                <a:cubicBezTo>
                                  <a:pt x="3" y="98"/>
                                  <a:pt x="0" y="40"/>
                                  <a:pt x="87" y="20"/>
                                </a:cubicBezTo>
                                <a:cubicBezTo>
                                  <a:pt x="174" y="0"/>
                                  <a:pt x="438" y="3"/>
                                  <a:pt x="523" y="20"/>
                                </a:cubicBezTo>
                                <a:cubicBezTo>
                                  <a:pt x="608" y="37"/>
                                  <a:pt x="598" y="82"/>
                                  <a:pt x="598" y="123"/>
                                </a:cubicBezTo>
                                <a:cubicBezTo>
                                  <a:pt x="598" y="164"/>
                                  <a:pt x="559" y="243"/>
                                  <a:pt x="523" y="267"/>
                                </a:cubicBezTo>
                                <a:cubicBezTo>
                                  <a:pt x="487" y="291"/>
                                  <a:pt x="457" y="265"/>
                                  <a:pt x="384" y="267"/>
                                </a:cubicBezTo>
                                <a:cubicBezTo>
                                  <a:pt x="311" y="269"/>
                                  <a:pt x="151" y="301"/>
                                  <a:pt x="87" y="28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95B3D7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1" name="Freeform 13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900" y="7853"/>
                            <a:ext cx="121" cy="20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06" y="190"/>
                              </a:cxn>
                              <a:cxn ang="0">
                                <a:pos x="15" y="100"/>
                              </a:cxn>
                              <a:cxn ang="0">
                                <a:pos x="15" y="27"/>
                              </a:cxn>
                              <a:cxn ang="0">
                                <a:pos x="106" y="27"/>
                              </a:cxn>
                              <a:cxn ang="0">
                                <a:pos x="106" y="190"/>
                              </a:cxn>
                            </a:cxnLst>
                            <a:rect l="0" t="0" r="r" b="b"/>
                            <a:pathLst>
                              <a:path w="121" h="202">
                                <a:moveTo>
                                  <a:pt x="106" y="190"/>
                                </a:moveTo>
                                <a:cubicBezTo>
                                  <a:pt x="91" y="202"/>
                                  <a:pt x="30" y="127"/>
                                  <a:pt x="15" y="100"/>
                                </a:cubicBezTo>
                                <a:cubicBezTo>
                                  <a:pt x="0" y="73"/>
                                  <a:pt x="0" y="39"/>
                                  <a:pt x="15" y="27"/>
                                </a:cubicBezTo>
                                <a:cubicBezTo>
                                  <a:pt x="30" y="15"/>
                                  <a:pt x="91" y="0"/>
                                  <a:pt x="106" y="27"/>
                                </a:cubicBezTo>
                                <a:cubicBezTo>
                                  <a:pt x="121" y="54"/>
                                  <a:pt x="121" y="178"/>
                                  <a:pt x="106" y="19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2" name="Freeform 13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0065" y="7853"/>
                            <a:ext cx="95" cy="219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2" y="190"/>
                              </a:cxn>
                              <a:cxn ang="0">
                                <a:pos x="12" y="27"/>
                              </a:cxn>
                              <a:cxn ang="0">
                                <a:pos x="83" y="27"/>
                              </a:cxn>
                              <a:cxn ang="0">
                                <a:pos x="83" y="190"/>
                              </a:cxn>
                              <a:cxn ang="0">
                                <a:pos x="12" y="190"/>
                              </a:cxn>
                            </a:cxnLst>
                            <a:rect l="0" t="0" r="r" b="b"/>
                            <a:pathLst>
                              <a:path w="95" h="219">
                                <a:moveTo>
                                  <a:pt x="12" y="190"/>
                                </a:moveTo>
                                <a:cubicBezTo>
                                  <a:pt x="0" y="163"/>
                                  <a:pt x="0" y="54"/>
                                  <a:pt x="12" y="27"/>
                                </a:cubicBezTo>
                                <a:cubicBezTo>
                                  <a:pt x="24" y="0"/>
                                  <a:pt x="71" y="0"/>
                                  <a:pt x="83" y="27"/>
                                </a:cubicBezTo>
                                <a:cubicBezTo>
                                  <a:pt x="95" y="54"/>
                                  <a:pt x="95" y="161"/>
                                  <a:pt x="83" y="190"/>
                                </a:cubicBezTo>
                                <a:cubicBezTo>
                                  <a:pt x="71" y="219"/>
                                  <a:pt x="24" y="217"/>
                                  <a:pt x="12" y="19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3" name="Freeform 13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0196" y="7853"/>
                            <a:ext cx="162" cy="20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3" y="224"/>
                              </a:cxn>
                              <a:cxn ang="0">
                                <a:pos x="23" y="32"/>
                              </a:cxn>
                              <a:cxn ang="0">
                                <a:pos x="162" y="32"/>
                              </a:cxn>
                              <a:cxn ang="0">
                                <a:pos x="116" y="142"/>
                              </a:cxn>
                              <a:cxn ang="0">
                                <a:pos x="23" y="224"/>
                              </a:cxn>
                            </a:cxnLst>
                            <a:rect l="0" t="0" r="r" b="b"/>
                            <a:pathLst>
                              <a:path w="177" h="242">
                                <a:moveTo>
                                  <a:pt x="23" y="224"/>
                                </a:moveTo>
                                <a:cubicBezTo>
                                  <a:pt x="8" y="206"/>
                                  <a:pt x="0" y="64"/>
                                  <a:pt x="23" y="32"/>
                                </a:cubicBezTo>
                                <a:cubicBezTo>
                                  <a:pt x="46" y="0"/>
                                  <a:pt x="147" y="14"/>
                                  <a:pt x="162" y="32"/>
                                </a:cubicBezTo>
                                <a:cubicBezTo>
                                  <a:pt x="177" y="50"/>
                                  <a:pt x="139" y="115"/>
                                  <a:pt x="116" y="142"/>
                                </a:cubicBezTo>
                                <a:cubicBezTo>
                                  <a:pt x="93" y="169"/>
                                  <a:pt x="38" y="242"/>
                                  <a:pt x="23" y="22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4" name="WordArt 138"/>
                          <p:cNvSpPr>
                            <a:spLocks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9722" y="8436"/>
                            <a:ext cx="792" cy="564"/>
                          </a:xfrm>
                          <a:prstGeom prst="rect">
                            <a:avLst/>
                          </a:prstGeom>
                        </p:spPr>
                        <p:txBody>
                          <a:bodyPr wrap="none" fromWordArt="1">
                            <a:prstTxWarp prst="textArchUp">
                              <a:avLst>
                                <a:gd name="adj" fmla="val 10800000"/>
                              </a:avLst>
                            </a:prstTxWarp>
                          </a:bodyPr>
                          <a:lstStyle/>
                          <a:p>
                            <a:pPr algn="ctr" rtl="0"/>
                            <a:r>
                              <a:rPr lang="es-ES" sz="3600" kern="10" spc="0" smtClean="0">
                                <a:ln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:ln>
                                <a:solidFill>
                                  <a:srgbClr val="95B3D7"/>
                                </a:solidFill>
                                <a:effectLst/>
                                <a:latin typeface="Arial Black"/>
                              </a:rPr>
                              <a:t>RFESS</a:t>
                            </a:r>
                            <a:endParaRPr lang="es-ES" sz="3600" kern="10" spc="0">
                              <a:ln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solidFill>
                                <a:srgbClr val="95B3D7"/>
                              </a:solidFill>
                              <a:effectLst/>
                              <a:latin typeface="Arial Black"/>
                            </a:endParaRPr>
                          </a:p>
                        </p:txBody>
                      </p:sp>
                      <p:sp>
                        <p:nvSpPr>
                          <p:cNvPr id="4235" name="Rectangle 139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21" y="8252"/>
                            <a:ext cx="193" cy="71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6" name="Rectangle 14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21" y="8439"/>
                            <a:ext cx="193" cy="71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4237" name="Rectangle 14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26" y="8317"/>
                            <a:ext cx="193" cy="119"/>
                          </a:xfrm>
                          <a:prstGeom prst="rect">
                            <a:avLst/>
                          </a:prstGeom>
                          <a:solidFill>
                            <a:srgbClr val="FFFF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</p:grpSp>
                    <p:sp>
                      <p:nvSpPr>
                        <p:cNvPr id="4238" name="Freeform 14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52" y="1076"/>
                          <a:ext cx="327" cy="19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15" y="114"/>
                            </a:cxn>
                            <a:cxn ang="0">
                              <a:pos x="242" y="16"/>
                            </a:cxn>
                            <a:cxn ang="0">
                              <a:pos x="20" y="16"/>
                            </a:cxn>
                            <a:cxn ang="0">
                              <a:pos x="119" y="59"/>
                            </a:cxn>
                            <a:cxn ang="0">
                              <a:pos x="242" y="114"/>
                            </a:cxn>
                            <a:cxn ang="0">
                              <a:pos x="315" y="177"/>
                            </a:cxn>
                            <a:cxn ang="0">
                              <a:pos x="315" y="114"/>
                            </a:cxn>
                          </a:cxnLst>
                          <a:rect l="0" t="0" r="r" b="b"/>
                          <a:pathLst>
                            <a:path w="327" h="181">
                              <a:moveTo>
                                <a:pt x="315" y="114"/>
                              </a:moveTo>
                              <a:cubicBezTo>
                                <a:pt x="303" y="87"/>
                                <a:pt x="291" y="32"/>
                                <a:pt x="242" y="16"/>
                              </a:cubicBezTo>
                              <a:cubicBezTo>
                                <a:pt x="193" y="0"/>
                                <a:pt x="40" y="9"/>
                                <a:pt x="20" y="16"/>
                              </a:cubicBezTo>
                              <a:cubicBezTo>
                                <a:pt x="0" y="23"/>
                                <a:pt x="82" y="43"/>
                                <a:pt x="119" y="59"/>
                              </a:cubicBezTo>
                              <a:cubicBezTo>
                                <a:pt x="156" y="75"/>
                                <a:pt x="209" y="94"/>
                                <a:pt x="242" y="114"/>
                              </a:cubicBezTo>
                              <a:cubicBezTo>
                                <a:pt x="275" y="134"/>
                                <a:pt x="303" y="181"/>
                                <a:pt x="315" y="177"/>
                              </a:cubicBezTo>
                              <a:cubicBezTo>
                                <a:pt x="327" y="173"/>
                                <a:pt x="327" y="141"/>
                                <a:pt x="315" y="1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4239" name="Freeform 14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831" y="1158"/>
                          <a:ext cx="236" cy="19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36" y="166"/>
                            </a:cxn>
                            <a:cxn ang="0">
                              <a:pos x="163" y="114"/>
                            </a:cxn>
                            <a:cxn ang="0">
                              <a:pos x="58" y="37"/>
                            </a:cxn>
                            <a:cxn ang="0">
                              <a:pos x="3" y="11"/>
                            </a:cxn>
                            <a:cxn ang="0">
                              <a:pos x="40" y="104"/>
                            </a:cxn>
                            <a:cxn ang="0">
                              <a:pos x="163" y="172"/>
                            </a:cxn>
                            <a:cxn ang="0">
                              <a:pos x="236" y="166"/>
                            </a:cxn>
                          </a:cxnLst>
                          <a:rect l="0" t="0" r="r" b="b"/>
                          <a:pathLst>
                            <a:path w="236" h="183">
                              <a:moveTo>
                                <a:pt x="236" y="166"/>
                              </a:moveTo>
                              <a:cubicBezTo>
                                <a:pt x="236" y="156"/>
                                <a:pt x="193" y="135"/>
                                <a:pt x="163" y="114"/>
                              </a:cubicBezTo>
                              <a:cubicBezTo>
                                <a:pt x="133" y="93"/>
                                <a:pt x="85" y="54"/>
                                <a:pt x="58" y="37"/>
                              </a:cubicBezTo>
                              <a:cubicBezTo>
                                <a:pt x="31" y="20"/>
                                <a:pt x="6" y="0"/>
                                <a:pt x="3" y="11"/>
                              </a:cubicBezTo>
                              <a:cubicBezTo>
                                <a:pt x="0" y="22"/>
                                <a:pt x="13" y="77"/>
                                <a:pt x="40" y="104"/>
                              </a:cubicBezTo>
                              <a:cubicBezTo>
                                <a:pt x="67" y="131"/>
                                <a:pt x="130" y="161"/>
                                <a:pt x="163" y="172"/>
                              </a:cubicBezTo>
                              <a:cubicBezTo>
                                <a:pt x="196" y="183"/>
                                <a:pt x="236" y="176"/>
                                <a:pt x="236" y="16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</p:grpSp>
                <p:sp>
                  <p:nvSpPr>
                    <p:cNvPr id="4240" name="Oval 1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5" y="1697"/>
                      <a:ext cx="75" cy="12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241" name="Oval 1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762" y="1697"/>
                      <a:ext cx="75" cy="12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4242" name="Group 146"/>
                  <p:cNvGrpSpPr>
                    <a:grpSpLocks/>
                  </p:cNvGrpSpPr>
                  <p:nvPr/>
                </p:nvGrpSpPr>
                <p:grpSpPr bwMode="auto">
                  <a:xfrm>
                    <a:off x="9193" y="2194"/>
                    <a:ext cx="496" cy="443"/>
                    <a:chOff x="2752" y="836"/>
                    <a:chExt cx="1126" cy="892"/>
                  </a:xfrm>
                </p:grpSpPr>
                <p:grpSp>
                  <p:nvGrpSpPr>
                    <p:cNvPr id="4243" name="Group 14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67" y="836"/>
                      <a:ext cx="811" cy="892"/>
                      <a:chOff x="9425" y="7692"/>
                      <a:chExt cx="1859" cy="2188"/>
                    </a:xfrm>
                  </p:grpSpPr>
                  <p:sp>
                    <p:nvSpPr>
                      <p:cNvPr id="4244" name="Oval 14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252"/>
                        <a:ext cx="1386" cy="1335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45" name="Oval 14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707" y="8510"/>
                        <a:ext cx="838" cy="864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46" name="Oval 1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06" y="8743"/>
                        <a:ext cx="213" cy="276"/>
                      </a:xfrm>
                      <a:prstGeom prst="ellipse">
                        <a:avLst/>
                      </a:pr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47" name="Oval 1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8933"/>
                        <a:ext cx="71" cy="78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48" name="Freeform 15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72" y="8755"/>
                        <a:ext cx="186" cy="38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20"/>
                          </a:cxn>
                          <a:cxn ang="0">
                            <a:pos x="122" y="229"/>
                          </a:cxn>
                          <a:cxn ang="0">
                            <a:pos x="186" y="4"/>
                          </a:cxn>
                          <a:cxn ang="0">
                            <a:pos x="236" y="253"/>
                          </a:cxn>
                          <a:cxn ang="0">
                            <a:pos x="122" y="418"/>
                          </a:cxn>
                          <a:cxn ang="0">
                            <a:pos x="0" y="320"/>
                          </a:cxn>
                        </a:cxnLst>
                        <a:rect l="0" t="0" r="r" b="b"/>
                        <a:pathLst>
                          <a:path w="247" h="433">
                            <a:moveTo>
                              <a:pt x="0" y="320"/>
                            </a:moveTo>
                            <a:cubicBezTo>
                              <a:pt x="0" y="289"/>
                              <a:pt x="91" y="282"/>
                              <a:pt x="122" y="229"/>
                            </a:cubicBezTo>
                            <a:cubicBezTo>
                              <a:pt x="153" y="176"/>
                              <a:pt x="167" y="0"/>
                              <a:pt x="186" y="4"/>
                            </a:cubicBezTo>
                            <a:cubicBezTo>
                              <a:pt x="205" y="8"/>
                              <a:pt x="247" y="184"/>
                              <a:pt x="236" y="253"/>
                            </a:cubicBezTo>
                            <a:cubicBezTo>
                              <a:pt x="225" y="322"/>
                              <a:pt x="154" y="403"/>
                              <a:pt x="122" y="418"/>
                            </a:cubicBezTo>
                            <a:cubicBezTo>
                              <a:pt x="90" y="433"/>
                              <a:pt x="0" y="351"/>
                              <a:pt x="0" y="320"/>
                            </a:cubicBezTo>
                            <a:close/>
                          </a:path>
                        </a:pathLst>
                      </a:cu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49" name="Freeform 15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82" y="8578"/>
                        <a:ext cx="1602" cy="88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1" y="239"/>
                          </a:cxn>
                          <a:cxn ang="0">
                            <a:pos x="277" y="403"/>
                          </a:cxn>
                          <a:cxn ang="0">
                            <a:pos x="444" y="496"/>
                          </a:cxn>
                          <a:cxn ang="0">
                            <a:pos x="490" y="566"/>
                          </a:cxn>
                          <a:cxn ang="0">
                            <a:pos x="677" y="703"/>
                          </a:cxn>
                          <a:cxn ang="0">
                            <a:pos x="1144" y="463"/>
                          </a:cxn>
                          <a:cxn ang="0">
                            <a:pos x="1481" y="47"/>
                          </a:cxn>
                          <a:cxn ang="0">
                            <a:pos x="1602" y="183"/>
                          </a:cxn>
                          <a:cxn ang="0">
                            <a:pos x="1481" y="345"/>
                          </a:cxn>
                          <a:cxn ang="0">
                            <a:pos x="1058" y="760"/>
                          </a:cxn>
                          <a:cxn ang="0">
                            <a:pos x="764" y="870"/>
                          </a:cxn>
                          <a:cxn ang="0">
                            <a:pos x="444" y="703"/>
                          </a:cxn>
                          <a:cxn ang="0">
                            <a:pos x="231" y="463"/>
                          </a:cxn>
                          <a:cxn ang="0">
                            <a:pos x="25" y="345"/>
                          </a:cxn>
                          <a:cxn ang="0">
                            <a:pos x="91" y="239"/>
                          </a:cxn>
                        </a:cxnLst>
                        <a:rect l="0" t="0" r="r" b="b"/>
                        <a:pathLst>
                          <a:path w="1602" h="880">
                            <a:moveTo>
                              <a:pt x="91" y="239"/>
                            </a:moveTo>
                            <a:cubicBezTo>
                              <a:pt x="133" y="249"/>
                              <a:pt x="218" y="360"/>
                              <a:pt x="277" y="403"/>
                            </a:cubicBezTo>
                            <a:cubicBezTo>
                              <a:pt x="336" y="446"/>
                              <a:pt x="408" y="469"/>
                              <a:pt x="444" y="496"/>
                            </a:cubicBezTo>
                            <a:cubicBezTo>
                              <a:pt x="480" y="523"/>
                              <a:pt x="451" y="532"/>
                              <a:pt x="490" y="566"/>
                            </a:cubicBezTo>
                            <a:cubicBezTo>
                              <a:pt x="529" y="600"/>
                              <a:pt x="568" y="720"/>
                              <a:pt x="677" y="703"/>
                            </a:cubicBezTo>
                            <a:cubicBezTo>
                              <a:pt x="786" y="686"/>
                              <a:pt x="1010" y="572"/>
                              <a:pt x="1144" y="463"/>
                            </a:cubicBezTo>
                            <a:cubicBezTo>
                              <a:pt x="1278" y="354"/>
                              <a:pt x="1405" y="94"/>
                              <a:pt x="1481" y="47"/>
                            </a:cubicBezTo>
                            <a:cubicBezTo>
                              <a:pt x="1557" y="0"/>
                              <a:pt x="1602" y="133"/>
                              <a:pt x="1602" y="183"/>
                            </a:cubicBezTo>
                            <a:cubicBezTo>
                              <a:pt x="1602" y="233"/>
                              <a:pt x="1572" y="249"/>
                              <a:pt x="1481" y="345"/>
                            </a:cubicBezTo>
                            <a:cubicBezTo>
                              <a:pt x="1390" y="441"/>
                              <a:pt x="1178" y="672"/>
                              <a:pt x="1058" y="760"/>
                            </a:cubicBezTo>
                            <a:cubicBezTo>
                              <a:pt x="938" y="848"/>
                              <a:pt x="866" y="880"/>
                              <a:pt x="764" y="870"/>
                            </a:cubicBezTo>
                            <a:cubicBezTo>
                              <a:pt x="662" y="860"/>
                              <a:pt x="533" y="771"/>
                              <a:pt x="444" y="703"/>
                            </a:cubicBezTo>
                            <a:cubicBezTo>
                              <a:pt x="355" y="635"/>
                              <a:pt x="301" y="523"/>
                              <a:pt x="231" y="463"/>
                            </a:cubicBezTo>
                            <a:cubicBezTo>
                              <a:pt x="161" y="403"/>
                              <a:pt x="50" y="382"/>
                              <a:pt x="25" y="345"/>
                            </a:cubicBezTo>
                            <a:cubicBezTo>
                              <a:pt x="0" y="308"/>
                              <a:pt x="49" y="229"/>
                              <a:pt x="91" y="239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0" name="Freeform 15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92" y="8933"/>
                        <a:ext cx="1518" cy="65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5" y="7"/>
                          </a:cxn>
                          <a:cxn ang="0">
                            <a:pos x="156" y="137"/>
                          </a:cxn>
                          <a:cxn ang="0">
                            <a:pos x="434" y="386"/>
                          </a:cxn>
                          <a:cxn ang="0">
                            <a:pos x="769" y="497"/>
                          </a:cxn>
                          <a:cxn ang="0">
                            <a:pos x="936" y="497"/>
                          </a:cxn>
                          <a:cxn ang="0">
                            <a:pos x="1447" y="97"/>
                          </a:cxn>
                          <a:cxn ang="0">
                            <a:pos x="1361" y="221"/>
                          </a:cxn>
                          <a:cxn ang="0">
                            <a:pos x="1119" y="543"/>
                          </a:cxn>
                          <a:cxn ang="0">
                            <a:pos x="853" y="654"/>
                          </a:cxn>
                          <a:cxn ang="0">
                            <a:pos x="527" y="543"/>
                          </a:cxn>
                          <a:cxn ang="0">
                            <a:pos x="239" y="331"/>
                          </a:cxn>
                          <a:cxn ang="0">
                            <a:pos x="63" y="97"/>
                          </a:cxn>
                          <a:cxn ang="0">
                            <a:pos x="15" y="7"/>
                          </a:cxn>
                        </a:cxnLst>
                        <a:rect l="0" t="0" r="r" b="b"/>
                        <a:pathLst>
                          <a:path w="1518" h="654">
                            <a:moveTo>
                              <a:pt x="15" y="7"/>
                            </a:moveTo>
                            <a:cubicBezTo>
                              <a:pt x="30" y="14"/>
                              <a:pt x="86" y="74"/>
                              <a:pt x="156" y="137"/>
                            </a:cubicBezTo>
                            <a:cubicBezTo>
                              <a:pt x="226" y="200"/>
                              <a:pt x="332" y="326"/>
                              <a:pt x="434" y="386"/>
                            </a:cubicBezTo>
                            <a:cubicBezTo>
                              <a:pt x="536" y="446"/>
                              <a:pt x="685" y="479"/>
                              <a:pt x="769" y="497"/>
                            </a:cubicBezTo>
                            <a:cubicBezTo>
                              <a:pt x="853" y="515"/>
                              <a:pt x="823" y="564"/>
                              <a:pt x="936" y="497"/>
                            </a:cubicBezTo>
                            <a:cubicBezTo>
                              <a:pt x="1049" y="430"/>
                              <a:pt x="1376" y="143"/>
                              <a:pt x="1447" y="97"/>
                            </a:cubicBezTo>
                            <a:cubicBezTo>
                              <a:pt x="1518" y="51"/>
                              <a:pt x="1416" y="147"/>
                              <a:pt x="1361" y="221"/>
                            </a:cubicBezTo>
                            <a:cubicBezTo>
                              <a:pt x="1306" y="295"/>
                              <a:pt x="1204" y="471"/>
                              <a:pt x="1119" y="543"/>
                            </a:cubicBezTo>
                            <a:cubicBezTo>
                              <a:pt x="1034" y="615"/>
                              <a:pt x="952" y="654"/>
                              <a:pt x="853" y="654"/>
                            </a:cubicBezTo>
                            <a:cubicBezTo>
                              <a:pt x="754" y="654"/>
                              <a:pt x="629" y="597"/>
                              <a:pt x="527" y="543"/>
                            </a:cubicBezTo>
                            <a:cubicBezTo>
                              <a:pt x="425" y="489"/>
                              <a:pt x="316" y="405"/>
                              <a:pt x="239" y="331"/>
                            </a:cubicBezTo>
                            <a:cubicBezTo>
                              <a:pt x="162" y="257"/>
                              <a:pt x="100" y="147"/>
                              <a:pt x="63" y="97"/>
                            </a:cubicBezTo>
                            <a:cubicBezTo>
                              <a:pt x="26" y="47"/>
                              <a:pt x="0" y="0"/>
                              <a:pt x="15" y="7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1" name="Freeform 15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60" y="9211"/>
                        <a:ext cx="1380" cy="6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" y="53"/>
                          </a:cxn>
                          <a:cxn ang="0">
                            <a:pos x="246" y="219"/>
                          </a:cxn>
                          <a:cxn ang="0">
                            <a:pos x="552" y="376"/>
                          </a:cxn>
                          <a:cxn ang="0">
                            <a:pos x="915" y="488"/>
                          </a:cxn>
                          <a:cxn ang="0">
                            <a:pos x="1314" y="108"/>
                          </a:cxn>
                          <a:cxn ang="0">
                            <a:pos x="1314" y="173"/>
                          </a:cxn>
                          <a:cxn ang="0">
                            <a:pos x="1258" y="340"/>
                          </a:cxn>
                          <a:cxn ang="0">
                            <a:pos x="896" y="637"/>
                          </a:cxn>
                          <a:cxn ang="0">
                            <a:pos x="552" y="535"/>
                          </a:cxn>
                          <a:cxn ang="0">
                            <a:pos x="51" y="53"/>
                          </a:cxn>
                        </a:cxnLst>
                        <a:rect l="0" t="0" r="r" b="b"/>
                        <a:pathLst>
                          <a:path w="1380" h="669">
                            <a:moveTo>
                              <a:pt x="51" y="53"/>
                            </a:moveTo>
                            <a:cubicBezTo>
                              <a:pt x="0" y="0"/>
                              <a:pt x="162" y="165"/>
                              <a:pt x="246" y="219"/>
                            </a:cubicBezTo>
                            <a:cubicBezTo>
                              <a:pt x="330" y="273"/>
                              <a:pt x="440" y="331"/>
                              <a:pt x="552" y="376"/>
                            </a:cubicBezTo>
                            <a:cubicBezTo>
                              <a:pt x="664" y="421"/>
                              <a:pt x="788" y="533"/>
                              <a:pt x="915" y="488"/>
                            </a:cubicBezTo>
                            <a:cubicBezTo>
                              <a:pt x="1042" y="443"/>
                              <a:pt x="1248" y="161"/>
                              <a:pt x="1314" y="108"/>
                            </a:cubicBezTo>
                            <a:cubicBezTo>
                              <a:pt x="1380" y="55"/>
                              <a:pt x="1323" y="134"/>
                              <a:pt x="1314" y="173"/>
                            </a:cubicBezTo>
                            <a:cubicBezTo>
                              <a:pt x="1305" y="212"/>
                              <a:pt x="1328" y="263"/>
                              <a:pt x="1258" y="340"/>
                            </a:cubicBezTo>
                            <a:cubicBezTo>
                              <a:pt x="1188" y="417"/>
                              <a:pt x="1014" y="605"/>
                              <a:pt x="896" y="637"/>
                            </a:cubicBezTo>
                            <a:cubicBezTo>
                              <a:pt x="778" y="669"/>
                              <a:pt x="690" y="632"/>
                              <a:pt x="552" y="535"/>
                            </a:cubicBezTo>
                            <a:cubicBezTo>
                              <a:pt x="414" y="438"/>
                              <a:pt x="102" y="106"/>
                              <a:pt x="51" y="53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2" name="Rectangle 1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78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3" name="Rectangle 1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782"/>
                        <a:ext cx="297" cy="134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4" name="Rectangle 15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9011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5" name="Rectangle 15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902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6" name="Rectangle 16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7" name="Rectangle 1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8" name="Rectangle 1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900" y="8131"/>
                        <a:ext cx="443" cy="71"/>
                      </a:xfrm>
                      <a:prstGeom prst="rect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59" name="Oval 1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7692"/>
                        <a:ext cx="71" cy="116"/>
                      </a:xfrm>
                      <a:prstGeom prst="ellipse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0" name="Freeform 16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35" y="7830"/>
                        <a:ext cx="608" cy="30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7" y="280"/>
                          </a:cxn>
                          <a:cxn ang="0">
                            <a:pos x="3" y="141"/>
                          </a:cxn>
                          <a:cxn ang="0">
                            <a:pos x="87" y="20"/>
                          </a:cxn>
                          <a:cxn ang="0">
                            <a:pos x="523" y="20"/>
                          </a:cxn>
                          <a:cxn ang="0">
                            <a:pos x="598" y="123"/>
                          </a:cxn>
                          <a:cxn ang="0">
                            <a:pos x="523" y="267"/>
                          </a:cxn>
                          <a:cxn ang="0">
                            <a:pos x="384" y="267"/>
                          </a:cxn>
                          <a:cxn ang="0">
                            <a:pos x="87" y="280"/>
                          </a:cxn>
                        </a:cxnLst>
                        <a:rect l="0" t="0" r="r" b="b"/>
                        <a:pathLst>
                          <a:path w="608" h="301">
                            <a:moveTo>
                              <a:pt x="87" y="280"/>
                            </a:moveTo>
                            <a:cubicBezTo>
                              <a:pt x="23" y="259"/>
                              <a:pt x="3" y="184"/>
                              <a:pt x="3" y="141"/>
                            </a:cubicBezTo>
                            <a:cubicBezTo>
                              <a:pt x="3" y="98"/>
                              <a:pt x="0" y="40"/>
                              <a:pt x="87" y="20"/>
                            </a:cubicBezTo>
                            <a:cubicBezTo>
                              <a:pt x="174" y="0"/>
                              <a:pt x="438" y="3"/>
                              <a:pt x="523" y="20"/>
                            </a:cubicBezTo>
                            <a:cubicBezTo>
                              <a:pt x="608" y="37"/>
                              <a:pt x="598" y="82"/>
                              <a:pt x="598" y="123"/>
                            </a:cubicBezTo>
                            <a:cubicBezTo>
                              <a:pt x="598" y="164"/>
                              <a:pt x="559" y="243"/>
                              <a:pt x="523" y="267"/>
                            </a:cubicBezTo>
                            <a:cubicBezTo>
                              <a:pt x="487" y="291"/>
                              <a:pt x="457" y="265"/>
                              <a:pt x="384" y="267"/>
                            </a:cubicBezTo>
                            <a:cubicBezTo>
                              <a:pt x="311" y="269"/>
                              <a:pt x="151" y="301"/>
                              <a:pt x="87" y="280"/>
                            </a:cubicBezTo>
                            <a:close/>
                          </a:path>
                        </a:pathLst>
                      </a:cu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1" name="Freeform 16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00" y="7853"/>
                        <a:ext cx="121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6" y="190"/>
                          </a:cxn>
                          <a:cxn ang="0">
                            <a:pos x="15" y="100"/>
                          </a:cxn>
                          <a:cxn ang="0">
                            <a:pos x="15" y="27"/>
                          </a:cxn>
                          <a:cxn ang="0">
                            <a:pos x="106" y="27"/>
                          </a:cxn>
                          <a:cxn ang="0">
                            <a:pos x="106" y="190"/>
                          </a:cxn>
                        </a:cxnLst>
                        <a:rect l="0" t="0" r="r" b="b"/>
                        <a:pathLst>
                          <a:path w="121" h="202">
                            <a:moveTo>
                              <a:pt x="106" y="190"/>
                            </a:moveTo>
                            <a:cubicBezTo>
                              <a:pt x="91" y="202"/>
                              <a:pt x="30" y="127"/>
                              <a:pt x="15" y="100"/>
                            </a:cubicBezTo>
                            <a:cubicBezTo>
                              <a:pt x="0" y="73"/>
                              <a:pt x="0" y="39"/>
                              <a:pt x="15" y="27"/>
                            </a:cubicBezTo>
                            <a:cubicBezTo>
                              <a:pt x="30" y="15"/>
                              <a:pt x="91" y="0"/>
                              <a:pt x="106" y="27"/>
                            </a:cubicBezTo>
                            <a:cubicBezTo>
                              <a:pt x="121" y="54"/>
                              <a:pt x="121" y="178"/>
                              <a:pt x="106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2" name="Freeform 16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065" y="7853"/>
                        <a:ext cx="95" cy="21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190"/>
                          </a:cxn>
                          <a:cxn ang="0">
                            <a:pos x="12" y="27"/>
                          </a:cxn>
                          <a:cxn ang="0">
                            <a:pos x="83" y="27"/>
                          </a:cxn>
                          <a:cxn ang="0">
                            <a:pos x="83" y="190"/>
                          </a:cxn>
                          <a:cxn ang="0">
                            <a:pos x="12" y="190"/>
                          </a:cxn>
                        </a:cxnLst>
                        <a:rect l="0" t="0" r="r" b="b"/>
                        <a:pathLst>
                          <a:path w="95" h="219">
                            <a:moveTo>
                              <a:pt x="12" y="190"/>
                            </a:moveTo>
                            <a:cubicBezTo>
                              <a:pt x="0" y="163"/>
                              <a:pt x="0" y="54"/>
                              <a:pt x="12" y="27"/>
                            </a:cubicBezTo>
                            <a:cubicBezTo>
                              <a:pt x="24" y="0"/>
                              <a:pt x="71" y="0"/>
                              <a:pt x="83" y="27"/>
                            </a:cubicBezTo>
                            <a:cubicBezTo>
                              <a:pt x="95" y="54"/>
                              <a:pt x="95" y="161"/>
                              <a:pt x="83" y="190"/>
                            </a:cubicBezTo>
                            <a:cubicBezTo>
                              <a:pt x="71" y="219"/>
                              <a:pt x="24" y="217"/>
                              <a:pt x="12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3" name="Freeform 16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96" y="7853"/>
                        <a:ext cx="162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" y="224"/>
                          </a:cxn>
                          <a:cxn ang="0">
                            <a:pos x="23" y="32"/>
                          </a:cxn>
                          <a:cxn ang="0">
                            <a:pos x="162" y="32"/>
                          </a:cxn>
                          <a:cxn ang="0">
                            <a:pos x="116" y="142"/>
                          </a:cxn>
                          <a:cxn ang="0">
                            <a:pos x="23" y="224"/>
                          </a:cxn>
                        </a:cxnLst>
                        <a:rect l="0" t="0" r="r" b="b"/>
                        <a:pathLst>
                          <a:path w="177" h="242">
                            <a:moveTo>
                              <a:pt x="23" y="224"/>
                            </a:moveTo>
                            <a:cubicBezTo>
                              <a:pt x="8" y="206"/>
                              <a:pt x="0" y="64"/>
                              <a:pt x="23" y="32"/>
                            </a:cubicBezTo>
                            <a:cubicBezTo>
                              <a:pt x="46" y="0"/>
                              <a:pt x="147" y="14"/>
                              <a:pt x="162" y="32"/>
                            </a:cubicBezTo>
                            <a:cubicBezTo>
                              <a:pt x="177" y="50"/>
                              <a:pt x="139" y="115"/>
                              <a:pt x="116" y="142"/>
                            </a:cubicBezTo>
                            <a:cubicBezTo>
                              <a:pt x="93" y="169"/>
                              <a:pt x="38" y="242"/>
                              <a:pt x="23" y="22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4" name="WordArt 168"/>
                      <p:cNvSpPr>
                        <a:spLocks noChangeArrowheads="1" noChangeShapeType="1" noTextEdit="1"/>
                      </p:cNvSpPr>
                      <p:nvPr/>
                    </p:nvSpPr>
                    <p:spPr bwMode="auto">
                      <a:xfrm>
                        <a:off x="9722" y="8436"/>
                        <a:ext cx="792" cy="564"/>
                      </a:xfrm>
                      <a:prstGeom prst="rect">
                        <a:avLst/>
                      </a:prstGeom>
                    </p:spPr>
                    <p:txBody>
                      <a:bodyPr wrap="none" fromWordArt="1">
                        <a:prstTxWarp prst="textArchUp">
                          <a:avLst>
                            <a:gd name="adj" fmla="val 10800000"/>
                          </a:avLst>
                        </a:prstTxWarp>
                      </a:bodyPr>
                      <a:lstStyle/>
                      <a:p>
                        <a:pPr algn="ctr" rtl="0"/>
                        <a:r>
                          <a:rPr lang="es-ES" sz="3600" kern="10" spc="0" smtClean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rPr>
                          <a:t>RFESS</a:t>
                        </a:r>
                        <a:endParaRPr lang="es-ES" sz="3600" kern="10" spc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endParaRPr>
                      </a:p>
                    </p:txBody>
                  </p:sp>
                  <p:sp>
                    <p:nvSpPr>
                      <p:cNvPr id="4265" name="Rectangle 16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252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6" name="Rectangle 17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439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267" name="Rectangle 17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6" y="8317"/>
                        <a:ext cx="193" cy="119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sp>
                  <p:nvSpPr>
                    <p:cNvPr id="4268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2752" y="1076"/>
                      <a:ext cx="327" cy="193"/>
                    </a:xfrm>
                    <a:custGeom>
                      <a:avLst/>
                      <a:gdLst/>
                      <a:ahLst/>
                      <a:cxnLst>
                        <a:cxn ang="0">
                          <a:pos x="315" y="114"/>
                        </a:cxn>
                        <a:cxn ang="0">
                          <a:pos x="242" y="16"/>
                        </a:cxn>
                        <a:cxn ang="0">
                          <a:pos x="20" y="16"/>
                        </a:cxn>
                        <a:cxn ang="0">
                          <a:pos x="119" y="59"/>
                        </a:cxn>
                        <a:cxn ang="0">
                          <a:pos x="242" y="114"/>
                        </a:cxn>
                        <a:cxn ang="0">
                          <a:pos x="315" y="177"/>
                        </a:cxn>
                        <a:cxn ang="0">
                          <a:pos x="315" y="114"/>
                        </a:cxn>
                      </a:cxnLst>
                      <a:rect l="0" t="0" r="r" b="b"/>
                      <a:pathLst>
                        <a:path w="327" h="181">
                          <a:moveTo>
                            <a:pt x="315" y="114"/>
                          </a:moveTo>
                          <a:cubicBezTo>
                            <a:pt x="303" y="87"/>
                            <a:pt x="291" y="32"/>
                            <a:pt x="242" y="16"/>
                          </a:cubicBezTo>
                          <a:cubicBezTo>
                            <a:pt x="193" y="0"/>
                            <a:pt x="40" y="9"/>
                            <a:pt x="20" y="16"/>
                          </a:cubicBezTo>
                          <a:cubicBezTo>
                            <a:pt x="0" y="23"/>
                            <a:pt x="82" y="43"/>
                            <a:pt x="119" y="59"/>
                          </a:cubicBezTo>
                          <a:cubicBezTo>
                            <a:pt x="156" y="75"/>
                            <a:pt x="209" y="94"/>
                            <a:pt x="242" y="114"/>
                          </a:cubicBezTo>
                          <a:cubicBezTo>
                            <a:pt x="275" y="134"/>
                            <a:pt x="303" y="181"/>
                            <a:pt x="315" y="177"/>
                          </a:cubicBezTo>
                          <a:cubicBezTo>
                            <a:pt x="327" y="173"/>
                            <a:pt x="327" y="141"/>
                            <a:pt x="315" y="114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269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2831" y="1158"/>
                      <a:ext cx="236" cy="195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6"/>
                        </a:cxn>
                        <a:cxn ang="0">
                          <a:pos x="163" y="114"/>
                        </a:cxn>
                        <a:cxn ang="0">
                          <a:pos x="58" y="37"/>
                        </a:cxn>
                        <a:cxn ang="0">
                          <a:pos x="3" y="11"/>
                        </a:cxn>
                        <a:cxn ang="0">
                          <a:pos x="40" y="104"/>
                        </a:cxn>
                        <a:cxn ang="0">
                          <a:pos x="163" y="172"/>
                        </a:cxn>
                        <a:cxn ang="0">
                          <a:pos x="236" y="166"/>
                        </a:cxn>
                      </a:cxnLst>
                      <a:rect l="0" t="0" r="r" b="b"/>
                      <a:pathLst>
                        <a:path w="236" h="183">
                          <a:moveTo>
                            <a:pt x="236" y="166"/>
                          </a:moveTo>
                          <a:cubicBezTo>
                            <a:pt x="236" y="156"/>
                            <a:pt x="193" y="135"/>
                            <a:pt x="163" y="114"/>
                          </a:cubicBezTo>
                          <a:cubicBezTo>
                            <a:pt x="133" y="93"/>
                            <a:pt x="85" y="54"/>
                            <a:pt x="58" y="37"/>
                          </a:cubicBezTo>
                          <a:cubicBezTo>
                            <a:pt x="31" y="20"/>
                            <a:pt x="6" y="0"/>
                            <a:pt x="3" y="11"/>
                          </a:cubicBezTo>
                          <a:cubicBezTo>
                            <a:pt x="0" y="22"/>
                            <a:pt x="13" y="77"/>
                            <a:pt x="40" y="104"/>
                          </a:cubicBezTo>
                          <a:cubicBezTo>
                            <a:pt x="67" y="131"/>
                            <a:pt x="130" y="161"/>
                            <a:pt x="163" y="172"/>
                          </a:cubicBezTo>
                          <a:cubicBezTo>
                            <a:pt x="196" y="183"/>
                            <a:pt x="236" y="176"/>
                            <a:pt x="236" y="166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4270" name="WordArt 174"/>
                  <p:cNvSpPr>
                    <a:spLocks noChangeArrowheads="1" noChangeShapeType="1" noTextEdit="1"/>
                  </p:cNvSpPr>
                  <p:nvPr/>
                </p:nvSpPr>
                <p:spPr bwMode="auto">
                  <a:xfrm rot="4394940">
                    <a:off x="9241" y="3470"/>
                    <a:ext cx="591" cy="185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Plain">
                      <a:avLst>
                        <a:gd name="adj" fmla="val 5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FFFF00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00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4271" name="Freeform 175"/>
                  <p:cNvSpPr>
                    <a:spLocks/>
                  </p:cNvSpPr>
                  <p:nvPr/>
                </p:nvSpPr>
                <p:spPr bwMode="auto">
                  <a:xfrm>
                    <a:off x="8741" y="2391"/>
                    <a:ext cx="727" cy="758"/>
                  </a:xfrm>
                  <a:custGeom>
                    <a:avLst/>
                    <a:gdLst/>
                    <a:ahLst/>
                    <a:cxnLst>
                      <a:cxn ang="0">
                        <a:pos x="389" y="77"/>
                      </a:cxn>
                      <a:cxn ang="0">
                        <a:pos x="541" y="216"/>
                      </a:cxn>
                      <a:cxn ang="0">
                        <a:pos x="655" y="360"/>
                      </a:cxn>
                      <a:cxn ang="0">
                        <a:pos x="468" y="498"/>
                      </a:cxn>
                      <a:cxn ang="0">
                        <a:pos x="305" y="577"/>
                      </a:cxn>
                      <a:cxn ang="0">
                        <a:pos x="181" y="418"/>
                      </a:cxn>
                      <a:cxn ang="0">
                        <a:pos x="15" y="195"/>
                      </a:cxn>
                      <a:cxn ang="0">
                        <a:pos x="93" y="123"/>
                      </a:cxn>
                      <a:cxn ang="0">
                        <a:pos x="334" y="0"/>
                      </a:cxn>
                    </a:cxnLst>
                    <a:rect l="0" t="0" r="r" b="b"/>
                    <a:pathLst>
                      <a:path w="667" h="590">
                        <a:moveTo>
                          <a:pt x="389" y="77"/>
                        </a:moveTo>
                        <a:cubicBezTo>
                          <a:pt x="443" y="123"/>
                          <a:pt x="497" y="169"/>
                          <a:pt x="541" y="216"/>
                        </a:cubicBezTo>
                        <a:cubicBezTo>
                          <a:pt x="585" y="263"/>
                          <a:pt x="667" y="313"/>
                          <a:pt x="655" y="360"/>
                        </a:cubicBezTo>
                        <a:cubicBezTo>
                          <a:pt x="643" y="407"/>
                          <a:pt x="526" y="462"/>
                          <a:pt x="468" y="498"/>
                        </a:cubicBezTo>
                        <a:cubicBezTo>
                          <a:pt x="410" y="534"/>
                          <a:pt x="353" y="590"/>
                          <a:pt x="305" y="577"/>
                        </a:cubicBezTo>
                        <a:cubicBezTo>
                          <a:pt x="257" y="564"/>
                          <a:pt x="229" y="482"/>
                          <a:pt x="181" y="418"/>
                        </a:cubicBezTo>
                        <a:cubicBezTo>
                          <a:pt x="133" y="354"/>
                          <a:pt x="30" y="244"/>
                          <a:pt x="15" y="195"/>
                        </a:cubicBezTo>
                        <a:cubicBezTo>
                          <a:pt x="0" y="146"/>
                          <a:pt x="40" y="155"/>
                          <a:pt x="93" y="123"/>
                        </a:cubicBezTo>
                        <a:cubicBezTo>
                          <a:pt x="146" y="91"/>
                          <a:pt x="240" y="45"/>
                          <a:pt x="334" y="0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272" name="Freeform 176"/>
                  <p:cNvSpPr>
                    <a:spLocks/>
                  </p:cNvSpPr>
                  <p:nvPr/>
                </p:nvSpPr>
                <p:spPr bwMode="auto">
                  <a:xfrm>
                    <a:off x="9690" y="1997"/>
                    <a:ext cx="584" cy="635"/>
                  </a:xfrm>
                  <a:custGeom>
                    <a:avLst/>
                    <a:gdLst/>
                    <a:ahLst/>
                    <a:cxnLst>
                      <a:cxn ang="0">
                        <a:pos x="37" y="42"/>
                      </a:cxn>
                      <a:cxn ang="0">
                        <a:pos x="37" y="385"/>
                      </a:cxn>
                      <a:cxn ang="0">
                        <a:pos x="205" y="569"/>
                      </a:cxn>
                      <a:cxn ang="0">
                        <a:pos x="337" y="605"/>
                      </a:cxn>
                      <a:cxn ang="0">
                        <a:pos x="572" y="389"/>
                      </a:cxn>
                      <a:cxn ang="0">
                        <a:pos x="262" y="134"/>
                      </a:cxn>
                      <a:cxn ang="0">
                        <a:pos x="37" y="42"/>
                      </a:cxn>
                    </a:cxnLst>
                    <a:rect l="0" t="0" r="r" b="b"/>
                    <a:pathLst>
                      <a:path w="584" h="635">
                        <a:moveTo>
                          <a:pt x="37" y="42"/>
                        </a:moveTo>
                        <a:cubicBezTo>
                          <a:pt x="0" y="84"/>
                          <a:pt x="9" y="297"/>
                          <a:pt x="37" y="385"/>
                        </a:cubicBezTo>
                        <a:cubicBezTo>
                          <a:pt x="65" y="473"/>
                          <a:pt x="155" y="532"/>
                          <a:pt x="205" y="569"/>
                        </a:cubicBezTo>
                        <a:cubicBezTo>
                          <a:pt x="255" y="606"/>
                          <a:pt x="276" y="635"/>
                          <a:pt x="337" y="605"/>
                        </a:cubicBezTo>
                        <a:cubicBezTo>
                          <a:pt x="398" y="575"/>
                          <a:pt x="584" y="467"/>
                          <a:pt x="572" y="389"/>
                        </a:cubicBezTo>
                        <a:cubicBezTo>
                          <a:pt x="560" y="311"/>
                          <a:pt x="354" y="188"/>
                          <a:pt x="262" y="134"/>
                        </a:cubicBezTo>
                        <a:cubicBezTo>
                          <a:pt x="170" y="80"/>
                          <a:pt x="74" y="0"/>
                          <a:pt x="37" y="42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273" name="Freeform 177"/>
                  <p:cNvSpPr>
                    <a:spLocks/>
                  </p:cNvSpPr>
                  <p:nvPr/>
                </p:nvSpPr>
                <p:spPr bwMode="auto">
                  <a:xfrm>
                    <a:off x="9193" y="2804"/>
                    <a:ext cx="133" cy="137"/>
                  </a:xfrm>
                  <a:custGeom>
                    <a:avLst/>
                    <a:gdLst/>
                    <a:ahLst/>
                    <a:cxnLst>
                      <a:cxn ang="0">
                        <a:pos x="133" y="137"/>
                      </a:cxn>
                      <a:cxn ang="0">
                        <a:pos x="92" y="4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3" h="137">
                        <a:moveTo>
                          <a:pt x="133" y="137"/>
                        </a:moveTo>
                        <a:cubicBezTo>
                          <a:pt x="123" y="101"/>
                          <a:pt x="114" y="66"/>
                          <a:pt x="92" y="43"/>
                        </a:cubicBezTo>
                        <a:cubicBezTo>
                          <a:pt x="70" y="20"/>
                          <a:pt x="35" y="10"/>
                          <a:pt x="0" y="0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274" name="Freeform 178"/>
                  <p:cNvSpPr>
                    <a:spLocks/>
                  </p:cNvSpPr>
                  <p:nvPr/>
                </p:nvSpPr>
                <p:spPr bwMode="auto">
                  <a:xfrm>
                    <a:off x="9117" y="2893"/>
                    <a:ext cx="104" cy="141"/>
                  </a:xfrm>
                  <a:custGeom>
                    <a:avLst/>
                    <a:gdLst/>
                    <a:ahLst/>
                    <a:cxnLst>
                      <a:cxn ang="0">
                        <a:pos x="89" y="141"/>
                      </a:cxn>
                      <a:cxn ang="0">
                        <a:pos x="89" y="5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4" h="141">
                        <a:moveTo>
                          <a:pt x="89" y="141"/>
                        </a:moveTo>
                        <a:cubicBezTo>
                          <a:pt x="96" y="108"/>
                          <a:pt x="104" y="75"/>
                          <a:pt x="89" y="52"/>
                        </a:cubicBezTo>
                        <a:cubicBezTo>
                          <a:pt x="74" y="29"/>
                          <a:pt x="37" y="14"/>
                          <a:pt x="0" y="0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</p:grpSp>
        <p:sp>
          <p:nvSpPr>
            <p:cNvPr id="4275" name="Freeform 179"/>
            <p:cNvSpPr>
              <a:spLocks/>
            </p:cNvSpPr>
            <p:nvPr/>
          </p:nvSpPr>
          <p:spPr bwMode="auto">
            <a:xfrm>
              <a:off x="9712" y="2223"/>
              <a:ext cx="182" cy="98"/>
            </a:xfrm>
            <a:custGeom>
              <a:avLst/>
              <a:gdLst/>
              <a:ahLst/>
              <a:cxnLst>
                <a:cxn ang="0">
                  <a:pos x="182" y="98"/>
                </a:cxn>
                <a:cxn ang="0">
                  <a:pos x="0" y="0"/>
                </a:cxn>
              </a:cxnLst>
              <a:rect l="0" t="0" r="r" b="b"/>
              <a:pathLst>
                <a:path w="182" h="98">
                  <a:moveTo>
                    <a:pt x="182" y="98"/>
                  </a:moveTo>
                  <a:cubicBezTo>
                    <a:pt x="182" y="98"/>
                    <a:pt x="91" y="4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76" name="Freeform 180"/>
            <p:cNvSpPr>
              <a:spLocks/>
            </p:cNvSpPr>
            <p:nvPr/>
          </p:nvSpPr>
          <p:spPr bwMode="auto">
            <a:xfrm>
              <a:off x="9645" y="2313"/>
              <a:ext cx="174" cy="93"/>
            </a:xfrm>
            <a:custGeom>
              <a:avLst/>
              <a:gdLst/>
              <a:ahLst/>
              <a:cxnLst>
                <a:cxn ang="0">
                  <a:pos x="174" y="93"/>
                </a:cxn>
                <a:cxn ang="0">
                  <a:pos x="0" y="0"/>
                </a:cxn>
              </a:cxnLst>
              <a:rect l="0" t="0" r="r" b="b"/>
              <a:pathLst>
                <a:path w="174" h="93">
                  <a:moveTo>
                    <a:pt x="174" y="93"/>
                  </a:moveTo>
                  <a:cubicBezTo>
                    <a:pt x="174" y="93"/>
                    <a:pt x="87" y="46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57" name="Group 32"/>
          <p:cNvGrpSpPr>
            <a:grpSpLocks/>
          </p:cNvGrpSpPr>
          <p:nvPr/>
        </p:nvGrpSpPr>
        <p:grpSpPr bwMode="auto">
          <a:xfrm>
            <a:off x="4816475" y="3643314"/>
            <a:ext cx="4327525" cy="928694"/>
            <a:chOff x="1041" y="6363"/>
            <a:chExt cx="6814" cy="1658"/>
          </a:xfrm>
        </p:grpSpPr>
        <p:sp>
          <p:nvSpPr>
            <p:cNvPr id="358" name="Freeform 33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9" name="Freeform 34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0" name="Freeform 35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1" name="Freeform 36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2" name="Freeform 37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3" name="Freeform 38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4" name="Freeform 39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5" name="Freeform 40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66" name="Group 26"/>
          <p:cNvGrpSpPr>
            <a:grpSpLocks/>
          </p:cNvGrpSpPr>
          <p:nvPr/>
        </p:nvGrpSpPr>
        <p:grpSpPr bwMode="auto">
          <a:xfrm>
            <a:off x="7215142" y="4357694"/>
            <a:ext cx="1928858" cy="1271590"/>
            <a:chOff x="4149" y="12058"/>
            <a:chExt cx="2521" cy="1743"/>
          </a:xfrm>
        </p:grpSpPr>
        <p:sp>
          <p:nvSpPr>
            <p:cNvPr id="367" name="Freeform 27"/>
            <p:cNvSpPr>
              <a:spLocks/>
            </p:cNvSpPr>
            <p:nvPr/>
          </p:nvSpPr>
          <p:spPr bwMode="auto">
            <a:xfrm>
              <a:off x="4456" y="13293"/>
              <a:ext cx="2214" cy="508"/>
            </a:xfrm>
            <a:custGeom>
              <a:avLst/>
              <a:gdLst/>
              <a:ahLst/>
              <a:cxnLst>
                <a:cxn ang="0">
                  <a:pos x="270" y="57"/>
                </a:cxn>
                <a:cxn ang="0">
                  <a:pos x="1115" y="57"/>
                </a:cxn>
                <a:cxn ang="0">
                  <a:pos x="2015" y="39"/>
                </a:cxn>
                <a:cxn ang="0">
                  <a:pos x="2111" y="289"/>
                </a:cxn>
                <a:cxn ang="0">
                  <a:pos x="1397" y="401"/>
                </a:cxn>
                <a:cxn ang="0">
                  <a:pos x="421" y="466"/>
                </a:cxn>
                <a:cxn ang="0">
                  <a:pos x="14" y="150"/>
                </a:cxn>
                <a:cxn ang="0">
                  <a:pos x="339" y="57"/>
                </a:cxn>
              </a:cxnLst>
              <a:rect l="0" t="0" r="r" b="b"/>
              <a:pathLst>
                <a:path w="2214" h="508">
                  <a:moveTo>
                    <a:pt x="270" y="57"/>
                  </a:moveTo>
                  <a:cubicBezTo>
                    <a:pt x="547" y="58"/>
                    <a:pt x="824" y="60"/>
                    <a:pt x="1115" y="57"/>
                  </a:cubicBezTo>
                  <a:cubicBezTo>
                    <a:pt x="1406" y="54"/>
                    <a:pt x="1849" y="0"/>
                    <a:pt x="2015" y="39"/>
                  </a:cubicBezTo>
                  <a:cubicBezTo>
                    <a:pt x="2181" y="78"/>
                    <a:pt x="2214" y="229"/>
                    <a:pt x="2111" y="289"/>
                  </a:cubicBezTo>
                  <a:cubicBezTo>
                    <a:pt x="2008" y="349"/>
                    <a:pt x="1679" y="372"/>
                    <a:pt x="1397" y="401"/>
                  </a:cubicBezTo>
                  <a:cubicBezTo>
                    <a:pt x="1115" y="430"/>
                    <a:pt x="651" y="508"/>
                    <a:pt x="421" y="466"/>
                  </a:cubicBezTo>
                  <a:cubicBezTo>
                    <a:pt x="191" y="424"/>
                    <a:pt x="28" y="218"/>
                    <a:pt x="14" y="150"/>
                  </a:cubicBezTo>
                  <a:cubicBezTo>
                    <a:pt x="0" y="82"/>
                    <a:pt x="169" y="69"/>
                    <a:pt x="339" y="57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8" name="Freeform 28"/>
            <p:cNvSpPr>
              <a:spLocks/>
            </p:cNvSpPr>
            <p:nvPr/>
          </p:nvSpPr>
          <p:spPr bwMode="auto">
            <a:xfrm>
              <a:off x="4302" y="12924"/>
              <a:ext cx="2157" cy="313"/>
            </a:xfrm>
            <a:custGeom>
              <a:avLst/>
              <a:gdLst/>
              <a:ahLst/>
              <a:cxnLst>
                <a:cxn ang="0">
                  <a:pos x="154" y="296"/>
                </a:cxn>
                <a:cxn ang="0">
                  <a:pos x="1057" y="305"/>
                </a:cxn>
                <a:cxn ang="0">
                  <a:pos x="2017" y="250"/>
                </a:cxn>
                <a:cxn ang="0">
                  <a:pos x="1899" y="36"/>
                </a:cxn>
                <a:cxn ang="0">
                  <a:pos x="1128" y="36"/>
                </a:cxn>
                <a:cxn ang="0">
                  <a:pos x="276" y="129"/>
                </a:cxn>
                <a:cxn ang="0">
                  <a:pos x="6" y="175"/>
                </a:cxn>
                <a:cxn ang="0">
                  <a:pos x="239" y="287"/>
                </a:cxn>
              </a:cxnLst>
              <a:rect l="0" t="0" r="r" b="b"/>
              <a:pathLst>
                <a:path w="2157" h="313">
                  <a:moveTo>
                    <a:pt x="154" y="296"/>
                  </a:moveTo>
                  <a:cubicBezTo>
                    <a:pt x="450" y="304"/>
                    <a:pt x="747" y="313"/>
                    <a:pt x="1057" y="305"/>
                  </a:cubicBezTo>
                  <a:cubicBezTo>
                    <a:pt x="1367" y="297"/>
                    <a:pt x="1877" y="295"/>
                    <a:pt x="2017" y="250"/>
                  </a:cubicBezTo>
                  <a:cubicBezTo>
                    <a:pt x="2157" y="205"/>
                    <a:pt x="2047" y="72"/>
                    <a:pt x="1899" y="36"/>
                  </a:cubicBezTo>
                  <a:cubicBezTo>
                    <a:pt x="1751" y="0"/>
                    <a:pt x="1398" y="21"/>
                    <a:pt x="1128" y="36"/>
                  </a:cubicBezTo>
                  <a:cubicBezTo>
                    <a:pt x="858" y="51"/>
                    <a:pt x="463" y="106"/>
                    <a:pt x="276" y="129"/>
                  </a:cubicBezTo>
                  <a:cubicBezTo>
                    <a:pt x="89" y="152"/>
                    <a:pt x="12" y="149"/>
                    <a:pt x="6" y="175"/>
                  </a:cubicBezTo>
                  <a:cubicBezTo>
                    <a:pt x="0" y="201"/>
                    <a:pt x="119" y="244"/>
                    <a:pt x="239" y="287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69" name="Freeform 29"/>
            <p:cNvSpPr>
              <a:spLocks/>
            </p:cNvSpPr>
            <p:nvPr/>
          </p:nvSpPr>
          <p:spPr bwMode="auto">
            <a:xfrm>
              <a:off x="4149" y="12575"/>
              <a:ext cx="1855" cy="366"/>
            </a:xfrm>
            <a:custGeom>
              <a:avLst/>
              <a:gdLst/>
              <a:ahLst/>
              <a:cxnLst>
                <a:cxn ang="0">
                  <a:pos x="246" y="349"/>
                </a:cxn>
                <a:cxn ang="0">
                  <a:pos x="1052" y="274"/>
                </a:cxn>
                <a:cxn ang="0">
                  <a:pos x="1646" y="246"/>
                </a:cxn>
                <a:cxn ang="0">
                  <a:pos x="1855" y="236"/>
                </a:cxn>
                <a:cxn ang="0">
                  <a:pos x="1646" y="23"/>
                </a:cxn>
                <a:cxn ang="0">
                  <a:pos x="885" y="97"/>
                </a:cxn>
                <a:cxn ang="0">
                  <a:pos x="106" y="171"/>
                </a:cxn>
                <a:cxn ang="0">
                  <a:pos x="246" y="349"/>
                </a:cxn>
              </a:cxnLst>
              <a:rect l="0" t="0" r="r" b="b"/>
              <a:pathLst>
                <a:path w="1855" h="366">
                  <a:moveTo>
                    <a:pt x="246" y="349"/>
                  </a:moveTo>
                  <a:cubicBezTo>
                    <a:pt x="404" y="366"/>
                    <a:pt x="819" y="291"/>
                    <a:pt x="1052" y="274"/>
                  </a:cubicBezTo>
                  <a:cubicBezTo>
                    <a:pt x="1285" y="257"/>
                    <a:pt x="1512" y="252"/>
                    <a:pt x="1646" y="246"/>
                  </a:cubicBezTo>
                  <a:cubicBezTo>
                    <a:pt x="1780" y="240"/>
                    <a:pt x="1855" y="273"/>
                    <a:pt x="1855" y="236"/>
                  </a:cubicBezTo>
                  <a:cubicBezTo>
                    <a:pt x="1855" y="199"/>
                    <a:pt x="1808" y="46"/>
                    <a:pt x="1646" y="23"/>
                  </a:cubicBezTo>
                  <a:cubicBezTo>
                    <a:pt x="1484" y="0"/>
                    <a:pt x="1142" y="72"/>
                    <a:pt x="885" y="97"/>
                  </a:cubicBezTo>
                  <a:cubicBezTo>
                    <a:pt x="628" y="122"/>
                    <a:pt x="212" y="129"/>
                    <a:pt x="106" y="171"/>
                  </a:cubicBezTo>
                  <a:cubicBezTo>
                    <a:pt x="0" y="213"/>
                    <a:pt x="88" y="332"/>
                    <a:pt x="246" y="349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0" name="Freeform 30"/>
            <p:cNvSpPr>
              <a:spLocks/>
            </p:cNvSpPr>
            <p:nvPr/>
          </p:nvSpPr>
          <p:spPr bwMode="auto">
            <a:xfrm>
              <a:off x="4171" y="12361"/>
              <a:ext cx="1474" cy="229"/>
            </a:xfrm>
            <a:custGeom>
              <a:avLst/>
              <a:gdLst/>
              <a:ahLst/>
              <a:cxnLst>
                <a:cxn ang="0">
                  <a:pos x="84" y="214"/>
                </a:cxn>
                <a:cxn ang="0">
                  <a:pos x="641" y="214"/>
                </a:cxn>
                <a:cxn ang="0">
                  <a:pos x="1328" y="125"/>
                </a:cxn>
                <a:cxn ang="0">
                  <a:pos x="1455" y="125"/>
                </a:cxn>
                <a:cxn ang="0">
                  <a:pos x="1216" y="14"/>
                </a:cxn>
                <a:cxn ang="0">
                  <a:pos x="559" y="42"/>
                </a:cxn>
                <a:cxn ang="0">
                  <a:pos x="137" y="125"/>
                </a:cxn>
                <a:cxn ang="0">
                  <a:pos x="84" y="214"/>
                </a:cxn>
              </a:cxnLst>
              <a:rect l="0" t="0" r="r" b="b"/>
              <a:pathLst>
                <a:path w="1474" h="229">
                  <a:moveTo>
                    <a:pt x="84" y="214"/>
                  </a:moveTo>
                  <a:cubicBezTo>
                    <a:pt x="168" y="229"/>
                    <a:pt x="434" y="229"/>
                    <a:pt x="641" y="214"/>
                  </a:cubicBezTo>
                  <a:cubicBezTo>
                    <a:pt x="848" y="199"/>
                    <a:pt x="1192" y="140"/>
                    <a:pt x="1328" y="125"/>
                  </a:cubicBezTo>
                  <a:cubicBezTo>
                    <a:pt x="1464" y="110"/>
                    <a:pt x="1474" y="143"/>
                    <a:pt x="1455" y="125"/>
                  </a:cubicBezTo>
                  <a:cubicBezTo>
                    <a:pt x="1436" y="107"/>
                    <a:pt x="1365" y="28"/>
                    <a:pt x="1216" y="14"/>
                  </a:cubicBezTo>
                  <a:cubicBezTo>
                    <a:pt x="1067" y="0"/>
                    <a:pt x="739" y="24"/>
                    <a:pt x="559" y="42"/>
                  </a:cubicBezTo>
                  <a:cubicBezTo>
                    <a:pt x="379" y="60"/>
                    <a:pt x="208" y="96"/>
                    <a:pt x="137" y="125"/>
                  </a:cubicBezTo>
                  <a:cubicBezTo>
                    <a:pt x="66" y="154"/>
                    <a:pt x="0" y="199"/>
                    <a:pt x="84" y="21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1" name="Freeform 31"/>
            <p:cNvSpPr>
              <a:spLocks/>
            </p:cNvSpPr>
            <p:nvPr/>
          </p:nvSpPr>
          <p:spPr bwMode="auto">
            <a:xfrm>
              <a:off x="4222" y="12058"/>
              <a:ext cx="1038" cy="320"/>
            </a:xfrm>
            <a:custGeom>
              <a:avLst/>
              <a:gdLst/>
              <a:ahLst/>
              <a:cxnLst>
                <a:cxn ang="0">
                  <a:pos x="114" y="303"/>
                </a:cxn>
                <a:cxn ang="0">
                  <a:pos x="535" y="252"/>
                </a:cxn>
                <a:cxn ang="0">
                  <a:pos x="979" y="198"/>
                </a:cxn>
                <a:cxn ang="0">
                  <a:pos x="889" y="28"/>
                </a:cxn>
                <a:cxn ang="0">
                  <a:pos x="310" y="28"/>
                </a:cxn>
                <a:cxn ang="0">
                  <a:pos x="33" y="149"/>
                </a:cxn>
                <a:cxn ang="0">
                  <a:pos x="114" y="303"/>
                </a:cxn>
              </a:cxnLst>
              <a:rect l="0" t="0" r="r" b="b"/>
              <a:pathLst>
                <a:path w="1038" h="320">
                  <a:moveTo>
                    <a:pt x="114" y="303"/>
                  </a:moveTo>
                  <a:cubicBezTo>
                    <a:pt x="198" y="320"/>
                    <a:pt x="391" y="269"/>
                    <a:pt x="535" y="252"/>
                  </a:cubicBezTo>
                  <a:cubicBezTo>
                    <a:pt x="679" y="235"/>
                    <a:pt x="920" y="235"/>
                    <a:pt x="979" y="198"/>
                  </a:cubicBezTo>
                  <a:cubicBezTo>
                    <a:pt x="1038" y="161"/>
                    <a:pt x="1000" y="56"/>
                    <a:pt x="889" y="28"/>
                  </a:cubicBezTo>
                  <a:cubicBezTo>
                    <a:pt x="778" y="0"/>
                    <a:pt x="453" y="8"/>
                    <a:pt x="310" y="28"/>
                  </a:cubicBezTo>
                  <a:cubicBezTo>
                    <a:pt x="167" y="48"/>
                    <a:pt x="66" y="103"/>
                    <a:pt x="33" y="149"/>
                  </a:cubicBezTo>
                  <a:cubicBezTo>
                    <a:pt x="0" y="195"/>
                    <a:pt x="30" y="286"/>
                    <a:pt x="114" y="303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2" name="Oval 32"/>
            <p:cNvSpPr>
              <a:spLocks noChangeArrowheads="1"/>
            </p:cNvSpPr>
            <p:nvPr/>
          </p:nvSpPr>
          <p:spPr bwMode="auto">
            <a:xfrm>
              <a:off x="4773" y="13437"/>
              <a:ext cx="146" cy="143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3" name="Oval 33"/>
            <p:cNvSpPr>
              <a:spLocks noChangeArrowheads="1"/>
            </p:cNvSpPr>
            <p:nvPr/>
          </p:nvSpPr>
          <p:spPr bwMode="auto">
            <a:xfrm>
              <a:off x="6182" y="13378"/>
              <a:ext cx="146" cy="143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4" name="Oval 34"/>
            <p:cNvSpPr>
              <a:spLocks noChangeArrowheads="1"/>
            </p:cNvSpPr>
            <p:nvPr/>
          </p:nvSpPr>
          <p:spPr bwMode="auto">
            <a:xfrm>
              <a:off x="4417" y="12741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5" name="Oval 35"/>
            <p:cNvSpPr>
              <a:spLocks noChangeArrowheads="1"/>
            </p:cNvSpPr>
            <p:nvPr/>
          </p:nvSpPr>
          <p:spPr bwMode="auto">
            <a:xfrm>
              <a:off x="5698" y="12652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6" name="Oval 36"/>
            <p:cNvSpPr>
              <a:spLocks noChangeArrowheads="1"/>
            </p:cNvSpPr>
            <p:nvPr/>
          </p:nvSpPr>
          <p:spPr bwMode="auto">
            <a:xfrm>
              <a:off x="4336" y="12486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7" name="Oval 37"/>
            <p:cNvSpPr>
              <a:spLocks noChangeArrowheads="1"/>
            </p:cNvSpPr>
            <p:nvPr/>
          </p:nvSpPr>
          <p:spPr bwMode="auto">
            <a:xfrm>
              <a:off x="5337" y="12378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8" name="Oval 38"/>
            <p:cNvSpPr>
              <a:spLocks noChangeArrowheads="1"/>
            </p:cNvSpPr>
            <p:nvPr/>
          </p:nvSpPr>
          <p:spPr bwMode="auto">
            <a:xfrm>
              <a:off x="4631" y="13070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79" name="Oval 39"/>
            <p:cNvSpPr>
              <a:spLocks noChangeArrowheads="1"/>
            </p:cNvSpPr>
            <p:nvPr/>
          </p:nvSpPr>
          <p:spPr bwMode="auto">
            <a:xfrm>
              <a:off x="6004" y="12981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0" name="Oval 40"/>
            <p:cNvSpPr>
              <a:spLocks noChangeArrowheads="1"/>
            </p:cNvSpPr>
            <p:nvPr/>
          </p:nvSpPr>
          <p:spPr bwMode="auto">
            <a:xfrm>
              <a:off x="4302" y="12167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81" name="Oval 41"/>
            <p:cNvSpPr>
              <a:spLocks noChangeArrowheads="1"/>
            </p:cNvSpPr>
            <p:nvPr/>
          </p:nvSpPr>
          <p:spPr bwMode="auto">
            <a:xfrm>
              <a:off x="5013" y="12086"/>
              <a:ext cx="144" cy="89"/>
            </a:xfrm>
            <a:prstGeom prst="ellipse">
              <a:avLst/>
            </a:pr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382" name="381 Forma libre"/>
          <p:cNvSpPr/>
          <p:nvPr/>
        </p:nvSpPr>
        <p:spPr>
          <a:xfrm>
            <a:off x="2391508" y="4478216"/>
            <a:ext cx="2444261" cy="369276"/>
          </a:xfrm>
          <a:custGeom>
            <a:avLst/>
            <a:gdLst>
              <a:gd name="connsiteX0" fmla="*/ 0 w 2444261"/>
              <a:gd name="connsiteY0" fmla="*/ 181707 h 369276"/>
              <a:gd name="connsiteX1" fmla="*/ 334107 w 2444261"/>
              <a:gd name="connsiteY1" fmla="*/ 23446 h 369276"/>
              <a:gd name="connsiteX2" fmla="*/ 914400 w 2444261"/>
              <a:gd name="connsiteY2" fmla="*/ 322384 h 369276"/>
              <a:gd name="connsiteX3" fmla="*/ 1512277 w 2444261"/>
              <a:gd name="connsiteY3" fmla="*/ 93784 h 369276"/>
              <a:gd name="connsiteX4" fmla="*/ 1881554 w 2444261"/>
              <a:gd name="connsiteY4" fmla="*/ 357553 h 369276"/>
              <a:gd name="connsiteX5" fmla="*/ 2444261 w 2444261"/>
              <a:gd name="connsiteY5" fmla="*/ 164122 h 369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44261" h="369276">
                <a:moveTo>
                  <a:pt x="0" y="181707"/>
                </a:moveTo>
                <a:cubicBezTo>
                  <a:pt x="90853" y="90853"/>
                  <a:pt x="181707" y="0"/>
                  <a:pt x="334107" y="23446"/>
                </a:cubicBezTo>
                <a:cubicBezTo>
                  <a:pt x="486507" y="46892"/>
                  <a:pt x="718038" y="310661"/>
                  <a:pt x="914400" y="322384"/>
                </a:cubicBezTo>
                <a:cubicBezTo>
                  <a:pt x="1110762" y="334107"/>
                  <a:pt x="1351085" y="87923"/>
                  <a:pt x="1512277" y="93784"/>
                </a:cubicBezTo>
                <a:cubicBezTo>
                  <a:pt x="1673469" y="99645"/>
                  <a:pt x="1726223" y="345830"/>
                  <a:pt x="1881554" y="357553"/>
                </a:cubicBezTo>
                <a:cubicBezTo>
                  <a:pt x="2036885" y="369276"/>
                  <a:pt x="2240573" y="266699"/>
                  <a:pt x="2444261" y="164122"/>
                </a:cubicBezTo>
              </a:path>
            </a:pathLst>
          </a:custGeom>
          <a:solidFill>
            <a:schemeClr val="accent1">
              <a:lumMod val="7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82" name="181 CuadroTexto"/>
          <p:cNvSpPr txBox="1"/>
          <p:nvPr/>
        </p:nvSpPr>
        <p:spPr>
          <a:xfrm>
            <a:off x="2483768" y="1412776"/>
            <a:ext cx="6098445" cy="26161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200" dirty="0" smtClean="0">
                <a:latin typeface="Comic Sans MS" pitchFamily="66" charset="0"/>
              </a:rPr>
              <a:t>-  </a:t>
            </a:r>
            <a:r>
              <a:rPr lang="es-ES" sz="2000" dirty="0" smtClean="0">
                <a:latin typeface="Comic Sans MS" pitchFamily="66" charset="0"/>
              </a:rPr>
              <a:t>Que está vigilada por socorristas</a:t>
            </a:r>
          </a:p>
          <a:p>
            <a:pPr algn="just"/>
            <a:endParaRPr lang="es-ES" sz="2000" dirty="0" smtClean="0">
              <a:latin typeface="Comic Sans MS" pitchFamily="66" charset="0"/>
            </a:endParaRPr>
          </a:p>
          <a:p>
            <a:pPr algn="just"/>
            <a:r>
              <a:rPr lang="es-ES" sz="2000" dirty="0" smtClean="0">
                <a:latin typeface="Comic Sans MS" pitchFamily="66" charset="0"/>
              </a:rPr>
              <a:t>-  Que tiene </a:t>
            </a:r>
            <a:r>
              <a:rPr lang="es-ES" sz="2000" dirty="0">
                <a:latin typeface="Comic Sans MS" pitchFamily="66" charset="0"/>
              </a:rPr>
              <a:t>carteles informativos de </a:t>
            </a:r>
            <a:r>
              <a:rPr lang="es-ES" sz="2000" dirty="0" smtClean="0">
                <a:latin typeface="Comic Sans MS" pitchFamily="66" charset="0"/>
              </a:rPr>
              <a:t>prevención</a:t>
            </a:r>
          </a:p>
          <a:p>
            <a:pPr marL="342900" indent="-342900" algn="ctr">
              <a:buFontTx/>
              <a:buChar char="-"/>
            </a:pPr>
            <a:endParaRPr lang="es-ES" sz="1100" dirty="0" smtClean="0">
              <a:latin typeface="Comic Sans MS" pitchFamily="66" charset="0"/>
            </a:endParaRPr>
          </a:p>
          <a:p>
            <a:pPr algn="just"/>
            <a:r>
              <a:rPr lang="es-ES" sz="2000" dirty="0" smtClean="0">
                <a:latin typeface="Comic Sans MS" pitchFamily="66" charset="0"/>
              </a:rPr>
              <a:t>- Que tiene material adecuado para el rescate y para la aplicación de los primeros auxilios</a:t>
            </a:r>
            <a:endParaRPr lang="es-ES" sz="1100" dirty="0">
              <a:latin typeface="Comic Sans MS" pitchFamily="66" charset="0"/>
            </a:endParaRPr>
          </a:p>
          <a:p>
            <a:pPr algn="ctr"/>
            <a:endParaRPr lang="es-ES" sz="1100" dirty="0" smtClean="0">
              <a:latin typeface="Comic Sans MS" pitchFamily="66" charset="0"/>
            </a:endParaRPr>
          </a:p>
          <a:p>
            <a:pPr algn="just"/>
            <a:r>
              <a:rPr lang="es-ES" sz="2000" dirty="0" smtClean="0">
                <a:latin typeface="Comic Sans MS" pitchFamily="66" charset="0"/>
              </a:rPr>
              <a:t>- Que tiene un plan de seguridad terrestre, acuático y de evacuación</a:t>
            </a:r>
            <a:endParaRPr lang="es-ES" sz="2000" dirty="0">
              <a:latin typeface="Comic Sans MS" pitchFamily="66" charset="0"/>
            </a:endParaRPr>
          </a:p>
        </p:txBody>
      </p:sp>
      <p:grpSp>
        <p:nvGrpSpPr>
          <p:cNvPr id="183" name="Group 2"/>
          <p:cNvGrpSpPr>
            <a:grpSpLocks/>
          </p:cNvGrpSpPr>
          <p:nvPr/>
        </p:nvGrpSpPr>
        <p:grpSpPr bwMode="auto">
          <a:xfrm rot="21106788">
            <a:off x="1691368" y="113021"/>
            <a:ext cx="1968930" cy="1660556"/>
            <a:chOff x="3753" y="6187"/>
            <a:chExt cx="3715" cy="3391"/>
          </a:xfrm>
        </p:grpSpPr>
        <p:sp>
          <p:nvSpPr>
            <p:cNvPr id="184" name="Freeform 3"/>
            <p:cNvSpPr>
              <a:spLocks/>
            </p:cNvSpPr>
            <p:nvPr/>
          </p:nvSpPr>
          <p:spPr bwMode="auto">
            <a:xfrm>
              <a:off x="3820" y="6489"/>
              <a:ext cx="3607" cy="1534"/>
            </a:xfrm>
            <a:custGeom>
              <a:avLst/>
              <a:gdLst/>
              <a:ahLst/>
              <a:cxnLst>
                <a:cxn ang="0">
                  <a:pos x="119" y="1064"/>
                </a:cxn>
                <a:cxn ang="0">
                  <a:pos x="128" y="683"/>
                </a:cxn>
                <a:cxn ang="0">
                  <a:pos x="110" y="107"/>
                </a:cxn>
                <a:cxn ang="0">
                  <a:pos x="110" y="42"/>
                </a:cxn>
                <a:cxn ang="0">
                  <a:pos x="602" y="219"/>
                </a:cxn>
                <a:cxn ang="0">
                  <a:pos x="1327" y="358"/>
                </a:cxn>
                <a:cxn ang="0">
                  <a:pos x="2256" y="442"/>
                </a:cxn>
                <a:cxn ang="0">
                  <a:pos x="2886" y="386"/>
                </a:cxn>
                <a:cxn ang="0">
                  <a:pos x="3549" y="237"/>
                </a:cxn>
                <a:cxn ang="0">
                  <a:pos x="3454" y="869"/>
                </a:cxn>
                <a:cxn ang="0">
                  <a:pos x="3454" y="1287"/>
                </a:cxn>
                <a:cxn ang="0">
                  <a:pos x="2869" y="1306"/>
                </a:cxn>
                <a:cxn ang="0">
                  <a:pos x="2168" y="1343"/>
                </a:cxn>
                <a:cxn ang="0">
                  <a:pos x="1457" y="1408"/>
                </a:cxn>
                <a:cxn ang="0">
                  <a:pos x="844" y="1296"/>
                </a:cxn>
                <a:cxn ang="0">
                  <a:pos x="119" y="1064"/>
                </a:cxn>
              </a:cxnLst>
              <a:rect l="0" t="0" r="r" b="b"/>
              <a:pathLst>
                <a:path w="3644" h="1416">
                  <a:moveTo>
                    <a:pt x="119" y="1064"/>
                  </a:moveTo>
                  <a:cubicBezTo>
                    <a:pt x="0" y="962"/>
                    <a:pt x="129" y="842"/>
                    <a:pt x="128" y="683"/>
                  </a:cubicBezTo>
                  <a:cubicBezTo>
                    <a:pt x="127" y="524"/>
                    <a:pt x="113" y="214"/>
                    <a:pt x="110" y="107"/>
                  </a:cubicBezTo>
                  <a:cubicBezTo>
                    <a:pt x="107" y="0"/>
                    <a:pt x="28" y="23"/>
                    <a:pt x="110" y="42"/>
                  </a:cubicBezTo>
                  <a:cubicBezTo>
                    <a:pt x="192" y="61"/>
                    <a:pt x="399" y="166"/>
                    <a:pt x="602" y="219"/>
                  </a:cubicBezTo>
                  <a:cubicBezTo>
                    <a:pt x="805" y="272"/>
                    <a:pt x="1051" y="321"/>
                    <a:pt x="1327" y="358"/>
                  </a:cubicBezTo>
                  <a:cubicBezTo>
                    <a:pt x="1603" y="395"/>
                    <a:pt x="1996" y="437"/>
                    <a:pt x="2256" y="442"/>
                  </a:cubicBezTo>
                  <a:cubicBezTo>
                    <a:pt x="2516" y="447"/>
                    <a:pt x="2671" y="420"/>
                    <a:pt x="2886" y="386"/>
                  </a:cubicBezTo>
                  <a:cubicBezTo>
                    <a:pt x="3101" y="352"/>
                    <a:pt x="3454" y="157"/>
                    <a:pt x="3549" y="237"/>
                  </a:cubicBezTo>
                  <a:cubicBezTo>
                    <a:pt x="3644" y="317"/>
                    <a:pt x="3470" y="694"/>
                    <a:pt x="3454" y="869"/>
                  </a:cubicBezTo>
                  <a:cubicBezTo>
                    <a:pt x="3438" y="1044"/>
                    <a:pt x="3552" y="1214"/>
                    <a:pt x="3454" y="1287"/>
                  </a:cubicBezTo>
                  <a:cubicBezTo>
                    <a:pt x="3356" y="1360"/>
                    <a:pt x="3083" y="1297"/>
                    <a:pt x="2869" y="1306"/>
                  </a:cubicBezTo>
                  <a:cubicBezTo>
                    <a:pt x="2655" y="1315"/>
                    <a:pt x="2403" y="1326"/>
                    <a:pt x="2168" y="1343"/>
                  </a:cubicBezTo>
                  <a:cubicBezTo>
                    <a:pt x="1933" y="1360"/>
                    <a:pt x="1678" y="1416"/>
                    <a:pt x="1457" y="1408"/>
                  </a:cubicBezTo>
                  <a:cubicBezTo>
                    <a:pt x="1236" y="1400"/>
                    <a:pt x="1068" y="1353"/>
                    <a:pt x="844" y="1296"/>
                  </a:cubicBezTo>
                  <a:cubicBezTo>
                    <a:pt x="620" y="1239"/>
                    <a:pt x="238" y="1166"/>
                    <a:pt x="119" y="106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85" name="Oval 4"/>
            <p:cNvSpPr>
              <a:spLocks noChangeArrowheads="1"/>
            </p:cNvSpPr>
            <p:nvPr/>
          </p:nvSpPr>
          <p:spPr bwMode="auto">
            <a:xfrm>
              <a:off x="5809" y="7349"/>
              <a:ext cx="396" cy="382"/>
            </a:xfrm>
            <a:prstGeom prst="ellipse">
              <a:avLst/>
            </a:pr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05" name="Freeform 5"/>
            <p:cNvSpPr>
              <a:spLocks/>
            </p:cNvSpPr>
            <p:nvPr/>
          </p:nvSpPr>
          <p:spPr bwMode="auto">
            <a:xfrm>
              <a:off x="3864" y="7440"/>
              <a:ext cx="3604" cy="1708"/>
            </a:xfrm>
            <a:custGeom>
              <a:avLst/>
              <a:gdLst/>
              <a:ahLst/>
              <a:cxnLst>
                <a:cxn ang="0">
                  <a:pos x="75" y="1469"/>
                </a:cxn>
                <a:cxn ang="0">
                  <a:pos x="75" y="866"/>
                </a:cxn>
                <a:cxn ang="0">
                  <a:pos x="47" y="104"/>
                </a:cxn>
                <a:cxn ang="0">
                  <a:pos x="354" y="243"/>
                </a:cxn>
                <a:cxn ang="0">
                  <a:pos x="1162" y="438"/>
                </a:cxn>
                <a:cxn ang="0">
                  <a:pos x="1989" y="429"/>
                </a:cxn>
                <a:cxn ang="0">
                  <a:pos x="2630" y="327"/>
                </a:cxn>
                <a:cxn ang="0">
                  <a:pos x="3082" y="290"/>
                </a:cxn>
                <a:cxn ang="0">
                  <a:pos x="3401" y="206"/>
                </a:cxn>
                <a:cxn ang="0">
                  <a:pos x="3420" y="931"/>
                </a:cxn>
                <a:cxn ang="0">
                  <a:pos x="3364" y="1590"/>
                </a:cxn>
                <a:cxn ang="0">
                  <a:pos x="1980" y="1637"/>
                </a:cxn>
                <a:cxn ang="0">
                  <a:pos x="623" y="1590"/>
                </a:cxn>
                <a:cxn ang="0">
                  <a:pos x="122" y="1590"/>
                </a:cxn>
                <a:cxn ang="0">
                  <a:pos x="75" y="1469"/>
                </a:cxn>
              </a:cxnLst>
              <a:rect l="0" t="0" r="r" b="b"/>
              <a:pathLst>
                <a:path w="3604" h="1708">
                  <a:moveTo>
                    <a:pt x="75" y="1469"/>
                  </a:moveTo>
                  <a:cubicBezTo>
                    <a:pt x="67" y="1348"/>
                    <a:pt x="80" y="1093"/>
                    <a:pt x="75" y="866"/>
                  </a:cubicBezTo>
                  <a:cubicBezTo>
                    <a:pt x="70" y="639"/>
                    <a:pt x="0" y="208"/>
                    <a:pt x="47" y="104"/>
                  </a:cubicBezTo>
                  <a:cubicBezTo>
                    <a:pt x="94" y="0"/>
                    <a:pt x="168" y="187"/>
                    <a:pt x="354" y="243"/>
                  </a:cubicBezTo>
                  <a:cubicBezTo>
                    <a:pt x="540" y="299"/>
                    <a:pt x="890" y="407"/>
                    <a:pt x="1162" y="438"/>
                  </a:cubicBezTo>
                  <a:cubicBezTo>
                    <a:pt x="1434" y="469"/>
                    <a:pt x="1744" y="448"/>
                    <a:pt x="1989" y="429"/>
                  </a:cubicBezTo>
                  <a:cubicBezTo>
                    <a:pt x="2234" y="410"/>
                    <a:pt x="2448" y="350"/>
                    <a:pt x="2630" y="327"/>
                  </a:cubicBezTo>
                  <a:cubicBezTo>
                    <a:pt x="2812" y="304"/>
                    <a:pt x="2954" y="310"/>
                    <a:pt x="3082" y="290"/>
                  </a:cubicBezTo>
                  <a:cubicBezTo>
                    <a:pt x="3210" y="270"/>
                    <a:pt x="3345" y="99"/>
                    <a:pt x="3401" y="206"/>
                  </a:cubicBezTo>
                  <a:cubicBezTo>
                    <a:pt x="3457" y="313"/>
                    <a:pt x="3426" y="700"/>
                    <a:pt x="3420" y="931"/>
                  </a:cubicBezTo>
                  <a:cubicBezTo>
                    <a:pt x="3414" y="1162"/>
                    <a:pt x="3604" y="1472"/>
                    <a:pt x="3364" y="1590"/>
                  </a:cubicBezTo>
                  <a:cubicBezTo>
                    <a:pt x="3124" y="1708"/>
                    <a:pt x="2437" y="1637"/>
                    <a:pt x="1980" y="1637"/>
                  </a:cubicBezTo>
                  <a:cubicBezTo>
                    <a:pt x="1523" y="1637"/>
                    <a:pt x="933" y="1598"/>
                    <a:pt x="623" y="1590"/>
                  </a:cubicBezTo>
                  <a:cubicBezTo>
                    <a:pt x="313" y="1582"/>
                    <a:pt x="213" y="1608"/>
                    <a:pt x="122" y="1590"/>
                  </a:cubicBezTo>
                  <a:cubicBezTo>
                    <a:pt x="31" y="1572"/>
                    <a:pt x="83" y="1590"/>
                    <a:pt x="75" y="1469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06" name="Freeform 6"/>
            <p:cNvSpPr>
              <a:spLocks/>
            </p:cNvSpPr>
            <p:nvPr/>
          </p:nvSpPr>
          <p:spPr bwMode="auto">
            <a:xfrm>
              <a:off x="4422" y="8010"/>
              <a:ext cx="659" cy="667"/>
            </a:xfrm>
            <a:custGeom>
              <a:avLst/>
              <a:gdLst/>
              <a:ahLst/>
              <a:cxnLst>
                <a:cxn ang="0">
                  <a:pos x="511" y="212"/>
                </a:cxn>
                <a:cxn ang="0">
                  <a:pos x="613" y="212"/>
                </a:cxn>
                <a:cxn ang="0">
                  <a:pos x="530" y="63"/>
                </a:cxn>
                <a:cxn ang="0">
                  <a:pos x="363" y="8"/>
                </a:cxn>
                <a:cxn ang="0">
                  <a:pos x="261" y="17"/>
                </a:cxn>
                <a:cxn ang="0">
                  <a:pos x="177" y="35"/>
                </a:cxn>
                <a:cxn ang="0">
                  <a:pos x="121" y="100"/>
                </a:cxn>
                <a:cxn ang="0">
                  <a:pos x="140" y="286"/>
                </a:cxn>
                <a:cxn ang="0">
                  <a:pos x="446" y="370"/>
                </a:cxn>
                <a:cxn ang="0">
                  <a:pos x="465" y="453"/>
                </a:cxn>
                <a:cxn ang="0">
                  <a:pos x="372" y="546"/>
                </a:cxn>
                <a:cxn ang="0">
                  <a:pos x="205" y="500"/>
                </a:cxn>
                <a:cxn ang="0">
                  <a:pos x="121" y="416"/>
                </a:cxn>
                <a:cxn ang="0">
                  <a:pos x="9" y="472"/>
                </a:cxn>
                <a:cxn ang="0">
                  <a:pos x="177" y="593"/>
                </a:cxn>
                <a:cxn ang="0">
                  <a:pos x="428" y="658"/>
                </a:cxn>
                <a:cxn ang="0">
                  <a:pos x="595" y="537"/>
                </a:cxn>
                <a:cxn ang="0">
                  <a:pos x="623" y="370"/>
                </a:cxn>
                <a:cxn ang="0">
                  <a:pos x="381" y="240"/>
                </a:cxn>
                <a:cxn ang="0">
                  <a:pos x="261" y="193"/>
                </a:cxn>
                <a:cxn ang="0">
                  <a:pos x="261" y="119"/>
                </a:cxn>
                <a:cxn ang="0">
                  <a:pos x="400" y="119"/>
                </a:cxn>
                <a:cxn ang="0">
                  <a:pos x="511" y="212"/>
                </a:cxn>
              </a:cxnLst>
              <a:rect l="0" t="0" r="r" b="b"/>
              <a:pathLst>
                <a:path w="659" h="667">
                  <a:moveTo>
                    <a:pt x="511" y="212"/>
                  </a:moveTo>
                  <a:cubicBezTo>
                    <a:pt x="546" y="228"/>
                    <a:pt x="610" y="237"/>
                    <a:pt x="613" y="212"/>
                  </a:cubicBezTo>
                  <a:cubicBezTo>
                    <a:pt x="616" y="187"/>
                    <a:pt x="572" y="97"/>
                    <a:pt x="530" y="63"/>
                  </a:cubicBezTo>
                  <a:cubicBezTo>
                    <a:pt x="488" y="29"/>
                    <a:pt x="408" y="16"/>
                    <a:pt x="363" y="8"/>
                  </a:cubicBezTo>
                  <a:cubicBezTo>
                    <a:pt x="318" y="0"/>
                    <a:pt x="292" y="12"/>
                    <a:pt x="261" y="17"/>
                  </a:cubicBezTo>
                  <a:cubicBezTo>
                    <a:pt x="230" y="22"/>
                    <a:pt x="200" y="21"/>
                    <a:pt x="177" y="35"/>
                  </a:cubicBezTo>
                  <a:cubicBezTo>
                    <a:pt x="154" y="49"/>
                    <a:pt x="127" y="58"/>
                    <a:pt x="121" y="100"/>
                  </a:cubicBezTo>
                  <a:cubicBezTo>
                    <a:pt x="115" y="142"/>
                    <a:pt x="86" y="241"/>
                    <a:pt x="140" y="286"/>
                  </a:cubicBezTo>
                  <a:cubicBezTo>
                    <a:pt x="194" y="331"/>
                    <a:pt x="392" y="342"/>
                    <a:pt x="446" y="370"/>
                  </a:cubicBezTo>
                  <a:cubicBezTo>
                    <a:pt x="500" y="398"/>
                    <a:pt x="477" y="424"/>
                    <a:pt x="465" y="453"/>
                  </a:cubicBezTo>
                  <a:cubicBezTo>
                    <a:pt x="453" y="482"/>
                    <a:pt x="415" y="538"/>
                    <a:pt x="372" y="546"/>
                  </a:cubicBezTo>
                  <a:cubicBezTo>
                    <a:pt x="329" y="554"/>
                    <a:pt x="247" y="522"/>
                    <a:pt x="205" y="500"/>
                  </a:cubicBezTo>
                  <a:cubicBezTo>
                    <a:pt x="163" y="478"/>
                    <a:pt x="154" y="421"/>
                    <a:pt x="121" y="416"/>
                  </a:cubicBezTo>
                  <a:cubicBezTo>
                    <a:pt x="88" y="411"/>
                    <a:pt x="0" y="443"/>
                    <a:pt x="9" y="472"/>
                  </a:cubicBezTo>
                  <a:cubicBezTo>
                    <a:pt x="18" y="501"/>
                    <a:pt x="107" y="562"/>
                    <a:pt x="177" y="593"/>
                  </a:cubicBezTo>
                  <a:cubicBezTo>
                    <a:pt x="247" y="624"/>
                    <a:pt x="358" y="667"/>
                    <a:pt x="428" y="658"/>
                  </a:cubicBezTo>
                  <a:cubicBezTo>
                    <a:pt x="498" y="649"/>
                    <a:pt x="563" y="585"/>
                    <a:pt x="595" y="537"/>
                  </a:cubicBezTo>
                  <a:cubicBezTo>
                    <a:pt x="627" y="489"/>
                    <a:pt x="659" y="419"/>
                    <a:pt x="623" y="370"/>
                  </a:cubicBezTo>
                  <a:cubicBezTo>
                    <a:pt x="587" y="321"/>
                    <a:pt x="441" y="269"/>
                    <a:pt x="381" y="240"/>
                  </a:cubicBezTo>
                  <a:cubicBezTo>
                    <a:pt x="321" y="211"/>
                    <a:pt x="281" y="213"/>
                    <a:pt x="261" y="193"/>
                  </a:cubicBezTo>
                  <a:cubicBezTo>
                    <a:pt x="241" y="173"/>
                    <a:pt x="238" y="131"/>
                    <a:pt x="261" y="119"/>
                  </a:cubicBezTo>
                  <a:cubicBezTo>
                    <a:pt x="284" y="107"/>
                    <a:pt x="364" y="99"/>
                    <a:pt x="400" y="119"/>
                  </a:cubicBezTo>
                  <a:cubicBezTo>
                    <a:pt x="436" y="139"/>
                    <a:pt x="476" y="196"/>
                    <a:pt x="511" y="2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07" name="Freeform 7"/>
            <p:cNvSpPr>
              <a:spLocks/>
            </p:cNvSpPr>
            <p:nvPr/>
          </p:nvSpPr>
          <p:spPr bwMode="auto">
            <a:xfrm>
              <a:off x="5070" y="7948"/>
              <a:ext cx="613" cy="808"/>
            </a:xfrm>
            <a:custGeom>
              <a:avLst/>
              <a:gdLst/>
              <a:ahLst/>
              <a:cxnLst>
                <a:cxn ang="0">
                  <a:pos x="11" y="729"/>
                </a:cxn>
                <a:cxn ang="0">
                  <a:pos x="198" y="255"/>
                </a:cxn>
                <a:cxn ang="0">
                  <a:pos x="263" y="62"/>
                </a:cxn>
                <a:cxn ang="0">
                  <a:pos x="393" y="62"/>
                </a:cxn>
                <a:cxn ang="0">
                  <a:pos x="504" y="432"/>
                </a:cxn>
                <a:cxn ang="0">
                  <a:pos x="613" y="729"/>
                </a:cxn>
                <a:cxn ang="0">
                  <a:pos x="504" y="729"/>
                </a:cxn>
                <a:cxn ang="0">
                  <a:pos x="430" y="590"/>
                </a:cxn>
                <a:cxn ang="0">
                  <a:pos x="188" y="590"/>
                </a:cxn>
                <a:cxn ang="0">
                  <a:pos x="133" y="729"/>
                </a:cxn>
                <a:cxn ang="0">
                  <a:pos x="11" y="729"/>
                </a:cxn>
              </a:cxnLst>
              <a:rect l="0" t="0" r="r" b="b"/>
              <a:pathLst>
                <a:path w="613" h="808">
                  <a:moveTo>
                    <a:pt x="11" y="729"/>
                  </a:moveTo>
                  <a:cubicBezTo>
                    <a:pt x="22" y="650"/>
                    <a:pt x="156" y="366"/>
                    <a:pt x="198" y="255"/>
                  </a:cubicBezTo>
                  <a:cubicBezTo>
                    <a:pt x="240" y="144"/>
                    <a:pt x="231" y="94"/>
                    <a:pt x="263" y="62"/>
                  </a:cubicBezTo>
                  <a:cubicBezTo>
                    <a:pt x="295" y="30"/>
                    <a:pt x="353" y="0"/>
                    <a:pt x="393" y="62"/>
                  </a:cubicBezTo>
                  <a:cubicBezTo>
                    <a:pt x="433" y="124"/>
                    <a:pt x="467" y="321"/>
                    <a:pt x="504" y="432"/>
                  </a:cubicBezTo>
                  <a:cubicBezTo>
                    <a:pt x="541" y="543"/>
                    <a:pt x="613" y="680"/>
                    <a:pt x="613" y="729"/>
                  </a:cubicBezTo>
                  <a:cubicBezTo>
                    <a:pt x="613" y="778"/>
                    <a:pt x="534" y="752"/>
                    <a:pt x="504" y="729"/>
                  </a:cubicBezTo>
                  <a:cubicBezTo>
                    <a:pt x="474" y="706"/>
                    <a:pt x="483" y="613"/>
                    <a:pt x="430" y="590"/>
                  </a:cubicBezTo>
                  <a:cubicBezTo>
                    <a:pt x="377" y="567"/>
                    <a:pt x="238" y="567"/>
                    <a:pt x="188" y="590"/>
                  </a:cubicBezTo>
                  <a:cubicBezTo>
                    <a:pt x="138" y="613"/>
                    <a:pt x="163" y="706"/>
                    <a:pt x="133" y="729"/>
                  </a:cubicBezTo>
                  <a:cubicBezTo>
                    <a:pt x="103" y="752"/>
                    <a:pt x="0" y="808"/>
                    <a:pt x="11" y="7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08" name="Freeform 8"/>
            <p:cNvSpPr>
              <a:spLocks/>
            </p:cNvSpPr>
            <p:nvPr/>
          </p:nvSpPr>
          <p:spPr bwMode="auto">
            <a:xfrm>
              <a:off x="5700" y="8023"/>
              <a:ext cx="505" cy="779"/>
            </a:xfrm>
            <a:custGeom>
              <a:avLst/>
              <a:gdLst/>
              <a:ahLst/>
              <a:cxnLst>
                <a:cxn ang="0">
                  <a:pos x="106" y="654"/>
                </a:cxn>
                <a:cxn ang="0">
                  <a:pos x="106" y="348"/>
                </a:cxn>
                <a:cxn ang="0">
                  <a:pos x="51" y="50"/>
                </a:cxn>
                <a:cxn ang="0">
                  <a:pos x="413" y="50"/>
                </a:cxn>
                <a:cxn ang="0">
                  <a:pos x="502" y="50"/>
                </a:cxn>
                <a:cxn ang="0">
                  <a:pos x="432" y="180"/>
                </a:cxn>
                <a:cxn ang="0">
                  <a:pos x="190" y="180"/>
                </a:cxn>
                <a:cxn ang="0">
                  <a:pos x="190" y="338"/>
                </a:cxn>
                <a:cxn ang="0">
                  <a:pos x="367" y="338"/>
                </a:cxn>
                <a:cxn ang="0">
                  <a:pos x="367" y="413"/>
                </a:cxn>
                <a:cxn ang="0">
                  <a:pos x="339" y="459"/>
                </a:cxn>
                <a:cxn ang="0">
                  <a:pos x="190" y="459"/>
                </a:cxn>
                <a:cxn ang="0">
                  <a:pos x="237" y="733"/>
                </a:cxn>
                <a:cxn ang="0">
                  <a:pos x="106" y="733"/>
                </a:cxn>
                <a:cxn ang="0">
                  <a:pos x="106" y="654"/>
                </a:cxn>
              </a:cxnLst>
              <a:rect l="0" t="0" r="r" b="b"/>
              <a:pathLst>
                <a:path w="505" h="779">
                  <a:moveTo>
                    <a:pt x="106" y="654"/>
                  </a:moveTo>
                  <a:cubicBezTo>
                    <a:pt x="106" y="590"/>
                    <a:pt x="115" y="449"/>
                    <a:pt x="106" y="348"/>
                  </a:cubicBezTo>
                  <a:cubicBezTo>
                    <a:pt x="97" y="247"/>
                    <a:pt x="0" y="100"/>
                    <a:pt x="51" y="50"/>
                  </a:cubicBezTo>
                  <a:cubicBezTo>
                    <a:pt x="102" y="0"/>
                    <a:pt x="338" y="50"/>
                    <a:pt x="413" y="50"/>
                  </a:cubicBezTo>
                  <a:cubicBezTo>
                    <a:pt x="488" y="50"/>
                    <a:pt x="499" y="28"/>
                    <a:pt x="502" y="50"/>
                  </a:cubicBezTo>
                  <a:cubicBezTo>
                    <a:pt x="505" y="72"/>
                    <a:pt x="484" y="158"/>
                    <a:pt x="432" y="180"/>
                  </a:cubicBezTo>
                  <a:cubicBezTo>
                    <a:pt x="380" y="202"/>
                    <a:pt x="230" y="154"/>
                    <a:pt x="190" y="180"/>
                  </a:cubicBezTo>
                  <a:cubicBezTo>
                    <a:pt x="150" y="206"/>
                    <a:pt x="161" y="312"/>
                    <a:pt x="190" y="338"/>
                  </a:cubicBezTo>
                  <a:cubicBezTo>
                    <a:pt x="219" y="364"/>
                    <a:pt x="338" y="326"/>
                    <a:pt x="367" y="338"/>
                  </a:cubicBezTo>
                  <a:cubicBezTo>
                    <a:pt x="396" y="350"/>
                    <a:pt x="372" y="393"/>
                    <a:pt x="367" y="413"/>
                  </a:cubicBezTo>
                  <a:cubicBezTo>
                    <a:pt x="362" y="433"/>
                    <a:pt x="368" y="451"/>
                    <a:pt x="339" y="459"/>
                  </a:cubicBezTo>
                  <a:cubicBezTo>
                    <a:pt x="310" y="467"/>
                    <a:pt x="207" y="413"/>
                    <a:pt x="190" y="459"/>
                  </a:cubicBezTo>
                  <a:cubicBezTo>
                    <a:pt x="173" y="505"/>
                    <a:pt x="251" y="687"/>
                    <a:pt x="237" y="733"/>
                  </a:cubicBezTo>
                  <a:cubicBezTo>
                    <a:pt x="223" y="779"/>
                    <a:pt x="128" y="746"/>
                    <a:pt x="106" y="733"/>
                  </a:cubicBezTo>
                  <a:cubicBezTo>
                    <a:pt x="84" y="720"/>
                    <a:pt x="106" y="718"/>
                    <a:pt x="106" y="65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09" name="Freeform 9"/>
            <p:cNvSpPr>
              <a:spLocks/>
            </p:cNvSpPr>
            <p:nvPr/>
          </p:nvSpPr>
          <p:spPr bwMode="auto">
            <a:xfrm>
              <a:off x="6143" y="8091"/>
              <a:ext cx="537" cy="703"/>
            </a:xfrm>
            <a:custGeom>
              <a:avLst/>
              <a:gdLst/>
              <a:ahLst/>
              <a:cxnLst>
                <a:cxn ang="0">
                  <a:pos x="469" y="29"/>
                </a:cxn>
                <a:cxn ang="0">
                  <a:pos x="183" y="29"/>
                </a:cxn>
                <a:cxn ang="0">
                  <a:pos x="117" y="205"/>
                </a:cxn>
                <a:cxn ang="0">
                  <a:pos x="117" y="438"/>
                </a:cxn>
                <a:cxn ang="0">
                  <a:pos x="59" y="665"/>
                </a:cxn>
                <a:cxn ang="0">
                  <a:pos x="469" y="665"/>
                </a:cxn>
                <a:cxn ang="0">
                  <a:pos x="469" y="586"/>
                </a:cxn>
                <a:cxn ang="0">
                  <a:pos x="219" y="586"/>
                </a:cxn>
                <a:cxn ang="0">
                  <a:pos x="245" y="391"/>
                </a:cxn>
                <a:cxn ang="0">
                  <a:pos x="469" y="428"/>
                </a:cxn>
                <a:cxn ang="0">
                  <a:pos x="469" y="298"/>
                </a:cxn>
                <a:cxn ang="0">
                  <a:pos x="245" y="298"/>
                </a:cxn>
                <a:cxn ang="0">
                  <a:pos x="245" y="131"/>
                </a:cxn>
                <a:cxn ang="0">
                  <a:pos x="469" y="150"/>
                </a:cxn>
                <a:cxn ang="0">
                  <a:pos x="469" y="29"/>
                </a:cxn>
              </a:cxnLst>
              <a:rect l="0" t="0" r="r" b="b"/>
              <a:pathLst>
                <a:path w="537" h="703">
                  <a:moveTo>
                    <a:pt x="469" y="29"/>
                  </a:moveTo>
                  <a:cubicBezTo>
                    <a:pt x="421" y="9"/>
                    <a:pt x="242" y="0"/>
                    <a:pt x="183" y="29"/>
                  </a:cubicBezTo>
                  <a:cubicBezTo>
                    <a:pt x="124" y="58"/>
                    <a:pt x="128" y="137"/>
                    <a:pt x="117" y="205"/>
                  </a:cubicBezTo>
                  <a:cubicBezTo>
                    <a:pt x="106" y="273"/>
                    <a:pt x="127" y="361"/>
                    <a:pt x="117" y="438"/>
                  </a:cubicBezTo>
                  <a:cubicBezTo>
                    <a:pt x="107" y="515"/>
                    <a:pt x="0" y="627"/>
                    <a:pt x="59" y="665"/>
                  </a:cubicBezTo>
                  <a:cubicBezTo>
                    <a:pt x="118" y="703"/>
                    <a:pt x="401" y="678"/>
                    <a:pt x="469" y="665"/>
                  </a:cubicBezTo>
                  <a:cubicBezTo>
                    <a:pt x="537" y="652"/>
                    <a:pt x="511" y="599"/>
                    <a:pt x="469" y="586"/>
                  </a:cubicBezTo>
                  <a:cubicBezTo>
                    <a:pt x="427" y="573"/>
                    <a:pt x="256" y="618"/>
                    <a:pt x="219" y="586"/>
                  </a:cubicBezTo>
                  <a:cubicBezTo>
                    <a:pt x="182" y="554"/>
                    <a:pt x="203" y="417"/>
                    <a:pt x="245" y="391"/>
                  </a:cubicBezTo>
                  <a:cubicBezTo>
                    <a:pt x="287" y="365"/>
                    <a:pt x="432" y="443"/>
                    <a:pt x="469" y="428"/>
                  </a:cubicBezTo>
                  <a:cubicBezTo>
                    <a:pt x="506" y="413"/>
                    <a:pt x="506" y="320"/>
                    <a:pt x="469" y="298"/>
                  </a:cubicBezTo>
                  <a:cubicBezTo>
                    <a:pt x="432" y="276"/>
                    <a:pt x="282" y="326"/>
                    <a:pt x="245" y="298"/>
                  </a:cubicBezTo>
                  <a:cubicBezTo>
                    <a:pt x="208" y="270"/>
                    <a:pt x="208" y="156"/>
                    <a:pt x="245" y="131"/>
                  </a:cubicBezTo>
                  <a:cubicBezTo>
                    <a:pt x="282" y="106"/>
                    <a:pt x="432" y="161"/>
                    <a:pt x="469" y="150"/>
                  </a:cubicBezTo>
                  <a:cubicBezTo>
                    <a:pt x="506" y="139"/>
                    <a:pt x="517" y="49"/>
                    <a:pt x="469" y="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10" name="Freeform 10"/>
            <p:cNvSpPr>
              <a:spLocks/>
            </p:cNvSpPr>
            <p:nvPr/>
          </p:nvSpPr>
          <p:spPr bwMode="auto">
            <a:xfrm>
              <a:off x="5305" y="8123"/>
              <a:ext cx="130" cy="308"/>
            </a:xfrm>
            <a:custGeom>
              <a:avLst/>
              <a:gdLst/>
              <a:ahLst/>
              <a:cxnLst>
                <a:cxn ang="0">
                  <a:pos x="56" y="62"/>
                </a:cxn>
                <a:cxn ang="0">
                  <a:pos x="9" y="229"/>
                </a:cxn>
                <a:cxn ang="0">
                  <a:pos x="111" y="275"/>
                </a:cxn>
                <a:cxn ang="0">
                  <a:pos x="121" y="34"/>
                </a:cxn>
                <a:cxn ang="0">
                  <a:pos x="56" y="62"/>
                </a:cxn>
              </a:cxnLst>
              <a:rect l="0" t="0" r="r" b="b"/>
              <a:pathLst>
                <a:path w="130" h="308">
                  <a:moveTo>
                    <a:pt x="56" y="62"/>
                  </a:moveTo>
                  <a:cubicBezTo>
                    <a:pt x="37" y="95"/>
                    <a:pt x="0" y="194"/>
                    <a:pt x="9" y="229"/>
                  </a:cubicBezTo>
                  <a:cubicBezTo>
                    <a:pt x="18" y="264"/>
                    <a:pt x="92" y="308"/>
                    <a:pt x="111" y="275"/>
                  </a:cubicBezTo>
                  <a:cubicBezTo>
                    <a:pt x="130" y="242"/>
                    <a:pt x="126" y="68"/>
                    <a:pt x="121" y="34"/>
                  </a:cubicBezTo>
                  <a:cubicBezTo>
                    <a:pt x="116" y="0"/>
                    <a:pt x="75" y="29"/>
                    <a:pt x="56" y="62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11" name="Freeform 11"/>
            <p:cNvSpPr>
              <a:spLocks/>
            </p:cNvSpPr>
            <p:nvPr/>
          </p:nvSpPr>
          <p:spPr bwMode="auto">
            <a:xfrm>
              <a:off x="4592" y="7247"/>
              <a:ext cx="1350" cy="600"/>
            </a:xfrm>
            <a:custGeom>
              <a:avLst/>
              <a:gdLst/>
              <a:ahLst/>
              <a:cxnLst>
                <a:cxn ang="0">
                  <a:pos x="1335" y="557"/>
                </a:cxn>
                <a:cxn ang="0">
                  <a:pos x="1108" y="343"/>
                </a:cxn>
                <a:cxn ang="0">
                  <a:pos x="936" y="102"/>
                </a:cxn>
                <a:cxn ang="0">
                  <a:pos x="843" y="9"/>
                </a:cxn>
                <a:cxn ang="0">
                  <a:pos x="564" y="46"/>
                </a:cxn>
                <a:cxn ang="0">
                  <a:pos x="193" y="193"/>
                </a:cxn>
                <a:cxn ang="0">
                  <a:pos x="146" y="297"/>
                </a:cxn>
                <a:cxn ang="0">
                  <a:pos x="193" y="362"/>
                </a:cxn>
                <a:cxn ang="0">
                  <a:pos x="713" y="193"/>
                </a:cxn>
                <a:cxn ang="0">
                  <a:pos x="843" y="371"/>
                </a:cxn>
                <a:cxn ang="0">
                  <a:pos x="90" y="484"/>
                </a:cxn>
                <a:cxn ang="0">
                  <a:pos x="304" y="557"/>
                </a:cxn>
                <a:cxn ang="0">
                  <a:pos x="713" y="594"/>
                </a:cxn>
                <a:cxn ang="0">
                  <a:pos x="1019" y="594"/>
                </a:cxn>
                <a:cxn ang="0">
                  <a:pos x="1335" y="557"/>
                </a:cxn>
              </a:cxnLst>
              <a:rect l="0" t="0" r="r" b="b"/>
              <a:pathLst>
                <a:path w="1350" h="600">
                  <a:moveTo>
                    <a:pt x="1335" y="557"/>
                  </a:moveTo>
                  <a:cubicBezTo>
                    <a:pt x="1350" y="515"/>
                    <a:pt x="1174" y="419"/>
                    <a:pt x="1108" y="343"/>
                  </a:cubicBezTo>
                  <a:cubicBezTo>
                    <a:pt x="1042" y="267"/>
                    <a:pt x="980" y="158"/>
                    <a:pt x="936" y="102"/>
                  </a:cubicBezTo>
                  <a:cubicBezTo>
                    <a:pt x="892" y="46"/>
                    <a:pt x="905" y="18"/>
                    <a:pt x="843" y="9"/>
                  </a:cubicBezTo>
                  <a:cubicBezTo>
                    <a:pt x="781" y="0"/>
                    <a:pt x="672" y="15"/>
                    <a:pt x="564" y="46"/>
                  </a:cubicBezTo>
                  <a:cubicBezTo>
                    <a:pt x="456" y="77"/>
                    <a:pt x="263" y="151"/>
                    <a:pt x="193" y="193"/>
                  </a:cubicBezTo>
                  <a:cubicBezTo>
                    <a:pt x="123" y="235"/>
                    <a:pt x="146" y="269"/>
                    <a:pt x="146" y="297"/>
                  </a:cubicBezTo>
                  <a:cubicBezTo>
                    <a:pt x="146" y="325"/>
                    <a:pt x="99" y="379"/>
                    <a:pt x="193" y="362"/>
                  </a:cubicBezTo>
                  <a:cubicBezTo>
                    <a:pt x="287" y="345"/>
                    <a:pt x="605" y="191"/>
                    <a:pt x="713" y="193"/>
                  </a:cubicBezTo>
                  <a:cubicBezTo>
                    <a:pt x="821" y="195"/>
                    <a:pt x="947" y="323"/>
                    <a:pt x="843" y="371"/>
                  </a:cubicBezTo>
                  <a:cubicBezTo>
                    <a:pt x="739" y="419"/>
                    <a:pt x="180" y="453"/>
                    <a:pt x="90" y="484"/>
                  </a:cubicBezTo>
                  <a:cubicBezTo>
                    <a:pt x="0" y="515"/>
                    <a:pt x="200" y="539"/>
                    <a:pt x="304" y="557"/>
                  </a:cubicBezTo>
                  <a:cubicBezTo>
                    <a:pt x="408" y="575"/>
                    <a:pt x="594" y="588"/>
                    <a:pt x="713" y="594"/>
                  </a:cubicBezTo>
                  <a:cubicBezTo>
                    <a:pt x="832" y="600"/>
                    <a:pt x="917" y="599"/>
                    <a:pt x="1019" y="594"/>
                  </a:cubicBezTo>
                  <a:cubicBezTo>
                    <a:pt x="1121" y="589"/>
                    <a:pt x="1320" y="599"/>
                    <a:pt x="1335" y="557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12" name="Rectangle 12"/>
            <p:cNvSpPr>
              <a:spLocks noChangeArrowheads="1"/>
            </p:cNvSpPr>
            <p:nvPr/>
          </p:nvSpPr>
          <p:spPr bwMode="auto">
            <a:xfrm>
              <a:off x="3820" y="6410"/>
              <a:ext cx="143" cy="3168"/>
            </a:xfrm>
            <a:prstGeom prst="rect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13" name="Oval 13"/>
            <p:cNvSpPr>
              <a:spLocks noChangeArrowheads="1"/>
            </p:cNvSpPr>
            <p:nvPr/>
          </p:nvSpPr>
          <p:spPr bwMode="auto">
            <a:xfrm>
              <a:off x="3753" y="6187"/>
              <a:ext cx="298" cy="302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sp>
        <p:nvSpPr>
          <p:cNvPr id="214" name="143 Rectángulo"/>
          <p:cNvSpPr/>
          <p:nvPr/>
        </p:nvSpPr>
        <p:spPr>
          <a:xfrm rot="21147109">
            <a:off x="1864814" y="382836"/>
            <a:ext cx="98324" cy="3084996"/>
          </a:xfrm>
          <a:prstGeom prst="rect">
            <a:avLst/>
          </a:prstGeom>
          <a:solidFill>
            <a:schemeClr val="tx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s-E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s-ES"/>
          </a:p>
        </p:txBody>
      </p:sp>
      <p:grpSp>
        <p:nvGrpSpPr>
          <p:cNvPr id="215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16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27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8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29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38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9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0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1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2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3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4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5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6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7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8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49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17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18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9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0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1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2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3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4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5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6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26315938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215 Forma libre"/>
          <p:cNvSpPr/>
          <p:nvPr/>
        </p:nvSpPr>
        <p:spPr>
          <a:xfrm>
            <a:off x="175846" y="829408"/>
            <a:ext cx="6151685" cy="3862753"/>
          </a:xfrm>
          <a:custGeom>
            <a:avLst/>
            <a:gdLst>
              <a:gd name="connsiteX0" fmla="*/ 351692 w 6151685"/>
              <a:gd name="connsiteY0" fmla="*/ 3619500 h 3862753"/>
              <a:gd name="connsiteX1" fmla="*/ 1336431 w 6151685"/>
              <a:gd name="connsiteY1" fmla="*/ 3461238 h 3862753"/>
              <a:gd name="connsiteX2" fmla="*/ 2321169 w 6151685"/>
              <a:gd name="connsiteY2" fmla="*/ 3162300 h 3862753"/>
              <a:gd name="connsiteX3" fmla="*/ 3077308 w 6151685"/>
              <a:gd name="connsiteY3" fmla="*/ 2740269 h 3862753"/>
              <a:gd name="connsiteX4" fmla="*/ 3780692 w 6151685"/>
              <a:gd name="connsiteY4" fmla="*/ 1966546 h 3862753"/>
              <a:gd name="connsiteX5" fmla="*/ 4466492 w 6151685"/>
              <a:gd name="connsiteY5" fmla="*/ 1632438 h 3862753"/>
              <a:gd name="connsiteX6" fmla="*/ 4994031 w 6151685"/>
              <a:gd name="connsiteY6" fmla="*/ 1210407 h 3862753"/>
              <a:gd name="connsiteX7" fmla="*/ 5539154 w 6151685"/>
              <a:gd name="connsiteY7" fmla="*/ 542192 h 3862753"/>
              <a:gd name="connsiteX8" fmla="*/ 5820508 w 6151685"/>
              <a:gd name="connsiteY8" fmla="*/ 225669 h 3862753"/>
              <a:gd name="connsiteX9" fmla="*/ 6013939 w 6151685"/>
              <a:gd name="connsiteY9" fmla="*/ 14654 h 3862753"/>
              <a:gd name="connsiteX10" fmla="*/ 4994031 w 6151685"/>
              <a:gd name="connsiteY10" fmla="*/ 137746 h 3862753"/>
              <a:gd name="connsiteX11" fmla="*/ 3868616 w 6151685"/>
              <a:gd name="connsiteY11" fmla="*/ 190500 h 3862753"/>
              <a:gd name="connsiteX12" fmla="*/ 2795954 w 6151685"/>
              <a:gd name="connsiteY12" fmla="*/ 260838 h 3862753"/>
              <a:gd name="connsiteX13" fmla="*/ 1758462 w 6151685"/>
              <a:gd name="connsiteY13" fmla="*/ 172915 h 3862753"/>
              <a:gd name="connsiteX14" fmla="*/ 861646 w 6151685"/>
              <a:gd name="connsiteY14" fmla="*/ 331177 h 3862753"/>
              <a:gd name="connsiteX15" fmla="*/ 140677 w 6151685"/>
              <a:gd name="connsiteY15" fmla="*/ 331177 h 3862753"/>
              <a:gd name="connsiteX16" fmla="*/ 17585 w 6151685"/>
              <a:gd name="connsiteY16" fmla="*/ 2072054 h 3862753"/>
              <a:gd name="connsiteX17" fmla="*/ 228600 w 6151685"/>
              <a:gd name="connsiteY17" fmla="*/ 3584330 h 3862753"/>
              <a:gd name="connsiteX18" fmla="*/ 228600 w 6151685"/>
              <a:gd name="connsiteY18" fmla="*/ 3742592 h 3862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151685" h="3862753">
                <a:moveTo>
                  <a:pt x="351692" y="3619500"/>
                </a:moveTo>
                <a:cubicBezTo>
                  <a:pt x="679938" y="3578469"/>
                  <a:pt x="1008185" y="3537438"/>
                  <a:pt x="1336431" y="3461238"/>
                </a:cubicBezTo>
                <a:cubicBezTo>
                  <a:pt x="1664677" y="3385038"/>
                  <a:pt x="2031023" y="3282461"/>
                  <a:pt x="2321169" y="3162300"/>
                </a:cubicBezTo>
                <a:cubicBezTo>
                  <a:pt x="2611315" y="3042139"/>
                  <a:pt x="2834054" y="2939561"/>
                  <a:pt x="3077308" y="2740269"/>
                </a:cubicBezTo>
                <a:cubicBezTo>
                  <a:pt x="3320562" y="2540977"/>
                  <a:pt x="3549161" y="2151184"/>
                  <a:pt x="3780692" y="1966546"/>
                </a:cubicBezTo>
                <a:cubicBezTo>
                  <a:pt x="4012223" y="1781908"/>
                  <a:pt x="4264269" y="1758461"/>
                  <a:pt x="4466492" y="1632438"/>
                </a:cubicBezTo>
                <a:cubicBezTo>
                  <a:pt x="4668715" y="1506415"/>
                  <a:pt x="4815254" y="1392115"/>
                  <a:pt x="4994031" y="1210407"/>
                </a:cubicBezTo>
                <a:cubicBezTo>
                  <a:pt x="5172808" y="1028699"/>
                  <a:pt x="5401408" y="706315"/>
                  <a:pt x="5539154" y="542192"/>
                </a:cubicBezTo>
                <a:cubicBezTo>
                  <a:pt x="5676900" y="378069"/>
                  <a:pt x="5741377" y="313592"/>
                  <a:pt x="5820508" y="225669"/>
                </a:cubicBezTo>
                <a:cubicBezTo>
                  <a:pt x="5899639" y="137746"/>
                  <a:pt x="6151685" y="29308"/>
                  <a:pt x="6013939" y="14654"/>
                </a:cubicBezTo>
                <a:cubicBezTo>
                  <a:pt x="5876193" y="0"/>
                  <a:pt x="5351585" y="108438"/>
                  <a:pt x="4994031" y="137746"/>
                </a:cubicBezTo>
                <a:cubicBezTo>
                  <a:pt x="4636477" y="167054"/>
                  <a:pt x="3868616" y="190500"/>
                  <a:pt x="3868616" y="190500"/>
                </a:cubicBezTo>
                <a:cubicBezTo>
                  <a:pt x="3502270" y="211015"/>
                  <a:pt x="3147646" y="263769"/>
                  <a:pt x="2795954" y="260838"/>
                </a:cubicBezTo>
                <a:cubicBezTo>
                  <a:pt x="2444262" y="257907"/>
                  <a:pt x="2080847" y="161192"/>
                  <a:pt x="1758462" y="172915"/>
                </a:cubicBezTo>
                <a:cubicBezTo>
                  <a:pt x="1436077" y="184638"/>
                  <a:pt x="1131277" y="304800"/>
                  <a:pt x="861646" y="331177"/>
                </a:cubicBezTo>
                <a:cubicBezTo>
                  <a:pt x="592015" y="357554"/>
                  <a:pt x="281354" y="41031"/>
                  <a:pt x="140677" y="331177"/>
                </a:cubicBezTo>
                <a:cubicBezTo>
                  <a:pt x="0" y="621323"/>
                  <a:pt x="2931" y="1529862"/>
                  <a:pt x="17585" y="2072054"/>
                </a:cubicBezTo>
                <a:cubicBezTo>
                  <a:pt x="32239" y="2614246"/>
                  <a:pt x="193431" y="3305907"/>
                  <a:pt x="228600" y="3584330"/>
                </a:cubicBezTo>
                <a:cubicBezTo>
                  <a:pt x="263769" y="3862753"/>
                  <a:pt x="228600" y="3742592"/>
                  <a:pt x="228600" y="3742592"/>
                </a:cubicBezTo>
              </a:path>
            </a:pathLst>
          </a:custGeom>
          <a:solidFill>
            <a:srgbClr val="F9B277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5" name="44 Forma libre"/>
          <p:cNvSpPr/>
          <p:nvPr/>
        </p:nvSpPr>
        <p:spPr>
          <a:xfrm>
            <a:off x="43962" y="4032738"/>
            <a:ext cx="9281746" cy="1899139"/>
          </a:xfrm>
          <a:custGeom>
            <a:avLst/>
            <a:gdLst>
              <a:gd name="connsiteX0" fmla="*/ 430823 w 9281746"/>
              <a:gd name="connsiteY0" fmla="*/ 433754 h 1899139"/>
              <a:gd name="connsiteX1" fmla="*/ 571500 w 9281746"/>
              <a:gd name="connsiteY1" fmla="*/ 381000 h 1899139"/>
              <a:gd name="connsiteX2" fmla="*/ 1890346 w 9281746"/>
              <a:gd name="connsiteY2" fmla="*/ 64477 h 1899139"/>
              <a:gd name="connsiteX3" fmla="*/ 2277207 w 9281746"/>
              <a:gd name="connsiteY3" fmla="*/ 767862 h 1899139"/>
              <a:gd name="connsiteX4" fmla="*/ 3226776 w 9281746"/>
              <a:gd name="connsiteY4" fmla="*/ 222739 h 1899139"/>
              <a:gd name="connsiteX5" fmla="*/ 4264269 w 9281746"/>
              <a:gd name="connsiteY5" fmla="*/ 539262 h 1899139"/>
              <a:gd name="connsiteX6" fmla="*/ 5758961 w 9281746"/>
              <a:gd name="connsiteY6" fmla="*/ 416170 h 1899139"/>
              <a:gd name="connsiteX7" fmla="*/ 6708530 w 9281746"/>
              <a:gd name="connsiteY7" fmla="*/ 99647 h 1899139"/>
              <a:gd name="connsiteX8" fmla="*/ 7429500 w 9281746"/>
              <a:gd name="connsiteY8" fmla="*/ 433754 h 1899139"/>
              <a:gd name="connsiteX9" fmla="*/ 8801100 w 9281746"/>
              <a:gd name="connsiteY9" fmla="*/ 363416 h 1899139"/>
              <a:gd name="connsiteX10" fmla="*/ 8554915 w 9281746"/>
              <a:gd name="connsiteY10" fmla="*/ 1664677 h 1899139"/>
              <a:gd name="connsiteX11" fmla="*/ 4440115 w 9281746"/>
              <a:gd name="connsiteY11" fmla="*/ 1770185 h 1899139"/>
              <a:gd name="connsiteX12" fmla="*/ 888023 w 9281746"/>
              <a:gd name="connsiteY12" fmla="*/ 1524000 h 1899139"/>
              <a:gd name="connsiteX13" fmla="*/ 96715 w 9281746"/>
              <a:gd name="connsiteY13" fmla="*/ 1330570 h 1899139"/>
              <a:gd name="connsiteX14" fmla="*/ 307730 w 9281746"/>
              <a:gd name="connsiteY14" fmla="*/ 433754 h 1899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281746" h="1899139">
                <a:moveTo>
                  <a:pt x="430823" y="433754"/>
                </a:moveTo>
                <a:cubicBezTo>
                  <a:pt x="379534" y="438150"/>
                  <a:pt x="328246" y="442546"/>
                  <a:pt x="571500" y="381000"/>
                </a:cubicBezTo>
                <a:cubicBezTo>
                  <a:pt x="814754" y="319454"/>
                  <a:pt x="1606062" y="0"/>
                  <a:pt x="1890346" y="64477"/>
                </a:cubicBezTo>
                <a:cubicBezTo>
                  <a:pt x="2174630" y="128954"/>
                  <a:pt x="2054469" y="741485"/>
                  <a:pt x="2277207" y="767862"/>
                </a:cubicBezTo>
                <a:cubicBezTo>
                  <a:pt x="2499945" y="794239"/>
                  <a:pt x="2895599" y="260839"/>
                  <a:pt x="3226776" y="222739"/>
                </a:cubicBezTo>
                <a:cubicBezTo>
                  <a:pt x="3557953" y="184639"/>
                  <a:pt x="3842238" y="507024"/>
                  <a:pt x="4264269" y="539262"/>
                </a:cubicBezTo>
                <a:cubicBezTo>
                  <a:pt x="4686300" y="571500"/>
                  <a:pt x="5351584" y="489439"/>
                  <a:pt x="5758961" y="416170"/>
                </a:cubicBezTo>
                <a:cubicBezTo>
                  <a:pt x="6166338" y="342901"/>
                  <a:pt x="6430107" y="96716"/>
                  <a:pt x="6708530" y="99647"/>
                </a:cubicBezTo>
                <a:cubicBezTo>
                  <a:pt x="6986953" y="102578"/>
                  <a:pt x="7080738" y="389793"/>
                  <a:pt x="7429500" y="433754"/>
                </a:cubicBezTo>
                <a:cubicBezTo>
                  <a:pt x="7778262" y="477715"/>
                  <a:pt x="8613531" y="158262"/>
                  <a:pt x="8801100" y="363416"/>
                </a:cubicBezTo>
                <a:cubicBezTo>
                  <a:pt x="8988669" y="568570"/>
                  <a:pt x="9281746" y="1430216"/>
                  <a:pt x="8554915" y="1664677"/>
                </a:cubicBezTo>
                <a:cubicBezTo>
                  <a:pt x="7828084" y="1899139"/>
                  <a:pt x="5717930" y="1793631"/>
                  <a:pt x="4440115" y="1770185"/>
                </a:cubicBezTo>
                <a:cubicBezTo>
                  <a:pt x="3162300" y="1746739"/>
                  <a:pt x="1611923" y="1597269"/>
                  <a:pt x="888023" y="1524000"/>
                </a:cubicBezTo>
                <a:cubicBezTo>
                  <a:pt x="164123" y="1450731"/>
                  <a:pt x="193431" y="1512278"/>
                  <a:pt x="96715" y="1330570"/>
                </a:cubicBezTo>
                <a:cubicBezTo>
                  <a:pt x="0" y="1148862"/>
                  <a:pt x="153865" y="791308"/>
                  <a:pt x="307730" y="433754"/>
                </a:cubicBezTo>
              </a:path>
            </a:pathLst>
          </a:custGeom>
          <a:solidFill>
            <a:srgbClr val="F9B277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0" name="59 Forma libre"/>
          <p:cNvSpPr/>
          <p:nvPr/>
        </p:nvSpPr>
        <p:spPr>
          <a:xfrm>
            <a:off x="1142976" y="911469"/>
            <a:ext cx="8074293" cy="4073770"/>
          </a:xfrm>
          <a:custGeom>
            <a:avLst/>
            <a:gdLst>
              <a:gd name="connsiteX0" fmla="*/ 0 w 7757746"/>
              <a:gd name="connsiteY0" fmla="*/ 3256085 h 4073770"/>
              <a:gd name="connsiteX1" fmla="*/ 1336431 w 7757746"/>
              <a:gd name="connsiteY1" fmla="*/ 3009900 h 4073770"/>
              <a:gd name="connsiteX2" fmla="*/ 2373923 w 7757746"/>
              <a:gd name="connsiteY2" fmla="*/ 2113085 h 4073770"/>
              <a:gd name="connsiteX3" fmla="*/ 2883877 w 7757746"/>
              <a:gd name="connsiteY3" fmla="*/ 1620716 h 4073770"/>
              <a:gd name="connsiteX4" fmla="*/ 3903785 w 7757746"/>
              <a:gd name="connsiteY4" fmla="*/ 882162 h 4073770"/>
              <a:gd name="connsiteX5" fmla="*/ 4378569 w 7757746"/>
              <a:gd name="connsiteY5" fmla="*/ 213946 h 4073770"/>
              <a:gd name="connsiteX6" fmla="*/ 5732585 w 7757746"/>
              <a:gd name="connsiteY6" fmla="*/ 2931 h 4073770"/>
              <a:gd name="connsiteX7" fmla="*/ 6858000 w 7757746"/>
              <a:gd name="connsiteY7" fmla="*/ 231531 h 4073770"/>
              <a:gd name="connsiteX8" fmla="*/ 7297615 w 7757746"/>
              <a:gd name="connsiteY8" fmla="*/ 389793 h 4073770"/>
              <a:gd name="connsiteX9" fmla="*/ 7367954 w 7757746"/>
              <a:gd name="connsiteY9" fmla="*/ 1321777 h 4073770"/>
              <a:gd name="connsiteX10" fmla="*/ 7491046 w 7757746"/>
              <a:gd name="connsiteY10" fmla="*/ 3150577 h 4073770"/>
              <a:gd name="connsiteX11" fmla="*/ 7491046 w 7757746"/>
              <a:gd name="connsiteY11" fmla="*/ 3748454 h 4073770"/>
              <a:gd name="connsiteX12" fmla="*/ 5890846 w 7757746"/>
              <a:gd name="connsiteY12" fmla="*/ 3748454 h 4073770"/>
              <a:gd name="connsiteX13" fmla="*/ 3077308 w 7757746"/>
              <a:gd name="connsiteY13" fmla="*/ 4012223 h 4073770"/>
              <a:gd name="connsiteX14" fmla="*/ 1582615 w 7757746"/>
              <a:gd name="connsiteY14" fmla="*/ 4047393 h 4073770"/>
              <a:gd name="connsiteX15" fmla="*/ 650631 w 7757746"/>
              <a:gd name="connsiteY15" fmla="*/ 3853962 h 4073770"/>
              <a:gd name="connsiteX16" fmla="*/ 52754 w 7757746"/>
              <a:gd name="connsiteY16" fmla="*/ 3308839 h 4073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757746" h="4073770">
                <a:moveTo>
                  <a:pt x="0" y="3256085"/>
                </a:moveTo>
                <a:cubicBezTo>
                  <a:pt x="470388" y="3228242"/>
                  <a:pt x="940777" y="3200400"/>
                  <a:pt x="1336431" y="3009900"/>
                </a:cubicBezTo>
                <a:cubicBezTo>
                  <a:pt x="1732085" y="2819400"/>
                  <a:pt x="2116015" y="2344616"/>
                  <a:pt x="2373923" y="2113085"/>
                </a:cubicBezTo>
                <a:cubicBezTo>
                  <a:pt x="2631831" y="1881554"/>
                  <a:pt x="2628900" y="1825870"/>
                  <a:pt x="2883877" y="1620716"/>
                </a:cubicBezTo>
                <a:cubicBezTo>
                  <a:pt x="3138854" y="1415562"/>
                  <a:pt x="3654670" y="1116624"/>
                  <a:pt x="3903785" y="882162"/>
                </a:cubicBezTo>
                <a:cubicBezTo>
                  <a:pt x="4152900" y="647700"/>
                  <a:pt x="4073769" y="360484"/>
                  <a:pt x="4378569" y="213946"/>
                </a:cubicBezTo>
                <a:cubicBezTo>
                  <a:pt x="4683369" y="67408"/>
                  <a:pt x="5319347" y="0"/>
                  <a:pt x="5732585" y="2931"/>
                </a:cubicBezTo>
                <a:cubicBezTo>
                  <a:pt x="6145823" y="5862"/>
                  <a:pt x="6597162" y="167054"/>
                  <a:pt x="6858000" y="231531"/>
                </a:cubicBezTo>
                <a:cubicBezTo>
                  <a:pt x="7118838" y="296008"/>
                  <a:pt x="7212623" y="208085"/>
                  <a:pt x="7297615" y="389793"/>
                </a:cubicBezTo>
                <a:cubicBezTo>
                  <a:pt x="7382607" y="571501"/>
                  <a:pt x="7335716" y="861646"/>
                  <a:pt x="7367954" y="1321777"/>
                </a:cubicBezTo>
                <a:cubicBezTo>
                  <a:pt x="7400192" y="1781908"/>
                  <a:pt x="7470531" y="2746131"/>
                  <a:pt x="7491046" y="3150577"/>
                </a:cubicBezTo>
                <a:cubicBezTo>
                  <a:pt x="7511561" y="3555023"/>
                  <a:pt x="7757746" y="3648808"/>
                  <a:pt x="7491046" y="3748454"/>
                </a:cubicBezTo>
                <a:cubicBezTo>
                  <a:pt x="7224346" y="3848100"/>
                  <a:pt x="6626469" y="3704493"/>
                  <a:pt x="5890846" y="3748454"/>
                </a:cubicBezTo>
                <a:cubicBezTo>
                  <a:pt x="5155223" y="3792415"/>
                  <a:pt x="3795346" y="3962400"/>
                  <a:pt x="3077308" y="4012223"/>
                </a:cubicBezTo>
                <a:cubicBezTo>
                  <a:pt x="2359270" y="4062046"/>
                  <a:pt x="1987061" y="4073770"/>
                  <a:pt x="1582615" y="4047393"/>
                </a:cubicBezTo>
                <a:cubicBezTo>
                  <a:pt x="1178169" y="4021016"/>
                  <a:pt x="905608" y="3977054"/>
                  <a:pt x="650631" y="3853962"/>
                </a:cubicBezTo>
                <a:cubicBezTo>
                  <a:pt x="395654" y="3730870"/>
                  <a:pt x="224204" y="3519854"/>
                  <a:pt x="52754" y="3308839"/>
                </a:cubicBezTo>
              </a:path>
            </a:pathLst>
          </a:custGeom>
          <a:solidFill>
            <a:srgbClr val="00B0F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0" y="5429264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241326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3074" name="Group 2"/>
          <p:cNvGrpSpPr>
            <a:grpSpLocks/>
          </p:cNvGrpSpPr>
          <p:nvPr/>
        </p:nvGrpSpPr>
        <p:grpSpPr bwMode="auto">
          <a:xfrm>
            <a:off x="357158" y="0"/>
            <a:ext cx="2428892" cy="2214554"/>
            <a:chOff x="3753" y="6187"/>
            <a:chExt cx="3715" cy="3391"/>
          </a:xfrm>
        </p:grpSpPr>
        <p:sp>
          <p:nvSpPr>
            <p:cNvPr id="3075" name="Freeform 3"/>
            <p:cNvSpPr>
              <a:spLocks/>
            </p:cNvSpPr>
            <p:nvPr/>
          </p:nvSpPr>
          <p:spPr bwMode="auto">
            <a:xfrm>
              <a:off x="3820" y="6489"/>
              <a:ext cx="3607" cy="1534"/>
            </a:xfrm>
            <a:custGeom>
              <a:avLst/>
              <a:gdLst/>
              <a:ahLst/>
              <a:cxnLst>
                <a:cxn ang="0">
                  <a:pos x="119" y="1064"/>
                </a:cxn>
                <a:cxn ang="0">
                  <a:pos x="128" y="683"/>
                </a:cxn>
                <a:cxn ang="0">
                  <a:pos x="110" y="107"/>
                </a:cxn>
                <a:cxn ang="0">
                  <a:pos x="110" y="42"/>
                </a:cxn>
                <a:cxn ang="0">
                  <a:pos x="602" y="219"/>
                </a:cxn>
                <a:cxn ang="0">
                  <a:pos x="1327" y="358"/>
                </a:cxn>
                <a:cxn ang="0">
                  <a:pos x="2256" y="442"/>
                </a:cxn>
                <a:cxn ang="0">
                  <a:pos x="2886" y="386"/>
                </a:cxn>
                <a:cxn ang="0">
                  <a:pos x="3549" y="237"/>
                </a:cxn>
                <a:cxn ang="0">
                  <a:pos x="3454" y="869"/>
                </a:cxn>
                <a:cxn ang="0">
                  <a:pos x="3454" y="1287"/>
                </a:cxn>
                <a:cxn ang="0">
                  <a:pos x="2869" y="1306"/>
                </a:cxn>
                <a:cxn ang="0">
                  <a:pos x="2168" y="1343"/>
                </a:cxn>
                <a:cxn ang="0">
                  <a:pos x="1457" y="1408"/>
                </a:cxn>
                <a:cxn ang="0">
                  <a:pos x="844" y="1296"/>
                </a:cxn>
                <a:cxn ang="0">
                  <a:pos x="119" y="1064"/>
                </a:cxn>
              </a:cxnLst>
              <a:rect l="0" t="0" r="r" b="b"/>
              <a:pathLst>
                <a:path w="3644" h="1416">
                  <a:moveTo>
                    <a:pt x="119" y="1064"/>
                  </a:moveTo>
                  <a:cubicBezTo>
                    <a:pt x="0" y="962"/>
                    <a:pt x="129" y="842"/>
                    <a:pt x="128" y="683"/>
                  </a:cubicBezTo>
                  <a:cubicBezTo>
                    <a:pt x="127" y="524"/>
                    <a:pt x="113" y="214"/>
                    <a:pt x="110" y="107"/>
                  </a:cubicBezTo>
                  <a:cubicBezTo>
                    <a:pt x="107" y="0"/>
                    <a:pt x="28" y="23"/>
                    <a:pt x="110" y="42"/>
                  </a:cubicBezTo>
                  <a:cubicBezTo>
                    <a:pt x="192" y="61"/>
                    <a:pt x="399" y="166"/>
                    <a:pt x="602" y="219"/>
                  </a:cubicBezTo>
                  <a:cubicBezTo>
                    <a:pt x="805" y="272"/>
                    <a:pt x="1051" y="321"/>
                    <a:pt x="1327" y="358"/>
                  </a:cubicBezTo>
                  <a:cubicBezTo>
                    <a:pt x="1603" y="395"/>
                    <a:pt x="1996" y="437"/>
                    <a:pt x="2256" y="442"/>
                  </a:cubicBezTo>
                  <a:cubicBezTo>
                    <a:pt x="2516" y="447"/>
                    <a:pt x="2671" y="420"/>
                    <a:pt x="2886" y="386"/>
                  </a:cubicBezTo>
                  <a:cubicBezTo>
                    <a:pt x="3101" y="352"/>
                    <a:pt x="3454" y="157"/>
                    <a:pt x="3549" y="237"/>
                  </a:cubicBezTo>
                  <a:cubicBezTo>
                    <a:pt x="3644" y="317"/>
                    <a:pt x="3470" y="694"/>
                    <a:pt x="3454" y="869"/>
                  </a:cubicBezTo>
                  <a:cubicBezTo>
                    <a:pt x="3438" y="1044"/>
                    <a:pt x="3552" y="1214"/>
                    <a:pt x="3454" y="1287"/>
                  </a:cubicBezTo>
                  <a:cubicBezTo>
                    <a:pt x="3356" y="1360"/>
                    <a:pt x="3083" y="1297"/>
                    <a:pt x="2869" y="1306"/>
                  </a:cubicBezTo>
                  <a:cubicBezTo>
                    <a:pt x="2655" y="1315"/>
                    <a:pt x="2403" y="1326"/>
                    <a:pt x="2168" y="1343"/>
                  </a:cubicBezTo>
                  <a:cubicBezTo>
                    <a:pt x="1933" y="1360"/>
                    <a:pt x="1678" y="1416"/>
                    <a:pt x="1457" y="1408"/>
                  </a:cubicBezTo>
                  <a:cubicBezTo>
                    <a:pt x="1236" y="1400"/>
                    <a:pt x="1068" y="1353"/>
                    <a:pt x="844" y="1296"/>
                  </a:cubicBezTo>
                  <a:cubicBezTo>
                    <a:pt x="620" y="1239"/>
                    <a:pt x="238" y="1166"/>
                    <a:pt x="119" y="106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" name="Oval 4"/>
            <p:cNvSpPr>
              <a:spLocks noChangeArrowheads="1"/>
            </p:cNvSpPr>
            <p:nvPr/>
          </p:nvSpPr>
          <p:spPr bwMode="auto">
            <a:xfrm>
              <a:off x="5809" y="7349"/>
              <a:ext cx="396" cy="382"/>
            </a:xfrm>
            <a:prstGeom prst="ellipse">
              <a:avLst/>
            </a:pr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7" name="Freeform 5"/>
            <p:cNvSpPr>
              <a:spLocks/>
            </p:cNvSpPr>
            <p:nvPr/>
          </p:nvSpPr>
          <p:spPr bwMode="auto">
            <a:xfrm>
              <a:off x="3864" y="7440"/>
              <a:ext cx="3604" cy="1708"/>
            </a:xfrm>
            <a:custGeom>
              <a:avLst/>
              <a:gdLst/>
              <a:ahLst/>
              <a:cxnLst>
                <a:cxn ang="0">
                  <a:pos x="75" y="1469"/>
                </a:cxn>
                <a:cxn ang="0">
                  <a:pos x="75" y="866"/>
                </a:cxn>
                <a:cxn ang="0">
                  <a:pos x="47" y="104"/>
                </a:cxn>
                <a:cxn ang="0">
                  <a:pos x="354" y="243"/>
                </a:cxn>
                <a:cxn ang="0">
                  <a:pos x="1162" y="438"/>
                </a:cxn>
                <a:cxn ang="0">
                  <a:pos x="1989" y="429"/>
                </a:cxn>
                <a:cxn ang="0">
                  <a:pos x="2630" y="327"/>
                </a:cxn>
                <a:cxn ang="0">
                  <a:pos x="3082" y="290"/>
                </a:cxn>
                <a:cxn ang="0">
                  <a:pos x="3401" y="206"/>
                </a:cxn>
                <a:cxn ang="0">
                  <a:pos x="3420" y="931"/>
                </a:cxn>
                <a:cxn ang="0">
                  <a:pos x="3364" y="1590"/>
                </a:cxn>
                <a:cxn ang="0">
                  <a:pos x="1980" y="1637"/>
                </a:cxn>
                <a:cxn ang="0">
                  <a:pos x="623" y="1590"/>
                </a:cxn>
                <a:cxn ang="0">
                  <a:pos x="122" y="1590"/>
                </a:cxn>
                <a:cxn ang="0">
                  <a:pos x="75" y="1469"/>
                </a:cxn>
              </a:cxnLst>
              <a:rect l="0" t="0" r="r" b="b"/>
              <a:pathLst>
                <a:path w="3604" h="1708">
                  <a:moveTo>
                    <a:pt x="75" y="1469"/>
                  </a:moveTo>
                  <a:cubicBezTo>
                    <a:pt x="67" y="1348"/>
                    <a:pt x="80" y="1093"/>
                    <a:pt x="75" y="866"/>
                  </a:cubicBezTo>
                  <a:cubicBezTo>
                    <a:pt x="70" y="639"/>
                    <a:pt x="0" y="208"/>
                    <a:pt x="47" y="104"/>
                  </a:cubicBezTo>
                  <a:cubicBezTo>
                    <a:pt x="94" y="0"/>
                    <a:pt x="168" y="187"/>
                    <a:pt x="354" y="243"/>
                  </a:cubicBezTo>
                  <a:cubicBezTo>
                    <a:pt x="540" y="299"/>
                    <a:pt x="890" y="407"/>
                    <a:pt x="1162" y="438"/>
                  </a:cubicBezTo>
                  <a:cubicBezTo>
                    <a:pt x="1434" y="469"/>
                    <a:pt x="1744" y="448"/>
                    <a:pt x="1989" y="429"/>
                  </a:cubicBezTo>
                  <a:cubicBezTo>
                    <a:pt x="2234" y="410"/>
                    <a:pt x="2448" y="350"/>
                    <a:pt x="2630" y="327"/>
                  </a:cubicBezTo>
                  <a:cubicBezTo>
                    <a:pt x="2812" y="304"/>
                    <a:pt x="2954" y="310"/>
                    <a:pt x="3082" y="290"/>
                  </a:cubicBezTo>
                  <a:cubicBezTo>
                    <a:pt x="3210" y="270"/>
                    <a:pt x="3345" y="99"/>
                    <a:pt x="3401" y="206"/>
                  </a:cubicBezTo>
                  <a:cubicBezTo>
                    <a:pt x="3457" y="313"/>
                    <a:pt x="3426" y="700"/>
                    <a:pt x="3420" y="931"/>
                  </a:cubicBezTo>
                  <a:cubicBezTo>
                    <a:pt x="3414" y="1162"/>
                    <a:pt x="3604" y="1472"/>
                    <a:pt x="3364" y="1590"/>
                  </a:cubicBezTo>
                  <a:cubicBezTo>
                    <a:pt x="3124" y="1708"/>
                    <a:pt x="2437" y="1637"/>
                    <a:pt x="1980" y="1637"/>
                  </a:cubicBezTo>
                  <a:cubicBezTo>
                    <a:pt x="1523" y="1637"/>
                    <a:pt x="933" y="1598"/>
                    <a:pt x="623" y="1590"/>
                  </a:cubicBezTo>
                  <a:cubicBezTo>
                    <a:pt x="313" y="1582"/>
                    <a:pt x="213" y="1608"/>
                    <a:pt x="122" y="1590"/>
                  </a:cubicBezTo>
                  <a:cubicBezTo>
                    <a:pt x="31" y="1572"/>
                    <a:pt x="83" y="1590"/>
                    <a:pt x="75" y="1469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8" name="Freeform 6"/>
            <p:cNvSpPr>
              <a:spLocks/>
            </p:cNvSpPr>
            <p:nvPr/>
          </p:nvSpPr>
          <p:spPr bwMode="auto">
            <a:xfrm>
              <a:off x="4422" y="8010"/>
              <a:ext cx="659" cy="667"/>
            </a:xfrm>
            <a:custGeom>
              <a:avLst/>
              <a:gdLst/>
              <a:ahLst/>
              <a:cxnLst>
                <a:cxn ang="0">
                  <a:pos x="511" y="212"/>
                </a:cxn>
                <a:cxn ang="0">
                  <a:pos x="613" y="212"/>
                </a:cxn>
                <a:cxn ang="0">
                  <a:pos x="530" y="63"/>
                </a:cxn>
                <a:cxn ang="0">
                  <a:pos x="363" y="8"/>
                </a:cxn>
                <a:cxn ang="0">
                  <a:pos x="261" y="17"/>
                </a:cxn>
                <a:cxn ang="0">
                  <a:pos x="177" y="35"/>
                </a:cxn>
                <a:cxn ang="0">
                  <a:pos x="121" y="100"/>
                </a:cxn>
                <a:cxn ang="0">
                  <a:pos x="140" y="286"/>
                </a:cxn>
                <a:cxn ang="0">
                  <a:pos x="446" y="370"/>
                </a:cxn>
                <a:cxn ang="0">
                  <a:pos x="465" y="453"/>
                </a:cxn>
                <a:cxn ang="0">
                  <a:pos x="372" y="546"/>
                </a:cxn>
                <a:cxn ang="0">
                  <a:pos x="205" y="500"/>
                </a:cxn>
                <a:cxn ang="0">
                  <a:pos x="121" y="416"/>
                </a:cxn>
                <a:cxn ang="0">
                  <a:pos x="9" y="472"/>
                </a:cxn>
                <a:cxn ang="0">
                  <a:pos x="177" y="593"/>
                </a:cxn>
                <a:cxn ang="0">
                  <a:pos x="428" y="658"/>
                </a:cxn>
                <a:cxn ang="0">
                  <a:pos x="595" y="537"/>
                </a:cxn>
                <a:cxn ang="0">
                  <a:pos x="623" y="370"/>
                </a:cxn>
                <a:cxn ang="0">
                  <a:pos x="381" y="240"/>
                </a:cxn>
                <a:cxn ang="0">
                  <a:pos x="261" y="193"/>
                </a:cxn>
                <a:cxn ang="0">
                  <a:pos x="261" y="119"/>
                </a:cxn>
                <a:cxn ang="0">
                  <a:pos x="400" y="119"/>
                </a:cxn>
                <a:cxn ang="0">
                  <a:pos x="511" y="212"/>
                </a:cxn>
              </a:cxnLst>
              <a:rect l="0" t="0" r="r" b="b"/>
              <a:pathLst>
                <a:path w="659" h="667">
                  <a:moveTo>
                    <a:pt x="511" y="212"/>
                  </a:moveTo>
                  <a:cubicBezTo>
                    <a:pt x="546" y="228"/>
                    <a:pt x="610" y="237"/>
                    <a:pt x="613" y="212"/>
                  </a:cubicBezTo>
                  <a:cubicBezTo>
                    <a:pt x="616" y="187"/>
                    <a:pt x="572" y="97"/>
                    <a:pt x="530" y="63"/>
                  </a:cubicBezTo>
                  <a:cubicBezTo>
                    <a:pt x="488" y="29"/>
                    <a:pt x="408" y="16"/>
                    <a:pt x="363" y="8"/>
                  </a:cubicBezTo>
                  <a:cubicBezTo>
                    <a:pt x="318" y="0"/>
                    <a:pt x="292" y="12"/>
                    <a:pt x="261" y="17"/>
                  </a:cubicBezTo>
                  <a:cubicBezTo>
                    <a:pt x="230" y="22"/>
                    <a:pt x="200" y="21"/>
                    <a:pt x="177" y="35"/>
                  </a:cubicBezTo>
                  <a:cubicBezTo>
                    <a:pt x="154" y="49"/>
                    <a:pt x="127" y="58"/>
                    <a:pt x="121" y="100"/>
                  </a:cubicBezTo>
                  <a:cubicBezTo>
                    <a:pt x="115" y="142"/>
                    <a:pt x="86" y="241"/>
                    <a:pt x="140" y="286"/>
                  </a:cubicBezTo>
                  <a:cubicBezTo>
                    <a:pt x="194" y="331"/>
                    <a:pt x="392" y="342"/>
                    <a:pt x="446" y="370"/>
                  </a:cubicBezTo>
                  <a:cubicBezTo>
                    <a:pt x="500" y="398"/>
                    <a:pt x="477" y="424"/>
                    <a:pt x="465" y="453"/>
                  </a:cubicBezTo>
                  <a:cubicBezTo>
                    <a:pt x="453" y="482"/>
                    <a:pt x="415" y="538"/>
                    <a:pt x="372" y="546"/>
                  </a:cubicBezTo>
                  <a:cubicBezTo>
                    <a:pt x="329" y="554"/>
                    <a:pt x="247" y="522"/>
                    <a:pt x="205" y="500"/>
                  </a:cubicBezTo>
                  <a:cubicBezTo>
                    <a:pt x="163" y="478"/>
                    <a:pt x="154" y="421"/>
                    <a:pt x="121" y="416"/>
                  </a:cubicBezTo>
                  <a:cubicBezTo>
                    <a:pt x="88" y="411"/>
                    <a:pt x="0" y="443"/>
                    <a:pt x="9" y="472"/>
                  </a:cubicBezTo>
                  <a:cubicBezTo>
                    <a:pt x="18" y="501"/>
                    <a:pt x="107" y="562"/>
                    <a:pt x="177" y="593"/>
                  </a:cubicBezTo>
                  <a:cubicBezTo>
                    <a:pt x="247" y="624"/>
                    <a:pt x="358" y="667"/>
                    <a:pt x="428" y="658"/>
                  </a:cubicBezTo>
                  <a:cubicBezTo>
                    <a:pt x="498" y="649"/>
                    <a:pt x="563" y="585"/>
                    <a:pt x="595" y="537"/>
                  </a:cubicBezTo>
                  <a:cubicBezTo>
                    <a:pt x="627" y="489"/>
                    <a:pt x="659" y="419"/>
                    <a:pt x="623" y="370"/>
                  </a:cubicBezTo>
                  <a:cubicBezTo>
                    <a:pt x="587" y="321"/>
                    <a:pt x="441" y="269"/>
                    <a:pt x="381" y="240"/>
                  </a:cubicBezTo>
                  <a:cubicBezTo>
                    <a:pt x="321" y="211"/>
                    <a:pt x="281" y="213"/>
                    <a:pt x="261" y="193"/>
                  </a:cubicBezTo>
                  <a:cubicBezTo>
                    <a:pt x="241" y="173"/>
                    <a:pt x="238" y="131"/>
                    <a:pt x="261" y="119"/>
                  </a:cubicBezTo>
                  <a:cubicBezTo>
                    <a:pt x="284" y="107"/>
                    <a:pt x="364" y="99"/>
                    <a:pt x="400" y="119"/>
                  </a:cubicBezTo>
                  <a:cubicBezTo>
                    <a:pt x="436" y="139"/>
                    <a:pt x="476" y="196"/>
                    <a:pt x="511" y="2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9" name="Freeform 7"/>
            <p:cNvSpPr>
              <a:spLocks/>
            </p:cNvSpPr>
            <p:nvPr/>
          </p:nvSpPr>
          <p:spPr bwMode="auto">
            <a:xfrm>
              <a:off x="5070" y="7948"/>
              <a:ext cx="613" cy="808"/>
            </a:xfrm>
            <a:custGeom>
              <a:avLst/>
              <a:gdLst/>
              <a:ahLst/>
              <a:cxnLst>
                <a:cxn ang="0">
                  <a:pos x="11" y="729"/>
                </a:cxn>
                <a:cxn ang="0">
                  <a:pos x="198" y="255"/>
                </a:cxn>
                <a:cxn ang="0">
                  <a:pos x="263" y="62"/>
                </a:cxn>
                <a:cxn ang="0">
                  <a:pos x="393" y="62"/>
                </a:cxn>
                <a:cxn ang="0">
                  <a:pos x="504" y="432"/>
                </a:cxn>
                <a:cxn ang="0">
                  <a:pos x="613" y="729"/>
                </a:cxn>
                <a:cxn ang="0">
                  <a:pos x="504" y="729"/>
                </a:cxn>
                <a:cxn ang="0">
                  <a:pos x="430" y="590"/>
                </a:cxn>
                <a:cxn ang="0">
                  <a:pos x="188" y="590"/>
                </a:cxn>
                <a:cxn ang="0">
                  <a:pos x="133" y="729"/>
                </a:cxn>
                <a:cxn ang="0">
                  <a:pos x="11" y="729"/>
                </a:cxn>
              </a:cxnLst>
              <a:rect l="0" t="0" r="r" b="b"/>
              <a:pathLst>
                <a:path w="613" h="808">
                  <a:moveTo>
                    <a:pt x="11" y="729"/>
                  </a:moveTo>
                  <a:cubicBezTo>
                    <a:pt x="22" y="650"/>
                    <a:pt x="156" y="366"/>
                    <a:pt x="198" y="255"/>
                  </a:cubicBezTo>
                  <a:cubicBezTo>
                    <a:pt x="240" y="144"/>
                    <a:pt x="231" y="94"/>
                    <a:pt x="263" y="62"/>
                  </a:cubicBezTo>
                  <a:cubicBezTo>
                    <a:pt x="295" y="30"/>
                    <a:pt x="353" y="0"/>
                    <a:pt x="393" y="62"/>
                  </a:cubicBezTo>
                  <a:cubicBezTo>
                    <a:pt x="433" y="124"/>
                    <a:pt x="467" y="321"/>
                    <a:pt x="504" y="432"/>
                  </a:cubicBezTo>
                  <a:cubicBezTo>
                    <a:pt x="541" y="543"/>
                    <a:pt x="613" y="680"/>
                    <a:pt x="613" y="729"/>
                  </a:cubicBezTo>
                  <a:cubicBezTo>
                    <a:pt x="613" y="778"/>
                    <a:pt x="534" y="752"/>
                    <a:pt x="504" y="729"/>
                  </a:cubicBezTo>
                  <a:cubicBezTo>
                    <a:pt x="474" y="706"/>
                    <a:pt x="483" y="613"/>
                    <a:pt x="430" y="590"/>
                  </a:cubicBezTo>
                  <a:cubicBezTo>
                    <a:pt x="377" y="567"/>
                    <a:pt x="238" y="567"/>
                    <a:pt x="188" y="590"/>
                  </a:cubicBezTo>
                  <a:cubicBezTo>
                    <a:pt x="138" y="613"/>
                    <a:pt x="163" y="706"/>
                    <a:pt x="133" y="729"/>
                  </a:cubicBezTo>
                  <a:cubicBezTo>
                    <a:pt x="103" y="752"/>
                    <a:pt x="0" y="808"/>
                    <a:pt x="11" y="7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80" name="Freeform 8"/>
            <p:cNvSpPr>
              <a:spLocks/>
            </p:cNvSpPr>
            <p:nvPr/>
          </p:nvSpPr>
          <p:spPr bwMode="auto">
            <a:xfrm>
              <a:off x="5700" y="8023"/>
              <a:ext cx="505" cy="779"/>
            </a:xfrm>
            <a:custGeom>
              <a:avLst/>
              <a:gdLst/>
              <a:ahLst/>
              <a:cxnLst>
                <a:cxn ang="0">
                  <a:pos x="106" y="654"/>
                </a:cxn>
                <a:cxn ang="0">
                  <a:pos x="106" y="348"/>
                </a:cxn>
                <a:cxn ang="0">
                  <a:pos x="51" y="50"/>
                </a:cxn>
                <a:cxn ang="0">
                  <a:pos x="413" y="50"/>
                </a:cxn>
                <a:cxn ang="0">
                  <a:pos x="502" y="50"/>
                </a:cxn>
                <a:cxn ang="0">
                  <a:pos x="432" y="180"/>
                </a:cxn>
                <a:cxn ang="0">
                  <a:pos x="190" y="180"/>
                </a:cxn>
                <a:cxn ang="0">
                  <a:pos x="190" y="338"/>
                </a:cxn>
                <a:cxn ang="0">
                  <a:pos x="367" y="338"/>
                </a:cxn>
                <a:cxn ang="0">
                  <a:pos x="367" y="413"/>
                </a:cxn>
                <a:cxn ang="0">
                  <a:pos x="339" y="459"/>
                </a:cxn>
                <a:cxn ang="0">
                  <a:pos x="190" y="459"/>
                </a:cxn>
                <a:cxn ang="0">
                  <a:pos x="237" y="733"/>
                </a:cxn>
                <a:cxn ang="0">
                  <a:pos x="106" y="733"/>
                </a:cxn>
                <a:cxn ang="0">
                  <a:pos x="106" y="654"/>
                </a:cxn>
              </a:cxnLst>
              <a:rect l="0" t="0" r="r" b="b"/>
              <a:pathLst>
                <a:path w="505" h="779">
                  <a:moveTo>
                    <a:pt x="106" y="654"/>
                  </a:moveTo>
                  <a:cubicBezTo>
                    <a:pt x="106" y="590"/>
                    <a:pt x="115" y="449"/>
                    <a:pt x="106" y="348"/>
                  </a:cubicBezTo>
                  <a:cubicBezTo>
                    <a:pt x="97" y="247"/>
                    <a:pt x="0" y="100"/>
                    <a:pt x="51" y="50"/>
                  </a:cubicBezTo>
                  <a:cubicBezTo>
                    <a:pt x="102" y="0"/>
                    <a:pt x="338" y="50"/>
                    <a:pt x="413" y="50"/>
                  </a:cubicBezTo>
                  <a:cubicBezTo>
                    <a:pt x="488" y="50"/>
                    <a:pt x="499" y="28"/>
                    <a:pt x="502" y="50"/>
                  </a:cubicBezTo>
                  <a:cubicBezTo>
                    <a:pt x="505" y="72"/>
                    <a:pt x="484" y="158"/>
                    <a:pt x="432" y="180"/>
                  </a:cubicBezTo>
                  <a:cubicBezTo>
                    <a:pt x="380" y="202"/>
                    <a:pt x="230" y="154"/>
                    <a:pt x="190" y="180"/>
                  </a:cubicBezTo>
                  <a:cubicBezTo>
                    <a:pt x="150" y="206"/>
                    <a:pt x="161" y="312"/>
                    <a:pt x="190" y="338"/>
                  </a:cubicBezTo>
                  <a:cubicBezTo>
                    <a:pt x="219" y="364"/>
                    <a:pt x="338" y="326"/>
                    <a:pt x="367" y="338"/>
                  </a:cubicBezTo>
                  <a:cubicBezTo>
                    <a:pt x="396" y="350"/>
                    <a:pt x="372" y="393"/>
                    <a:pt x="367" y="413"/>
                  </a:cubicBezTo>
                  <a:cubicBezTo>
                    <a:pt x="362" y="433"/>
                    <a:pt x="368" y="451"/>
                    <a:pt x="339" y="459"/>
                  </a:cubicBezTo>
                  <a:cubicBezTo>
                    <a:pt x="310" y="467"/>
                    <a:pt x="207" y="413"/>
                    <a:pt x="190" y="459"/>
                  </a:cubicBezTo>
                  <a:cubicBezTo>
                    <a:pt x="173" y="505"/>
                    <a:pt x="251" y="687"/>
                    <a:pt x="237" y="733"/>
                  </a:cubicBezTo>
                  <a:cubicBezTo>
                    <a:pt x="223" y="779"/>
                    <a:pt x="128" y="746"/>
                    <a:pt x="106" y="733"/>
                  </a:cubicBezTo>
                  <a:cubicBezTo>
                    <a:pt x="84" y="720"/>
                    <a:pt x="106" y="718"/>
                    <a:pt x="106" y="65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81" name="Freeform 9"/>
            <p:cNvSpPr>
              <a:spLocks/>
            </p:cNvSpPr>
            <p:nvPr/>
          </p:nvSpPr>
          <p:spPr bwMode="auto">
            <a:xfrm>
              <a:off x="6143" y="8091"/>
              <a:ext cx="537" cy="703"/>
            </a:xfrm>
            <a:custGeom>
              <a:avLst/>
              <a:gdLst/>
              <a:ahLst/>
              <a:cxnLst>
                <a:cxn ang="0">
                  <a:pos x="469" y="29"/>
                </a:cxn>
                <a:cxn ang="0">
                  <a:pos x="183" y="29"/>
                </a:cxn>
                <a:cxn ang="0">
                  <a:pos x="117" y="205"/>
                </a:cxn>
                <a:cxn ang="0">
                  <a:pos x="117" y="438"/>
                </a:cxn>
                <a:cxn ang="0">
                  <a:pos x="59" y="665"/>
                </a:cxn>
                <a:cxn ang="0">
                  <a:pos x="469" y="665"/>
                </a:cxn>
                <a:cxn ang="0">
                  <a:pos x="469" y="586"/>
                </a:cxn>
                <a:cxn ang="0">
                  <a:pos x="219" y="586"/>
                </a:cxn>
                <a:cxn ang="0">
                  <a:pos x="245" y="391"/>
                </a:cxn>
                <a:cxn ang="0">
                  <a:pos x="469" y="428"/>
                </a:cxn>
                <a:cxn ang="0">
                  <a:pos x="469" y="298"/>
                </a:cxn>
                <a:cxn ang="0">
                  <a:pos x="245" y="298"/>
                </a:cxn>
                <a:cxn ang="0">
                  <a:pos x="245" y="131"/>
                </a:cxn>
                <a:cxn ang="0">
                  <a:pos x="469" y="150"/>
                </a:cxn>
                <a:cxn ang="0">
                  <a:pos x="469" y="29"/>
                </a:cxn>
              </a:cxnLst>
              <a:rect l="0" t="0" r="r" b="b"/>
              <a:pathLst>
                <a:path w="537" h="703">
                  <a:moveTo>
                    <a:pt x="469" y="29"/>
                  </a:moveTo>
                  <a:cubicBezTo>
                    <a:pt x="421" y="9"/>
                    <a:pt x="242" y="0"/>
                    <a:pt x="183" y="29"/>
                  </a:cubicBezTo>
                  <a:cubicBezTo>
                    <a:pt x="124" y="58"/>
                    <a:pt x="128" y="137"/>
                    <a:pt x="117" y="205"/>
                  </a:cubicBezTo>
                  <a:cubicBezTo>
                    <a:pt x="106" y="273"/>
                    <a:pt x="127" y="361"/>
                    <a:pt x="117" y="438"/>
                  </a:cubicBezTo>
                  <a:cubicBezTo>
                    <a:pt x="107" y="515"/>
                    <a:pt x="0" y="627"/>
                    <a:pt x="59" y="665"/>
                  </a:cubicBezTo>
                  <a:cubicBezTo>
                    <a:pt x="118" y="703"/>
                    <a:pt x="401" y="678"/>
                    <a:pt x="469" y="665"/>
                  </a:cubicBezTo>
                  <a:cubicBezTo>
                    <a:pt x="537" y="652"/>
                    <a:pt x="511" y="599"/>
                    <a:pt x="469" y="586"/>
                  </a:cubicBezTo>
                  <a:cubicBezTo>
                    <a:pt x="427" y="573"/>
                    <a:pt x="256" y="618"/>
                    <a:pt x="219" y="586"/>
                  </a:cubicBezTo>
                  <a:cubicBezTo>
                    <a:pt x="182" y="554"/>
                    <a:pt x="203" y="417"/>
                    <a:pt x="245" y="391"/>
                  </a:cubicBezTo>
                  <a:cubicBezTo>
                    <a:pt x="287" y="365"/>
                    <a:pt x="432" y="443"/>
                    <a:pt x="469" y="428"/>
                  </a:cubicBezTo>
                  <a:cubicBezTo>
                    <a:pt x="506" y="413"/>
                    <a:pt x="506" y="320"/>
                    <a:pt x="469" y="298"/>
                  </a:cubicBezTo>
                  <a:cubicBezTo>
                    <a:pt x="432" y="276"/>
                    <a:pt x="282" y="326"/>
                    <a:pt x="245" y="298"/>
                  </a:cubicBezTo>
                  <a:cubicBezTo>
                    <a:pt x="208" y="270"/>
                    <a:pt x="208" y="156"/>
                    <a:pt x="245" y="131"/>
                  </a:cubicBezTo>
                  <a:cubicBezTo>
                    <a:pt x="282" y="106"/>
                    <a:pt x="432" y="161"/>
                    <a:pt x="469" y="150"/>
                  </a:cubicBezTo>
                  <a:cubicBezTo>
                    <a:pt x="506" y="139"/>
                    <a:pt x="517" y="49"/>
                    <a:pt x="469" y="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82" name="Freeform 10"/>
            <p:cNvSpPr>
              <a:spLocks/>
            </p:cNvSpPr>
            <p:nvPr/>
          </p:nvSpPr>
          <p:spPr bwMode="auto">
            <a:xfrm>
              <a:off x="5305" y="8123"/>
              <a:ext cx="130" cy="308"/>
            </a:xfrm>
            <a:custGeom>
              <a:avLst/>
              <a:gdLst/>
              <a:ahLst/>
              <a:cxnLst>
                <a:cxn ang="0">
                  <a:pos x="56" y="62"/>
                </a:cxn>
                <a:cxn ang="0">
                  <a:pos x="9" y="229"/>
                </a:cxn>
                <a:cxn ang="0">
                  <a:pos x="111" y="275"/>
                </a:cxn>
                <a:cxn ang="0">
                  <a:pos x="121" y="34"/>
                </a:cxn>
                <a:cxn ang="0">
                  <a:pos x="56" y="62"/>
                </a:cxn>
              </a:cxnLst>
              <a:rect l="0" t="0" r="r" b="b"/>
              <a:pathLst>
                <a:path w="130" h="308">
                  <a:moveTo>
                    <a:pt x="56" y="62"/>
                  </a:moveTo>
                  <a:cubicBezTo>
                    <a:pt x="37" y="95"/>
                    <a:pt x="0" y="194"/>
                    <a:pt x="9" y="229"/>
                  </a:cubicBezTo>
                  <a:cubicBezTo>
                    <a:pt x="18" y="264"/>
                    <a:pt x="92" y="308"/>
                    <a:pt x="111" y="275"/>
                  </a:cubicBezTo>
                  <a:cubicBezTo>
                    <a:pt x="130" y="242"/>
                    <a:pt x="126" y="68"/>
                    <a:pt x="121" y="34"/>
                  </a:cubicBezTo>
                  <a:cubicBezTo>
                    <a:pt x="116" y="0"/>
                    <a:pt x="75" y="29"/>
                    <a:pt x="56" y="62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83" name="Freeform 11"/>
            <p:cNvSpPr>
              <a:spLocks/>
            </p:cNvSpPr>
            <p:nvPr/>
          </p:nvSpPr>
          <p:spPr bwMode="auto">
            <a:xfrm>
              <a:off x="4592" y="7247"/>
              <a:ext cx="1350" cy="600"/>
            </a:xfrm>
            <a:custGeom>
              <a:avLst/>
              <a:gdLst/>
              <a:ahLst/>
              <a:cxnLst>
                <a:cxn ang="0">
                  <a:pos x="1335" y="557"/>
                </a:cxn>
                <a:cxn ang="0">
                  <a:pos x="1108" y="343"/>
                </a:cxn>
                <a:cxn ang="0">
                  <a:pos x="936" y="102"/>
                </a:cxn>
                <a:cxn ang="0">
                  <a:pos x="843" y="9"/>
                </a:cxn>
                <a:cxn ang="0">
                  <a:pos x="564" y="46"/>
                </a:cxn>
                <a:cxn ang="0">
                  <a:pos x="193" y="193"/>
                </a:cxn>
                <a:cxn ang="0">
                  <a:pos x="146" y="297"/>
                </a:cxn>
                <a:cxn ang="0">
                  <a:pos x="193" y="362"/>
                </a:cxn>
                <a:cxn ang="0">
                  <a:pos x="713" y="193"/>
                </a:cxn>
                <a:cxn ang="0">
                  <a:pos x="843" y="371"/>
                </a:cxn>
                <a:cxn ang="0">
                  <a:pos x="90" y="484"/>
                </a:cxn>
                <a:cxn ang="0">
                  <a:pos x="304" y="557"/>
                </a:cxn>
                <a:cxn ang="0">
                  <a:pos x="713" y="594"/>
                </a:cxn>
                <a:cxn ang="0">
                  <a:pos x="1019" y="594"/>
                </a:cxn>
                <a:cxn ang="0">
                  <a:pos x="1335" y="557"/>
                </a:cxn>
              </a:cxnLst>
              <a:rect l="0" t="0" r="r" b="b"/>
              <a:pathLst>
                <a:path w="1350" h="600">
                  <a:moveTo>
                    <a:pt x="1335" y="557"/>
                  </a:moveTo>
                  <a:cubicBezTo>
                    <a:pt x="1350" y="515"/>
                    <a:pt x="1174" y="419"/>
                    <a:pt x="1108" y="343"/>
                  </a:cubicBezTo>
                  <a:cubicBezTo>
                    <a:pt x="1042" y="267"/>
                    <a:pt x="980" y="158"/>
                    <a:pt x="936" y="102"/>
                  </a:cubicBezTo>
                  <a:cubicBezTo>
                    <a:pt x="892" y="46"/>
                    <a:pt x="905" y="18"/>
                    <a:pt x="843" y="9"/>
                  </a:cubicBezTo>
                  <a:cubicBezTo>
                    <a:pt x="781" y="0"/>
                    <a:pt x="672" y="15"/>
                    <a:pt x="564" y="46"/>
                  </a:cubicBezTo>
                  <a:cubicBezTo>
                    <a:pt x="456" y="77"/>
                    <a:pt x="263" y="151"/>
                    <a:pt x="193" y="193"/>
                  </a:cubicBezTo>
                  <a:cubicBezTo>
                    <a:pt x="123" y="235"/>
                    <a:pt x="146" y="269"/>
                    <a:pt x="146" y="297"/>
                  </a:cubicBezTo>
                  <a:cubicBezTo>
                    <a:pt x="146" y="325"/>
                    <a:pt x="99" y="379"/>
                    <a:pt x="193" y="362"/>
                  </a:cubicBezTo>
                  <a:cubicBezTo>
                    <a:pt x="287" y="345"/>
                    <a:pt x="605" y="191"/>
                    <a:pt x="713" y="193"/>
                  </a:cubicBezTo>
                  <a:cubicBezTo>
                    <a:pt x="821" y="195"/>
                    <a:pt x="947" y="323"/>
                    <a:pt x="843" y="371"/>
                  </a:cubicBezTo>
                  <a:cubicBezTo>
                    <a:pt x="739" y="419"/>
                    <a:pt x="180" y="453"/>
                    <a:pt x="90" y="484"/>
                  </a:cubicBezTo>
                  <a:cubicBezTo>
                    <a:pt x="0" y="515"/>
                    <a:pt x="200" y="539"/>
                    <a:pt x="304" y="557"/>
                  </a:cubicBezTo>
                  <a:cubicBezTo>
                    <a:pt x="408" y="575"/>
                    <a:pt x="594" y="588"/>
                    <a:pt x="713" y="594"/>
                  </a:cubicBezTo>
                  <a:cubicBezTo>
                    <a:pt x="832" y="600"/>
                    <a:pt x="917" y="599"/>
                    <a:pt x="1019" y="594"/>
                  </a:cubicBezTo>
                  <a:cubicBezTo>
                    <a:pt x="1121" y="589"/>
                    <a:pt x="1320" y="599"/>
                    <a:pt x="1335" y="557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84" name="Rectangle 12"/>
            <p:cNvSpPr>
              <a:spLocks noChangeArrowheads="1"/>
            </p:cNvSpPr>
            <p:nvPr/>
          </p:nvSpPr>
          <p:spPr bwMode="auto">
            <a:xfrm>
              <a:off x="3820" y="6410"/>
              <a:ext cx="143" cy="3168"/>
            </a:xfrm>
            <a:prstGeom prst="rect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85" name="Oval 13"/>
            <p:cNvSpPr>
              <a:spLocks noChangeArrowheads="1"/>
            </p:cNvSpPr>
            <p:nvPr/>
          </p:nvSpPr>
          <p:spPr bwMode="auto">
            <a:xfrm>
              <a:off x="3753" y="6187"/>
              <a:ext cx="298" cy="302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44" name="43 Rectángulo"/>
          <p:cNvSpPr/>
          <p:nvPr/>
        </p:nvSpPr>
        <p:spPr>
          <a:xfrm>
            <a:off x="357158" y="214290"/>
            <a:ext cx="142876" cy="4286280"/>
          </a:xfrm>
          <a:prstGeom prst="rect">
            <a:avLst/>
          </a:prstGeom>
          <a:solidFill>
            <a:schemeClr val="tx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46" name="Group 8"/>
          <p:cNvGrpSpPr>
            <a:grpSpLocks/>
          </p:cNvGrpSpPr>
          <p:nvPr/>
        </p:nvGrpSpPr>
        <p:grpSpPr bwMode="auto">
          <a:xfrm>
            <a:off x="5857884" y="1928802"/>
            <a:ext cx="2643206" cy="714380"/>
            <a:chOff x="7090" y="7695"/>
            <a:chExt cx="4212" cy="1603"/>
          </a:xfrm>
        </p:grpSpPr>
        <p:sp>
          <p:nvSpPr>
            <p:cNvPr id="47" name="Freeform 9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8" name="Freeform 10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9" name="Freeform 11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0" name="Freeform 12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1" name="Freeform 13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2" name="Freeform 14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53" name="Group 8"/>
          <p:cNvGrpSpPr>
            <a:grpSpLocks/>
          </p:cNvGrpSpPr>
          <p:nvPr/>
        </p:nvGrpSpPr>
        <p:grpSpPr bwMode="auto">
          <a:xfrm>
            <a:off x="5072066" y="2714620"/>
            <a:ext cx="3714776" cy="1071570"/>
            <a:chOff x="7090" y="7695"/>
            <a:chExt cx="4212" cy="1603"/>
          </a:xfrm>
        </p:grpSpPr>
        <p:sp>
          <p:nvSpPr>
            <p:cNvPr id="54" name="Freeform 9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5" name="Freeform 10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086" name="Group 14"/>
          <p:cNvGrpSpPr>
            <a:grpSpLocks/>
          </p:cNvGrpSpPr>
          <p:nvPr/>
        </p:nvGrpSpPr>
        <p:grpSpPr bwMode="auto">
          <a:xfrm>
            <a:off x="4929190" y="3429000"/>
            <a:ext cx="1143008" cy="2089155"/>
            <a:chOff x="1676" y="2861"/>
            <a:chExt cx="3979" cy="6076"/>
          </a:xfrm>
        </p:grpSpPr>
        <p:sp>
          <p:nvSpPr>
            <p:cNvPr id="3087" name="Freeform 15"/>
            <p:cNvSpPr>
              <a:spLocks/>
            </p:cNvSpPr>
            <p:nvPr/>
          </p:nvSpPr>
          <p:spPr bwMode="auto">
            <a:xfrm>
              <a:off x="3923" y="7711"/>
              <a:ext cx="656" cy="73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F7994B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88" name="Freeform 16"/>
            <p:cNvSpPr>
              <a:spLocks/>
            </p:cNvSpPr>
            <p:nvPr/>
          </p:nvSpPr>
          <p:spPr bwMode="auto">
            <a:xfrm>
              <a:off x="3865" y="8248"/>
              <a:ext cx="714" cy="624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89" name="Freeform 17"/>
            <p:cNvSpPr>
              <a:spLocks/>
            </p:cNvSpPr>
            <p:nvPr/>
          </p:nvSpPr>
          <p:spPr bwMode="auto">
            <a:xfrm>
              <a:off x="2489" y="8318"/>
              <a:ext cx="790" cy="619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90" name="Freeform 18"/>
            <p:cNvSpPr>
              <a:spLocks/>
            </p:cNvSpPr>
            <p:nvPr/>
          </p:nvSpPr>
          <p:spPr bwMode="auto">
            <a:xfrm>
              <a:off x="2632" y="7711"/>
              <a:ext cx="712" cy="775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F7994B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91" name="Freeform 19"/>
            <p:cNvSpPr>
              <a:spLocks/>
            </p:cNvSpPr>
            <p:nvPr/>
          </p:nvSpPr>
          <p:spPr bwMode="auto">
            <a:xfrm>
              <a:off x="4339" y="5073"/>
              <a:ext cx="1316" cy="1946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446" y="390"/>
                </a:cxn>
                <a:cxn ang="0">
                  <a:pos x="706" y="883"/>
                </a:cxn>
                <a:cxn ang="0">
                  <a:pos x="892" y="1366"/>
                </a:cxn>
                <a:cxn ang="0">
                  <a:pos x="1263" y="1551"/>
                </a:cxn>
                <a:cxn ang="0">
                  <a:pos x="1208" y="1644"/>
                </a:cxn>
                <a:cxn ang="0">
                  <a:pos x="1022" y="1561"/>
                </a:cxn>
                <a:cxn ang="0">
                  <a:pos x="1189" y="1747"/>
                </a:cxn>
                <a:cxn ang="0">
                  <a:pos x="948" y="1663"/>
                </a:cxn>
                <a:cxn ang="0">
                  <a:pos x="1068" y="1895"/>
                </a:cxn>
                <a:cxn ang="0">
                  <a:pos x="920" y="1904"/>
                </a:cxn>
                <a:cxn ang="0">
                  <a:pos x="845" y="1719"/>
                </a:cxn>
                <a:cxn ang="0">
                  <a:pos x="827" y="1914"/>
                </a:cxn>
                <a:cxn ang="0">
                  <a:pos x="771" y="1914"/>
                </a:cxn>
                <a:cxn ang="0">
                  <a:pos x="706" y="1719"/>
                </a:cxn>
                <a:cxn ang="0">
                  <a:pos x="502" y="1802"/>
                </a:cxn>
                <a:cxn ang="0">
                  <a:pos x="576" y="1505"/>
                </a:cxn>
                <a:cxn ang="0">
                  <a:pos x="344" y="1087"/>
                </a:cxn>
                <a:cxn ang="0">
                  <a:pos x="186" y="656"/>
                </a:cxn>
                <a:cxn ang="0">
                  <a:pos x="0" y="19"/>
                </a:cxn>
              </a:cxnLst>
              <a:rect l="0" t="0" r="r" b="b"/>
              <a:pathLst>
                <a:path w="1316" h="1946">
                  <a:moveTo>
                    <a:pt x="56" y="0"/>
                  </a:moveTo>
                  <a:cubicBezTo>
                    <a:pt x="197" y="121"/>
                    <a:pt x="338" y="243"/>
                    <a:pt x="446" y="390"/>
                  </a:cubicBezTo>
                  <a:cubicBezTo>
                    <a:pt x="554" y="537"/>
                    <a:pt x="632" y="720"/>
                    <a:pt x="706" y="883"/>
                  </a:cubicBezTo>
                  <a:cubicBezTo>
                    <a:pt x="780" y="1046"/>
                    <a:pt x="799" y="1255"/>
                    <a:pt x="892" y="1366"/>
                  </a:cubicBezTo>
                  <a:cubicBezTo>
                    <a:pt x="985" y="1477"/>
                    <a:pt x="1210" y="1505"/>
                    <a:pt x="1263" y="1551"/>
                  </a:cubicBezTo>
                  <a:cubicBezTo>
                    <a:pt x="1316" y="1597"/>
                    <a:pt x="1248" y="1642"/>
                    <a:pt x="1208" y="1644"/>
                  </a:cubicBezTo>
                  <a:cubicBezTo>
                    <a:pt x="1168" y="1646"/>
                    <a:pt x="1025" y="1544"/>
                    <a:pt x="1022" y="1561"/>
                  </a:cubicBezTo>
                  <a:cubicBezTo>
                    <a:pt x="1019" y="1578"/>
                    <a:pt x="1201" y="1730"/>
                    <a:pt x="1189" y="1747"/>
                  </a:cubicBezTo>
                  <a:cubicBezTo>
                    <a:pt x="1177" y="1764"/>
                    <a:pt x="968" y="1638"/>
                    <a:pt x="948" y="1663"/>
                  </a:cubicBezTo>
                  <a:cubicBezTo>
                    <a:pt x="928" y="1688"/>
                    <a:pt x="1073" y="1855"/>
                    <a:pt x="1068" y="1895"/>
                  </a:cubicBezTo>
                  <a:cubicBezTo>
                    <a:pt x="1063" y="1935"/>
                    <a:pt x="957" y="1933"/>
                    <a:pt x="920" y="1904"/>
                  </a:cubicBezTo>
                  <a:cubicBezTo>
                    <a:pt x="883" y="1875"/>
                    <a:pt x="860" y="1717"/>
                    <a:pt x="845" y="1719"/>
                  </a:cubicBezTo>
                  <a:cubicBezTo>
                    <a:pt x="830" y="1721"/>
                    <a:pt x="839" y="1882"/>
                    <a:pt x="827" y="1914"/>
                  </a:cubicBezTo>
                  <a:cubicBezTo>
                    <a:pt x="815" y="1946"/>
                    <a:pt x="791" y="1946"/>
                    <a:pt x="771" y="1914"/>
                  </a:cubicBezTo>
                  <a:cubicBezTo>
                    <a:pt x="751" y="1882"/>
                    <a:pt x="751" y="1738"/>
                    <a:pt x="706" y="1719"/>
                  </a:cubicBezTo>
                  <a:cubicBezTo>
                    <a:pt x="661" y="1700"/>
                    <a:pt x="524" y="1838"/>
                    <a:pt x="502" y="1802"/>
                  </a:cubicBezTo>
                  <a:cubicBezTo>
                    <a:pt x="480" y="1766"/>
                    <a:pt x="602" y="1624"/>
                    <a:pt x="576" y="1505"/>
                  </a:cubicBezTo>
                  <a:cubicBezTo>
                    <a:pt x="550" y="1386"/>
                    <a:pt x="409" y="1228"/>
                    <a:pt x="344" y="1087"/>
                  </a:cubicBezTo>
                  <a:cubicBezTo>
                    <a:pt x="279" y="946"/>
                    <a:pt x="243" y="834"/>
                    <a:pt x="186" y="656"/>
                  </a:cubicBezTo>
                  <a:cubicBezTo>
                    <a:pt x="129" y="478"/>
                    <a:pt x="64" y="248"/>
                    <a:pt x="0" y="19"/>
                  </a:cubicBezTo>
                </a:path>
              </a:pathLst>
            </a:custGeom>
            <a:solidFill>
              <a:srgbClr val="F7994B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92" name="Freeform 20"/>
            <p:cNvSpPr>
              <a:spLocks/>
            </p:cNvSpPr>
            <p:nvPr/>
          </p:nvSpPr>
          <p:spPr bwMode="auto">
            <a:xfrm>
              <a:off x="1676" y="5134"/>
              <a:ext cx="1208" cy="2034"/>
            </a:xfrm>
            <a:custGeom>
              <a:avLst/>
              <a:gdLst/>
              <a:ahLst/>
              <a:cxnLst>
                <a:cxn ang="0">
                  <a:pos x="1208" y="0"/>
                </a:cxn>
                <a:cxn ang="0">
                  <a:pos x="920" y="219"/>
                </a:cxn>
                <a:cxn ang="0">
                  <a:pos x="660" y="799"/>
                </a:cxn>
                <a:cxn ang="0">
                  <a:pos x="409" y="1412"/>
                </a:cxn>
                <a:cxn ang="0">
                  <a:pos x="56" y="1579"/>
                </a:cxn>
                <a:cxn ang="0">
                  <a:pos x="75" y="1672"/>
                </a:cxn>
                <a:cxn ang="0">
                  <a:pos x="214" y="1625"/>
                </a:cxn>
                <a:cxn ang="0">
                  <a:pos x="140" y="1774"/>
                </a:cxn>
                <a:cxn ang="0">
                  <a:pos x="140" y="1858"/>
                </a:cxn>
                <a:cxn ang="0">
                  <a:pos x="279" y="1774"/>
                </a:cxn>
                <a:cxn ang="0">
                  <a:pos x="224" y="1941"/>
                </a:cxn>
                <a:cxn ang="0">
                  <a:pos x="409" y="1783"/>
                </a:cxn>
                <a:cxn ang="0">
                  <a:pos x="391" y="1997"/>
                </a:cxn>
                <a:cxn ang="0">
                  <a:pos x="484" y="1997"/>
                </a:cxn>
                <a:cxn ang="0">
                  <a:pos x="539" y="1774"/>
                </a:cxn>
                <a:cxn ang="0">
                  <a:pos x="642" y="1904"/>
                </a:cxn>
                <a:cxn ang="0">
                  <a:pos x="716" y="1895"/>
                </a:cxn>
                <a:cxn ang="0">
                  <a:pos x="716" y="1644"/>
                </a:cxn>
                <a:cxn ang="0">
                  <a:pos x="809" y="1375"/>
                </a:cxn>
                <a:cxn ang="0">
                  <a:pos x="911" y="1235"/>
                </a:cxn>
                <a:cxn ang="0">
                  <a:pos x="1060" y="483"/>
                </a:cxn>
                <a:cxn ang="0">
                  <a:pos x="1199" y="81"/>
                </a:cxn>
              </a:cxnLst>
              <a:rect l="0" t="0" r="r" b="b"/>
              <a:pathLst>
                <a:path w="1208" h="2034">
                  <a:moveTo>
                    <a:pt x="1208" y="0"/>
                  </a:moveTo>
                  <a:cubicBezTo>
                    <a:pt x="1109" y="43"/>
                    <a:pt x="1011" y="86"/>
                    <a:pt x="920" y="219"/>
                  </a:cubicBezTo>
                  <a:cubicBezTo>
                    <a:pt x="829" y="352"/>
                    <a:pt x="745" y="600"/>
                    <a:pt x="660" y="799"/>
                  </a:cubicBezTo>
                  <a:cubicBezTo>
                    <a:pt x="575" y="998"/>
                    <a:pt x="510" y="1282"/>
                    <a:pt x="409" y="1412"/>
                  </a:cubicBezTo>
                  <a:cubicBezTo>
                    <a:pt x="308" y="1542"/>
                    <a:pt x="112" y="1536"/>
                    <a:pt x="56" y="1579"/>
                  </a:cubicBezTo>
                  <a:cubicBezTo>
                    <a:pt x="0" y="1622"/>
                    <a:pt x="49" y="1664"/>
                    <a:pt x="75" y="1672"/>
                  </a:cubicBezTo>
                  <a:cubicBezTo>
                    <a:pt x="101" y="1680"/>
                    <a:pt x="203" y="1608"/>
                    <a:pt x="214" y="1625"/>
                  </a:cubicBezTo>
                  <a:cubicBezTo>
                    <a:pt x="225" y="1642"/>
                    <a:pt x="152" y="1735"/>
                    <a:pt x="140" y="1774"/>
                  </a:cubicBezTo>
                  <a:cubicBezTo>
                    <a:pt x="128" y="1813"/>
                    <a:pt x="117" y="1858"/>
                    <a:pt x="140" y="1858"/>
                  </a:cubicBezTo>
                  <a:cubicBezTo>
                    <a:pt x="163" y="1858"/>
                    <a:pt x="265" y="1760"/>
                    <a:pt x="279" y="1774"/>
                  </a:cubicBezTo>
                  <a:cubicBezTo>
                    <a:pt x="293" y="1788"/>
                    <a:pt x="202" y="1939"/>
                    <a:pt x="224" y="1941"/>
                  </a:cubicBezTo>
                  <a:cubicBezTo>
                    <a:pt x="246" y="1943"/>
                    <a:pt x="381" y="1774"/>
                    <a:pt x="409" y="1783"/>
                  </a:cubicBezTo>
                  <a:cubicBezTo>
                    <a:pt x="437" y="1792"/>
                    <a:pt x="379" y="1961"/>
                    <a:pt x="391" y="1997"/>
                  </a:cubicBezTo>
                  <a:cubicBezTo>
                    <a:pt x="403" y="2033"/>
                    <a:pt x="459" y="2034"/>
                    <a:pt x="484" y="1997"/>
                  </a:cubicBezTo>
                  <a:cubicBezTo>
                    <a:pt x="509" y="1960"/>
                    <a:pt x="513" y="1789"/>
                    <a:pt x="539" y="1774"/>
                  </a:cubicBezTo>
                  <a:cubicBezTo>
                    <a:pt x="565" y="1759"/>
                    <a:pt x="613" y="1884"/>
                    <a:pt x="642" y="1904"/>
                  </a:cubicBezTo>
                  <a:cubicBezTo>
                    <a:pt x="671" y="1924"/>
                    <a:pt x="704" y="1938"/>
                    <a:pt x="716" y="1895"/>
                  </a:cubicBezTo>
                  <a:cubicBezTo>
                    <a:pt x="728" y="1852"/>
                    <a:pt x="701" y="1731"/>
                    <a:pt x="716" y="1644"/>
                  </a:cubicBezTo>
                  <a:cubicBezTo>
                    <a:pt x="731" y="1557"/>
                    <a:pt x="776" y="1443"/>
                    <a:pt x="809" y="1375"/>
                  </a:cubicBezTo>
                  <a:cubicBezTo>
                    <a:pt x="842" y="1307"/>
                    <a:pt x="869" y="1384"/>
                    <a:pt x="911" y="1235"/>
                  </a:cubicBezTo>
                  <a:cubicBezTo>
                    <a:pt x="953" y="1086"/>
                    <a:pt x="1012" y="675"/>
                    <a:pt x="1060" y="483"/>
                  </a:cubicBezTo>
                  <a:cubicBezTo>
                    <a:pt x="1108" y="291"/>
                    <a:pt x="1153" y="186"/>
                    <a:pt x="1199" y="81"/>
                  </a:cubicBezTo>
                </a:path>
              </a:pathLst>
            </a:custGeom>
            <a:solidFill>
              <a:srgbClr val="F7994B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93" name="Freeform 21"/>
            <p:cNvSpPr>
              <a:spLocks/>
            </p:cNvSpPr>
            <p:nvPr/>
          </p:nvSpPr>
          <p:spPr bwMode="auto">
            <a:xfrm>
              <a:off x="2531" y="4949"/>
              <a:ext cx="2226" cy="2159"/>
            </a:xfrm>
            <a:custGeom>
              <a:avLst/>
              <a:gdLst/>
              <a:ahLst/>
              <a:cxnLst>
                <a:cxn ang="0">
                  <a:pos x="346" y="179"/>
                </a:cxn>
                <a:cxn ang="0">
                  <a:pos x="839" y="290"/>
                </a:cxn>
                <a:cxn ang="0">
                  <a:pos x="1350" y="253"/>
                </a:cxn>
                <a:cxn ang="0">
                  <a:pos x="1805" y="141"/>
                </a:cxn>
                <a:cxn ang="0">
                  <a:pos x="2037" y="1098"/>
                </a:cxn>
                <a:cxn ang="0">
                  <a:pos x="2093" y="1665"/>
                </a:cxn>
                <a:cxn ang="0">
                  <a:pos x="2130" y="2027"/>
                </a:cxn>
                <a:cxn ang="0">
                  <a:pos x="1517" y="2074"/>
                </a:cxn>
                <a:cxn ang="0">
                  <a:pos x="699" y="2083"/>
                </a:cxn>
                <a:cxn ang="0">
                  <a:pos x="263" y="2083"/>
                </a:cxn>
                <a:cxn ang="0">
                  <a:pos x="40" y="2074"/>
                </a:cxn>
                <a:cxn ang="0">
                  <a:pos x="21" y="1572"/>
                </a:cxn>
                <a:cxn ang="0">
                  <a:pos x="95" y="1070"/>
                </a:cxn>
                <a:cxn ang="0">
                  <a:pos x="188" y="587"/>
                </a:cxn>
                <a:cxn ang="0">
                  <a:pos x="346" y="179"/>
                </a:cxn>
              </a:cxnLst>
              <a:rect l="0" t="0" r="r" b="b"/>
              <a:pathLst>
                <a:path w="2226" h="2159">
                  <a:moveTo>
                    <a:pt x="346" y="179"/>
                  </a:moveTo>
                  <a:cubicBezTo>
                    <a:pt x="454" y="130"/>
                    <a:pt x="672" y="278"/>
                    <a:pt x="839" y="290"/>
                  </a:cubicBezTo>
                  <a:cubicBezTo>
                    <a:pt x="1006" y="302"/>
                    <a:pt x="1189" y="278"/>
                    <a:pt x="1350" y="253"/>
                  </a:cubicBezTo>
                  <a:cubicBezTo>
                    <a:pt x="1511" y="228"/>
                    <a:pt x="1691" y="0"/>
                    <a:pt x="1805" y="141"/>
                  </a:cubicBezTo>
                  <a:cubicBezTo>
                    <a:pt x="1919" y="282"/>
                    <a:pt x="1989" y="844"/>
                    <a:pt x="2037" y="1098"/>
                  </a:cubicBezTo>
                  <a:cubicBezTo>
                    <a:pt x="2085" y="1352"/>
                    <a:pt x="2078" y="1510"/>
                    <a:pt x="2093" y="1665"/>
                  </a:cubicBezTo>
                  <a:cubicBezTo>
                    <a:pt x="2108" y="1820"/>
                    <a:pt x="2226" y="1959"/>
                    <a:pt x="2130" y="2027"/>
                  </a:cubicBezTo>
                  <a:cubicBezTo>
                    <a:pt x="2034" y="2095"/>
                    <a:pt x="1755" y="2065"/>
                    <a:pt x="1517" y="2074"/>
                  </a:cubicBezTo>
                  <a:cubicBezTo>
                    <a:pt x="1279" y="2083"/>
                    <a:pt x="908" y="2082"/>
                    <a:pt x="699" y="2083"/>
                  </a:cubicBezTo>
                  <a:cubicBezTo>
                    <a:pt x="490" y="2084"/>
                    <a:pt x="373" y="2084"/>
                    <a:pt x="263" y="2083"/>
                  </a:cubicBezTo>
                  <a:cubicBezTo>
                    <a:pt x="153" y="2082"/>
                    <a:pt x="80" y="2159"/>
                    <a:pt x="40" y="2074"/>
                  </a:cubicBezTo>
                  <a:cubicBezTo>
                    <a:pt x="0" y="1989"/>
                    <a:pt x="12" y="1739"/>
                    <a:pt x="21" y="1572"/>
                  </a:cubicBezTo>
                  <a:cubicBezTo>
                    <a:pt x="30" y="1405"/>
                    <a:pt x="67" y="1234"/>
                    <a:pt x="95" y="1070"/>
                  </a:cubicBezTo>
                  <a:cubicBezTo>
                    <a:pt x="123" y="906"/>
                    <a:pt x="154" y="734"/>
                    <a:pt x="188" y="587"/>
                  </a:cubicBezTo>
                  <a:cubicBezTo>
                    <a:pt x="222" y="440"/>
                    <a:pt x="238" y="228"/>
                    <a:pt x="346" y="179"/>
                  </a:cubicBezTo>
                  <a:close/>
                </a:path>
              </a:pathLst>
            </a:custGeom>
            <a:solidFill>
              <a:srgbClr val="F7994B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094" name="Group 22"/>
            <p:cNvGrpSpPr>
              <a:grpSpLocks/>
            </p:cNvGrpSpPr>
            <p:nvPr/>
          </p:nvGrpSpPr>
          <p:grpSpPr bwMode="auto">
            <a:xfrm>
              <a:off x="2149" y="2861"/>
              <a:ext cx="3054" cy="2392"/>
              <a:chOff x="2149" y="2861"/>
              <a:chExt cx="3054" cy="2392"/>
            </a:xfrm>
          </p:grpSpPr>
          <p:sp>
            <p:nvSpPr>
              <p:cNvPr id="3095" name="Freeform 23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096" name="Group 24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3097" name="Freeform 25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7994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98" name="Freeform 26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99" name="Freeform 27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00" name="Freeform 28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01" name="Freeform 29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02" name="Oval 30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03" name="Oval 31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04" name="Freeform 32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05" name="Freeform 33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3106" name="Freeform 34"/>
            <p:cNvSpPr>
              <a:spLocks/>
            </p:cNvSpPr>
            <p:nvPr/>
          </p:nvSpPr>
          <p:spPr bwMode="auto">
            <a:xfrm>
              <a:off x="2884" y="5751"/>
              <a:ext cx="571" cy="7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21" y="65"/>
                </a:cxn>
                <a:cxn ang="0">
                  <a:pos x="571" y="0"/>
                </a:cxn>
              </a:cxnLst>
              <a:rect l="0" t="0" r="r" b="b"/>
              <a:pathLst>
                <a:path w="571" h="70">
                  <a:moveTo>
                    <a:pt x="0" y="28"/>
                  </a:moveTo>
                  <a:cubicBezTo>
                    <a:pt x="113" y="49"/>
                    <a:pt x="226" y="70"/>
                    <a:pt x="321" y="65"/>
                  </a:cubicBezTo>
                  <a:cubicBezTo>
                    <a:pt x="416" y="60"/>
                    <a:pt x="493" y="30"/>
                    <a:pt x="571" y="0"/>
                  </a:cubicBezTo>
                </a:path>
              </a:pathLst>
            </a:custGeom>
            <a:noFill/>
            <a:ln w="19050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07" name="Freeform 35"/>
            <p:cNvSpPr>
              <a:spLocks/>
            </p:cNvSpPr>
            <p:nvPr/>
          </p:nvSpPr>
          <p:spPr bwMode="auto">
            <a:xfrm>
              <a:off x="3670" y="5751"/>
              <a:ext cx="669" cy="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5" y="70"/>
                </a:cxn>
                <a:cxn ang="0">
                  <a:pos x="669" y="0"/>
                </a:cxn>
              </a:cxnLst>
              <a:rect l="0" t="0" r="r" b="b"/>
              <a:pathLst>
                <a:path w="669" h="70">
                  <a:moveTo>
                    <a:pt x="0" y="0"/>
                  </a:moveTo>
                  <a:cubicBezTo>
                    <a:pt x="112" y="35"/>
                    <a:pt x="224" y="70"/>
                    <a:pt x="335" y="70"/>
                  </a:cubicBezTo>
                  <a:cubicBezTo>
                    <a:pt x="446" y="70"/>
                    <a:pt x="557" y="35"/>
                    <a:pt x="669" y="0"/>
                  </a:cubicBezTo>
                </a:path>
              </a:pathLst>
            </a:custGeom>
            <a:noFill/>
            <a:ln w="19050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08" name="Oval 36"/>
            <p:cNvSpPr>
              <a:spLocks noChangeArrowheads="1"/>
            </p:cNvSpPr>
            <p:nvPr/>
          </p:nvSpPr>
          <p:spPr bwMode="auto">
            <a:xfrm>
              <a:off x="3530" y="6633"/>
              <a:ext cx="143" cy="158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09" name="Freeform 37"/>
            <p:cNvSpPr>
              <a:spLocks/>
            </p:cNvSpPr>
            <p:nvPr/>
          </p:nvSpPr>
          <p:spPr bwMode="auto">
            <a:xfrm>
              <a:off x="2418" y="6926"/>
              <a:ext cx="2442" cy="923"/>
            </a:xfrm>
            <a:custGeom>
              <a:avLst/>
              <a:gdLst/>
              <a:ahLst/>
              <a:cxnLst>
                <a:cxn ang="0">
                  <a:pos x="164" y="42"/>
                </a:cxn>
                <a:cxn ang="0">
                  <a:pos x="1112" y="79"/>
                </a:cxn>
                <a:cxn ang="0">
                  <a:pos x="1762" y="60"/>
                </a:cxn>
                <a:cxn ang="0">
                  <a:pos x="2264" y="79"/>
                </a:cxn>
                <a:cxn ang="0">
                  <a:pos x="2313" y="534"/>
                </a:cxn>
                <a:cxn ang="0">
                  <a:pos x="2363" y="831"/>
                </a:cxn>
                <a:cxn ang="0">
                  <a:pos x="1840" y="841"/>
                </a:cxn>
                <a:cxn ang="0">
                  <a:pos x="1372" y="906"/>
                </a:cxn>
                <a:cxn ang="0">
                  <a:pos x="1260" y="887"/>
                </a:cxn>
                <a:cxn ang="0">
                  <a:pos x="1353" y="693"/>
                </a:cxn>
                <a:cxn ang="0">
                  <a:pos x="1297" y="460"/>
                </a:cxn>
                <a:cxn ang="0">
                  <a:pos x="1139" y="478"/>
                </a:cxn>
                <a:cxn ang="0">
                  <a:pos x="1149" y="693"/>
                </a:cxn>
                <a:cxn ang="0">
                  <a:pos x="1177" y="878"/>
                </a:cxn>
                <a:cxn ang="0">
                  <a:pos x="861" y="887"/>
                </a:cxn>
                <a:cxn ang="0">
                  <a:pos x="173" y="859"/>
                </a:cxn>
                <a:cxn ang="0">
                  <a:pos x="183" y="753"/>
                </a:cxn>
                <a:cxn ang="0">
                  <a:pos x="127" y="172"/>
                </a:cxn>
                <a:cxn ang="0">
                  <a:pos x="164" y="42"/>
                </a:cxn>
              </a:cxnLst>
              <a:rect l="0" t="0" r="r" b="b"/>
              <a:pathLst>
                <a:path w="2442" h="923">
                  <a:moveTo>
                    <a:pt x="164" y="42"/>
                  </a:moveTo>
                  <a:cubicBezTo>
                    <a:pt x="328" y="27"/>
                    <a:pt x="846" y="76"/>
                    <a:pt x="1112" y="79"/>
                  </a:cubicBezTo>
                  <a:cubicBezTo>
                    <a:pt x="1378" y="82"/>
                    <a:pt x="1570" y="60"/>
                    <a:pt x="1762" y="60"/>
                  </a:cubicBezTo>
                  <a:cubicBezTo>
                    <a:pt x="1954" y="60"/>
                    <a:pt x="2172" y="0"/>
                    <a:pt x="2264" y="79"/>
                  </a:cubicBezTo>
                  <a:cubicBezTo>
                    <a:pt x="2356" y="158"/>
                    <a:pt x="2296" y="409"/>
                    <a:pt x="2313" y="534"/>
                  </a:cubicBezTo>
                  <a:cubicBezTo>
                    <a:pt x="2330" y="659"/>
                    <a:pt x="2442" y="780"/>
                    <a:pt x="2363" y="831"/>
                  </a:cubicBezTo>
                  <a:cubicBezTo>
                    <a:pt x="2284" y="882"/>
                    <a:pt x="2005" y="829"/>
                    <a:pt x="1840" y="841"/>
                  </a:cubicBezTo>
                  <a:cubicBezTo>
                    <a:pt x="1675" y="853"/>
                    <a:pt x="1469" y="898"/>
                    <a:pt x="1372" y="906"/>
                  </a:cubicBezTo>
                  <a:cubicBezTo>
                    <a:pt x="1275" y="914"/>
                    <a:pt x="1263" y="923"/>
                    <a:pt x="1260" y="887"/>
                  </a:cubicBezTo>
                  <a:cubicBezTo>
                    <a:pt x="1257" y="851"/>
                    <a:pt x="1347" y="764"/>
                    <a:pt x="1353" y="693"/>
                  </a:cubicBezTo>
                  <a:cubicBezTo>
                    <a:pt x="1359" y="622"/>
                    <a:pt x="1333" y="496"/>
                    <a:pt x="1297" y="460"/>
                  </a:cubicBezTo>
                  <a:cubicBezTo>
                    <a:pt x="1261" y="424"/>
                    <a:pt x="1164" y="439"/>
                    <a:pt x="1139" y="478"/>
                  </a:cubicBezTo>
                  <a:cubicBezTo>
                    <a:pt x="1114" y="517"/>
                    <a:pt x="1143" y="626"/>
                    <a:pt x="1149" y="693"/>
                  </a:cubicBezTo>
                  <a:cubicBezTo>
                    <a:pt x="1155" y="760"/>
                    <a:pt x="1225" y="846"/>
                    <a:pt x="1177" y="878"/>
                  </a:cubicBezTo>
                  <a:cubicBezTo>
                    <a:pt x="1129" y="910"/>
                    <a:pt x="1028" y="890"/>
                    <a:pt x="861" y="887"/>
                  </a:cubicBezTo>
                  <a:cubicBezTo>
                    <a:pt x="694" y="884"/>
                    <a:pt x="286" y="881"/>
                    <a:pt x="173" y="859"/>
                  </a:cubicBezTo>
                  <a:cubicBezTo>
                    <a:pt x="60" y="837"/>
                    <a:pt x="191" y="867"/>
                    <a:pt x="183" y="753"/>
                  </a:cubicBezTo>
                  <a:cubicBezTo>
                    <a:pt x="175" y="639"/>
                    <a:pt x="136" y="292"/>
                    <a:pt x="127" y="172"/>
                  </a:cubicBezTo>
                  <a:cubicBezTo>
                    <a:pt x="118" y="52"/>
                    <a:pt x="0" y="57"/>
                    <a:pt x="164" y="42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85" name="Group 2"/>
          <p:cNvGrpSpPr>
            <a:grpSpLocks/>
          </p:cNvGrpSpPr>
          <p:nvPr/>
        </p:nvGrpSpPr>
        <p:grpSpPr bwMode="auto">
          <a:xfrm>
            <a:off x="6500826" y="4786322"/>
            <a:ext cx="785818" cy="623887"/>
            <a:chOff x="1665" y="12835"/>
            <a:chExt cx="1991" cy="1376"/>
          </a:xfrm>
        </p:grpSpPr>
        <p:grpSp>
          <p:nvGrpSpPr>
            <p:cNvPr id="86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91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3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4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5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6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7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8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9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0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87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8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9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0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1" name="Group 8"/>
          <p:cNvGrpSpPr>
            <a:grpSpLocks/>
          </p:cNvGrpSpPr>
          <p:nvPr/>
        </p:nvGrpSpPr>
        <p:grpSpPr bwMode="auto">
          <a:xfrm>
            <a:off x="6500826" y="1214422"/>
            <a:ext cx="2000264" cy="642942"/>
            <a:chOff x="7090" y="7695"/>
            <a:chExt cx="4212" cy="1603"/>
          </a:xfrm>
        </p:grpSpPr>
        <p:sp>
          <p:nvSpPr>
            <p:cNvPr id="102" name="Freeform 9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" name="Freeform 10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" name="Freeform 11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5" name="Freeform 12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" name="Freeform 13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7" name="Freeform 14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110" name="Group 38"/>
          <p:cNvGrpSpPr>
            <a:grpSpLocks/>
          </p:cNvGrpSpPr>
          <p:nvPr/>
        </p:nvGrpSpPr>
        <p:grpSpPr bwMode="auto">
          <a:xfrm>
            <a:off x="2500298" y="1500174"/>
            <a:ext cx="2571768" cy="4000528"/>
            <a:chOff x="3273" y="803"/>
            <a:chExt cx="2441" cy="3891"/>
          </a:xfrm>
        </p:grpSpPr>
        <p:sp>
          <p:nvSpPr>
            <p:cNvPr id="3111" name="Freeform 39"/>
            <p:cNvSpPr>
              <a:spLocks/>
            </p:cNvSpPr>
            <p:nvPr/>
          </p:nvSpPr>
          <p:spPr bwMode="auto">
            <a:xfrm>
              <a:off x="4181" y="2047"/>
              <a:ext cx="735" cy="182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479" y="182"/>
                </a:cxn>
                <a:cxn ang="0">
                  <a:pos x="1131" y="14"/>
                </a:cxn>
                <a:cxn ang="0">
                  <a:pos x="1131" y="96"/>
                </a:cxn>
                <a:cxn ang="0">
                  <a:pos x="712" y="296"/>
                </a:cxn>
                <a:cxn ang="0">
                  <a:pos x="479" y="395"/>
                </a:cxn>
                <a:cxn ang="0">
                  <a:pos x="192" y="296"/>
                </a:cxn>
                <a:cxn ang="0">
                  <a:pos x="55" y="96"/>
                </a:cxn>
              </a:cxnLst>
              <a:rect l="0" t="0" r="r" b="b"/>
              <a:pathLst>
                <a:path w="1240" h="395">
                  <a:moveTo>
                    <a:pt x="0" y="14"/>
                  </a:moveTo>
                  <a:cubicBezTo>
                    <a:pt x="145" y="98"/>
                    <a:pt x="291" y="182"/>
                    <a:pt x="479" y="182"/>
                  </a:cubicBezTo>
                  <a:cubicBezTo>
                    <a:pt x="667" y="182"/>
                    <a:pt x="1022" y="28"/>
                    <a:pt x="1131" y="14"/>
                  </a:cubicBezTo>
                  <a:cubicBezTo>
                    <a:pt x="1240" y="0"/>
                    <a:pt x="1201" y="49"/>
                    <a:pt x="1131" y="96"/>
                  </a:cubicBezTo>
                  <a:cubicBezTo>
                    <a:pt x="1061" y="143"/>
                    <a:pt x="821" y="246"/>
                    <a:pt x="712" y="296"/>
                  </a:cubicBezTo>
                  <a:cubicBezTo>
                    <a:pt x="603" y="346"/>
                    <a:pt x="566" y="395"/>
                    <a:pt x="479" y="395"/>
                  </a:cubicBezTo>
                  <a:cubicBezTo>
                    <a:pt x="392" y="395"/>
                    <a:pt x="263" y="346"/>
                    <a:pt x="192" y="296"/>
                  </a:cubicBezTo>
                  <a:cubicBezTo>
                    <a:pt x="121" y="246"/>
                    <a:pt x="88" y="171"/>
                    <a:pt x="55" y="96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112" name="Group 40"/>
            <p:cNvGrpSpPr>
              <a:grpSpLocks/>
            </p:cNvGrpSpPr>
            <p:nvPr/>
          </p:nvGrpSpPr>
          <p:grpSpPr bwMode="auto">
            <a:xfrm>
              <a:off x="3273" y="803"/>
              <a:ext cx="2441" cy="3891"/>
              <a:chOff x="3273" y="803"/>
              <a:chExt cx="2441" cy="3891"/>
            </a:xfrm>
          </p:grpSpPr>
          <p:sp>
            <p:nvSpPr>
              <p:cNvPr id="3113" name="Freeform 41"/>
              <p:cNvSpPr>
                <a:spLocks/>
              </p:cNvSpPr>
              <p:nvPr/>
            </p:nvSpPr>
            <p:spPr bwMode="auto">
              <a:xfrm>
                <a:off x="3273" y="1257"/>
                <a:ext cx="540" cy="893"/>
              </a:xfrm>
              <a:custGeom>
                <a:avLst/>
                <a:gdLst/>
                <a:ahLst/>
                <a:cxnLst>
                  <a:cxn ang="0">
                    <a:pos x="532" y="536"/>
                  </a:cxn>
                  <a:cxn ang="0">
                    <a:pos x="452" y="337"/>
                  </a:cxn>
                  <a:cxn ang="0">
                    <a:pos x="260" y="24"/>
                  </a:cxn>
                  <a:cxn ang="0">
                    <a:pos x="49" y="194"/>
                  </a:cxn>
                  <a:cxn ang="0">
                    <a:pos x="35" y="337"/>
                  </a:cxn>
                  <a:cxn ang="0">
                    <a:pos x="260" y="815"/>
                  </a:cxn>
                  <a:cxn ang="0">
                    <a:pos x="404" y="803"/>
                  </a:cxn>
                  <a:cxn ang="0">
                    <a:pos x="532" y="536"/>
                  </a:cxn>
                </a:cxnLst>
                <a:rect l="0" t="0" r="r" b="b"/>
                <a:pathLst>
                  <a:path w="540" h="893">
                    <a:moveTo>
                      <a:pt x="532" y="536"/>
                    </a:moveTo>
                    <a:cubicBezTo>
                      <a:pt x="540" y="458"/>
                      <a:pt x="497" y="422"/>
                      <a:pt x="452" y="337"/>
                    </a:cubicBezTo>
                    <a:cubicBezTo>
                      <a:pt x="407" y="252"/>
                      <a:pt x="327" y="48"/>
                      <a:pt x="260" y="24"/>
                    </a:cubicBezTo>
                    <a:cubicBezTo>
                      <a:pt x="193" y="0"/>
                      <a:pt x="86" y="142"/>
                      <a:pt x="49" y="194"/>
                    </a:cubicBezTo>
                    <a:cubicBezTo>
                      <a:pt x="12" y="246"/>
                      <a:pt x="0" y="233"/>
                      <a:pt x="35" y="337"/>
                    </a:cubicBezTo>
                    <a:cubicBezTo>
                      <a:pt x="70" y="441"/>
                      <a:pt x="199" y="737"/>
                      <a:pt x="260" y="815"/>
                    </a:cubicBezTo>
                    <a:cubicBezTo>
                      <a:pt x="321" y="893"/>
                      <a:pt x="359" y="850"/>
                      <a:pt x="404" y="803"/>
                    </a:cubicBezTo>
                    <a:cubicBezTo>
                      <a:pt x="449" y="756"/>
                      <a:pt x="524" y="614"/>
                      <a:pt x="532" y="53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114" name="Group 42"/>
              <p:cNvGrpSpPr>
                <a:grpSpLocks/>
              </p:cNvGrpSpPr>
              <p:nvPr/>
            </p:nvGrpSpPr>
            <p:grpSpPr bwMode="auto">
              <a:xfrm>
                <a:off x="3360" y="803"/>
                <a:ext cx="2354" cy="3891"/>
                <a:chOff x="2397" y="912"/>
                <a:chExt cx="2354" cy="3891"/>
              </a:xfrm>
            </p:grpSpPr>
            <p:sp>
              <p:nvSpPr>
                <p:cNvPr id="3115" name="Freeform 43"/>
                <p:cNvSpPr>
                  <a:spLocks/>
                </p:cNvSpPr>
                <p:nvPr/>
              </p:nvSpPr>
              <p:spPr bwMode="auto">
                <a:xfrm>
                  <a:off x="2563" y="3859"/>
                  <a:ext cx="671" cy="944"/>
                </a:xfrm>
                <a:custGeom>
                  <a:avLst/>
                  <a:gdLst/>
                  <a:ahLst/>
                  <a:cxnLst>
                    <a:cxn ang="0">
                      <a:pos x="683" y="107"/>
                    </a:cxn>
                    <a:cxn ang="0">
                      <a:pos x="524" y="377"/>
                    </a:cxn>
                    <a:cxn ang="0">
                      <a:pos x="321" y="990"/>
                    </a:cxn>
                    <a:cxn ang="0">
                      <a:pos x="107" y="1387"/>
                    </a:cxn>
                    <a:cxn ang="0">
                      <a:pos x="962" y="1562"/>
                    </a:cxn>
                    <a:cxn ang="0">
                      <a:pos x="1241" y="1542"/>
                    </a:cxn>
                    <a:cxn ang="0">
                      <a:pos x="1189" y="786"/>
                    </a:cxn>
                    <a:cxn ang="0">
                      <a:pos x="1342" y="197"/>
                    </a:cxn>
                    <a:cxn ang="0">
                      <a:pos x="1111" y="15"/>
                    </a:cxn>
                    <a:cxn ang="0">
                      <a:pos x="683" y="107"/>
                    </a:cxn>
                  </a:cxnLst>
                  <a:rect l="0" t="0" r="r" b="b"/>
                  <a:pathLst>
                    <a:path w="1355" h="1671">
                      <a:moveTo>
                        <a:pt x="683" y="107"/>
                      </a:moveTo>
                      <a:cubicBezTo>
                        <a:pt x="585" y="167"/>
                        <a:pt x="584" y="230"/>
                        <a:pt x="524" y="377"/>
                      </a:cubicBezTo>
                      <a:cubicBezTo>
                        <a:pt x="464" y="524"/>
                        <a:pt x="390" y="822"/>
                        <a:pt x="321" y="990"/>
                      </a:cubicBezTo>
                      <a:cubicBezTo>
                        <a:pt x="252" y="1158"/>
                        <a:pt x="0" y="1292"/>
                        <a:pt x="107" y="1387"/>
                      </a:cubicBezTo>
                      <a:cubicBezTo>
                        <a:pt x="214" y="1482"/>
                        <a:pt x="773" y="1536"/>
                        <a:pt x="962" y="1562"/>
                      </a:cubicBezTo>
                      <a:cubicBezTo>
                        <a:pt x="1151" y="1588"/>
                        <a:pt x="1203" y="1671"/>
                        <a:pt x="1241" y="1542"/>
                      </a:cubicBezTo>
                      <a:cubicBezTo>
                        <a:pt x="1279" y="1413"/>
                        <a:pt x="1172" y="1010"/>
                        <a:pt x="1189" y="786"/>
                      </a:cubicBezTo>
                      <a:cubicBezTo>
                        <a:pt x="1206" y="562"/>
                        <a:pt x="1355" y="325"/>
                        <a:pt x="1342" y="197"/>
                      </a:cubicBezTo>
                      <a:cubicBezTo>
                        <a:pt x="1329" y="69"/>
                        <a:pt x="1225" y="30"/>
                        <a:pt x="1111" y="15"/>
                      </a:cubicBezTo>
                      <a:cubicBezTo>
                        <a:pt x="997" y="0"/>
                        <a:pt x="781" y="47"/>
                        <a:pt x="683" y="10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6" name="Freeform 44"/>
                <p:cNvSpPr>
                  <a:spLocks/>
                </p:cNvSpPr>
                <p:nvPr/>
              </p:nvSpPr>
              <p:spPr bwMode="auto">
                <a:xfrm>
                  <a:off x="3519" y="3757"/>
                  <a:ext cx="625" cy="871"/>
                </a:xfrm>
                <a:custGeom>
                  <a:avLst/>
                  <a:gdLst/>
                  <a:ahLst/>
                  <a:cxnLst>
                    <a:cxn ang="0">
                      <a:pos x="94" y="258"/>
                    </a:cxn>
                    <a:cxn ang="0">
                      <a:pos x="108" y="666"/>
                    </a:cxn>
                    <a:cxn ang="0">
                      <a:pos x="108" y="1482"/>
                    </a:cxn>
                    <a:cxn ang="0">
                      <a:pos x="163" y="1755"/>
                    </a:cxn>
                    <a:cxn ang="0">
                      <a:pos x="1084" y="1986"/>
                    </a:cxn>
                    <a:cxn ang="0">
                      <a:pos x="1225" y="1666"/>
                    </a:cxn>
                    <a:cxn ang="0">
                      <a:pos x="1084" y="1322"/>
                    </a:cxn>
                    <a:cxn ang="0">
                      <a:pos x="877" y="258"/>
                    </a:cxn>
                    <a:cxn ang="0">
                      <a:pos x="780" y="25"/>
                    </a:cxn>
                    <a:cxn ang="0">
                      <a:pos x="374" y="108"/>
                    </a:cxn>
                    <a:cxn ang="0">
                      <a:pos x="94" y="258"/>
                    </a:cxn>
                  </a:cxnLst>
                  <a:rect l="0" t="0" r="r" b="b"/>
                  <a:pathLst>
                    <a:path w="1261" h="2001">
                      <a:moveTo>
                        <a:pt x="94" y="258"/>
                      </a:moveTo>
                      <a:cubicBezTo>
                        <a:pt x="50" y="351"/>
                        <a:pt x="106" y="462"/>
                        <a:pt x="108" y="666"/>
                      </a:cubicBezTo>
                      <a:cubicBezTo>
                        <a:pt x="110" y="870"/>
                        <a:pt x="99" y="1301"/>
                        <a:pt x="108" y="1482"/>
                      </a:cubicBezTo>
                      <a:cubicBezTo>
                        <a:pt x="117" y="1663"/>
                        <a:pt x="0" y="1671"/>
                        <a:pt x="163" y="1755"/>
                      </a:cubicBezTo>
                      <a:cubicBezTo>
                        <a:pt x="326" y="1839"/>
                        <a:pt x="907" y="2001"/>
                        <a:pt x="1084" y="1986"/>
                      </a:cubicBezTo>
                      <a:cubicBezTo>
                        <a:pt x="1261" y="1971"/>
                        <a:pt x="1225" y="1777"/>
                        <a:pt x="1225" y="1666"/>
                      </a:cubicBezTo>
                      <a:cubicBezTo>
                        <a:pt x="1225" y="1555"/>
                        <a:pt x="1142" y="1557"/>
                        <a:pt x="1084" y="1322"/>
                      </a:cubicBezTo>
                      <a:cubicBezTo>
                        <a:pt x="1026" y="1087"/>
                        <a:pt x="928" y="474"/>
                        <a:pt x="877" y="258"/>
                      </a:cubicBezTo>
                      <a:cubicBezTo>
                        <a:pt x="826" y="42"/>
                        <a:pt x="864" y="50"/>
                        <a:pt x="780" y="25"/>
                      </a:cubicBezTo>
                      <a:cubicBezTo>
                        <a:pt x="696" y="0"/>
                        <a:pt x="481" y="69"/>
                        <a:pt x="374" y="108"/>
                      </a:cubicBezTo>
                      <a:cubicBezTo>
                        <a:pt x="267" y="147"/>
                        <a:pt x="138" y="165"/>
                        <a:pt x="94" y="258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7" name="Freeform 45"/>
                <p:cNvSpPr>
                  <a:spLocks/>
                </p:cNvSpPr>
                <p:nvPr/>
              </p:nvSpPr>
              <p:spPr bwMode="auto">
                <a:xfrm>
                  <a:off x="2785" y="3030"/>
                  <a:ext cx="1208" cy="1095"/>
                </a:xfrm>
                <a:custGeom>
                  <a:avLst/>
                  <a:gdLst/>
                  <a:ahLst/>
                  <a:cxnLst>
                    <a:cxn ang="0">
                      <a:pos x="291" y="186"/>
                    </a:cxn>
                    <a:cxn ang="0">
                      <a:pos x="436" y="186"/>
                    </a:cxn>
                    <a:cxn ang="0">
                      <a:pos x="677" y="296"/>
                    </a:cxn>
                    <a:cxn ang="0">
                      <a:pos x="965" y="277"/>
                    </a:cxn>
                    <a:cxn ang="0">
                      <a:pos x="1129" y="186"/>
                    </a:cxn>
                    <a:cxn ang="0">
                      <a:pos x="1243" y="88"/>
                    </a:cxn>
                    <a:cxn ang="0">
                      <a:pos x="1322" y="717"/>
                    </a:cxn>
                    <a:cxn ang="0">
                      <a:pos x="883" y="955"/>
                    </a:cxn>
                    <a:cxn ang="0">
                      <a:pos x="708" y="646"/>
                    </a:cxn>
                    <a:cxn ang="0">
                      <a:pos x="512" y="975"/>
                    </a:cxn>
                    <a:cxn ang="0">
                      <a:pos x="68" y="1023"/>
                    </a:cxn>
                    <a:cxn ang="0">
                      <a:pos x="107" y="544"/>
                    </a:cxn>
                    <a:cxn ang="0">
                      <a:pos x="291" y="186"/>
                    </a:cxn>
                  </a:cxnLst>
                  <a:rect l="0" t="0" r="r" b="b"/>
                  <a:pathLst>
                    <a:path w="1382" h="1095">
                      <a:moveTo>
                        <a:pt x="291" y="186"/>
                      </a:moveTo>
                      <a:cubicBezTo>
                        <a:pt x="346" y="126"/>
                        <a:pt x="372" y="168"/>
                        <a:pt x="436" y="186"/>
                      </a:cubicBezTo>
                      <a:cubicBezTo>
                        <a:pt x="500" y="204"/>
                        <a:pt x="589" y="281"/>
                        <a:pt x="677" y="296"/>
                      </a:cubicBezTo>
                      <a:cubicBezTo>
                        <a:pt x="765" y="311"/>
                        <a:pt x="890" y="295"/>
                        <a:pt x="965" y="277"/>
                      </a:cubicBezTo>
                      <a:cubicBezTo>
                        <a:pt x="1040" y="259"/>
                        <a:pt x="1083" y="217"/>
                        <a:pt x="1129" y="186"/>
                      </a:cubicBezTo>
                      <a:cubicBezTo>
                        <a:pt x="1175" y="155"/>
                        <a:pt x="1211" y="0"/>
                        <a:pt x="1243" y="88"/>
                      </a:cubicBezTo>
                      <a:cubicBezTo>
                        <a:pt x="1275" y="176"/>
                        <a:pt x="1382" y="572"/>
                        <a:pt x="1322" y="717"/>
                      </a:cubicBezTo>
                      <a:cubicBezTo>
                        <a:pt x="1262" y="862"/>
                        <a:pt x="985" y="967"/>
                        <a:pt x="883" y="955"/>
                      </a:cubicBezTo>
                      <a:cubicBezTo>
                        <a:pt x="781" y="943"/>
                        <a:pt x="770" y="643"/>
                        <a:pt x="708" y="646"/>
                      </a:cubicBezTo>
                      <a:cubicBezTo>
                        <a:pt x="646" y="649"/>
                        <a:pt x="618" y="912"/>
                        <a:pt x="512" y="975"/>
                      </a:cubicBezTo>
                      <a:cubicBezTo>
                        <a:pt x="406" y="1038"/>
                        <a:pt x="136" y="1095"/>
                        <a:pt x="68" y="1023"/>
                      </a:cubicBezTo>
                      <a:cubicBezTo>
                        <a:pt x="0" y="951"/>
                        <a:pt x="70" y="689"/>
                        <a:pt x="107" y="544"/>
                      </a:cubicBezTo>
                      <a:cubicBezTo>
                        <a:pt x="144" y="399"/>
                        <a:pt x="236" y="246"/>
                        <a:pt x="291" y="18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8" name="Freeform 46"/>
                <p:cNvSpPr>
                  <a:spLocks/>
                </p:cNvSpPr>
                <p:nvPr/>
              </p:nvSpPr>
              <p:spPr bwMode="auto">
                <a:xfrm>
                  <a:off x="4058" y="2644"/>
                  <a:ext cx="693" cy="589"/>
                </a:xfrm>
                <a:custGeom>
                  <a:avLst/>
                  <a:gdLst/>
                  <a:ahLst/>
                  <a:cxnLst>
                    <a:cxn ang="0">
                      <a:pos x="360" y="43"/>
                    </a:cxn>
                    <a:cxn ang="0">
                      <a:pos x="169" y="154"/>
                    </a:cxn>
                    <a:cxn ang="0">
                      <a:pos x="16" y="271"/>
                    </a:cxn>
                    <a:cxn ang="0">
                      <a:pos x="265" y="524"/>
                    </a:cxn>
                    <a:cxn ang="0">
                      <a:pos x="360" y="565"/>
                    </a:cxn>
                    <a:cxn ang="0">
                      <a:pos x="693" y="414"/>
                    </a:cxn>
                    <a:cxn ang="0">
                      <a:pos x="360" y="43"/>
                    </a:cxn>
                  </a:cxnLst>
                  <a:rect l="0" t="0" r="r" b="b"/>
                  <a:pathLst>
                    <a:path w="693" h="583">
                      <a:moveTo>
                        <a:pt x="360" y="43"/>
                      </a:moveTo>
                      <a:cubicBezTo>
                        <a:pt x="273" y="0"/>
                        <a:pt x="226" y="116"/>
                        <a:pt x="169" y="154"/>
                      </a:cubicBezTo>
                      <a:cubicBezTo>
                        <a:pt x="112" y="192"/>
                        <a:pt x="0" y="209"/>
                        <a:pt x="16" y="271"/>
                      </a:cubicBezTo>
                      <a:cubicBezTo>
                        <a:pt x="32" y="333"/>
                        <a:pt x="208" y="475"/>
                        <a:pt x="265" y="524"/>
                      </a:cubicBezTo>
                      <a:cubicBezTo>
                        <a:pt x="322" y="573"/>
                        <a:pt x="289" y="583"/>
                        <a:pt x="360" y="565"/>
                      </a:cubicBezTo>
                      <a:cubicBezTo>
                        <a:pt x="431" y="547"/>
                        <a:pt x="693" y="501"/>
                        <a:pt x="693" y="414"/>
                      </a:cubicBezTo>
                      <a:cubicBezTo>
                        <a:pt x="693" y="327"/>
                        <a:pt x="447" y="86"/>
                        <a:pt x="360" y="43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19" name="Freeform 47"/>
                <p:cNvSpPr>
                  <a:spLocks/>
                </p:cNvSpPr>
                <p:nvPr/>
              </p:nvSpPr>
              <p:spPr bwMode="auto">
                <a:xfrm>
                  <a:off x="3949" y="2223"/>
                  <a:ext cx="469" cy="686"/>
                </a:xfrm>
                <a:custGeom>
                  <a:avLst/>
                  <a:gdLst/>
                  <a:ahLst/>
                  <a:cxnLst>
                    <a:cxn ang="0">
                      <a:pos x="12" y="77"/>
                    </a:cxn>
                    <a:cxn ang="0">
                      <a:pos x="86" y="260"/>
                    </a:cxn>
                    <a:cxn ang="0">
                      <a:pos x="12" y="429"/>
                    </a:cxn>
                    <a:cxn ang="0">
                      <a:pos x="152" y="684"/>
                    </a:cxn>
                    <a:cxn ang="0">
                      <a:pos x="468" y="419"/>
                    </a:cxn>
                    <a:cxn ang="0">
                      <a:pos x="156" y="53"/>
                    </a:cxn>
                    <a:cxn ang="0">
                      <a:pos x="12" y="77"/>
                    </a:cxn>
                  </a:cxnLst>
                  <a:rect l="0" t="0" r="r" b="b"/>
                  <a:pathLst>
                    <a:path w="469" h="686">
                      <a:moveTo>
                        <a:pt x="12" y="77"/>
                      </a:moveTo>
                      <a:cubicBezTo>
                        <a:pt x="0" y="112"/>
                        <a:pt x="86" y="201"/>
                        <a:pt x="86" y="260"/>
                      </a:cubicBezTo>
                      <a:cubicBezTo>
                        <a:pt x="86" y="319"/>
                        <a:pt x="1" y="358"/>
                        <a:pt x="12" y="429"/>
                      </a:cubicBezTo>
                      <a:cubicBezTo>
                        <a:pt x="23" y="500"/>
                        <a:pt x="76" y="686"/>
                        <a:pt x="152" y="684"/>
                      </a:cubicBezTo>
                      <a:cubicBezTo>
                        <a:pt x="228" y="682"/>
                        <a:pt x="467" y="524"/>
                        <a:pt x="468" y="419"/>
                      </a:cubicBezTo>
                      <a:cubicBezTo>
                        <a:pt x="469" y="314"/>
                        <a:pt x="232" y="106"/>
                        <a:pt x="156" y="53"/>
                      </a:cubicBezTo>
                      <a:cubicBezTo>
                        <a:pt x="80" y="0"/>
                        <a:pt x="24" y="42"/>
                        <a:pt x="12" y="77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20" name="WordArt 48"/>
                <p:cNvSpPr>
                  <a:spLocks noChangeArrowheads="1" noChangeShapeType="1" noTextEdit="1"/>
                </p:cNvSpPr>
                <p:nvPr/>
              </p:nvSpPr>
              <p:spPr bwMode="auto">
                <a:xfrm rot="-4542042">
                  <a:off x="2750" y="3554"/>
                  <a:ext cx="591" cy="185"/>
                </a:xfrm>
                <a:prstGeom prst="rect">
                  <a:avLst/>
                </a:prstGeom>
              </p:spPr>
              <p:txBody>
                <a:bodyPr wrap="none" fromWordArt="1">
                  <a:prstTxWarp prst="textPlain">
                    <a:avLst>
                      <a:gd name="adj" fmla="val 5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00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endParaRPr>
                </a:p>
              </p:txBody>
            </p:sp>
            <p:grpSp>
              <p:nvGrpSpPr>
                <p:cNvPr id="3121" name="Group 49"/>
                <p:cNvGrpSpPr>
                  <a:grpSpLocks/>
                </p:cNvGrpSpPr>
                <p:nvPr/>
              </p:nvGrpSpPr>
              <p:grpSpPr bwMode="auto">
                <a:xfrm>
                  <a:off x="2916" y="912"/>
                  <a:ext cx="1292" cy="1334"/>
                  <a:chOff x="3902" y="954"/>
                  <a:chExt cx="1568" cy="1463"/>
                </a:xfrm>
              </p:grpSpPr>
              <p:grpSp>
                <p:nvGrpSpPr>
                  <p:cNvPr id="3122" name="Group 50"/>
                  <p:cNvGrpSpPr>
                    <a:grpSpLocks/>
                  </p:cNvGrpSpPr>
                  <p:nvPr/>
                </p:nvGrpSpPr>
                <p:grpSpPr bwMode="auto">
                  <a:xfrm>
                    <a:off x="3902" y="954"/>
                    <a:ext cx="1568" cy="1463"/>
                    <a:chOff x="3902" y="954"/>
                    <a:chExt cx="1568" cy="1463"/>
                  </a:xfrm>
                </p:grpSpPr>
                <p:grpSp>
                  <p:nvGrpSpPr>
                    <p:cNvPr id="3123" name="Group 5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902" y="954"/>
                      <a:ext cx="1568" cy="1463"/>
                      <a:chOff x="2559" y="916"/>
                      <a:chExt cx="1809" cy="1760"/>
                    </a:xfrm>
                  </p:grpSpPr>
                  <p:sp>
                    <p:nvSpPr>
                      <p:cNvPr id="3124" name="Freeform 5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967" y="1334"/>
                        <a:ext cx="401" cy="53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18"/>
                          </a:cxn>
                          <a:cxn ang="0">
                            <a:pos x="111" y="16"/>
                          </a:cxn>
                          <a:cxn ang="0">
                            <a:pos x="232" y="25"/>
                          </a:cxn>
                          <a:cxn ang="0">
                            <a:pos x="390" y="169"/>
                          </a:cxn>
                          <a:cxn ang="0">
                            <a:pos x="297" y="390"/>
                          </a:cxn>
                          <a:cxn ang="0">
                            <a:pos x="204" y="462"/>
                          </a:cxn>
                          <a:cxn ang="0">
                            <a:pos x="111" y="517"/>
                          </a:cxn>
                          <a:cxn ang="0">
                            <a:pos x="111" y="330"/>
                          </a:cxn>
                          <a:cxn ang="0">
                            <a:pos x="28" y="169"/>
                          </a:cxn>
                        </a:cxnLst>
                        <a:rect l="0" t="0" r="r" b="b"/>
                        <a:pathLst>
                          <a:path w="401" h="539">
                            <a:moveTo>
                              <a:pt x="0" y="118"/>
                            </a:moveTo>
                            <a:cubicBezTo>
                              <a:pt x="36" y="74"/>
                              <a:pt x="72" y="31"/>
                              <a:pt x="111" y="16"/>
                            </a:cubicBezTo>
                            <a:cubicBezTo>
                              <a:pt x="150" y="1"/>
                              <a:pt x="186" y="0"/>
                              <a:pt x="232" y="25"/>
                            </a:cubicBezTo>
                            <a:cubicBezTo>
                              <a:pt x="278" y="50"/>
                              <a:pt x="379" y="108"/>
                              <a:pt x="390" y="169"/>
                            </a:cubicBezTo>
                            <a:cubicBezTo>
                              <a:pt x="401" y="230"/>
                              <a:pt x="328" y="341"/>
                              <a:pt x="297" y="390"/>
                            </a:cubicBezTo>
                            <a:cubicBezTo>
                              <a:pt x="266" y="439"/>
                              <a:pt x="235" y="441"/>
                              <a:pt x="204" y="462"/>
                            </a:cubicBezTo>
                            <a:cubicBezTo>
                              <a:pt x="173" y="483"/>
                              <a:pt x="126" y="539"/>
                              <a:pt x="111" y="517"/>
                            </a:cubicBezTo>
                            <a:cubicBezTo>
                              <a:pt x="96" y="495"/>
                              <a:pt x="125" y="388"/>
                              <a:pt x="111" y="330"/>
                            </a:cubicBezTo>
                            <a:cubicBezTo>
                              <a:pt x="97" y="272"/>
                              <a:pt x="43" y="204"/>
                              <a:pt x="28" y="16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25" name="Oval 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648" y="1189"/>
                        <a:ext cx="1495" cy="1487"/>
                      </a:xfrm>
                      <a:prstGeom prst="ellipse">
                        <a:avLst/>
                      </a:pr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26" name="Freeform 5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916"/>
                        <a:ext cx="806" cy="69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48" y="626"/>
                          </a:cxn>
                          <a:cxn ang="0">
                            <a:pos x="346" y="570"/>
                          </a:cxn>
                          <a:cxn ang="0">
                            <a:pos x="615" y="682"/>
                          </a:cxn>
                          <a:cxn ang="0">
                            <a:pos x="699" y="487"/>
                          </a:cxn>
                          <a:cxn ang="0">
                            <a:pos x="717" y="217"/>
                          </a:cxn>
                          <a:cxn ang="0">
                            <a:pos x="587" y="59"/>
                          </a:cxn>
                          <a:cxn ang="0">
                            <a:pos x="364" y="4"/>
                          </a:cxn>
                          <a:cxn ang="0">
                            <a:pos x="206" y="32"/>
                          </a:cxn>
                          <a:cxn ang="0">
                            <a:pos x="95" y="134"/>
                          </a:cxn>
                          <a:cxn ang="0">
                            <a:pos x="76" y="273"/>
                          </a:cxn>
                          <a:cxn ang="0">
                            <a:pos x="58" y="450"/>
                          </a:cxn>
                          <a:cxn ang="0">
                            <a:pos x="48" y="626"/>
                          </a:cxn>
                        </a:cxnLst>
                        <a:rect l="0" t="0" r="r" b="b"/>
                        <a:pathLst>
                          <a:path w="736" h="696">
                            <a:moveTo>
                              <a:pt x="48" y="626"/>
                            </a:moveTo>
                            <a:cubicBezTo>
                              <a:pt x="96" y="646"/>
                              <a:pt x="251" y="561"/>
                              <a:pt x="346" y="570"/>
                            </a:cubicBezTo>
                            <a:cubicBezTo>
                              <a:pt x="441" y="579"/>
                              <a:pt x="556" y="696"/>
                              <a:pt x="615" y="682"/>
                            </a:cubicBezTo>
                            <a:cubicBezTo>
                              <a:pt x="674" y="668"/>
                              <a:pt x="682" y="564"/>
                              <a:pt x="699" y="487"/>
                            </a:cubicBezTo>
                            <a:cubicBezTo>
                              <a:pt x="716" y="410"/>
                              <a:pt x="736" y="288"/>
                              <a:pt x="717" y="217"/>
                            </a:cubicBezTo>
                            <a:cubicBezTo>
                              <a:pt x="698" y="146"/>
                              <a:pt x="646" y="94"/>
                              <a:pt x="587" y="59"/>
                            </a:cubicBezTo>
                            <a:cubicBezTo>
                              <a:pt x="528" y="24"/>
                              <a:pt x="427" y="8"/>
                              <a:pt x="364" y="4"/>
                            </a:cubicBezTo>
                            <a:cubicBezTo>
                              <a:pt x="301" y="0"/>
                              <a:pt x="251" y="10"/>
                              <a:pt x="206" y="32"/>
                            </a:cubicBezTo>
                            <a:cubicBezTo>
                              <a:pt x="161" y="54"/>
                              <a:pt x="117" y="94"/>
                              <a:pt x="95" y="134"/>
                            </a:cubicBezTo>
                            <a:cubicBezTo>
                              <a:pt x="73" y="174"/>
                              <a:pt x="82" y="220"/>
                              <a:pt x="76" y="273"/>
                            </a:cubicBezTo>
                            <a:cubicBezTo>
                              <a:pt x="70" y="326"/>
                              <a:pt x="64" y="390"/>
                              <a:pt x="58" y="450"/>
                            </a:cubicBezTo>
                            <a:cubicBezTo>
                              <a:pt x="52" y="510"/>
                              <a:pt x="0" y="606"/>
                              <a:pt x="48" y="626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27" name="Oval 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73" y="1960"/>
                        <a:ext cx="780" cy="669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28" name="Freeform 5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149" y="1998"/>
                        <a:ext cx="372" cy="4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72" y="399"/>
                          </a:cxn>
                          <a:cxn ang="0">
                            <a:pos x="251" y="464"/>
                          </a:cxn>
                          <a:cxn ang="0">
                            <a:pos x="168" y="390"/>
                          </a:cxn>
                          <a:cxn ang="0">
                            <a:pos x="168" y="241"/>
                          </a:cxn>
                          <a:cxn ang="0">
                            <a:pos x="307" y="195"/>
                          </a:cxn>
                          <a:cxn ang="0">
                            <a:pos x="344" y="129"/>
                          </a:cxn>
                          <a:cxn ang="0">
                            <a:pos x="326" y="37"/>
                          </a:cxn>
                          <a:cxn ang="0">
                            <a:pos x="233" y="9"/>
                          </a:cxn>
                          <a:cxn ang="0">
                            <a:pos x="103" y="18"/>
                          </a:cxn>
                          <a:cxn ang="0">
                            <a:pos x="19" y="120"/>
                          </a:cxn>
                          <a:cxn ang="0">
                            <a:pos x="121" y="204"/>
                          </a:cxn>
                          <a:cxn ang="0">
                            <a:pos x="158" y="427"/>
                          </a:cxn>
                          <a:cxn ang="0">
                            <a:pos x="56" y="455"/>
                          </a:cxn>
                          <a:cxn ang="0">
                            <a:pos x="0" y="362"/>
                          </a:cxn>
                        </a:cxnLst>
                        <a:rect l="0" t="0" r="r" b="b"/>
                        <a:pathLst>
                          <a:path w="372" h="469">
                            <a:moveTo>
                              <a:pt x="372" y="399"/>
                            </a:moveTo>
                            <a:cubicBezTo>
                              <a:pt x="328" y="432"/>
                              <a:pt x="285" y="466"/>
                              <a:pt x="251" y="464"/>
                            </a:cubicBezTo>
                            <a:cubicBezTo>
                              <a:pt x="217" y="462"/>
                              <a:pt x="182" y="427"/>
                              <a:pt x="168" y="390"/>
                            </a:cubicBezTo>
                            <a:cubicBezTo>
                              <a:pt x="154" y="353"/>
                              <a:pt x="145" y="274"/>
                              <a:pt x="168" y="241"/>
                            </a:cubicBezTo>
                            <a:cubicBezTo>
                              <a:pt x="191" y="208"/>
                              <a:pt x="278" y="214"/>
                              <a:pt x="307" y="195"/>
                            </a:cubicBezTo>
                            <a:cubicBezTo>
                              <a:pt x="336" y="176"/>
                              <a:pt x="341" y="155"/>
                              <a:pt x="344" y="129"/>
                            </a:cubicBezTo>
                            <a:cubicBezTo>
                              <a:pt x="347" y="103"/>
                              <a:pt x="344" y="57"/>
                              <a:pt x="326" y="37"/>
                            </a:cubicBezTo>
                            <a:cubicBezTo>
                              <a:pt x="308" y="17"/>
                              <a:pt x="270" y="12"/>
                              <a:pt x="233" y="9"/>
                            </a:cubicBezTo>
                            <a:cubicBezTo>
                              <a:pt x="196" y="6"/>
                              <a:pt x="139" y="0"/>
                              <a:pt x="103" y="18"/>
                            </a:cubicBezTo>
                            <a:cubicBezTo>
                              <a:pt x="67" y="36"/>
                              <a:pt x="16" y="89"/>
                              <a:pt x="19" y="120"/>
                            </a:cubicBezTo>
                            <a:cubicBezTo>
                              <a:pt x="22" y="151"/>
                              <a:pt x="98" y="153"/>
                              <a:pt x="121" y="204"/>
                            </a:cubicBezTo>
                            <a:cubicBezTo>
                              <a:pt x="144" y="255"/>
                              <a:pt x="169" y="385"/>
                              <a:pt x="158" y="427"/>
                            </a:cubicBezTo>
                            <a:cubicBezTo>
                              <a:pt x="147" y="469"/>
                              <a:pt x="82" y="466"/>
                              <a:pt x="56" y="455"/>
                            </a:cubicBezTo>
                            <a:cubicBezTo>
                              <a:pt x="30" y="444"/>
                              <a:pt x="15" y="403"/>
                              <a:pt x="0" y="36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29" name="Freeform 5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27" y="1765"/>
                        <a:ext cx="259" cy="24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2" y="233"/>
                          </a:cxn>
                          <a:cxn ang="0">
                            <a:pos x="234" y="195"/>
                          </a:cxn>
                          <a:cxn ang="0">
                            <a:pos x="225" y="28"/>
                          </a:cxn>
                          <a:cxn ang="0">
                            <a:pos x="32" y="28"/>
                          </a:cxn>
                          <a:cxn ang="0">
                            <a:pos x="32" y="149"/>
                          </a:cxn>
                          <a:cxn ang="0">
                            <a:pos x="122" y="233"/>
                          </a:cxn>
                        </a:cxnLst>
                        <a:rect l="0" t="0" r="r" b="b"/>
                        <a:pathLst>
                          <a:path w="259" h="241">
                            <a:moveTo>
                              <a:pt x="122" y="233"/>
                            </a:moveTo>
                            <a:cubicBezTo>
                              <a:pt x="156" y="241"/>
                              <a:pt x="217" y="229"/>
                              <a:pt x="234" y="195"/>
                            </a:cubicBezTo>
                            <a:cubicBezTo>
                              <a:pt x="251" y="161"/>
                              <a:pt x="259" y="56"/>
                              <a:pt x="225" y="28"/>
                            </a:cubicBezTo>
                            <a:cubicBezTo>
                              <a:pt x="191" y="0"/>
                              <a:pt x="64" y="8"/>
                              <a:pt x="32" y="28"/>
                            </a:cubicBezTo>
                            <a:cubicBezTo>
                              <a:pt x="0" y="48"/>
                              <a:pt x="17" y="115"/>
                              <a:pt x="32" y="149"/>
                            </a:cubicBezTo>
                            <a:cubicBezTo>
                              <a:pt x="47" y="183"/>
                              <a:pt x="88" y="225"/>
                              <a:pt x="122" y="233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30" name="Freeform 5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59" y="1189"/>
                        <a:ext cx="414" cy="58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8" y="212"/>
                          </a:cxn>
                          <a:cxn ang="0">
                            <a:pos x="323" y="449"/>
                          </a:cxn>
                          <a:cxn ang="0">
                            <a:pos x="193" y="602"/>
                          </a:cxn>
                          <a:cxn ang="0">
                            <a:pos x="26" y="398"/>
                          </a:cxn>
                          <a:cxn ang="0">
                            <a:pos x="35" y="184"/>
                          </a:cxn>
                          <a:cxn ang="0">
                            <a:pos x="193" y="26"/>
                          </a:cxn>
                          <a:cxn ang="0">
                            <a:pos x="360" y="26"/>
                          </a:cxn>
                          <a:cxn ang="0">
                            <a:pos x="518" y="119"/>
                          </a:cxn>
                        </a:cxnLst>
                        <a:rect l="0" t="0" r="r" b="b"/>
                        <a:pathLst>
                          <a:path w="518" h="610">
                            <a:moveTo>
                              <a:pt x="518" y="212"/>
                            </a:moveTo>
                            <a:cubicBezTo>
                              <a:pt x="447" y="298"/>
                              <a:pt x="377" y="384"/>
                              <a:pt x="323" y="449"/>
                            </a:cubicBezTo>
                            <a:cubicBezTo>
                              <a:pt x="269" y="514"/>
                              <a:pt x="242" y="610"/>
                              <a:pt x="193" y="602"/>
                            </a:cubicBezTo>
                            <a:cubicBezTo>
                              <a:pt x="144" y="594"/>
                              <a:pt x="52" y="468"/>
                              <a:pt x="26" y="398"/>
                            </a:cubicBezTo>
                            <a:cubicBezTo>
                              <a:pt x="0" y="328"/>
                              <a:pt x="7" y="246"/>
                              <a:pt x="35" y="184"/>
                            </a:cubicBezTo>
                            <a:cubicBezTo>
                              <a:pt x="63" y="122"/>
                              <a:pt x="139" y="52"/>
                              <a:pt x="193" y="26"/>
                            </a:cubicBezTo>
                            <a:cubicBezTo>
                              <a:pt x="247" y="0"/>
                              <a:pt x="306" y="11"/>
                              <a:pt x="360" y="26"/>
                            </a:cubicBezTo>
                            <a:cubicBezTo>
                              <a:pt x="414" y="41"/>
                              <a:pt x="492" y="96"/>
                              <a:pt x="518" y="11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31" name="Freeform 5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03" y="1334"/>
                        <a:ext cx="166" cy="27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0" y="109"/>
                          </a:cxn>
                          <a:cxn ang="0">
                            <a:pos x="183" y="13"/>
                          </a:cxn>
                          <a:cxn ang="0">
                            <a:pos x="90" y="32"/>
                          </a:cxn>
                          <a:cxn ang="0">
                            <a:pos x="25" y="162"/>
                          </a:cxn>
                          <a:cxn ang="0">
                            <a:pos x="25" y="317"/>
                          </a:cxn>
                          <a:cxn ang="0">
                            <a:pos x="220" y="109"/>
                          </a:cxn>
                        </a:cxnLst>
                        <a:rect l="0" t="0" r="r" b="b"/>
                        <a:pathLst>
                          <a:path w="246" h="326">
                            <a:moveTo>
                              <a:pt x="220" y="109"/>
                            </a:moveTo>
                            <a:cubicBezTo>
                              <a:pt x="246" y="58"/>
                              <a:pt x="205" y="26"/>
                              <a:pt x="183" y="13"/>
                            </a:cubicBezTo>
                            <a:cubicBezTo>
                              <a:pt x="161" y="0"/>
                              <a:pt x="116" y="7"/>
                              <a:pt x="90" y="32"/>
                            </a:cubicBezTo>
                            <a:cubicBezTo>
                              <a:pt x="64" y="57"/>
                              <a:pt x="36" y="115"/>
                              <a:pt x="25" y="162"/>
                            </a:cubicBezTo>
                            <a:cubicBezTo>
                              <a:pt x="14" y="209"/>
                              <a:pt x="0" y="326"/>
                              <a:pt x="25" y="317"/>
                            </a:cubicBezTo>
                            <a:cubicBezTo>
                              <a:pt x="50" y="308"/>
                              <a:pt x="194" y="160"/>
                              <a:pt x="220" y="109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32" name="Freeform 6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058" y="1490"/>
                        <a:ext cx="156" cy="16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2"/>
                          </a:cxn>
                          <a:cxn ang="0">
                            <a:pos x="141" y="134"/>
                          </a:cxn>
                          <a:cxn ang="0">
                            <a:pos x="113" y="20"/>
                          </a:cxn>
                          <a:cxn ang="0">
                            <a:pos x="20" y="20"/>
                          </a:cxn>
                          <a:cxn ang="0">
                            <a:pos x="20" y="142"/>
                          </a:cxn>
                        </a:cxnLst>
                        <a:rect l="0" t="0" r="r" b="b"/>
                        <a:pathLst>
                          <a:path w="156" h="161">
                            <a:moveTo>
                              <a:pt x="20" y="142"/>
                            </a:moveTo>
                            <a:cubicBezTo>
                              <a:pt x="40" y="161"/>
                              <a:pt x="126" y="154"/>
                              <a:pt x="141" y="134"/>
                            </a:cubicBezTo>
                            <a:cubicBezTo>
                              <a:pt x="156" y="114"/>
                              <a:pt x="133" y="39"/>
                              <a:pt x="113" y="20"/>
                            </a:cubicBezTo>
                            <a:cubicBezTo>
                              <a:pt x="93" y="1"/>
                              <a:pt x="35" y="0"/>
                              <a:pt x="20" y="20"/>
                            </a:cubicBezTo>
                            <a:cubicBezTo>
                              <a:pt x="5" y="40"/>
                              <a:pt x="0" y="123"/>
                              <a:pt x="20" y="142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33" name="Freeform 6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1282"/>
                        <a:ext cx="806" cy="3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8" y="29"/>
                          </a:cxn>
                          <a:cxn ang="0">
                            <a:pos x="369" y="20"/>
                          </a:cxn>
                          <a:cxn ang="0">
                            <a:pos x="527" y="29"/>
                          </a:cxn>
                          <a:cxn ang="0">
                            <a:pos x="778" y="94"/>
                          </a:cxn>
                          <a:cxn ang="0">
                            <a:pos x="694" y="387"/>
                          </a:cxn>
                          <a:cxn ang="0">
                            <a:pos x="443" y="326"/>
                          </a:cxn>
                          <a:cxn ang="0">
                            <a:pos x="295" y="326"/>
                          </a:cxn>
                          <a:cxn ang="0">
                            <a:pos x="42" y="387"/>
                          </a:cxn>
                          <a:cxn ang="0">
                            <a:pos x="42" y="196"/>
                          </a:cxn>
                          <a:cxn ang="0">
                            <a:pos x="118" y="29"/>
                          </a:cxn>
                        </a:cxnLst>
                        <a:rect l="0" t="0" r="r" b="b"/>
                        <a:pathLst>
                          <a:path w="806" h="426">
                            <a:moveTo>
                              <a:pt x="118" y="29"/>
                            </a:moveTo>
                            <a:cubicBezTo>
                              <a:pt x="172" y="0"/>
                              <a:pt x="301" y="20"/>
                              <a:pt x="369" y="20"/>
                            </a:cubicBezTo>
                            <a:cubicBezTo>
                              <a:pt x="437" y="20"/>
                              <a:pt x="459" y="17"/>
                              <a:pt x="527" y="29"/>
                            </a:cubicBezTo>
                            <a:cubicBezTo>
                              <a:pt x="595" y="41"/>
                              <a:pt x="750" y="34"/>
                              <a:pt x="778" y="94"/>
                            </a:cubicBezTo>
                            <a:cubicBezTo>
                              <a:pt x="806" y="154"/>
                              <a:pt x="750" y="348"/>
                              <a:pt x="694" y="387"/>
                            </a:cubicBezTo>
                            <a:cubicBezTo>
                              <a:pt x="638" y="426"/>
                              <a:pt x="509" y="336"/>
                              <a:pt x="443" y="326"/>
                            </a:cubicBezTo>
                            <a:cubicBezTo>
                              <a:pt x="377" y="316"/>
                              <a:pt x="362" y="316"/>
                              <a:pt x="295" y="326"/>
                            </a:cubicBezTo>
                            <a:cubicBezTo>
                              <a:pt x="228" y="336"/>
                              <a:pt x="84" y="409"/>
                              <a:pt x="42" y="387"/>
                            </a:cubicBezTo>
                            <a:cubicBezTo>
                              <a:pt x="0" y="365"/>
                              <a:pt x="32" y="257"/>
                              <a:pt x="42" y="196"/>
                            </a:cubicBezTo>
                            <a:cubicBezTo>
                              <a:pt x="52" y="135"/>
                              <a:pt x="64" y="58"/>
                              <a:pt x="118" y="29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34" name="Freeform 6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10" y="1764"/>
                        <a:ext cx="214" cy="24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" y="196"/>
                          </a:cxn>
                          <a:cxn ang="0">
                            <a:pos x="11" y="109"/>
                          </a:cxn>
                          <a:cxn ang="0">
                            <a:pos x="76" y="9"/>
                          </a:cxn>
                          <a:cxn ang="0">
                            <a:pos x="197" y="57"/>
                          </a:cxn>
                          <a:cxn ang="0">
                            <a:pos x="178" y="196"/>
                          </a:cxn>
                          <a:cxn ang="0">
                            <a:pos x="57" y="242"/>
                          </a:cxn>
                        </a:cxnLst>
                        <a:rect l="0" t="0" r="r" b="b"/>
                        <a:pathLst>
                          <a:path w="214" h="242">
                            <a:moveTo>
                              <a:pt x="11" y="196"/>
                            </a:moveTo>
                            <a:cubicBezTo>
                              <a:pt x="5" y="168"/>
                              <a:pt x="0" y="140"/>
                              <a:pt x="11" y="109"/>
                            </a:cubicBezTo>
                            <a:cubicBezTo>
                              <a:pt x="22" y="78"/>
                              <a:pt x="45" y="18"/>
                              <a:pt x="76" y="9"/>
                            </a:cubicBezTo>
                            <a:cubicBezTo>
                              <a:pt x="107" y="0"/>
                              <a:pt x="180" y="26"/>
                              <a:pt x="197" y="57"/>
                            </a:cubicBezTo>
                            <a:cubicBezTo>
                              <a:pt x="214" y="88"/>
                              <a:pt x="201" y="165"/>
                              <a:pt x="178" y="196"/>
                            </a:cubicBezTo>
                            <a:cubicBezTo>
                              <a:pt x="155" y="227"/>
                              <a:pt x="85" y="236"/>
                              <a:pt x="57" y="24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3135" name="Group 6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95" y="954"/>
                      <a:ext cx="593" cy="411"/>
                      <a:chOff x="2752" y="836"/>
                      <a:chExt cx="1126" cy="892"/>
                    </a:xfrm>
                  </p:grpSpPr>
                  <p:grpSp>
                    <p:nvGrpSpPr>
                      <p:cNvPr id="3136" name="Group 6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067" y="836"/>
                        <a:ext cx="811" cy="892"/>
                        <a:chOff x="9425" y="7692"/>
                        <a:chExt cx="1859" cy="2188"/>
                      </a:xfrm>
                    </p:grpSpPr>
                    <p:sp>
                      <p:nvSpPr>
                        <p:cNvPr id="3137" name="Oval 6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252"/>
                          <a:ext cx="1386" cy="1335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38" name="Oval 6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707" y="8510"/>
                          <a:ext cx="838" cy="86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39" name="Oval 67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06" y="8743"/>
                          <a:ext cx="213" cy="276"/>
                        </a:xfrm>
                        <a:prstGeom prst="ellipse">
                          <a:avLst/>
                        </a:pr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40" name="Oval 6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8933"/>
                          <a:ext cx="71" cy="78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41" name="Freeform 6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72" y="8755"/>
                          <a:ext cx="186" cy="38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320"/>
                            </a:cxn>
                            <a:cxn ang="0">
                              <a:pos x="122" y="229"/>
                            </a:cxn>
                            <a:cxn ang="0">
                              <a:pos x="186" y="4"/>
                            </a:cxn>
                            <a:cxn ang="0">
                              <a:pos x="236" y="253"/>
                            </a:cxn>
                            <a:cxn ang="0">
                              <a:pos x="122" y="418"/>
                            </a:cxn>
                            <a:cxn ang="0">
                              <a:pos x="0" y="320"/>
                            </a:cxn>
                          </a:cxnLst>
                          <a:rect l="0" t="0" r="r" b="b"/>
                          <a:pathLst>
                            <a:path w="247" h="433">
                              <a:moveTo>
                                <a:pt x="0" y="320"/>
                              </a:moveTo>
                              <a:cubicBezTo>
                                <a:pt x="0" y="289"/>
                                <a:pt x="91" y="282"/>
                                <a:pt x="122" y="229"/>
                              </a:cubicBezTo>
                              <a:cubicBezTo>
                                <a:pt x="153" y="176"/>
                                <a:pt x="167" y="0"/>
                                <a:pt x="186" y="4"/>
                              </a:cubicBezTo>
                              <a:cubicBezTo>
                                <a:pt x="205" y="8"/>
                                <a:pt x="247" y="184"/>
                                <a:pt x="236" y="253"/>
                              </a:cubicBezTo>
                              <a:cubicBezTo>
                                <a:pt x="225" y="322"/>
                                <a:pt x="154" y="403"/>
                                <a:pt x="122" y="418"/>
                              </a:cubicBezTo>
                              <a:cubicBezTo>
                                <a:pt x="90" y="433"/>
                                <a:pt x="0" y="351"/>
                                <a:pt x="0" y="3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42" name="Freeform 7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82" y="8578"/>
                          <a:ext cx="1602" cy="880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91" y="239"/>
                            </a:cxn>
                            <a:cxn ang="0">
                              <a:pos x="277" y="403"/>
                            </a:cxn>
                            <a:cxn ang="0">
                              <a:pos x="444" y="496"/>
                            </a:cxn>
                            <a:cxn ang="0">
                              <a:pos x="490" y="566"/>
                            </a:cxn>
                            <a:cxn ang="0">
                              <a:pos x="677" y="703"/>
                            </a:cxn>
                            <a:cxn ang="0">
                              <a:pos x="1144" y="463"/>
                            </a:cxn>
                            <a:cxn ang="0">
                              <a:pos x="1481" y="47"/>
                            </a:cxn>
                            <a:cxn ang="0">
                              <a:pos x="1602" y="183"/>
                            </a:cxn>
                            <a:cxn ang="0">
                              <a:pos x="1481" y="345"/>
                            </a:cxn>
                            <a:cxn ang="0">
                              <a:pos x="1058" y="760"/>
                            </a:cxn>
                            <a:cxn ang="0">
                              <a:pos x="764" y="870"/>
                            </a:cxn>
                            <a:cxn ang="0">
                              <a:pos x="444" y="703"/>
                            </a:cxn>
                            <a:cxn ang="0">
                              <a:pos x="231" y="463"/>
                            </a:cxn>
                            <a:cxn ang="0">
                              <a:pos x="25" y="345"/>
                            </a:cxn>
                            <a:cxn ang="0">
                              <a:pos x="91" y="239"/>
                            </a:cxn>
                          </a:cxnLst>
                          <a:rect l="0" t="0" r="r" b="b"/>
                          <a:pathLst>
                            <a:path w="1602" h="880">
                              <a:moveTo>
                                <a:pt x="91" y="239"/>
                              </a:moveTo>
                              <a:cubicBezTo>
                                <a:pt x="133" y="249"/>
                                <a:pt x="218" y="360"/>
                                <a:pt x="277" y="403"/>
                              </a:cubicBezTo>
                              <a:cubicBezTo>
                                <a:pt x="336" y="446"/>
                                <a:pt x="408" y="469"/>
                                <a:pt x="444" y="496"/>
                              </a:cubicBezTo>
                              <a:cubicBezTo>
                                <a:pt x="480" y="523"/>
                                <a:pt x="451" y="532"/>
                                <a:pt x="490" y="566"/>
                              </a:cubicBezTo>
                              <a:cubicBezTo>
                                <a:pt x="529" y="600"/>
                                <a:pt x="568" y="720"/>
                                <a:pt x="677" y="703"/>
                              </a:cubicBezTo>
                              <a:cubicBezTo>
                                <a:pt x="786" y="686"/>
                                <a:pt x="1010" y="572"/>
                                <a:pt x="1144" y="463"/>
                              </a:cubicBezTo>
                              <a:cubicBezTo>
                                <a:pt x="1278" y="354"/>
                                <a:pt x="1405" y="94"/>
                                <a:pt x="1481" y="47"/>
                              </a:cubicBezTo>
                              <a:cubicBezTo>
                                <a:pt x="1557" y="0"/>
                                <a:pt x="1602" y="133"/>
                                <a:pt x="1602" y="183"/>
                              </a:cubicBezTo>
                              <a:cubicBezTo>
                                <a:pt x="1602" y="233"/>
                                <a:pt x="1572" y="249"/>
                                <a:pt x="1481" y="345"/>
                              </a:cubicBezTo>
                              <a:cubicBezTo>
                                <a:pt x="1390" y="441"/>
                                <a:pt x="1178" y="672"/>
                                <a:pt x="1058" y="760"/>
                              </a:cubicBezTo>
                              <a:cubicBezTo>
                                <a:pt x="938" y="848"/>
                                <a:pt x="866" y="880"/>
                                <a:pt x="764" y="870"/>
                              </a:cubicBezTo>
                              <a:cubicBezTo>
                                <a:pt x="662" y="860"/>
                                <a:pt x="533" y="771"/>
                                <a:pt x="444" y="703"/>
                              </a:cubicBezTo>
                              <a:cubicBezTo>
                                <a:pt x="355" y="635"/>
                                <a:pt x="301" y="523"/>
                                <a:pt x="231" y="463"/>
                              </a:cubicBezTo>
                              <a:cubicBezTo>
                                <a:pt x="161" y="403"/>
                                <a:pt x="50" y="382"/>
                                <a:pt x="25" y="345"/>
                              </a:cubicBezTo>
                              <a:cubicBezTo>
                                <a:pt x="0" y="308"/>
                                <a:pt x="49" y="229"/>
                                <a:pt x="91" y="23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43" name="Freeform 7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92" y="8933"/>
                          <a:ext cx="1518" cy="65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5" y="7"/>
                            </a:cxn>
                            <a:cxn ang="0">
                              <a:pos x="156" y="137"/>
                            </a:cxn>
                            <a:cxn ang="0">
                              <a:pos x="434" y="386"/>
                            </a:cxn>
                            <a:cxn ang="0">
                              <a:pos x="769" y="497"/>
                            </a:cxn>
                            <a:cxn ang="0">
                              <a:pos x="936" y="497"/>
                            </a:cxn>
                            <a:cxn ang="0">
                              <a:pos x="1447" y="97"/>
                            </a:cxn>
                            <a:cxn ang="0">
                              <a:pos x="1361" y="221"/>
                            </a:cxn>
                            <a:cxn ang="0">
                              <a:pos x="1119" y="543"/>
                            </a:cxn>
                            <a:cxn ang="0">
                              <a:pos x="853" y="654"/>
                            </a:cxn>
                            <a:cxn ang="0">
                              <a:pos x="527" y="543"/>
                            </a:cxn>
                            <a:cxn ang="0">
                              <a:pos x="239" y="331"/>
                            </a:cxn>
                            <a:cxn ang="0">
                              <a:pos x="63" y="97"/>
                            </a:cxn>
                            <a:cxn ang="0">
                              <a:pos x="15" y="7"/>
                            </a:cxn>
                          </a:cxnLst>
                          <a:rect l="0" t="0" r="r" b="b"/>
                          <a:pathLst>
                            <a:path w="1518" h="654">
                              <a:moveTo>
                                <a:pt x="15" y="7"/>
                              </a:moveTo>
                              <a:cubicBezTo>
                                <a:pt x="30" y="14"/>
                                <a:pt x="86" y="74"/>
                                <a:pt x="156" y="137"/>
                              </a:cubicBezTo>
                              <a:cubicBezTo>
                                <a:pt x="226" y="200"/>
                                <a:pt x="332" y="326"/>
                                <a:pt x="434" y="386"/>
                              </a:cubicBezTo>
                              <a:cubicBezTo>
                                <a:pt x="536" y="446"/>
                                <a:pt x="685" y="479"/>
                                <a:pt x="769" y="497"/>
                              </a:cubicBezTo>
                              <a:cubicBezTo>
                                <a:pt x="853" y="515"/>
                                <a:pt x="823" y="564"/>
                                <a:pt x="936" y="497"/>
                              </a:cubicBezTo>
                              <a:cubicBezTo>
                                <a:pt x="1049" y="430"/>
                                <a:pt x="1376" y="143"/>
                                <a:pt x="1447" y="97"/>
                              </a:cubicBezTo>
                              <a:cubicBezTo>
                                <a:pt x="1518" y="51"/>
                                <a:pt x="1416" y="147"/>
                                <a:pt x="1361" y="221"/>
                              </a:cubicBezTo>
                              <a:cubicBezTo>
                                <a:pt x="1306" y="295"/>
                                <a:pt x="1204" y="471"/>
                                <a:pt x="1119" y="543"/>
                              </a:cubicBezTo>
                              <a:cubicBezTo>
                                <a:pt x="1034" y="615"/>
                                <a:pt x="952" y="654"/>
                                <a:pt x="853" y="654"/>
                              </a:cubicBezTo>
                              <a:cubicBezTo>
                                <a:pt x="754" y="654"/>
                                <a:pt x="629" y="597"/>
                                <a:pt x="527" y="543"/>
                              </a:cubicBezTo>
                              <a:cubicBezTo>
                                <a:pt x="425" y="489"/>
                                <a:pt x="316" y="405"/>
                                <a:pt x="239" y="331"/>
                              </a:cubicBezTo>
                              <a:cubicBezTo>
                                <a:pt x="162" y="257"/>
                                <a:pt x="100" y="147"/>
                                <a:pt x="63" y="97"/>
                              </a:cubicBezTo>
                              <a:cubicBezTo>
                                <a:pt x="26" y="47"/>
                                <a:pt x="0" y="0"/>
                                <a:pt x="15" y="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44" name="Freeform 7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60" y="9211"/>
                          <a:ext cx="1380" cy="6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1" y="53"/>
                            </a:cxn>
                            <a:cxn ang="0">
                              <a:pos x="246" y="219"/>
                            </a:cxn>
                            <a:cxn ang="0">
                              <a:pos x="552" y="376"/>
                            </a:cxn>
                            <a:cxn ang="0">
                              <a:pos x="915" y="488"/>
                            </a:cxn>
                            <a:cxn ang="0">
                              <a:pos x="1314" y="108"/>
                            </a:cxn>
                            <a:cxn ang="0">
                              <a:pos x="1314" y="173"/>
                            </a:cxn>
                            <a:cxn ang="0">
                              <a:pos x="1258" y="340"/>
                            </a:cxn>
                            <a:cxn ang="0">
                              <a:pos x="896" y="637"/>
                            </a:cxn>
                            <a:cxn ang="0">
                              <a:pos x="552" y="535"/>
                            </a:cxn>
                            <a:cxn ang="0">
                              <a:pos x="51" y="53"/>
                            </a:cxn>
                          </a:cxnLst>
                          <a:rect l="0" t="0" r="r" b="b"/>
                          <a:pathLst>
                            <a:path w="1380" h="669">
                              <a:moveTo>
                                <a:pt x="51" y="53"/>
                              </a:moveTo>
                              <a:cubicBezTo>
                                <a:pt x="0" y="0"/>
                                <a:pt x="162" y="165"/>
                                <a:pt x="246" y="219"/>
                              </a:cubicBezTo>
                              <a:cubicBezTo>
                                <a:pt x="330" y="273"/>
                                <a:pt x="440" y="331"/>
                                <a:pt x="552" y="376"/>
                              </a:cubicBezTo>
                              <a:cubicBezTo>
                                <a:pt x="664" y="421"/>
                                <a:pt x="788" y="533"/>
                                <a:pt x="915" y="488"/>
                              </a:cubicBezTo>
                              <a:cubicBezTo>
                                <a:pt x="1042" y="443"/>
                                <a:pt x="1248" y="161"/>
                                <a:pt x="1314" y="108"/>
                              </a:cubicBezTo>
                              <a:cubicBezTo>
                                <a:pt x="1380" y="55"/>
                                <a:pt x="1323" y="134"/>
                                <a:pt x="1314" y="173"/>
                              </a:cubicBezTo>
                              <a:cubicBezTo>
                                <a:pt x="1305" y="212"/>
                                <a:pt x="1328" y="263"/>
                                <a:pt x="1258" y="340"/>
                              </a:cubicBezTo>
                              <a:cubicBezTo>
                                <a:pt x="1188" y="417"/>
                                <a:pt x="1014" y="605"/>
                                <a:pt x="896" y="637"/>
                              </a:cubicBezTo>
                              <a:cubicBezTo>
                                <a:pt x="778" y="669"/>
                                <a:pt x="690" y="632"/>
                                <a:pt x="552" y="535"/>
                              </a:cubicBezTo>
                              <a:cubicBezTo>
                                <a:pt x="414" y="438"/>
                                <a:pt x="102" y="106"/>
                                <a:pt x="51" y="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45" name="Rectangle 7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78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46" name="Rectangle 7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782"/>
                          <a:ext cx="297" cy="134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47" name="Rectangle 7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9011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48" name="Rectangle 7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902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49" name="Rectangle 77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50" name="Rectangle 7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51" name="Rectangle 79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900" y="8131"/>
                          <a:ext cx="443" cy="71"/>
                        </a:xfrm>
                        <a:prstGeom prst="rect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52" name="Oval 8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7692"/>
                          <a:ext cx="71" cy="116"/>
                        </a:xfrm>
                        <a:prstGeom prst="ellipse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53" name="Freeform 8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35" y="7830"/>
                          <a:ext cx="608" cy="30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7" y="280"/>
                            </a:cxn>
                            <a:cxn ang="0">
                              <a:pos x="3" y="141"/>
                            </a:cxn>
                            <a:cxn ang="0">
                              <a:pos x="87" y="20"/>
                            </a:cxn>
                            <a:cxn ang="0">
                              <a:pos x="523" y="20"/>
                            </a:cxn>
                            <a:cxn ang="0">
                              <a:pos x="598" y="123"/>
                            </a:cxn>
                            <a:cxn ang="0">
                              <a:pos x="523" y="267"/>
                            </a:cxn>
                            <a:cxn ang="0">
                              <a:pos x="384" y="267"/>
                            </a:cxn>
                            <a:cxn ang="0">
                              <a:pos x="87" y="280"/>
                            </a:cxn>
                          </a:cxnLst>
                          <a:rect l="0" t="0" r="r" b="b"/>
                          <a:pathLst>
                            <a:path w="608" h="301">
                              <a:moveTo>
                                <a:pt x="87" y="280"/>
                              </a:moveTo>
                              <a:cubicBezTo>
                                <a:pt x="23" y="259"/>
                                <a:pt x="3" y="184"/>
                                <a:pt x="3" y="141"/>
                              </a:cubicBezTo>
                              <a:cubicBezTo>
                                <a:pt x="3" y="98"/>
                                <a:pt x="0" y="40"/>
                                <a:pt x="87" y="20"/>
                              </a:cubicBezTo>
                              <a:cubicBezTo>
                                <a:pt x="174" y="0"/>
                                <a:pt x="438" y="3"/>
                                <a:pt x="523" y="20"/>
                              </a:cubicBezTo>
                              <a:cubicBezTo>
                                <a:pt x="608" y="37"/>
                                <a:pt x="598" y="82"/>
                                <a:pt x="598" y="123"/>
                              </a:cubicBezTo>
                              <a:cubicBezTo>
                                <a:pt x="598" y="164"/>
                                <a:pt x="559" y="243"/>
                                <a:pt x="523" y="267"/>
                              </a:cubicBezTo>
                              <a:cubicBezTo>
                                <a:pt x="487" y="291"/>
                                <a:pt x="457" y="265"/>
                                <a:pt x="384" y="267"/>
                              </a:cubicBezTo>
                              <a:cubicBezTo>
                                <a:pt x="311" y="269"/>
                                <a:pt x="151" y="301"/>
                                <a:pt x="87" y="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54" name="Freeform 8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00" y="7853"/>
                          <a:ext cx="121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6" y="190"/>
                            </a:cxn>
                            <a:cxn ang="0">
                              <a:pos x="15" y="100"/>
                            </a:cxn>
                            <a:cxn ang="0">
                              <a:pos x="15" y="27"/>
                            </a:cxn>
                            <a:cxn ang="0">
                              <a:pos x="106" y="27"/>
                            </a:cxn>
                            <a:cxn ang="0">
                              <a:pos x="106" y="190"/>
                            </a:cxn>
                          </a:cxnLst>
                          <a:rect l="0" t="0" r="r" b="b"/>
                          <a:pathLst>
                            <a:path w="121" h="202">
                              <a:moveTo>
                                <a:pt x="106" y="190"/>
                              </a:moveTo>
                              <a:cubicBezTo>
                                <a:pt x="91" y="202"/>
                                <a:pt x="30" y="127"/>
                                <a:pt x="15" y="100"/>
                              </a:cubicBezTo>
                              <a:cubicBezTo>
                                <a:pt x="0" y="73"/>
                                <a:pt x="0" y="39"/>
                                <a:pt x="15" y="27"/>
                              </a:cubicBezTo>
                              <a:cubicBezTo>
                                <a:pt x="30" y="15"/>
                                <a:pt x="91" y="0"/>
                                <a:pt x="106" y="27"/>
                              </a:cubicBezTo>
                              <a:cubicBezTo>
                                <a:pt x="121" y="54"/>
                                <a:pt x="121" y="178"/>
                                <a:pt x="106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55" name="Freeform 8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065" y="7853"/>
                          <a:ext cx="95" cy="21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190"/>
                            </a:cxn>
                            <a:cxn ang="0">
                              <a:pos x="12" y="27"/>
                            </a:cxn>
                            <a:cxn ang="0">
                              <a:pos x="83" y="27"/>
                            </a:cxn>
                            <a:cxn ang="0">
                              <a:pos x="83" y="190"/>
                            </a:cxn>
                            <a:cxn ang="0">
                              <a:pos x="12" y="190"/>
                            </a:cxn>
                          </a:cxnLst>
                          <a:rect l="0" t="0" r="r" b="b"/>
                          <a:pathLst>
                            <a:path w="95" h="219">
                              <a:moveTo>
                                <a:pt x="12" y="190"/>
                              </a:moveTo>
                              <a:cubicBezTo>
                                <a:pt x="0" y="163"/>
                                <a:pt x="0" y="54"/>
                                <a:pt x="12" y="27"/>
                              </a:cubicBezTo>
                              <a:cubicBezTo>
                                <a:pt x="24" y="0"/>
                                <a:pt x="71" y="0"/>
                                <a:pt x="83" y="27"/>
                              </a:cubicBezTo>
                              <a:cubicBezTo>
                                <a:pt x="95" y="54"/>
                                <a:pt x="95" y="161"/>
                                <a:pt x="83" y="190"/>
                              </a:cubicBezTo>
                              <a:cubicBezTo>
                                <a:pt x="71" y="219"/>
                                <a:pt x="24" y="217"/>
                                <a:pt x="12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56" name="Freeform 8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96" y="7853"/>
                          <a:ext cx="162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3" y="224"/>
                            </a:cxn>
                            <a:cxn ang="0">
                              <a:pos x="23" y="32"/>
                            </a:cxn>
                            <a:cxn ang="0">
                              <a:pos x="162" y="32"/>
                            </a:cxn>
                            <a:cxn ang="0">
                              <a:pos x="116" y="142"/>
                            </a:cxn>
                            <a:cxn ang="0">
                              <a:pos x="23" y="224"/>
                            </a:cxn>
                          </a:cxnLst>
                          <a:rect l="0" t="0" r="r" b="b"/>
                          <a:pathLst>
                            <a:path w="177" h="242">
                              <a:moveTo>
                                <a:pt x="23" y="224"/>
                              </a:moveTo>
                              <a:cubicBezTo>
                                <a:pt x="8" y="206"/>
                                <a:pt x="0" y="64"/>
                                <a:pt x="23" y="32"/>
                              </a:cubicBezTo>
                              <a:cubicBezTo>
                                <a:pt x="46" y="0"/>
                                <a:pt x="147" y="14"/>
                                <a:pt x="162" y="32"/>
                              </a:cubicBezTo>
                              <a:cubicBezTo>
                                <a:pt x="177" y="50"/>
                                <a:pt x="139" y="115"/>
                                <a:pt x="116" y="142"/>
                              </a:cubicBezTo>
                              <a:cubicBezTo>
                                <a:pt x="93" y="169"/>
                                <a:pt x="38" y="242"/>
                                <a:pt x="23" y="2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57" name="WordArt 85"/>
                        <p:cNvSpPr>
                          <a:spLocks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9722" y="8436"/>
                          <a:ext cx="792" cy="564"/>
                        </a:xfrm>
                        <a:prstGeom prst="rect">
                          <a:avLst/>
                        </a:prstGeom>
                      </p:spPr>
                      <p:txBody>
                        <a:bodyPr wrap="none" fromWordArt="1">
                          <a:prstTxWarp prst="textArchUp">
                            <a:avLst>
                              <a:gd name="adj" fmla="val 10800000"/>
                            </a:avLst>
                          </a:prstTxWarp>
                        </a:bodyPr>
                        <a:lstStyle/>
                        <a:p>
                          <a:pPr algn="ctr" rtl="0"/>
                          <a:r>
                            <a:rPr lang="es-ES" sz="3600" kern="10" spc="0" smtClean="0">
                              <a:ln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solidFill>
                                <a:srgbClr val="95B3D7"/>
                              </a:solidFill>
                              <a:effectLst/>
                              <a:latin typeface="Arial Black"/>
                            </a:rPr>
                            <a:t>RFESS</a:t>
                          </a:r>
                          <a:endParaRPr lang="es-ES" sz="3600" kern="10" spc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endParaRPr>
                        </a:p>
                      </p:txBody>
                    </p:sp>
                    <p:sp>
                      <p:nvSpPr>
                        <p:cNvPr id="3158" name="Rectangle 8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252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59" name="Rectangle 87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439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60" name="Rectangle 8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6" y="8317"/>
                          <a:ext cx="193" cy="119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  <p:sp>
                    <p:nvSpPr>
                      <p:cNvPr id="3161" name="Freeform 8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52" y="1076"/>
                        <a:ext cx="327" cy="19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5" y="114"/>
                          </a:cxn>
                          <a:cxn ang="0">
                            <a:pos x="242" y="16"/>
                          </a:cxn>
                          <a:cxn ang="0">
                            <a:pos x="20" y="16"/>
                          </a:cxn>
                          <a:cxn ang="0">
                            <a:pos x="119" y="59"/>
                          </a:cxn>
                          <a:cxn ang="0">
                            <a:pos x="242" y="114"/>
                          </a:cxn>
                          <a:cxn ang="0">
                            <a:pos x="315" y="177"/>
                          </a:cxn>
                          <a:cxn ang="0">
                            <a:pos x="315" y="114"/>
                          </a:cxn>
                        </a:cxnLst>
                        <a:rect l="0" t="0" r="r" b="b"/>
                        <a:pathLst>
                          <a:path w="327" h="181">
                            <a:moveTo>
                              <a:pt x="315" y="114"/>
                            </a:moveTo>
                            <a:cubicBezTo>
                              <a:pt x="303" y="87"/>
                              <a:pt x="291" y="32"/>
                              <a:pt x="242" y="16"/>
                            </a:cubicBezTo>
                            <a:cubicBezTo>
                              <a:pt x="193" y="0"/>
                              <a:pt x="40" y="9"/>
                              <a:pt x="20" y="16"/>
                            </a:cubicBezTo>
                            <a:cubicBezTo>
                              <a:pt x="0" y="23"/>
                              <a:pt x="82" y="43"/>
                              <a:pt x="119" y="59"/>
                            </a:cubicBezTo>
                            <a:cubicBezTo>
                              <a:pt x="156" y="75"/>
                              <a:pt x="209" y="94"/>
                              <a:pt x="242" y="114"/>
                            </a:cubicBezTo>
                            <a:cubicBezTo>
                              <a:pt x="275" y="134"/>
                              <a:pt x="303" y="181"/>
                              <a:pt x="315" y="177"/>
                            </a:cubicBezTo>
                            <a:cubicBezTo>
                              <a:pt x="327" y="173"/>
                              <a:pt x="327" y="141"/>
                              <a:pt x="315" y="114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62" name="Freeform 9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31" y="1158"/>
                        <a:ext cx="236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6" y="166"/>
                          </a:cxn>
                          <a:cxn ang="0">
                            <a:pos x="163" y="114"/>
                          </a:cxn>
                          <a:cxn ang="0">
                            <a:pos x="58" y="37"/>
                          </a:cxn>
                          <a:cxn ang="0">
                            <a:pos x="3" y="11"/>
                          </a:cxn>
                          <a:cxn ang="0">
                            <a:pos x="40" y="104"/>
                          </a:cxn>
                          <a:cxn ang="0">
                            <a:pos x="163" y="172"/>
                          </a:cxn>
                          <a:cxn ang="0">
                            <a:pos x="236" y="166"/>
                          </a:cxn>
                        </a:cxnLst>
                        <a:rect l="0" t="0" r="r" b="b"/>
                        <a:pathLst>
                          <a:path w="236" h="183">
                            <a:moveTo>
                              <a:pt x="236" y="166"/>
                            </a:moveTo>
                            <a:cubicBezTo>
                              <a:pt x="236" y="156"/>
                              <a:pt x="193" y="135"/>
                              <a:pt x="163" y="114"/>
                            </a:cubicBezTo>
                            <a:cubicBezTo>
                              <a:pt x="133" y="93"/>
                              <a:pt x="85" y="54"/>
                              <a:pt x="58" y="37"/>
                            </a:cubicBezTo>
                            <a:cubicBezTo>
                              <a:pt x="31" y="20"/>
                              <a:pt x="6" y="0"/>
                              <a:pt x="3" y="11"/>
                            </a:cubicBezTo>
                            <a:cubicBezTo>
                              <a:pt x="0" y="22"/>
                              <a:pt x="13" y="77"/>
                              <a:pt x="40" y="104"/>
                            </a:cubicBezTo>
                            <a:cubicBezTo>
                              <a:pt x="67" y="131"/>
                              <a:pt x="130" y="161"/>
                              <a:pt x="163" y="172"/>
                            </a:cubicBezTo>
                            <a:cubicBezTo>
                              <a:pt x="196" y="183"/>
                              <a:pt x="236" y="176"/>
                              <a:pt x="236" y="166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  <p:sp>
                <p:nvSpPr>
                  <p:cNvPr id="3163" name="Oval 91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1697"/>
                    <a:ext cx="75" cy="12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64" name="Oval 92"/>
                  <p:cNvSpPr>
                    <a:spLocks noChangeArrowheads="1"/>
                  </p:cNvSpPr>
                  <p:nvPr/>
                </p:nvSpPr>
                <p:spPr bwMode="auto">
                  <a:xfrm>
                    <a:off x="4762" y="1697"/>
                    <a:ext cx="75" cy="12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3165" name="Freeform 93"/>
                <p:cNvSpPr>
                  <a:spLocks/>
                </p:cNvSpPr>
                <p:nvPr/>
              </p:nvSpPr>
              <p:spPr bwMode="auto">
                <a:xfrm>
                  <a:off x="2785" y="2139"/>
                  <a:ext cx="1355" cy="1333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166" name="Group 94"/>
                <p:cNvGrpSpPr>
                  <a:grpSpLocks/>
                </p:cNvGrpSpPr>
                <p:nvPr/>
              </p:nvGrpSpPr>
              <p:grpSpPr bwMode="auto">
                <a:xfrm>
                  <a:off x="3453" y="2377"/>
                  <a:ext cx="496" cy="443"/>
                  <a:chOff x="2752" y="836"/>
                  <a:chExt cx="1126" cy="892"/>
                </a:xfrm>
              </p:grpSpPr>
              <p:grpSp>
                <p:nvGrpSpPr>
                  <p:cNvPr id="3167" name="Group 95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3168" name="Oval 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69" name="Oval 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0" name="Oval 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1" name="Oval 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2" name="Freeform 100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3" name="Freeform 101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4" name="Freeform 102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5" name="Freeform 103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6" name="Rectangle 1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7" name="Rectangle 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8" name="Rectangle 1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9" name="Rectangle 1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80" name="Rectangle 1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81" name="Rectangle 1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82" name="Rectangle 1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83" name="Oval 1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84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85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86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87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88" name="WordArt 116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3189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90" name="Rectangle 1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91" name="Rectangle 1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3192" name="Freeform 120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3" name="Freeform 121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3194" name="Freeform 122"/>
                <p:cNvSpPr>
                  <a:spLocks/>
                </p:cNvSpPr>
                <p:nvPr/>
              </p:nvSpPr>
              <p:spPr bwMode="auto">
                <a:xfrm>
                  <a:off x="2607" y="1855"/>
                  <a:ext cx="498" cy="830"/>
                </a:xfrm>
                <a:custGeom>
                  <a:avLst/>
                  <a:gdLst/>
                  <a:ahLst/>
                  <a:cxnLst>
                    <a:cxn ang="0">
                      <a:pos x="446" y="297"/>
                    </a:cxn>
                    <a:cxn ang="0">
                      <a:pos x="442" y="582"/>
                    </a:cxn>
                    <a:cxn ang="0">
                      <a:pos x="362" y="729"/>
                    </a:cxn>
                    <a:cxn ang="0">
                      <a:pos x="31" y="315"/>
                    </a:cxn>
                    <a:cxn ang="0">
                      <a:pos x="178" y="5"/>
                    </a:cxn>
                    <a:cxn ang="0">
                      <a:pos x="498" y="284"/>
                    </a:cxn>
                  </a:cxnLst>
                  <a:rect l="0" t="0" r="r" b="b"/>
                  <a:pathLst>
                    <a:path w="498" h="774">
                      <a:moveTo>
                        <a:pt x="446" y="297"/>
                      </a:moveTo>
                      <a:cubicBezTo>
                        <a:pt x="451" y="403"/>
                        <a:pt x="456" y="510"/>
                        <a:pt x="442" y="582"/>
                      </a:cubicBezTo>
                      <a:cubicBezTo>
                        <a:pt x="428" y="654"/>
                        <a:pt x="431" y="774"/>
                        <a:pt x="362" y="729"/>
                      </a:cubicBezTo>
                      <a:cubicBezTo>
                        <a:pt x="293" y="684"/>
                        <a:pt x="62" y="436"/>
                        <a:pt x="31" y="315"/>
                      </a:cubicBezTo>
                      <a:cubicBezTo>
                        <a:pt x="0" y="194"/>
                        <a:pt x="100" y="10"/>
                        <a:pt x="178" y="5"/>
                      </a:cubicBezTo>
                      <a:cubicBezTo>
                        <a:pt x="256" y="0"/>
                        <a:pt x="377" y="142"/>
                        <a:pt x="498" y="284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5" name="Freeform 123"/>
                <p:cNvSpPr>
                  <a:spLocks/>
                </p:cNvSpPr>
                <p:nvPr/>
              </p:nvSpPr>
              <p:spPr bwMode="auto">
                <a:xfrm>
                  <a:off x="2497" y="1434"/>
                  <a:ext cx="110" cy="179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16" y="84"/>
                    </a:cxn>
                    <a:cxn ang="0">
                      <a:pos x="110" y="179"/>
                    </a:cxn>
                  </a:cxnLst>
                  <a:rect l="0" t="0" r="r" b="b"/>
                  <a:pathLst>
                    <a:path w="110" h="179">
                      <a:moveTo>
                        <a:pt x="16" y="0"/>
                      </a:moveTo>
                      <a:cubicBezTo>
                        <a:pt x="8" y="27"/>
                        <a:pt x="0" y="54"/>
                        <a:pt x="16" y="84"/>
                      </a:cubicBezTo>
                      <a:cubicBezTo>
                        <a:pt x="32" y="114"/>
                        <a:pt x="71" y="146"/>
                        <a:pt x="110" y="179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6" name="Freeform 124"/>
                <p:cNvSpPr>
                  <a:spLocks/>
                </p:cNvSpPr>
                <p:nvPr/>
              </p:nvSpPr>
              <p:spPr bwMode="auto">
                <a:xfrm>
                  <a:off x="2397" y="1571"/>
                  <a:ext cx="210" cy="1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6" y="103"/>
                    </a:cxn>
                    <a:cxn ang="0">
                      <a:pos x="210" y="138"/>
                    </a:cxn>
                  </a:cxnLst>
                  <a:rect l="0" t="0" r="r" b="b"/>
                  <a:pathLst>
                    <a:path w="210" h="138">
                      <a:moveTo>
                        <a:pt x="0" y="0"/>
                      </a:moveTo>
                      <a:cubicBezTo>
                        <a:pt x="5" y="40"/>
                        <a:pt x="11" y="80"/>
                        <a:pt x="46" y="103"/>
                      </a:cubicBezTo>
                      <a:cubicBezTo>
                        <a:pt x="81" y="126"/>
                        <a:pt x="145" y="132"/>
                        <a:pt x="210" y="138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7" name="Freeform 125"/>
                <p:cNvSpPr>
                  <a:spLocks/>
                </p:cNvSpPr>
                <p:nvPr/>
              </p:nvSpPr>
              <p:spPr bwMode="auto">
                <a:xfrm>
                  <a:off x="4418" y="3021"/>
                  <a:ext cx="127" cy="178"/>
                </a:xfrm>
                <a:custGeom>
                  <a:avLst/>
                  <a:gdLst/>
                  <a:ahLst/>
                  <a:cxnLst>
                    <a:cxn ang="0">
                      <a:pos x="89" y="10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9" h="104">
                      <a:moveTo>
                        <a:pt x="89" y="104"/>
                      </a:moveTo>
                      <a:cubicBezTo>
                        <a:pt x="55" y="61"/>
                        <a:pt x="21" y="19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8" name="Freeform 126"/>
                <p:cNvSpPr>
                  <a:spLocks/>
                </p:cNvSpPr>
                <p:nvPr/>
              </p:nvSpPr>
              <p:spPr bwMode="auto">
                <a:xfrm>
                  <a:off x="4545" y="2941"/>
                  <a:ext cx="85" cy="222"/>
                </a:xfrm>
                <a:custGeom>
                  <a:avLst/>
                  <a:gdLst/>
                  <a:ahLst/>
                  <a:cxnLst>
                    <a:cxn ang="0">
                      <a:pos x="54" y="11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4" h="110">
                      <a:moveTo>
                        <a:pt x="54" y="110"/>
                      </a:moveTo>
                      <a:cubicBezTo>
                        <a:pt x="54" y="110"/>
                        <a:pt x="27" y="55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3199" name="Freeform 127"/>
            <p:cNvSpPr>
              <a:spLocks/>
            </p:cNvSpPr>
            <p:nvPr/>
          </p:nvSpPr>
          <p:spPr bwMode="auto">
            <a:xfrm>
              <a:off x="4078" y="2017"/>
              <a:ext cx="816" cy="251"/>
            </a:xfrm>
            <a:custGeom>
              <a:avLst/>
              <a:gdLst/>
              <a:ahLst/>
              <a:cxnLst>
                <a:cxn ang="0">
                  <a:pos x="136" y="16"/>
                </a:cxn>
                <a:cxn ang="0">
                  <a:pos x="6" y="143"/>
                </a:cxn>
                <a:cxn ang="0">
                  <a:pos x="174" y="143"/>
                </a:cxn>
                <a:cxn ang="0">
                  <a:pos x="416" y="319"/>
                </a:cxn>
                <a:cxn ang="0">
                  <a:pos x="852" y="143"/>
                </a:cxn>
                <a:cxn ang="0">
                  <a:pos x="993" y="210"/>
                </a:cxn>
                <a:cxn ang="0">
                  <a:pos x="915" y="60"/>
                </a:cxn>
                <a:cxn ang="0">
                  <a:pos x="769" y="143"/>
                </a:cxn>
                <a:cxn ang="0">
                  <a:pos x="536" y="240"/>
                </a:cxn>
                <a:cxn ang="0">
                  <a:pos x="459" y="240"/>
                </a:cxn>
                <a:cxn ang="0">
                  <a:pos x="350" y="240"/>
                </a:cxn>
                <a:cxn ang="0">
                  <a:pos x="136" y="16"/>
                </a:cxn>
              </a:cxnLst>
              <a:rect l="0" t="0" r="r" b="b"/>
              <a:pathLst>
                <a:path w="1003" h="319">
                  <a:moveTo>
                    <a:pt x="136" y="16"/>
                  </a:moveTo>
                  <a:cubicBezTo>
                    <a:pt x="79" y="0"/>
                    <a:pt x="0" y="122"/>
                    <a:pt x="6" y="143"/>
                  </a:cubicBezTo>
                  <a:cubicBezTo>
                    <a:pt x="12" y="164"/>
                    <a:pt x="106" y="114"/>
                    <a:pt x="174" y="143"/>
                  </a:cubicBezTo>
                  <a:cubicBezTo>
                    <a:pt x="242" y="172"/>
                    <a:pt x="303" y="319"/>
                    <a:pt x="416" y="319"/>
                  </a:cubicBezTo>
                  <a:cubicBezTo>
                    <a:pt x="529" y="319"/>
                    <a:pt x="756" y="161"/>
                    <a:pt x="852" y="143"/>
                  </a:cubicBezTo>
                  <a:cubicBezTo>
                    <a:pt x="948" y="125"/>
                    <a:pt x="983" y="224"/>
                    <a:pt x="993" y="210"/>
                  </a:cubicBezTo>
                  <a:cubicBezTo>
                    <a:pt x="1003" y="196"/>
                    <a:pt x="952" y="71"/>
                    <a:pt x="915" y="60"/>
                  </a:cubicBezTo>
                  <a:cubicBezTo>
                    <a:pt x="878" y="49"/>
                    <a:pt x="832" y="113"/>
                    <a:pt x="769" y="143"/>
                  </a:cubicBezTo>
                  <a:cubicBezTo>
                    <a:pt x="706" y="173"/>
                    <a:pt x="588" y="224"/>
                    <a:pt x="536" y="240"/>
                  </a:cubicBezTo>
                  <a:cubicBezTo>
                    <a:pt x="484" y="256"/>
                    <a:pt x="490" y="240"/>
                    <a:pt x="459" y="240"/>
                  </a:cubicBezTo>
                  <a:cubicBezTo>
                    <a:pt x="428" y="240"/>
                    <a:pt x="402" y="272"/>
                    <a:pt x="350" y="240"/>
                  </a:cubicBezTo>
                  <a:cubicBezTo>
                    <a:pt x="298" y="208"/>
                    <a:pt x="193" y="32"/>
                    <a:pt x="136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cxnSp>
        <p:nvCxnSpPr>
          <p:cNvPr id="199" name="198 Conector recto de flecha"/>
          <p:cNvCxnSpPr/>
          <p:nvPr/>
        </p:nvCxnSpPr>
        <p:spPr>
          <a:xfrm flipH="1" flipV="1">
            <a:off x="1643042" y="1972776"/>
            <a:ext cx="669460" cy="266200"/>
          </a:xfrm>
          <a:prstGeom prst="straightConnector1">
            <a:avLst/>
          </a:prstGeom>
          <a:ln w="57150">
            <a:solidFill>
              <a:schemeClr val="accent2">
                <a:lumMod val="60000"/>
                <a:lumOff val="4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0" name="Group 16"/>
          <p:cNvGrpSpPr>
            <a:grpSpLocks/>
          </p:cNvGrpSpPr>
          <p:nvPr/>
        </p:nvGrpSpPr>
        <p:grpSpPr bwMode="auto">
          <a:xfrm>
            <a:off x="7748503" y="3666234"/>
            <a:ext cx="1023124" cy="1826120"/>
            <a:chOff x="3685" y="8150"/>
            <a:chExt cx="1913" cy="3639"/>
          </a:xfrm>
        </p:grpSpPr>
        <p:sp>
          <p:nvSpPr>
            <p:cNvPr id="201" name="Freeform 17"/>
            <p:cNvSpPr>
              <a:spLocks/>
            </p:cNvSpPr>
            <p:nvPr/>
          </p:nvSpPr>
          <p:spPr bwMode="auto">
            <a:xfrm>
              <a:off x="4020" y="8906"/>
              <a:ext cx="1091" cy="502"/>
            </a:xfrm>
            <a:custGeom>
              <a:avLst/>
              <a:gdLst/>
              <a:ahLst/>
              <a:cxnLst>
                <a:cxn ang="0">
                  <a:pos x="803" y="299"/>
                </a:cxn>
                <a:cxn ang="0">
                  <a:pos x="710" y="299"/>
                </a:cxn>
                <a:cxn ang="0">
                  <a:pos x="658" y="393"/>
                </a:cxn>
                <a:cxn ang="0">
                  <a:pos x="468" y="393"/>
                </a:cxn>
                <a:cxn ang="0">
                  <a:pos x="377" y="480"/>
                </a:cxn>
                <a:cxn ang="0">
                  <a:pos x="8" y="480"/>
                </a:cxn>
                <a:cxn ang="0">
                  <a:pos x="329" y="347"/>
                </a:cxn>
                <a:cxn ang="0">
                  <a:pos x="329" y="171"/>
                </a:cxn>
                <a:cxn ang="0">
                  <a:pos x="549" y="180"/>
                </a:cxn>
                <a:cxn ang="0">
                  <a:pos x="743" y="115"/>
                </a:cxn>
                <a:cxn ang="0">
                  <a:pos x="1055" y="31"/>
                </a:cxn>
                <a:cxn ang="0">
                  <a:pos x="959" y="299"/>
                </a:cxn>
              </a:cxnLst>
              <a:rect l="0" t="0" r="r" b="b"/>
              <a:pathLst>
                <a:path w="1091" h="502">
                  <a:moveTo>
                    <a:pt x="803" y="299"/>
                  </a:moveTo>
                  <a:cubicBezTo>
                    <a:pt x="768" y="291"/>
                    <a:pt x="734" y="283"/>
                    <a:pt x="710" y="299"/>
                  </a:cubicBezTo>
                  <a:cubicBezTo>
                    <a:pt x="686" y="315"/>
                    <a:pt x="698" y="377"/>
                    <a:pt x="658" y="393"/>
                  </a:cubicBezTo>
                  <a:cubicBezTo>
                    <a:pt x="618" y="409"/>
                    <a:pt x="515" y="379"/>
                    <a:pt x="468" y="393"/>
                  </a:cubicBezTo>
                  <a:cubicBezTo>
                    <a:pt x="421" y="407"/>
                    <a:pt x="454" y="466"/>
                    <a:pt x="377" y="480"/>
                  </a:cubicBezTo>
                  <a:cubicBezTo>
                    <a:pt x="300" y="494"/>
                    <a:pt x="16" y="502"/>
                    <a:pt x="8" y="480"/>
                  </a:cubicBezTo>
                  <a:cubicBezTo>
                    <a:pt x="0" y="458"/>
                    <a:pt x="275" y="399"/>
                    <a:pt x="329" y="347"/>
                  </a:cubicBezTo>
                  <a:cubicBezTo>
                    <a:pt x="383" y="295"/>
                    <a:pt x="292" y="199"/>
                    <a:pt x="329" y="171"/>
                  </a:cubicBezTo>
                  <a:cubicBezTo>
                    <a:pt x="366" y="143"/>
                    <a:pt x="480" y="189"/>
                    <a:pt x="549" y="180"/>
                  </a:cubicBezTo>
                  <a:cubicBezTo>
                    <a:pt x="618" y="171"/>
                    <a:pt x="659" y="140"/>
                    <a:pt x="743" y="115"/>
                  </a:cubicBezTo>
                  <a:cubicBezTo>
                    <a:pt x="827" y="90"/>
                    <a:pt x="1019" y="0"/>
                    <a:pt x="1055" y="31"/>
                  </a:cubicBezTo>
                  <a:cubicBezTo>
                    <a:pt x="1091" y="62"/>
                    <a:pt x="975" y="254"/>
                    <a:pt x="959" y="299"/>
                  </a:cubicBezTo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2" name="Oval 18"/>
            <p:cNvSpPr>
              <a:spLocks noChangeArrowheads="1"/>
            </p:cNvSpPr>
            <p:nvPr/>
          </p:nvSpPr>
          <p:spPr bwMode="auto">
            <a:xfrm>
              <a:off x="4758" y="9205"/>
              <a:ext cx="274" cy="214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3" name="Freeform 19"/>
            <p:cNvSpPr>
              <a:spLocks/>
            </p:cNvSpPr>
            <p:nvPr/>
          </p:nvSpPr>
          <p:spPr bwMode="auto">
            <a:xfrm>
              <a:off x="4611" y="11315"/>
              <a:ext cx="535" cy="474"/>
            </a:xfrm>
            <a:custGeom>
              <a:avLst/>
              <a:gdLst/>
              <a:ahLst/>
              <a:cxnLst>
                <a:cxn ang="0">
                  <a:pos x="26" y="408"/>
                </a:cxn>
                <a:cxn ang="0">
                  <a:pos x="67" y="58"/>
                </a:cxn>
                <a:cxn ang="0">
                  <a:pos x="302" y="58"/>
                </a:cxn>
                <a:cxn ang="0">
                  <a:pos x="532" y="58"/>
                </a:cxn>
                <a:cxn ang="0">
                  <a:pos x="317" y="408"/>
                </a:cxn>
                <a:cxn ang="0">
                  <a:pos x="0" y="456"/>
                </a:cxn>
              </a:cxnLst>
              <a:rect l="0" t="0" r="r" b="b"/>
              <a:pathLst>
                <a:path w="535" h="474">
                  <a:moveTo>
                    <a:pt x="26" y="408"/>
                  </a:moveTo>
                  <a:cubicBezTo>
                    <a:pt x="23" y="262"/>
                    <a:pt x="21" y="116"/>
                    <a:pt x="67" y="58"/>
                  </a:cubicBezTo>
                  <a:cubicBezTo>
                    <a:pt x="113" y="0"/>
                    <a:pt x="225" y="58"/>
                    <a:pt x="302" y="58"/>
                  </a:cubicBezTo>
                  <a:cubicBezTo>
                    <a:pt x="379" y="58"/>
                    <a:pt x="529" y="0"/>
                    <a:pt x="532" y="58"/>
                  </a:cubicBezTo>
                  <a:cubicBezTo>
                    <a:pt x="535" y="116"/>
                    <a:pt x="406" y="342"/>
                    <a:pt x="317" y="408"/>
                  </a:cubicBezTo>
                  <a:cubicBezTo>
                    <a:pt x="228" y="474"/>
                    <a:pt x="114" y="465"/>
                    <a:pt x="0" y="456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4" name="Freeform 20"/>
            <p:cNvSpPr>
              <a:spLocks/>
            </p:cNvSpPr>
            <p:nvPr/>
          </p:nvSpPr>
          <p:spPr bwMode="auto">
            <a:xfrm>
              <a:off x="4758" y="11081"/>
              <a:ext cx="367" cy="332"/>
            </a:xfrm>
            <a:custGeom>
              <a:avLst/>
              <a:gdLst/>
              <a:ahLst/>
              <a:cxnLst>
                <a:cxn ang="0">
                  <a:pos x="34" y="234"/>
                </a:cxn>
                <a:cxn ang="0">
                  <a:pos x="65" y="30"/>
                </a:cxn>
                <a:cxn ang="0">
                  <a:pos x="325" y="53"/>
                </a:cxn>
                <a:cxn ang="0">
                  <a:pos x="317" y="292"/>
                </a:cxn>
                <a:cxn ang="0">
                  <a:pos x="65" y="292"/>
                </a:cxn>
                <a:cxn ang="0">
                  <a:pos x="0" y="292"/>
                </a:cxn>
              </a:cxnLst>
              <a:rect l="0" t="0" r="r" b="b"/>
              <a:pathLst>
                <a:path w="367" h="332">
                  <a:moveTo>
                    <a:pt x="34" y="234"/>
                  </a:moveTo>
                  <a:cubicBezTo>
                    <a:pt x="25" y="147"/>
                    <a:pt x="17" y="60"/>
                    <a:pt x="65" y="30"/>
                  </a:cubicBezTo>
                  <a:cubicBezTo>
                    <a:pt x="113" y="0"/>
                    <a:pt x="283" y="9"/>
                    <a:pt x="325" y="53"/>
                  </a:cubicBezTo>
                  <a:cubicBezTo>
                    <a:pt x="367" y="97"/>
                    <a:pt x="360" y="252"/>
                    <a:pt x="317" y="292"/>
                  </a:cubicBezTo>
                  <a:cubicBezTo>
                    <a:pt x="274" y="332"/>
                    <a:pt x="118" y="292"/>
                    <a:pt x="65" y="292"/>
                  </a:cubicBezTo>
                  <a:cubicBezTo>
                    <a:pt x="12" y="292"/>
                    <a:pt x="6" y="292"/>
                    <a:pt x="0" y="29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" name="Freeform 21"/>
            <p:cNvSpPr>
              <a:spLocks/>
            </p:cNvSpPr>
            <p:nvPr/>
          </p:nvSpPr>
          <p:spPr bwMode="auto">
            <a:xfrm>
              <a:off x="4884" y="10823"/>
              <a:ext cx="349" cy="314"/>
            </a:xfrm>
            <a:custGeom>
              <a:avLst/>
              <a:gdLst/>
              <a:ahLst/>
              <a:cxnLst>
                <a:cxn ang="0">
                  <a:pos x="29" y="258"/>
                </a:cxn>
                <a:cxn ang="0">
                  <a:pos x="86" y="21"/>
                </a:cxn>
                <a:cxn ang="0">
                  <a:pos x="320" y="134"/>
                </a:cxn>
                <a:cxn ang="0">
                  <a:pos x="259" y="288"/>
                </a:cxn>
                <a:cxn ang="0">
                  <a:pos x="29" y="258"/>
                </a:cxn>
              </a:cxnLst>
              <a:rect l="0" t="0" r="r" b="b"/>
              <a:pathLst>
                <a:path w="349" h="314">
                  <a:moveTo>
                    <a:pt x="29" y="258"/>
                  </a:moveTo>
                  <a:cubicBezTo>
                    <a:pt x="0" y="214"/>
                    <a:pt x="37" y="42"/>
                    <a:pt x="86" y="21"/>
                  </a:cubicBezTo>
                  <a:cubicBezTo>
                    <a:pt x="135" y="0"/>
                    <a:pt x="291" y="90"/>
                    <a:pt x="320" y="134"/>
                  </a:cubicBezTo>
                  <a:cubicBezTo>
                    <a:pt x="349" y="178"/>
                    <a:pt x="308" y="262"/>
                    <a:pt x="259" y="288"/>
                  </a:cubicBezTo>
                  <a:cubicBezTo>
                    <a:pt x="210" y="314"/>
                    <a:pt x="58" y="302"/>
                    <a:pt x="29" y="258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" name="Freeform 22"/>
            <p:cNvSpPr>
              <a:spLocks/>
            </p:cNvSpPr>
            <p:nvPr/>
          </p:nvSpPr>
          <p:spPr bwMode="auto">
            <a:xfrm>
              <a:off x="5027" y="10609"/>
              <a:ext cx="365" cy="367"/>
            </a:xfrm>
            <a:custGeom>
              <a:avLst/>
              <a:gdLst/>
              <a:ahLst/>
              <a:cxnLst>
                <a:cxn ang="0">
                  <a:pos x="48" y="214"/>
                </a:cxn>
                <a:cxn ang="0">
                  <a:pos x="48" y="19"/>
                </a:cxn>
                <a:cxn ang="0">
                  <a:pos x="339" y="98"/>
                </a:cxn>
                <a:cxn ang="0">
                  <a:pos x="206" y="348"/>
                </a:cxn>
                <a:cxn ang="0">
                  <a:pos x="48" y="214"/>
                </a:cxn>
              </a:cxnLst>
              <a:rect l="0" t="0" r="r" b="b"/>
              <a:pathLst>
                <a:path w="365" h="367">
                  <a:moveTo>
                    <a:pt x="48" y="214"/>
                  </a:moveTo>
                  <a:cubicBezTo>
                    <a:pt x="22" y="159"/>
                    <a:pt x="0" y="38"/>
                    <a:pt x="48" y="19"/>
                  </a:cubicBezTo>
                  <a:cubicBezTo>
                    <a:pt x="96" y="0"/>
                    <a:pt x="313" y="43"/>
                    <a:pt x="339" y="98"/>
                  </a:cubicBezTo>
                  <a:cubicBezTo>
                    <a:pt x="365" y="153"/>
                    <a:pt x="254" y="329"/>
                    <a:pt x="206" y="348"/>
                  </a:cubicBezTo>
                  <a:cubicBezTo>
                    <a:pt x="158" y="367"/>
                    <a:pt x="74" y="269"/>
                    <a:pt x="48" y="21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7" name="Freeform 23"/>
            <p:cNvSpPr>
              <a:spLocks/>
            </p:cNvSpPr>
            <p:nvPr/>
          </p:nvSpPr>
          <p:spPr bwMode="auto">
            <a:xfrm>
              <a:off x="5031" y="10343"/>
              <a:ext cx="396" cy="347"/>
            </a:xfrm>
            <a:custGeom>
              <a:avLst/>
              <a:gdLst/>
              <a:ahLst/>
              <a:cxnLst>
                <a:cxn ang="0">
                  <a:pos x="94" y="266"/>
                </a:cxn>
                <a:cxn ang="0">
                  <a:pos x="44" y="34"/>
                </a:cxn>
                <a:cxn ang="0">
                  <a:pos x="361" y="62"/>
                </a:cxn>
                <a:cxn ang="0">
                  <a:pos x="255" y="313"/>
                </a:cxn>
                <a:cxn ang="0">
                  <a:pos x="94" y="266"/>
                </a:cxn>
              </a:cxnLst>
              <a:rect l="0" t="0" r="r" b="b"/>
              <a:pathLst>
                <a:path w="396" h="347">
                  <a:moveTo>
                    <a:pt x="94" y="266"/>
                  </a:moveTo>
                  <a:cubicBezTo>
                    <a:pt x="59" y="220"/>
                    <a:pt x="0" y="68"/>
                    <a:pt x="44" y="34"/>
                  </a:cubicBezTo>
                  <a:cubicBezTo>
                    <a:pt x="88" y="0"/>
                    <a:pt x="326" y="16"/>
                    <a:pt x="361" y="62"/>
                  </a:cubicBezTo>
                  <a:cubicBezTo>
                    <a:pt x="396" y="108"/>
                    <a:pt x="296" y="279"/>
                    <a:pt x="255" y="313"/>
                  </a:cubicBezTo>
                  <a:cubicBezTo>
                    <a:pt x="214" y="347"/>
                    <a:pt x="129" y="312"/>
                    <a:pt x="94" y="26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8" name="Freeform 24"/>
            <p:cNvSpPr>
              <a:spLocks/>
            </p:cNvSpPr>
            <p:nvPr/>
          </p:nvSpPr>
          <p:spPr bwMode="auto">
            <a:xfrm>
              <a:off x="4979" y="10122"/>
              <a:ext cx="421" cy="321"/>
            </a:xfrm>
            <a:custGeom>
              <a:avLst/>
              <a:gdLst/>
              <a:ahLst/>
              <a:cxnLst>
                <a:cxn ang="0">
                  <a:pos x="96" y="221"/>
                </a:cxn>
                <a:cxn ang="0">
                  <a:pos x="48" y="32"/>
                </a:cxn>
                <a:cxn ang="0">
                  <a:pos x="387" y="42"/>
                </a:cxn>
                <a:cxn ang="0">
                  <a:pos x="254" y="283"/>
                </a:cxn>
                <a:cxn ang="0">
                  <a:pos x="146" y="274"/>
                </a:cxn>
              </a:cxnLst>
              <a:rect l="0" t="0" r="r" b="b"/>
              <a:pathLst>
                <a:path w="421" h="321">
                  <a:moveTo>
                    <a:pt x="96" y="221"/>
                  </a:moveTo>
                  <a:cubicBezTo>
                    <a:pt x="48" y="141"/>
                    <a:pt x="0" y="62"/>
                    <a:pt x="48" y="32"/>
                  </a:cubicBezTo>
                  <a:cubicBezTo>
                    <a:pt x="96" y="2"/>
                    <a:pt x="353" y="0"/>
                    <a:pt x="387" y="42"/>
                  </a:cubicBezTo>
                  <a:cubicBezTo>
                    <a:pt x="421" y="84"/>
                    <a:pt x="294" y="245"/>
                    <a:pt x="254" y="283"/>
                  </a:cubicBezTo>
                  <a:cubicBezTo>
                    <a:pt x="214" y="321"/>
                    <a:pt x="180" y="297"/>
                    <a:pt x="146" y="274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9" name="Freeform 25"/>
            <p:cNvSpPr>
              <a:spLocks/>
            </p:cNvSpPr>
            <p:nvPr/>
          </p:nvSpPr>
          <p:spPr bwMode="auto">
            <a:xfrm>
              <a:off x="5035" y="9880"/>
              <a:ext cx="317" cy="285"/>
            </a:xfrm>
            <a:custGeom>
              <a:avLst/>
              <a:gdLst/>
              <a:ahLst/>
              <a:cxnLst>
                <a:cxn ang="0">
                  <a:pos x="40" y="242"/>
                </a:cxn>
                <a:cxn ang="0">
                  <a:pos x="40" y="42"/>
                </a:cxn>
                <a:cxn ang="0">
                  <a:pos x="279" y="33"/>
                </a:cxn>
                <a:cxn ang="0">
                  <a:pos x="270" y="242"/>
                </a:cxn>
                <a:cxn ang="0">
                  <a:pos x="40" y="242"/>
                </a:cxn>
              </a:cxnLst>
              <a:rect l="0" t="0" r="r" b="b"/>
              <a:pathLst>
                <a:path w="317" h="285">
                  <a:moveTo>
                    <a:pt x="40" y="242"/>
                  </a:moveTo>
                  <a:cubicBezTo>
                    <a:pt x="2" y="209"/>
                    <a:pt x="0" y="77"/>
                    <a:pt x="40" y="42"/>
                  </a:cubicBezTo>
                  <a:cubicBezTo>
                    <a:pt x="80" y="7"/>
                    <a:pt x="241" y="0"/>
                    <a:pt x="279" y="33"/>
                  </a:cubicBezTo>
                  <a:cubicBezTo>
                    <a:pt x="317" y="66"/>
                    <a:pt x="310" y="199"/>
                    <a:pt x="270" y="242"/>
                  </a:cubicBezTo>
                  <a:cubicBezTo>
                    <a:pt x="230" y="285"/>
                    <a:pt x="78" y="275"/>
                    <a:pt x="40" y="242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0" name="Freeform 26"/>
            <p:cNvSpPr>
              <a:spLocks/>
            </p:cNvSpPr>
            <p:nvPr/>
          </p:nvSpPr>
          <p:spPr bwMode="auto">
            <a:xfrm>
              <a:off x="5000" y="9660"/>
              <a:ext cx="332" cy="311"/>
            </a:xfrm>
            <a:custGeom>
              <a:avLst/>
              <a:gdLst/>
              <a:ahLst/>
              <a:cxnLst>
                <a:cxn ang="0">
                  <a:pos x="125" y="220"/>
                </a:cxn>
                <a:cxn ang="0">
                  <a:pos x="27" y="40"/>
                </a:cxn>
                <a:cxn ang="0">
                  <a:pos x="286" y="40"/>
                </a:cxn>
                <a:cxn ang="0">
                  <a:pos x="305" y="281"/>
                </a:cxn>
                <a:cxn ang="0">
                  <a:pos x="125" y="220"/>
                </a:cxn>
              </a:cxnLst>
              <a:rect l="0" t="0" r="r" b="b"/>
              <a:pathLst>
                <a:path w="332" h="311">
                  <a:moveTo>
                    <a:pt x="125" y="220"/>
                  </a:moveTo>
                  <a:cubicBezTo>
                    <a:pt x="79" y="180"/>
                    <a:pt x="0" y="70"/>
                    <a:pt x="27" y="40"/>
                  </a:cubicBezTo>
                  <a:cubicBezTo>
                    <a:pt x="54" y="10"/>
                    <a:pt x="240" y="0"/>
                    <a:pt x="286" y="40"/>
                  </a:cubicBezTo>
                  <a:cubicBezTo>
                    <a:pt x="332" y="80"/>
                    <a:pt x="328" y="251"/>
                    <a:pt x="305" y="281"/>
                  </a:cubicBezTo>
                  <a:cubicBezTo>
                    <a:pt x="282" y="311"/>
                    <a:pt x="171" y="260"/>
                    <a:pt x="125" y="220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1" name="Freeform 27"/>
            <p:cNvSpPr>
              <a:spLocks/>
            </p:cNvSpPr>
            <p:nvPr/>
          </p:nvSpPr>
          <p:spPr bwMode="auto">
            <a:xfrm>
              <a:off x="4802" y="9386"/>
              <a:ext cx="431" cy="314"/>
            </a:xfrm>
            <a:custGeom>
              <a:avLst/>
              <a:gdLst/>
              <a:ahLst/>
              <a:cxnLst>
                <a:cxn ang="0">
                  <a:pos x="431" y="314"/>
                </a:cxn>
                <a:cxn ang="0">
                  <a:pos x="323" y="33"/>
                </a:cxn>
                <a:cxn ang="0">
                  <a:pos x="21" y="118"/>
                </a:cxn>
                <a:cxn ang="0">
                  <a:pos x="198" y="314"/>
                </a:cxn>
              </a:cxnLst>
              <a:rect l="0" t="0" r="r" b="b"/>
              <a:pathLst>
                <a:path w="431" h="314">
                  <a:moveTo>
                    <a:pt x="431" y="314"/>
                  </a:moveTo>
                  <a:cubicBezTo>
                    <a:pt x="411" y="190"/>
                    <a:pt x="391" y="66"/>
                    <a:pt x="323" y="33"/>
                  </a:cubicBezTo>
                  <a:cubicBezTo>
                    <a:pt x="255" y="0"/>
                    <a:pt x="42" y="71"/>
                    <a:pt x="21" y="118"/>
                  </a:cubicBezTo>
                  <a:cubicBezTo>
                    <a:pt x="0" y="165"/>
                    <a:pt x="99" y="239"/>
                    <a:pt x="198" y="314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" name="Freeform 28"/>
            <p:cNvSpPr>
              <a:spLocks/>
            </p:cNvSpPr>
            <p:nvPr/>
          </p:nvSpPr>
          <p:spPr bwMode="auto">
            <a:xfrm>
              <a:off x="4691" y="8150"/>
              <a:ext cx="907" cy="1663"/>
            </a:xfrm>
            <a:custGeom>
              <a:avLst/>
              <a:gdLst/>
              <a:ahLst/>
              <a:cxnLst>
                <a:cxn ang="0">
                  <a:pos x="309" y="1055"/>
                </a:cxn>
                <a:cxn ang="0">
                  <a:pos x="336" y="1149"/>
                </a:cxn>
                <a:cxn ang="0">
                  <a:pos x="420" y="1149"/>
                </a:cxn>
                <a:cxn ang="0">
                  <a:pos x="434" y="1269"/>
                </a:cxn>
                <a:cxn ang="0">
                  <a:pos x="600" y="1149"/>
                </a:cxn>
                <a:cxn ang="0">
                  <a:pos x="600" y="1258"/>
                </a:cxn>
                <a:cxn ang="0">
                  <a:pos x="542" y="1476"/>
                </a:cxn>
                <a:cxn ang="0">
                  <a:pos x="701" y="1428"/>
                </a:cxn>
                <a:cxn ang="0">
                  <a:pos x="701" y="1269"/>
                </a:cxn>
                <a:cxn ang="0">
                  <a:pos x="855" y="1643"/>
                </a:cxn>
                <a:cxn ang="0">
                  <a:pos x="855" y="1149"/>
                </a:cxn>
                <a:cxn ang="0">
                  <a:pos x="542" y="917"/>
                </a:cxn>
                <a:cxn ang="0">
                  <a:pos x="709" y="787"/>
                </a:cxn>
                <a:cxn ang="0">
                  <a:pos x="641" y="601"/>
                </a:cxn>
                <a:cxn ang="0">
                  <a:pos x="736" y="601"/>
                </a:cxn>
                <a:cxn ang="0">
                  <a:pos x="736" y="482"/>
                </a:cxn>
                <a:cxn ang="0">
                  <a:pos x="641" y="482"/>
                </a:cxn>
                <a:cxn ang="0">
                  <a:pos x="790" y="416"/>
                </a:cxn>
                <a:cxn ang="0">
                  <a:pos x="800" y="248"/>
                </a:cxn>
                <a:cxn ang="0">
                  <a:pos x="384" y="482"/>
                </a:cxn>
                <a:cxn ang="0">
                  <a:pos x="455" y="174"/>
                </a:cxn>
                <a:cxn ang="0">
                  <a:pos x="336" y="295"/>
                </a:cxn>
                <a:cxn ang="0">
                  <a:pos x="309" y="53"/>
                </a:cxn>
                <a:cxn ang="0">
                  <a:pos x="101" y="63"/>
                </a:cxn>
                <a:cxn ang="0">
                  <a:pos x="39" y="434"/>
                </a:cxn>
                <a:cxn ang="0">
                  <a:pos x="336" y="756"/>
                </a:cxn>
                <a:cxn ang="0">
                  <a:pos x="309" y="1055"/>
                </a:cxn>
              </a:cxnLst>
              <a:rect l="0" t="0" r="r" b="b"/>
              <a:pathLst>
                <a:path w="907" h="1663">
                  <a:moveTo>
                    <a:pt x="309" y="1055"/>
                  </a:moveTo>
                  <a:cubicBezTo>
                    <a:pt x="309" y="1120"/>
                    <a:pt x="317" y="1133"/>
                    <a:pt x="336" y="1149"/>
                  </a:cubicBezTo>
                  <a:cubicBezTo>
                    <a:pt x="355" y="1165"/>
                    <a:pt x="404" y="1129"/>
                    <a:pt x="420" y="1149"/>
                  </a:cubicBezTo>
                  <a:cubicBezTo>
                    <a:pt x="436" y="1169"/>
                    <a:pt x="404" y="1269"/>
                    <a:pt x="434" y="1269"/>
                  </a:cubicBezTo>
                  <a:cubicBezTo>
                    <a:pt x="464" y="1269"/>
                    <a:pt x="572" y="1151"/>
                    <a:pt x="600" y="1149"/>
                  </a:cubicBezTo>
                  <a:cubicBezTo>
                    <a:pt x="628" y="1147"/>
                    <a:pt x="610" y="1204"/>
                    <a:pt x="600" y="1258"/>
                  </a:cubicBezTo>
                  <a:cubicBezTo>
                    <a:pt x="590" y="1312"/>
                    <a:pt x="525" y="1448"/>
                    <a:pt x="542" y="1476"/>
                  </a:cubicBezTo>
                  <a:cubicBezTo>
                    <a:pt x="559" y="1504"/>
                    <a:pt x="675" y="1462"/>
                    <a:pt x="701" y="1428"/>
                  </a:cubicBezTo>
                  <a:cubicBezTo>
                    <a:pt x="727" y="1394"/>
                    <a:pt x="675" y="1233"/>
                    <a:pt x="701" y="1269"/>
                  </a:cubicBezTo>
                  <a:cubicBezTo>
                    <a:pt x="727" y="1305"/>
                    <a:pt x="829" y="1663"/>
                    <a:pt x="855" y="1643"/>
                  </a:cubicBezTo>
                  <a:cubicBezTo>
                    <a:pt x="881" y="1623"/>
                    <a:pt x="907" y="1270"/>
                    <a:pt x="855" y="1149"/>
                  </a:cubicBezTo>
                  <a:cubicBezTo>
                    <a:pt x="803" y="1028"/>
                    <a:pt x="566" y="977"/>
                    <a:pt x="542" y="917"/>
                  </a:cubicBezTo>
                  <a:cubicBezTo>
                    <a:pt x="518" y="857"/>
                    <a:pt x="692" y="840"/>
                    <a:pt x="709" y="787"/>
                  </a:cubicBezTo>
                  <a:cubicBezTo>
                    <a:pt x="726" y="734"/>
                    <a:pt x="637" y="632"/>
                    <a:pt x="641" y="601"/>
                  </a:cubicBezTo>
                  <a:cubicBezTo>
                    <a:pt x="645" y="570"/>
                    <a:pt x="720" y="621"/>
                    <a:pt x="736" y="601"/>
                  </a:cubicBezTo>
                  <a:cubicBezTo>
                    <a:pt x="752" y="581"/>
                    <a:pt x="752" y="502"/>
                    <a:pt x="736" y="482"/>
                  </a:cubicBezTo>
                  <a:cubicBezTo>
                    <a:pt x="720" y="462"/>
                    <a:pt x="632" y="493"/>
                    <a:pt x="641" y="482"/>
                  </a:cubicBezTo>
                  <a:cubicBezTo>
                    <a:pt x="650" y="471"/>
                    <a:pt x="763" y="455"/>
                    <a:pt x="790" y="416"/>
                  </a:cubicBezTo>
                  <a:cubicBezTo>
                    <a:pt x="817" y="377"/>
                    <a:pt x="868" y="237"/>
                    <a:pt x="800" y="248"/>
                  </a:cubicBezTo>
                  <a:cubicBezTo>
                    <a:pt x="732" y="259"/>
                    <a:pt x="441" y="494"/>
                    <a:pt x="384" y="482"/>
                  </a:cubicBezTo>
                  <a:cubicBezTo>
                    <a:pt x="327" y="470"/>
                    <a:pt x="463" y="205"/>
                    <a:pt x="455" y="174"/>
                  </a:cubicBezTo>
                  <a:cubicBezTo>
                    <a:pt x="447" y="143"/>
                    <a:pt x="360" y="315"/>
                    <a:pt x="336" y="295"/>
                  </a:cubicBezTo>
                  <a:cubicBezTo>
                    <a:pt x="312" y="275"/>
                    <a:pt x="348" y="92"/>
                    <a:pt x="309" y="53"/>
                  </a:cubicBezTo>
                  <a:cubicBezTo>
                    <a:pt x="270" y="14"/>
                    <a:pt x="146" y="0"/>
                    <a:pt x="101" y="63"/>
                  </a:cubicBezTo>
                  <a:cubicBezTo>
                    <a:pt x="56" y="126"/>
                    <a:pt x="0" y="318"/>
                    <a:pt x="39" y="434"/>
                  </a:cubicBezTo>
                  <a:cubicBezTo>
                    <a:pt x="78" y="550"/>
                    <a:pt x="296" y="652"/>
                    <a:pt x="336" y="756"/>
                  </a:cubicBezTo>
                  <a:cubicBezTo>
                    <a:pt x="376" y="860"/>
                    <a:pt x="309" y="990"/>
                    <a:pt x="309" y="1055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" name="Freeform 29"/>
            <p:cNvSpPr>
              <a:spLocks/>
            </p:cNvSpPr>
            <p:nvPr/>
          </p:nvSpPr>
          <p:spPr bwMode="auto">
            <a:xfrm>
              <a:off x="3685" y="8276"/>
              <a:ext cx="1285" cy="697"/>
            </a:xfrm>
            <a:custGeom>
              <a:avLst/>
              <a:gdLst/>
              <a:ahLst/>
              <a:cxnLst>
                <a:cxn ang="0">
                  <a:pos x="1045" y="243"/>
                </a:cxn>
                <a:cxn ang="0">
                  <a:pos x="839" y="104"/>
                </a:cxn>
                <a:cxn ang="0">
                  <a:pos x="576" y="11"/>
                </a:cxn>
                <a:cxn ang="0">
                  <a:pos x="287" y="39"/>
                </a:cxn>
                <a:cxn ang="0">
                  <a:pos x="78" y="225"/>
                </a:cxn>
                <a:cxn ang="0">
                  <a:pos x="10" y="356"/>
                </a:cxn>
                <a:cxn ang="0">
                  <a:pos x="140" y="356"/>
                </a:cxn>
                <a:cxn ang="0">
                  <a:pos x="360" y="225"/>
                </a:cxn>
                <a:cxn ang="0">
                  <a:pos x="360" y="410"/>
                </a:cxn>
                <a:cxn ang="0">
                  <a:pos x="526" y="410"/>
                </a:cxn>
                <a:cxn ang="0">
                  <a:pos x="651" y="206"/>
                </a:cxn>
                <a:cxn ang="0">
                  <a:pos x="761" y="541"/>
                </a:cxn>
                <a:cxn ang="0">
                  <a:pos x="901" y="541"/>
                </a:cxn>
                <a:cxn ang="0">
                  <a:pos x="1078" y="429"/>
                </a:cxn>
                <a:cxn ang="0">
                  <a:pos x="1279" y="661"/>
                </a:cxn>
                <a:cxn ang="0">
                  <a:pos x="1045" y="243"/>
                </a:cxn>
              </a:cxnLst>
              <a:rect l="0" t="0" r="r" b="b"/>
              <a:pathLst>
                <a:path w="1285" h="697">
                  <a:moveTo>
                    <a:pt x="1045" y="243"/>
                  </a:moveTo>
                  <a:cubicBezTo>
                    <a:pt x="972" y="150"/>
                    <a:pt x="917" y="143"/>
                    <a:pt x="839" y="104"/>
                  </a:cubicBezTo>
                  <a:cubicBezTo>
                    <a:pt x="761" y="65"/>
                    <a:pt x="668" y="22"/>
                    <a:pt x="576" y="11"/>
                  </a:cubicBezTo>
                  <a:cubicBezTo>
                    <a:pt x="484" y="0"/>
                    <a:pt x="370" y="3"/>
                    <a:pt x="287" y="39"/>
                  </a:cubicBezTo>
                  <a:cubicBezTo>
                    <a:pt x="204" y="75"/>
                    <a:pt x="124" y="172"/>
                    <a:pt x="78" y="225"/>
                  </a:cubicBezTo>
                  <a:cubicBezTo>
                    <a:pt x="32" y="278"/>
                    <a:pt x="0" y="334"/>
                    <a:pt x="10" y="356"/>
                  </a:cubicBezTo>
                  <a:cubicBezTo>
                    <a:pt x="20" y="378"/>
                    <a:pt x="82" y="378"/>
                    <a:pt x="140" y="356"/>
                  </a:cubicBezTo>
                  <a:cubicBezTo>
                    <a:pt x="198" y="334"/>
                    <a:pt x="323" y="216"/>
                    <a:pt x="360" y="225"/>
                  </a:cubicBezTo>
                  <a:cubicBezTo>
                    <a:pt x="397" y="234"/>
                    <a:pt x="332" y="379"/>
                    <a:pt x="360" y="410"/>
                  </a:cubicBezTo>
                  <a:cubicBezTo>
                    <a:pt x="388" y="441"/>
                    <a:pt x="478" y="444"/>
                    <a:pt x="526" y="410"/>
                  </a:cubicBezTo>
                  <a:cubicBezTo>
                    <a:pt x="574" y="376"/>
                    <a:pt x="612" y="184"/>
                    <a:pt x="651" y="206"/>
                  </a:cubicBezTo>
                  <a:cubicBezTo>
                    <a:pt x="690" y="228"/>
                    <a:pt x="719" y="485"/>
                    <a:pt x="761" y="541"/>
                  </a:cubicBezTo>
                  <a:cubicBezTo>
                    <a:pt x="803" y="597"/>
                    <a:pt x="848" y="560"/>
                    <a:pt x="901" y="541"/>
                  </a:cubicBezTo>
                  <a:cubicBezTo>
                    <a:pt x="954" y="522"/>
                    <a:pt x="1015" y="409"/>
                    <a:pt x="1078" y="429"/>
                  </a:cubicBezTo>
                  <a:cubicBezTo>
                    <a:pt x="1141" y="449"/>
                    <a:pt x="1285" y="697"/>
                    <a:pt x="1279" y="661"/>
                  </a:cubicBezTo>
                  <a:cubicBezTo>
                    <a:pt x="1273" y="625"/>
                    <a:pt x="1118" y="336"/>
                    <a:pt x="1045" y="243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4" name="Freeform 30"/>
            <p:cNvSpPr>
              <a:spLocks/>
            </p:cNvSpPr>
            <p:nvPr/>
          </p:nvSpPr>
          <p:spPr bwMode="auto">
            <a:xfrm>
              <a:off x="3739" y="8653"/>
              <a:ext cx="1225" cy="686"/>
            </a:xfrm>
            <a:custGeom>
              <a:avLst/>
              <a:gdLst/>
              <a:ahLst/>
              <a:cxnLst>
                <a:cxn ang="0">
                  <a:pos x="1174" y="253"/>
                </a:cxn>
                <a:cxn ang="0">
                  <a:pos x="1019" y="33"/>
                </a:cxn>
                <a:cxn ang="0">
                  <a:pos x="472" y="52"/>
                </a:cxn>
                <a:cxn ang="0">
                  <a:pos x="167" y="182"/>
                </a:cxn>
                <a:cxn ang="0">
                  <a:pos x="24" y="405"/>
                </a:cxn>
                <a:cxn ang="0">
                  <a:pos x="24" y="646"/>
                </a:cxn>
                <a:cxn ang="0">
                  <a:pos x="86" y="646"/>
                </a:cxn>
                <a:cxn ang="0">
                  <a:pos x="233" y="442"/>
                </a:cxn>
                <a:cxn ang="0">
                  <a:pos x="281" y="600"/>
                </a:cxn>
                <a:cxn ang="0">
                  <a:pos x="472" y="552"/>
                </a:cxn>
                <a:cxn ang="0">
                  <a:pos x="414" y="377"/>
                </a:cxn>
                <a:cxn ang="0">
                  <a:pos x="785" y="320"/>
                </a:cxn>
                <a:cxn ang="0">
                  <a:pos x="847" y="396"/>
                </a:cxn>
                <a:cxn ang="0">
                  <a:pos x="939" y="173"/>
                </a:cxn>
                <a:cxn ang="0">
                  <a:pos x="1024" y="284"/>
                </a:cxn>
                <a:cxn ang="0">
                  <a:pos x="1225" y="284"/>
                </a:cxn>
              </a:cxnLst>
              <a:rect l="0" t="0" r="r" b="b"/>
              <a:pathLst>
                <a:path w="1225" h="686">
                  <a:moveTo>
                    <a:pt x="1174" y="253"/>
                  </a:moveTo>
                  <a:cubicBezTo>
                    <a:pt x="1155" y="159"/>
                    <a:pt x="1136" y="66"/>
                    <a:pt x="1019" y="33"/>
                  </a:cubicBezTo>
                  <a:cubicBezTo>
                    <a:pt x="902" y="0"/>
                    <a:pt x="614" y="27"/>
                    <a:pt x="472" y="52"/>
                  </a:cubicBezTo>
                  <a:cubicBezTo>
                    <a:pt x="330" y="77"/>
                    <a:pt x="242" y="123"/>
                    <a:pt x="167" y="182"/>
                  </a:cubicBezTo>
                  <a:cubicBezTo>
                    <a:pt x="92" y="241"/>
                    <a:pt x="48" y="328"/>
                    <a:pt x="24" y="405"/>
                  </a:cubicBezTo>
                  <a:cubicBezTo>
                    <a:pt x="0" y="482"/>
                    <a:pt x="14" y="606"/>
                    <a:pt x="24" y="646"/>
                  </a:cubicBezTo>
                  <a:cubicBezTo>
                    <a:pt x="34" y="686"/>
                    <a:pt x="51" y="680"/>
                    <a:pt x="86" y="646"/>
                  </a:cubicBezTo>
                  <a:cubicBezTo>
                    <a:pt x="121" y="612"/>
                    <a:pt x="201" y="450"/>
                    <a:pt x="233" y="442"/>
                  </a:cubicBezTo>
                  <a:cubicBezTo>
                    <a:pt x="265" y="434"/>
                    <a:pt x="241" y="582"/>
                    <a:pt x="281" y="600"/>
                  </a:cubicBezTo>
                  <a:cubicBezTo>
                    <a:pt x="321" y="618"/>
                    <a:pt x="450" y="589"/>
                    <a:pt x="472" y="552"/>
                  </a:cubicBezTo>
                  <a:cubicBezTo>
                    <a:pt x="494" y="515"/>
                    <a:pt x="362" y="416"/>
                    <a:pt x="414" y="377"/>
                  </a:cubicBezTo>
                  <a:cubicBezTo>
                    <a:pt x="466" y="338"/>
                    <a:pt x="713" y="317"/>
                    <a:pt x="785" y="320"/>
                  </a:cubicBezTo>
                  <a:cubicBezTo>
                    <a:pt x="857" y="323"/>
                    <a:pt x="821" y="421"/>
                    <a:pt x="847" y="396"/>
                  </a:cubicBezTo>
                  <a:cubicBezTo>
                    <a:pt x="873" y="371"/>
                    <a:pt x="910" y="192"/>
                    <a:pt x="939" y="173"/>
                  </a:cubicBezTo>
                  <a:cubicBezTo>
                    <a:pt x="968" y="154"/>
                    <a:pt x="976" y="266"/>
                    <a:pt x="1024" y="284"/>
                  </a:cubicBezTo>
                  <a:cubicBezTo>
                    <a:pt x="1072" y="302"/>
                    <a:pt x="1148" y="293"/>
                    <a:pt x="1225" y="284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5" name="Oval 31"/>
            <p:cNvSpPr>
              <a:spLocks noChangeArrowheads="1"/>
            </p:cNvSpPr>
            <p:nvPr/>
          </p:nvSpPr>
          <p:spPr bwMode="auto">
            <a:xfrm>
              <a:off x="4523" y="9236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7" name="Group 16"/>
          <p:cNvGrpSpPr>
            <a:grpSpLocks/>
          </p:cNvGrpSpPr>
          <p:nvPr/>
        </p:nvGrpSpPr>
        <p:grpSpPr bwMode="auto">
          <a:xfrm>
            <a:off x="4229894" y="686205"/>
            <a:ext cx="642942" cy="1435127"/>
            <a:chOff x="3685" y="8150"/>
            <a:chExt cx="1913" cy="3639"/>
          </a:xfrm>
        </p:grpSpPr>
        <p:sp>
          <p:nvSpPr>
            <p:cNvPr id="218" name="Freeform 17"/>
            <p:cNvSpPr>
              <a:spLocks/>
            </p:cNvSpPr>
            <p:nvPr/>
          </p:nvSpPr>
          <p:spPr bwMode="auto">
            <a:xfrm>
              <a:off x="4020" y="8906"/>
              <a:ext cx="1091" cy="502"/>
            </a:xfrm>
            <a:custGeom>
              <a:avLst/>
              <a:gdLst/>
              <a:ahLst/>
              <a:cxnLst>
                <a:cxn ang="0">
                  <a:pos x="803" y="299"/>
                </a:cxn>
                <a:cxn ang="0">
                  <a:pos x="710" y="299"/>
                </a:cxn>
                <a:cxn ang="0">
                  <a:pos x="658" y="393"/>
                </a:cxn>
                <a:cxn ang="0">
                  <a:pos x="468" y="393"/>
                </a:cxn>
                <a:cxn ang="0">
                  <a:pos x="377" y="480"/>
                </a:cxn>
                <a:cxn ang="0">
                  <a:pos x="8" y="480"/>
                </a:cxn>
                <a:cxn ang="0">
                  <a:pos x="329" y="347"/>
                </a:cxn>
                <a:cxn ang="0">
                  <a:pos x="329" y="171"/>
                </a:cxn>
                <a:cxn ang="0">
                  <a:pos x="549" y="180"/>
                </a:cxn>
                <a:cxn ang="0">
                  <a:pos x="743" y="115"/>
                </a:cxn>
                <a:cxn ang="0">
                  <a:pos x="1055" y="31"/>
                </a:cxn>
                <a:cxn ang="0">
                  <a:pos x="959" y="299"/>
                </a:cxn>
              </a:cxnLst>
              <a:rect l="0" t="0" r="r" b="b"/>
              <a:pathLst>
                <a:path w="1091" h="502">
                  <a:moveTo>
                    <a:pt x="803" y="299"/>
                  </a:moveTo>
                  <a:cubicBezTo>
                    <a:pt x="768" y="291"/>
                    <a:pt x="734" y="283"/>
                    <a:pt x="710" y="299"/>
                  </a:cubicBezTo>
                  <a:cubicBezTo>
                    <a:pt x="686" y="315"/>
                    <a:pt x="698" y="377"/>
                    <a:pt x="658" y="393"/>
                  </a:cubicBezTo>
                  <a:cubicBezTo>
                    <a:pt x="618" y="409"/>
                    <a:pt x="515" y="379"/>
                    <a:pt x="468" y="393"/>
                  </a:cubicBezTo>
                  <a:cubicBezTo>
                    <a:pt x="421" y="407"/>
                    <a:pt x="454" y="466"/>
                    <a:pt x="377" y="480"/>
                  </a:cubicBezTo>
                  <a:cubicBezTo>
                    <a:pt x="300" y="494"/>
                    <a:pt x="16" y="502"/>
                    <a:pt x="8" y="480"/>
                  </a:cubicBezTo>
                  <a:cubicBezTo>
                    <a:pt x="0" y="458"/>
                    <a:pt x="275" y="399"/>
                    <a:pt x="329" y="347"/>
                  </a:cubicBezTo>
                  <a:cubicBezTo>
                    <a:pt x="383" y="295"/>
                    <a:pt x="292" y="199"/>
                    <a:pt x="329" y="171"/>
                  </a:cubicBezTo>
                  <a:cubicBezTo>
                    <a:pt x="366" y="143"/>
                    <a:pt x="480" y="189"/>
                    <a:pt x="549" y="180"/>
                  </a:cubicBezTo>
                  <a:cubicBezTo>
                    <a:pt x="618" y="171"/>
                    <a:pt x="659" y="140"/>
                    <a:pt x="743" y="115"/>
                  </a:cubicBezTo>
                  <a:cubicBezTo>
                    <a:pt x="827" y="90"/>
                    <a:pt x="1019" y="0"/>
                    <a:pt x="1055" y="31"/>
                  </a:cubicBezTo>
                  <a:cubicBezTo>
                    <a:pt x="1091" y="62"/>
                    <a:pt x="975" y="254"/>
                    <a:pt x="959" y="299"/>
                  </a:cubicBezTo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" name="Oval 18"/>
            <p:cNvSpPr>
              <a:spLocks noChangeArrowheads="1"/>
            </p:cNvSpPr>
            <p:nvPr/>
          </p:nvSpPr>
          <p:spPr bwMode="auto">
            <a:xfrm>
              <a:off x="4758" y="9205"/>
              <a:ext cx="274" cy="214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0" name="Freeform 19"/>
            <p:cNvSpPr>
              <a:spLocks/>
            </p:cNvSpPr>
            <p:nvPr/>
          </p:nvSpPr>
          <p:spPr bwMode="auto">
            <a:xfrm>
              <a:off x="4611" y="11315"/>
              <a:ext cx="535" cy="474"/>
            </a:xfrm>
            <a:custGeom>
              <a:avLst/>
              <a:gdLst/>
              <a:ahLst/>
              <a:cxnLst>
                <a:cxn ang="0">
                  <a:pos x="26" y="408"/>
                </a:cxn>
                <a:cxn ang="0">
                  <a:pos x="67" y="58"/>
                </a:cxn>
                <a:cxn ang="0">
                  <a:pos x="302" y="58"/>
                </a:cxn>
                <a:cxn ang="0">
                  <a:pos x="532" y="58"/>
                </a:cxn>
                <a:cxn ang="0">
                  <a:pos x="317" y="408"/>
                </a:cxn>
                <a:cxn ang="0">
                  <a:pos x="0" y="456"/>
                </a:cxn>
              </a:cxnLst>
              <a:rect l="0" t="0" r="r" b="b"/>
              <a:pathLst>
                <a:path w="535" h="474">
                  <a:moveTo>
                    <a:pt x="26" y="408"/>
                  </a:moveTo>
                  <a:cubicBezTo>
                    <a:pt x="23" y="262"/>
                    <a:pt x="21" y="116"/>
                    <a:pt x="67" y="58"/>
                  </a:cubicBezTo>
                  <a:cubicBezTo>
                    <a:pt x="113" y="0"/>
                    <a:pt x="225" y="58"/>
                    <a:pt x="302" y="58"/>
                  </a:cubicBezTo>
                  <a:cubicBezTo>
                    <a:pt x="379" y="58"/>
                    <a:pt x="529" y="0"/>
                    <a:pt x="532" y="58"/>
                  </a:cubicBezTo>
                  <a:cubicBezTo>
                    <a:pt x="535" y="116"/>
                    <a:pt x="406" y="342"/>
                    <a:pt x="317" y="408"/>
                  </a:cubicBezTo>
                  <a:cubicBezTo>
                    <a:pt x="228" y="474"/>
                    <a:pt x="114" y="465"/>
                    <a:pt x="0" y="456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1" name="Freeform 20"/>
            <p:cNvSpPr>
              <a:spLocks/>
            </p:cNvSpPr>
            <p:nvPr/>
          </p:nvSpPr>
          <p:spPr bwMode="auto">
            <a:xfrm>
              <a:off x="4758" y="11081"/>
              <a:ext cx="367" cy="332"/>
            </a:xfrm>
            <a:custGeom>
              <a:avLst/>
              <a:gdLst/>
              <a:ahLst/>
              <a:cxnLst>
                <a:cxn ang="0">
                  <a:pos x="34" y="234"/>
                </a:cxn>
                <a:cxn ang="0">
                  <a:pos x="65" y="30"/>
                </a:cxn>
                <a:cxn ang="0">
                  <a:pos x="325" y="53"/>
                </a:cxn>
                <a:cxn ang="0">
                  <a:pos x="317" y="292"/>
                </a:cxn>
                <a:cxn ang="0">
                  <a:pos x="65" y="292"/>
                </a:cxn>
                <a:cxn ang="0">
                  <a:pos x="0" y="292"/>
                </a:cxn>
              </a:cxnLst>
              <a:rect l="0" t="0" r="r" b="b"/>
              <a:pathLst>
                <a:path w="367" h="332">
                  <a:moveTo>
                    <a:pt x="34" y="234"/>
                  </a:moveTo>
                  <a:cubicBezTo>
                    <a:pt x="25" y="147"/>
                    <a:pt x="17" y="60"/>
                    <a:pt x="65" y="30"/>
                  </a:cubicBezTo>
                  <a:cubicBezTo>
                    <a:pt x="113" y="0"/>
                    <a:pt x="283" y="9"/>
                    <a:pt x="325" y="53"/>
                  </a:cubicBezTo>
                  <a:cubicBezTo>
                    <a:pt x="367" y="97"/>
                    <a:pt x="360" y="252"/>
                    <a:pt x="317" y="292"/>
                  </a:cubicBezTo>
                  <a:cubicBezTo>
                    <a:pt x="274" y="332"/>
                    <a:pt x="118" y="292"/>
                    <a:pt x="65" y="292"/>
                  </a:cubicBezTo>
                  <a:cubicBezTo>
                    <a:pt x="12" y="292"/>
                    <a:pt x="6" y="292"/>
                    <a:pt x="0" y="29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2" name="Freeform 21"/>
            <p:cNvSpPr>
              <a:spLocks/>
            </p:cNvSpPr>
            <p:nvPr/>
          </p:nvSpPr>
          <p:spPr bwMode="auto">
            <a:xfrm>
              <a:off x="4884" y="10823"/>
              <a:ext cx="349" cy="314"/>
            </a:xfrm>
            <a:custGeom>
              <a:avLst/>
              <a:gdLst/>
              <a:ahLst/>
              <a:cxnLst>
                <a:cxn ang="0">
                  <a:pos x="29" y="258"/>
                </a:cxn>
                <a:cxn ang="0">
                  <a:pos x="86" y="21"/>
                </a:cxn>
                <a:cxn ang="0">
                  <a:pos x="320" y="134"/>
                </a:cxn>
                <a:cxn ang="0">
                  <a:pos x="259" y="288"/>
                </a:cxn>
                <a:cxn ang="0">
                  <a:pos x="29" y="258"/>
                </a:cxn>
              </a:cxnLst>
              <a:rect l="0" t="0" r="r" b="b"/>
              <a:pathLst>
                <a:path w="349" h="314">
                  <a:moveTo>
                    <a:pt x="29" y="258"/>
                  </a:moveTo>
                  <a:cubicBezTo>
                    <a:pt x="0" y="214"/>
                    <a:pt x="37" y="42"/>
                    <a:pt x="86" y="21"/>
                  </a:cubicBezTo>
                  <a:cubicBezTo>
                    <a:pt x="135" y="0"/>
                    <a:pt x="291" y="90"/>
                    <a:pt x="320" y="134"/>
                  </a:cubicBezTo>
                  <a:cubicBezTo>
                    <a:pt x="349" y="178"/>
                    <a:pt x="308" y="262"/>
                    <a:pt x="259" y="288"/>
                  </a:cubicBezTo>
                  <a:cubicBezTo>
                    <a:pt x="210" y="314"/>
                    <a:pt x="58" y="302"/>
                    <a:pt x="29" y="258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3" name="Freeform 22"/>
            <p:cNvSpPr>
              <a:spLocks/>
            </p:cNvSpPr>
            <p:nvPr/>
          </p:nvSpPr>
          <p:spPr bwMode="auto">
            <a:xfrm>
              <a:off x="5027" y="10609"/>
              <a:ext cx="365" cy="367"/>
            </a:xfrm>
            <a:custGeom>
              <a:avLst/>
              <a:gdLst/>
              <a:ahLst/>
              <a:cxnLst>
                <a:cxn ang="0">
                  <a:pos x="48" y="214"/>
                </a:cxn>
                <a:cxn ang="0">
                  <a:pos x="48" y="19"/>
                </a:cxn>
                <a:cxn ang="0">
                  <a:pos x="339" y="98"/>
                </a:cxn>
                <a:cxn ang="0">
                  <a:pos x="206" y="348"/>
                </a:cxn>
                <a:cxn ang="0">
                  <a:pos x="48" y="214"/>
                </a:cxn>
              </a:cxnLst>
              <a:rect l="0" t="0" r="r" b="b"/>
              <a:pathLst>
                <a:path w="365" h="367">
                  <a:moveTo>
                    <a:pt x="48" y="214"/>
                  </a:moveTo>
                  <a:cubicBezTo>
                    <a:pt x="22" y="159"/>
                    <a:pt x="0" y="38"/>
                    <a:pt x="48" y="19"/>
                  </a:cubicBezTo>
                  <a:cubicBezTo>
                    <a:pt x="96" y="0"/>
                    <a:pt x="313" y="43"/>
                    <a:pt x="339" y="98"/>
                  </a:cubicBezTo>
                  <a:cubicBezTo>
                    <a:pt x="365" y="153"/>
                    <a:pt x="254" y="329"/>
                    <a:pt x="206" y="348"/>
                  </a:cubicBezTo>
                  <a:cubicBezTo>
                    <a:pt x="158" y="367"/>
                    <a:pt x="74" y="269"/>
                    <a:pt x="48" y="21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4" name="Freeform 23"/>
            <p:cNvSpPr>
              <a:spLocks/>
            </p:cNvSpPr>
            <p:nvPr/>
          </p:nvSpPr>
          <p:spPr bwMode="auto">
            <a:xfrm>
              <a:off x="5031" y="10343"/>
              <a:ext cx="396" cy="347"/>
            </a:xfrm>
            <a:custGeom>
              <a:avLst/>
              <a:gdLst/>
              <a:ahLst/>
              <a:cxnLst>
                <a:cxn ang="0">
                  <a:pos x="94" y="266"/>
                </a:cxn>
                <a:cxn ang="0">
                  <a:pos x="44" y="34"/>
                </a:cxn>
                <a:cxn ang="0">
                  <a:pos x="361" y="62"/>
                </a:cxn>
                <a:cxn ang="0">
                  <a:pos x="255" y="313"/>
                </a:cxn>
                <a:cxn ang="0">
                  <a:pos x="94" y="266"/>
                </a:cxn>
              </a:cxnLst>
              <a:rect l="0" t="0" r="r" b="b"/>
              <a:pathLst>
                <a:path w="396" h="347">
                  <a:moveTo>
                    <a:pt x="94" y="266"/>
                  </a:moveTo>
                  <a:cubicBezTo>
                    <a:pt x="59" y="220"/>
                    <a:pt x="0" y="68"/>
                    <a:pt x="44" y="34"/>
                  </a:cubicBezTo>
                  <a:cubicBezTo>
                    <a:pt x="88" y="0"/>
                    <a:pt x="326" y="16"/>
                    <a:pt x="361" y="62"/>
                  </a:cubicBezTo>
                  <a:cubicBezTo>
                    <a:pt x="396" y="108"/>
                    <a:pt x="296" y="279"/>
                    <a:pt x="255" y="313"/>
                  </a:cubicBezTo>
                  <a:cubicBezTo>
                    <a:pt x="214" y="347"/>
                    <a:pt x="129" y="312"/>
                    <a:pt x="94" y="26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5" name="Freeform 24"/>
            <p:cNvSpPr>
              <a:spLocks/>
            </p:cNvSpPr>
            <p:nvPr/>
          </p:nvSpPr>
          <p:spPr bwMode="auto">
            <a:xfrm>
              <a:off x="4979" y="10122"/>
              <a:ext cx="421" cy="321"/>
            </a:xfrm>
            <a:custGeom>
              <a:avLst/>
              <a:gdLst/>
              <a:ahLst/>
              <a:cxnLst>
                <a:cxn ang="0">
                  <a:pos x="96" y="221"/>
                </a:cxn>
                <a:cxn ang="0">
                  <a:pos x="48" y="32"/>
                </a:cxn>
                <a:cxn ang="0">
                  <a:pos x="387" y="42"/>
                </a:cxn>
                <a:cxn ang="0">
                  <a:pos x="254" y="283"/>
                </a:cxn>
                <a:cxn ang="0">
                  <a:pos x="146" y="274"/>
                </a:cxn>
              </a:cxnLst>
              <a:rect l="0" t="0" r="r" b="b"/>
              <a:pathLst>
                <a:path w="421" h="321">
                  <a:moveTo>
                    <a:pt x="96" y="221"/>
                  </a:moveTo>
                  <a:cubicBezTo>
                    <a:pt x="48" y="141"/>
                    <a:pt x="0" y="62"/>
                    <a:pt x="48" y="32"/>
                  </a:cubicBezTo>
                  <a:cubicBezTo>
                    <a:pt x="96" y="2"/>
                    <a:pt x="353" y="0"/>
                    <a:pt x="387" y="42"/>
                  </a:cubicBezTo>
                  <a:cubicBezTo>
                    <a:pt x="421" y="84"/>
                    <a:pt x="294" y="245"/>
                    <a:pt x="254" y="283"/>
                  </a:cubicBezTo>
                  <a:cubicBezTo>
                    <a:pt x="214" y="321"/>
                    <a:pt x="180" y="297"/>
                    <a:pt x="146" y="274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6" name="Freeform 25"/>
            <p:cNvSpPr>
              <a:spLocks/>
            </p:cNvSpPr>
            <p:nvPr/>
          </p:nvSpPr>
          <p:spPr bwMode="auto">
            <a:xfrm>
              <a:off x="5035" y="9880"/>
              <a:ext cx="317" cy="285"/>
            </a:xfrm>
            <a:custGeom>
              <a:avLst/>
              <a:gdLst/>
              <a:ahLst/>
              <a:cxnLst>
                <a:cxn ang="0">
                  <a:pos x="40" y="242"/>
                </a:cxn>
                <a:cxn ang="0">
                  <a:pos x="40" y="42"/>
                </a:cxn>
                <a:cxn ang="0">
                  <a:pos x="279" y="33"/>
                </a:cxn>
                <a:cxn ang="0">
                  <a:pos x="270" y="242"/>
                </a:cxn>
                <a:cxn ang="0">
                  <a:pos x="40" y="242"/>
                </a:cxn>
              </a:cxnLst>
              <a:rect l="0" t="0" r="r" b="b"/>
              <a:pathLst>
                <a:path w="317" h="285">
                  <a:moveTo>
                    <a:pt x="40" y="242"/>
                  </a:moveTo>
                  <a:cubicBezTo>
                    <a:pt x="2" y="209"/>
                    <a:pt x="0" y="77"/>
                    <a:pt x="40" y="42"/>
                  </a:cubicBezTo>
                  <a:cubicBezTo>
                    <a:pt x="80" y="7"/>
                    <a:pt x="241" y="0"/>
                    <a:pt x="279" y="33"/>
                  </a:cubicBezTo>
                  <a:cubicBezTo>
                    <a:pt x="317" y="66"/>
                    <a:pt x="310" y="199"/>
                    <a:pt x="270" y="242"/>
                  </a:cubicBezTo>
                  <a:cubicBezTo>
                    <a:pt x="230" y="285"/>
                    <a:pt x="78" y="275"/>
                    <a:pt x="40" y="242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7" name="Freeform 26"/>
            <p:cNvSpPr>
              <a:spLocks/>
            </p:cNvSpPr>
            <p:nvPr/>
          </p:nvSpPr>
          <p:spPr bwMode="auto">
            <a:xfrm>
              <a:off x="5000" y="9660"/>
              <a:ext cx="332" cy="311"/>
            </a:xfrm>
            <a:custGeom>
              <a:avLst/>
              <a:gdLst/>
              <a:ahLst/>
              <a:cxnLst>
                <a:cxn ang="0">
                  <a:pos x="125" y="220"/>
                </a:cxn>
                <a:cxn ang="0">
                  <a:pos x="27" y="40"/>
                </a:cxn>
                <a:cxn ang="0">
                  <a:pos x="286" y="40"/>
                </a:cxn>
                <a:cxn ang="0">
                  <a:pos x="305" y="281"/>
                </a:cxn>
                <a:cxn ang="0">
                  <a:pos x="125" y="220"/>
                </a:cxn>
              </a:cxnLst>
              <a:rect l="0" t="0" r="r" b="b"/>
              <a:pathLst>
                <a:path w="332" h="311">
                  <a:moveTo>
                    <a:pt x="125" y="220"/>
                  </a:moveTo>
                  <a:cubicBezTo>
                    <a:pt x="79" y="180"/>
                    <a:pt x="0" y="70"/>
                    <a:pt x="27" y="40"/>
                  </a:cubicBezTo>
                  <a:cubicBezTo>
                    <a:pt x="54" y="10"/>
                    <a:pt x="240" y="0"/>
                    <a:pt x="286" y="40"/>
                  </a:cubicBezTo>
                  <a:cubicBezTo>
                    <a:pt x="332" y="80"/>
                    <a:pt x="328" y="251"/>
                    <a:pt x="305" y="281"/>
                  </a:cubicBezTo>
                  <a:cubicBezTo>
                    <a:pt x="282" y="311"/>
                    <a:pt x="171" y="260"/>
                    <a:pt x="125" y="220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8" name="Freeform 27"/>
            <p:cNvSpPr>
              <a:spLocks/>
            </p:cNvSpPr>
            <p:nvPr/>
          </p:nvSpPr>
          <p:spPr bwMode="auto">
            <a:xfrm>
              <a:off x="4802" y="9386"/>
              <a:ext cx="431" cy="314"/>
            </a:xfrm>
            <a:custGeom>
              <a:avLst/>
              <a:gdLst/>
              <a:ahLst/>
              <a:cxnLst>
                <a:cxn ang="0">
                  <a:pos x="431" y="314"/>
                </a:cxn>
                <a:cxn ang="0">
                  <a:pos x="323" y="33"/>
                </a:cxn>
                <a:cxn ang="0">
                  <a:pos x="21" y="118"/>
                </a:cxn>
                <a:cxn ang="0">
                  <a:pos x="198" y="314"/>
                </a:cxn>
              </a:cxnLst>
              <a:rect l="0" t="0" r="r" b="b"/>
              <a:pathLst>
                <a:path w="431" h="314">
                  <a:moveTo>
                    <a:pt x="431" y="314"/>
                  </a:moveTo>
                  <a:cubicBezTo>
                    <a:pt x="411" y="190"/>
                    <a:pt x="391" y="66"/>
                    <a:pt x="323" y="33"/>
                  </a:cubicBezTo>
                  <a:cubicBezTo>
                    <a:pt x="255" y="0"/>
                    <a:pt x="42" y="71"/>
                    <a:pt x="21" y="118"/>
                  </a:cubicBezTo>
                  <a:cubicBezTo>
                    <a:pt x="0" y="165"/>
                    <a:pt x="99" y="239"/>
                    <a:pt x="198" y="314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9" name="Freeform 28"/>
            <p:cNvSpPr>
              <a:spLocks/>
            </p:cNvSpPr>
            <p:nvPr/>
          </p:nvSpPr>
          <p:spPr bwMode="auto">
            <a:xfrm>
              <a:off x="4691" y="8150"/>
              <a:ext cx="907" cy="1663"/>
            </a:xfrm>
            <a:custGeom>
              <a:avLst/>
              <a:gdLst/>
              <a:ahLst/>
              <a:cxnLst>
                <a:cxn ang="0">
                  <a:pos x="309" y="1055"/>
                </a:cxn>
                <a:cxn ang="0">
                  <a:pos x="336" y="1149"/>
                </a:cxn>
                <a:cxn ang="0">
                  <a:pos x="420" y="1149"/>
                </a:cxn>
                <a:cxn ang="0">
                  <a:pos x="434" y="1269"/>
                </a:cxn>
                <a:cxn ang="0">
                  <a:pos x="600" y="1149"/>
                </a:cxn>
                <a:cxn ang="0">
                  <a:pos x="600" y="1258"/>
                </a:cxn>
                <a:cxn ang="0">
                  <a:pos x="542" y="1476"/>
                </a:cxn>
                <a:cxn ang="0">
                  <a:pos x="701" y="1428"/>
                </a:cxn>
                <a:cxn ang="0">
                  <a:pos x="701" y="1269"/>
                </a:cxn>
                <a:cxn ang="0">
                  <a:pos x="855" y="1643"/>
                </a:cxn>
                <a:cxn ang="0">
                  <a:pos x="855" y="1149"/>
                </a:cxn>
                <a:cxn ang="0">
                  <a:pos x="542" y="917"/>
                </a:cxn>
                <a:cxn ang="0">
                  <a:pos x="709" y="787"/>
                </a:cxn>
                <a:cxn ang="0">
                  <a:pos x="641" y="601"/>
                </a:cxn>
                <a:cxn ang="0">
                  <a:pos x="736" y="601"/>
                </a:cxn>
                <a:cxn ang="0">
                  <a:pos x="736" y="482"/>
                </a:cxn>
                <a:cxn ang="0">
                  <a:pos x="641" y="482"/>
                </a:cxn>
                <a:cxn ang="0">
                  <a:pos x="790" y="416"/>
                </a:cxn>
                <a:cxn ang="0">
                  <a:pos x="800" y="248"/>
                </a:cxn>
                <a:cxn ang="0">
                  <a:pos x="384" y="482"/>
                </a:cxn>
                <a:cxn ang="0">
                  <a:pos x="455" y="174"/>
                </a:cxn>
                <a:cxn ang="0">
                  <a:pos x="336" y="295"/>
                </a:cxn>
                <a:cxn ang="0">
                  <a:pos x="309" y="53"/>
                </a:cxn>
                <a:cxn ang="0">
                  <a:pos x="101" y="63"/>
                </a:cxn>
                <a:cxn ang="0">
                  <a:pos x="39" y="434"/>
                </a:cxn>
                <a:cxn ang="0">
                  <a:pos x="336" y="756"/>
                </a:cxn>
                <a:cxn ang="0">
                  <a:pos x="309" y="1055"/>
                </a:cxn>
              </a:cxnLst>
              <a:rect l="0" t="0" r="r" b="b"/>
              <a:pathLst>
                <a:path w="907" h="1663">
                  <a:moveTo>
                    <a:pt x="309" y="1055"/>
                  </a:moveTo>
                  <a:cubicBezTo>
                    <a:pt x="309" y="1120"/>
                    <a:pt x="317" y="1133"/>
                    <a:pt x="336" y="1149"/>
                  </a:cubicBezTo>
                  <a:cubicBezTo>
                    <a:pt x="355" y="1165"/>
                    <a:pt x="404" y="1129"/>
                    <a:pt x="420" y="1149"/>
                  </a:cubicBezTo>
                  <a:cubicBezTo>
                    <a:pt x="436" y="1169"/>
                    <a:pt x="404" y="1269"/>
                    <a:pt x="434" y="1269"/>
                  </a:cubicBezTo>
                  <a:cubicBezTo>
                    <a:pt x="464" y="1269"/>
                    <a:pt x="572" y="1151"/>
                    <a:pt x="600" y="1149"/>
                  </a:cubicBezTo>
                  <a:cubicBezTo>
                    <a:pt x="628" y="1147"/>
                    <a:pt x="610" y="1204"/>
                    <a:pt x="600" y="1258"/>
                  </a:cubicBezTo>
                  <a:cubicBezTo>
                    <a:pt x="590" y="1312"/>
                    <a:pt x="525" y="1448"/>
                    <a:pt x="542" y="1476"/>
                  </a:cubicBezTo>
                  <a:cubicBezTo>
                    <a:pt x="559" y="1504"/>
                    <a:pt x="675" y="1462"/>
                    <a:pt x="701" y="1428"/>
                  </a:cubicBezTo>
                  <a:cubicBezTo>
                    <a:pt x="727" y="1394"/>
                    <a:pt x="675" y="1233"/>
                    <a:pt x="701" y="1269"/>
                  </a:cubicBezTo>
                  <a:cubicBezTo>
                    <a:pt x="727" y="1305"/>
                    <a:pt x="829" y="1663"/>
                    <a:pt x="855" y="1643"/>
                  </a:cubicBezTo>
                  <a:cubicBezTo>
                    <a:pt x="881" y="1623"/>
                    <a:pt x="907" y="1270"/>
                    <a:pt x="855" y="1149"/>
                  </a:cubicBezTo>
                  <a:cubicBezTo>
                    <a:pt x="803" y="1028"/>
                    <a:pt x="566" y="977"/>
                    <a:pt x="542" y="917"/>
                  </a:cubicBezTo>
                  <a:cubicBezTo>
                    <a:pt x="518" y="857"/>
                    <a:pt x="692" y="840"/>
                    <a:pt x="709" y="787"/>
                  </a:cubicBezTo>
                  <a:cubicBezTo>
                    <a:pt x="726" y="734"/>
                    <a:pt x="637" y="632"/>
                    <a:pt x="641" y="601"/>
                  </a:cubicBezTo>
                  <a:cubicBezTo>
                    <a:pt x="645" y="570"/>
                    <a:pt x="720" y="621"/>
                    <a:pt x="736" y="601"/>
                  </a:cubicBezTo>
                  <a:cubicBezTo>
                    <a:pt x="752" y="581"/>
                    <a:pt x="752" y="502"/>
                    <a:pt x="736" y="482"/>
                  </a:cubicBezTo>
                  <a:cubicBezTo>
                    <a:pt x="720" y="462"/>
                    <a:pt x="632" y="493"/>
                    <a:pt x="641" y="482"/>
                  </a:cubicBezTo>
                  <a:cubicBezTo>
                    <a:pt x="650" y="471"/>
                    <a:pt x="763" y="455"/>
                    <a:pt x="790" y="416"/>
                  </a:cubicBezTo>
                  <a:cubicBezTo>
                    <a:pt x="817" y="377"/>
                    <a:pt x="868" y="237"/>
                    <a:pt x="800" y="248"/>
                  </a:cubicBezTo>
                  <a:cubicBezTo>
                    <a:pt x="732" y="259"/>
                    <a:pt x="441" y="494"/>
                    <a:pt x="384" y="482"/>
                  </a:cubicBezTo>
                  <a:cubicBezTo>
                    <a:pt x="327" y="470"/>
                    <a:pt x="463" y="205"/>
                    <a:pt x="455" y="174"/>
                  </a:cubicBezTo>
                  <a:cubicBezTo>
                    <a:pt x="447" y="143"/>
                    <a:pt x="360" y="315"/>
                    <a:pt x="336" y="295"/>
                  </a:cubicBezTo>
                  <a:cubicBezTo>
                    <a:pt x="312" y="275"/>
                    <a:pt x="348" y="92"/>
                    <a:pt x="309" y="53"/>
                  </a:cubicBezTo>
                  <a:cubicBezTo>
                    <a:pt x="270" y="14"/>
                    <a:pt x="146" y="0"/>
                    <a:pt x="101" y="63"/>
                  </a:cubicBezTo>
                  <a:cubicBezTo>
                    <a:pt x="56" y="126"/>
                    <a:pt x="0" y="318"/>
                    <a:pt x="39" y="434"/>
                  </a:cubicBezTo>
                  <a:cubicBezTo>
                    <a:pt x="78" y="550"/>
                    <a:pt x="296" y="652"/>
                    <a:pt x="336" y="756"/>
                  </a:cubicBezTo>
                  <a:cubicBezTo>
                    <a:pt x="376" y="860"/>
                    <a:pt x="309" y="990"/>
                    <a:pt x="309" y="1055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0" name="Freeform 29"/>
            <p:cNvSpPr>
              <a:spLocks/>
            </p:cNvSpPr>
            <p:nvPr/>
          </p:nvSpPr>
          <p:spPr bwMode="auto">
            <a:xfrm>
              <a:off x="3685" y="8276"/>
              <a:ext cx="1285" cy="697"/>
            </a:xfrm>
            <a:custGeom>
              <a:avLst/>
              <a:gdLst/>
              <a:ahLst/>
              <a:cxnLst>
                <a:cxn ang="0">
                  <a:pos x="1045" y="243"/>
                </a:cxn>
                <a:cxn ang="0">
                  <a:pos x="839" y="104"/>
                </a:cxn>
                <a:cxn ang="0">
                  <a:pos x="576" y="11"/>
                </a:cxn>
                <a:cxn ang="0">
                  <a:pos x="287" y="39"/>
                </a:cxn>
                <a:cxn ang="0">
                  <a:pos x="78" y="225"/>
                </a:cxn>
                <a:cxn ang="0">
                  <a:pos x="10" y="356"/>
                </a:cxn>
                <a:cxn ang="0">
                  <a:pos x="140" y="356"/>
                </a:cxn>
                <a:cxn ang="0">
                  <a:pos x="360" y="225"/>
                </a:cxn>
                <a:cxn ang="0">
                  <a:pos x="360" y="410"/>
                </a:cxn>
                <a:cxn ang="0">
                  <a:pos x="526" y="410"/>
                </a:cxn>
                <a:cxn ang="0">
                  <a:pos x="651" y="206"/>
                </a:cxn>
                <a:cxn ang="0">
                  <a:pos x="761" y="541"/>
                </a:cxn>
                <a:cxn ang="0">
                  <a:pos x="901" y="541"/>
                </a:cxn>
                <a:cxn ang="0">
                  <a:pos x="1078" y="429"/>
                </a:cxn>
                <a:cxn ang="0">
                  <a:pos x="1279" y="661"/>
                </a:cxn>
                <a:cxn ang="0">
                  <a:pos x="1045" y="243"/>
                </a:cxn>
              </a:cxnLst>
              <a:rect l="0" t="0" r="r" b="b"/>
              <a:pathLst>
                <a:path w="1285" h="697">
                  <a:moveTo>
                    <a:pt x="1045" y="243"/>
                  </a:moveTo>
                  <a:cubicBezTo>
                    <a:pt x="972" y="150"/>
                    <a:pt x="917" y="143"/>
                    <a:pt x="839" y="104"/>
                  </a:cubicBezTo>
                  <a:cubicBezTo>
                    <a:pt x="761" y="65"/>
                    <a:pt x="668" y="22"/>
                    <a:pt x="576" y="11"/>
                  </a:cubicBezTo>
                  <a:cubicBezTo>
                    <a:pt x="484" y="0"/>
                    <a:pt x="370" y="3"/>
                    <a:pt x="287" y="39"/>
                  </a:cubicBezTo>
                  <a:cubicBezTo>
                    <a:pt x="204" y="75"/>
                    <a:pt x="124" y="172"/>
                    <a:pt x="78" y="225"/>
                  </a:cubicBezTo>
                  <a:cubicBezTo>
                    <a:pt x="32" y="278"/>
                    <a:pt x="0" y="334"/>
                    <a:pt x="10" y="356"/>
                  </a:cubicBezTo>
                  <a:cubicBezTo>
                    <a:pt x="20" y="378"/>
                    <a:pt x="82" y="378"/>
                    <a:pt x="140" y="356"/>
                  </a:cubicBezTo>
                  <a:cubicBezTo>
                    <a:pt x="198" y="334"/>
                    <a:pt x="323" y="216"/>
                    <a:pt x="360" y="225"/>
                  </a:cubicBezTo>
                  <a:cubicBezTo>
                    <a:pt x="397" y="234"/>
                    <a:pt x="332" y="379"/>
                    <a:pt x="360" y="410"/>
                  </a:cubicBezTo>
                  <a:cubicBezTo>
                    <a:pt x="388" y="441"/>
                    <a:pt x="478" y="444"/>
                    <a:pt x="526" y="410"/>
                  </a:cubicBezTo>
                  <a:cubicBezTo>
                    <a:pt x="574" y="376"/>
                    <a:pt x="612" y="184"/>
                    <a:pt x="651" y="206"/>
                  </a:cubicBezTo>
                  <a:cubicBezTo>
                    <a:pt x="690" y="228"/>
                    <a:pt x="719" y="485"/>
                    <a:pt x="761" y="541"/>
                  </a:cubicBezTo>
                  <a:cubicBezTo>
                    <a:pt x="803" y="597"/>
                    <a:pt x="848" y="560"/>
                    <a:pt x="901" y="541"/>
                  </a:cubicBezTo>
                  <a:cubicBezTo>
                    <a:pt x="954" y="522"/>
                    <a:pt x="1015" y="409"/>
                    <a:pt x="1078" y="429"/>
                  </a:cubicBezTo>
                  <a:cubicBezTo>
                    <a:pt x="1141" y="449"/>
                    <a:pt x="1285" y="697"/>
                    <a:pt x="1279" y="661"/>
                  </a:cubicBezTo>
                  <a:cubicBezTo>
                    <a:pt x="1273" y="625"/>
                    <a:pt x="1118" y="336"/>
                    <a:pt x="1045" y="243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1" name="Freeform 30"/>
            <p:cNvSpPr>
              <a:spLocks/>
            </p:cNvSpPr>
            <p:nvPr/>
          </p:nvSpPr>
          <p:spPr bwMode="auto">
            <a:xfrm>
              <a:off x="3739" y="8653"/>
              <a:ext cx="1225" cy="686"/>
            </a:xfrm>
            <a:custGeom>
              <a:avLst/>
              <a:gdLst/>
              <a:ahLst/>
              <a:cxnLst>
                <a:cxn ang="0">
                  <a:pos x="1174" y="253"/>
                </a:cxn>
                <a:cxn ang="0">
                  <a:pos x="1019" y="33"/>
                </a:cxn>
                <a:cxn ang="0">
                  <a:pos x="472" y="52"/>
                </a:cxn>
                <a:cxn ang="0">
                  <a:pos x="167" y="182"/>
                </a:cxn>
                <a:cxn ang="0">
                  <a:pos x="24" y="405"/>
                </a:cxn>
                <a:cxn ang="0">
                  <a:pos x="24" y="646"/>
                </a:cxn>
                <a:cxn ang="0">
                  <a:pos x="86" y="646"/>
                </a:cxn>
                <a:cxn ang="0">
                  <a:pos x="233" y="442"/>
                </a:cxn>
                <a:cxn ang="0">
                  <a:pos x="281" y="600"/>
                </a:cxn>
                <a:cxn ang="0">
                  <a:pos x="472" y="552"/>
                </a:cxn>
                <a:cxn ang="0">
                  <a:pos x="414" y="377"/>
                </a:cxn>
                <a:cxn ang="0">
                  <a:pos x="785" y="320"/>
                </a:cxn>
                <a:cxn ang="0">
                  <a:pos x="847" y="396"/>
                </a:cxn>
                <a:cxn ang="0">
                  <a:pos x="939" y="173"/>
                </a:cxn>
                <a:cxn ang="0">
                  <a:pos x="1024" y="284"/>
                </a:cxn>
                <a:cxn ang="0">
                  <a:pos x="1225" y="284"/>
                </a:cxn>
              </a:cxnLst>
              <a:rect l="0" t="0" r="r" b="b"/>
              <a:pathLst>
                <a:path w="1225" h="686">
                  <a:moveTo>
                    <a:pt x="1174" y="253"/>
                  </a:moveTo>
                  <a:cubicBezTo>
                    <a:pt x="1155" y="159"/>
                    <a:pt x="1136" y="66"/>
                    <a:pt x="1019" y="33"/>
                  </a:cubicBezTo>
                  <a:cubicBezTo>
                    <a:pt x="902" y="0"/>
                    <a:pt x="614" y="27"/>
                    <a:pt x="472" y="52"/>
                  </a:cubicBezTo>
                  <a:cubicBezTo>
                    <a:pt x="330" y="77"/>
                    <a:pt x="242" y="123"/>
                    <a:pt x="167" y="182"/>
                  </a:cubicBezTo>
                  <a:cubicBezTo>
                    <a:pt x="92" y="241"/>
                    <a:pt x="48" y="328"/>
                    <a:pt x="24" y="405"/>
                  </a:cubicBezTo>
                  <a:cubicBezTo>
                    <a:pt x="0" y="482"/>
                    <a:pt x="14" y="606"/>
                    <a:pt x="24" y="646"/>
                  </a:cubicBezTo>
                  <a:cubicBezTo>
                    <a:pt x="34" y="686"/>
                    <a:pt x="51" y="680"/>
                    <a:pt x="86" y="646"/>
                  </a:cubicBezTo>
                  <a:cubicBezTo>
                    <a:pt x="121" y="612"/>
                    <a:pt x="201" y="450"/>
                    <a:pt x="233" y="442"/>
                  </a:cubicBezTo>
                  <a:cubicBezTo>
                    <a:pt x="265" y="434"/>
                    <a:pt x="241" y="582"/>
                    <a:pt x="281" y="600"/>
                  </a:cubicBezTo>
                  <a:cubicBezTo>
                    <a:pt x="321" y="618"/>
                    <a:pt x="450" y="589"/>
                    <a:pt x="472" y="552"/>
                  </a:cubicBezTo>
                  <a:cubicBezTo>
                    <a:pt x="494" y="515"/>
                    <a:pt x="362" y="416"/>
                    <a:pt x="414" y="377"/>
                  </a:cubicBezTo>
                  <a:cubicBezTo>
                    <a:pt x="466" y="338"/>
                    <a:pt x="713" y="317"/>
                    <a:pt x="785" y="320"/>
                  </a:cubicBezTo>
                  <a:cubicBezTo>
                    <a:pt x="857" y="323"/>
                    <a:pt x="821" y="421"/>
                    <a:pt x="847" y="396"/>
                  </a:cubicBezTo>
                  <a:cubicBezTo>
                    <a:pt x="873" y="371"/>
                    <a:pt x="910" y="192"/>
                    <a:pt x="939" y="173"/>
                  </a:cubicBezTo>
                  <a:cubicBezTo>
                    <a:pt x="968" y="154"/>
                    <a:pt x="976" y="266"/>
                    <a:pt x="1024" y="284"/>
                  </a:cubicBezTo>
                  <a:cubicBezTo>
                    <a:pt x="1072" y="302"/>
                    <a:pt x="1148" y="293"/>
                    <a:pt x="1225" y="284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2" name="Oval 31"/>
            <p:cNvSpPr>
              <a:spLocks noChangeArrowheads="1"/>
            </p:cNvSpPr>
            <p:nvPr/>
          </p:nvSpPr>
          <p:spPr bwMode="auto">
            <a:xfrm>
              <a:off x="4523" y="9236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33" name="Group 10"/>
          <p:cNvGrpSpPr>
            <a:grpSpLocks/>
          </p:cNvGrpSpPr>
          <p:nvPr/>
        </p:nvGrpSpPr>
        <p:grpSpPr bwMode="auto">
          <a:xfrm>
            <a:off x="500034" y="4071942"/>
            <a:ext cx="803278" cy="642942"/>
            <a:chOff x="3855" y="6321"/>
            <a:chExt cx="591" cy="775"/>
          </a:xfrm>
        </p:grpSpPr>
        <p:sp>
          <p:nvSpPr>
            <p:cNvPr id="234" name="Freeform 11"/>
            <p:cNvSpPr>
              <a:spLocks/>
            </p:cNvSpPr>
            <p:nvPr/>
          </p:nvSpPr>
          <p:spPr bwMode="auto">
            <a:xfrm>
              <a:off x="3949" y="6721"/>
              <a:ext cx="449" cy="345"/>
            </a:xfrm>
            <a:custGeom>
              <a:avLst/>
              <a:gdLst/>
              <a:ahLst/>
              <a:cxnLst>
                <a:cxn ang="0">
                  <a:pos x="36" y="379"/>
                </a:cxn>
                <a:cxn ang="0">
                  <a:pos x="159" y="173"/>
                </a:cxn>
                <a:cxn ang="0">
                  <a:pos x="327" y="266"/>
                </a:cxn>
                <a:cxn ang="0">
                  <a:pos x="487" y="54"/>
                </a:cxn>
                <a:cxn ang="0">
                  <a:pos x="678" y="54"/>
                </a:cxn>
                <a:cxn ang="0">
                  <a:pos x="685" y="379"/>
                </a:cxn>
                <a:cxn ang="0">
                  <a:pos x="373" y="417"/>
                </a:cxn>
                <a:cxn ang="0">
                  <a:pos x="36" y="379"/>
                </a:cxn>
              </a:cxnLst>
              <a:rect l="0" t="0" r="r" b="b"/>
              <a:pathLst>
                <a:path w="736" h="440">
                  <a:moveTo>
                    <a:pt x="36" y="379"/>
                  </a:moveTo>
                  <a:cubicBezTo>
                    <a:pt x="0" y="338"/>
                    <a:pt x="111" y="192"/>
                    <a:pt x="159" y="173"/>
                  </a:cubicBezTo>
                  <a:cubicBezTo>
                    <a:pt x="207" y="154"/>
                    <a:pt x="272" y="286"/>
                    <a:pt x="327" y="266"/>
                  </a:cubicBezTo>
                  <a:cubicBezTo>
                    <a:pt x="382" y="246"/>
                    <a:pt x="429" y="89"/>
                    <a:pt x="487" y="54"/>
                  </a:cubicBezTo>
                  <a:cubicBezTo>
                    <a:pt x="545" y="19"/>
                    <a:pt x="645" y="0"/>
                    <a:pt x="678" y="54"/>
                  </a:cubicBezTo>
                  <a:cubicBezTo>
                    <a:pt x="711" y="108"/>
                    <a:pt x="736" y="318"/>
                    <a:pt x="685" y="379"/>
                  </a:cubicBezTo>
                  <a:cubicBezTo>
                    <a:pt x="634" y="440"/>
                    <a:pt x="481" y="413"/>
                    <a:pt x="373" y="417"/>
                  </a:cubicBezTo>
                  <a:cubicBezTo>
                    <a:pt x="265" y="421"/>
                    <a:pt x="72" y="420"/>
                    <a:pt x="36" y="379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5" name="Freeform 12"/>
            <p:cNvSpPr>
              <a:spLocks/>
            </p:cNvSpPr>
            <p:nvPr/>
          </p:nvSpPr>
          <p:spPr bwMode="auto">
            <a:xfrm>
              <a:off x="3861" y="6471"/>
              <a:ext cx="507" cy="469"/>
            </a:xfrm>
            <a:custGeom>
              <a:avLst/>
              <a:gdLst/>
              <a:ahLst/>
              <a:cxnLst>
                <a:cxn ang="0">
                  <a:pos x="445" y="586"/>
                </a:cxn>
                <a:cxn ang="0">
                  <a:pos x="406" y="445"/>
                </a:cxn>
                <a:cxn ang="0">
                  <a:pos x="389" y="320"/>
                </a:cxn>
                <a:cxn ang="0">
                  <a:pos x="15" y="377"/>
                </a:cxn>
                <a:cxn ang="0">
                  <a:pos x="356" y="238"/>
                </a:cxn>
                <a:cxn ang="0">
                  <a:pos x="179" y="238"/>
                </a:cxn>
                <a:cxn ang="0">
                  <a:pos x="15" y="320"/>
                </a:cxn>
                <a:cxn ang="0">
                  <a:pos x="271" y="80"/>
                </a:cxn>
                <a:cxn ang="0">
                  <a:pos x="445" y="146"/>
                </a:cxn>
                <a:cxn ang="0">
                  <a:pos x="406" y="12"/>
                </a:cxn>
                <a:cxn ang="0">
                  <a:pos x="581" y="75"/>
                </a:cxn>
                <a:cxn ang="0">
                  <a:pos x="821" y="214"/>
                </a:cxn>
                <a:cxn ang="0">
                  <a:pos x="630" y="215"/>
                </a:cxn>
                <a:cxn ang="0">
                  <a:pos x="795" y="300"/>
                </a:cxn>
                <a:cxn ang="0">
                  <a:pos x="516" y="320"/>
                </a:cxn>
                <a:cxn ang="0">
                  <a:pos x="556" y="523"/>
                </a:cxn>
                <a:cxn ang="0">
                  <a:pos x="445" y="586"/>
                </a:cxn>
              </a:cxnLst>
              <a:rect l="0" t="0" r="r" b="b"/>
              <a:pathLst>
                <a:path w="829" h="599">
                  <a:moveTo>
                    <a:pt x="445" y="586"/>
                  </a:moveTo>
                  <a:cubicBezTo>
                    <a:pt x="420" y="573"/>
                    <a:pt x="415" y="489"/>
                    <a:pt x="406" y="445"/>
                  </a:cubicBezTo>
                  <a:cubicBezTo>
                    <a:pt x="397" y="401"/>
                    <a:pt x="454" y="331"/>
                    <a:pt x="389" y="320"/>
                  </a:cubicBezTo>
                  <a:cubicBezTo>
                    <a:pt x="324" y="309"/>
                    <a:pt x="20" y="391"/>
                    <a:pt x="15" y="377"/>
                  </a:cubicBezTo>
                  <a:cubicBezTo>
                    <a:pt x="10" y="363"/>
                    <a:pt x="329" y="261"/>
                    <a:pt x="356" y="238"/>
                  </a:cubicBezTo>
                  <a:cubicBezTo>
                    <a:pt x="383" y="215"/>
                    <a:pt x="236" y="224"/>
                    <a:pt x="179" y="238"/>
                  </a:cubicBezTo>
                  <a:cubicBezTo>
                    <a:pt x="122" y="252"/>
                    <a:pt x="0" y="346"/>
                    <a:pt x="15" y="320"/>
                  </a:cubicBezTo>
                  <a:cubicBezTo>
                    <a:pt x="30" y="294"/>
                    <a:pt x="199" y="109"/>
                    <a:pt x="271" y="80"/>
                  </a:cubicBezTo>
                  <a:cubicBezTo>
                    <a:pt x="343" y="51"/>
                    <a:pt x="423" y="157"/>
                    <a:pt x="445" y="146"/>
                  </a:cubicBezTo>
                  <a:cubicBezTo>
                    <a:pt x="467" y="135"/>
                    <a:pt x="383" y="24"/>
                    <a:pt x="406" y="12"/>
                  </a:cubicBezTo>
                  <a:cubicBezTo>
                    <a:pt x="429" y="0"/>
                    <a:pt x="512" y="41"/>
                    <a:pt x="581" y="75"/>
                  </a:cubicBezTo>
                  <a:cubicBezTo>
                    <a:pt x="650" y="109"/>
                    <a:pt x="813" y="191"/>
                    <a:pt x="821" y="214"/>
                  </a:cubicBezTo>
                  <a:cubicBezTo>
                    <a:pt x="829" y="237"/>
                    <a:pt x="634" y="201"/>
                    <a:pt x="630" y="215"/>
                  </a:cubicBezTo>
                  <a:cubicBezTo>
                    <a:pt x="626" y="229"/>
                    <a:pt x="814" y="282"/>
                    <a:pt x="795" y="300"/>
                  </a:cubicBezTo>
                  <a:cubicBezTo>
                    <a:pt x="776" y="318"/>
                    <a:pt x="556" y="283"/>
                    <a:pt x="516" y="320"/>
                  </a:cubicBezTo>
                  <a:cubicBezTo>
                    <a:pt x="476" y="357"/>
                    <a:pt x="568" y="479"/>
                    <a:pt x="556" y="523"/>
                  </a:cubicBezTo>
                  <a:cubicBezTo>
                    <a:pt x="544" y="567"/>
                    <a:pt x="470" y="599"/>
                    <a:pt x="445" y="586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6" name="Freeform 13"/>
            <p:cNvSpPr>
              <a:spLocks/>
            </p:cNvSpPr>
            <p:nvPr/>
          </p:nvSpPr>
          <p:spPr bwMode="auto">
            <a:xfrm>
              <a:off x="3855" y="6321"/>
              <a:ext cx="351" cy="660"/>
            </a:xfrm>
            <a:custGeom>
              <a:avLst/>
              <a:gdLst/>
              <a:ahLst/>
              <a:cxnLst>
                <a:cxn ang="0">
                  <a:pos x="566" y="745"/>
                </a:cxn>
                <a:cxn ang="0">
                  <a:pos x="405" y="337"/>
                </a:cxn>
                <a:cxn ang="0">
                  <a:pos x="89" y="48"/>
                </a:cxn>
                <a:cxn ang="0">
                  <a:pos x="0" y="48"/>
                </a:cxn>
                <a:cxn ang="0">
                  <a:pos x="89" y="86"/>
                </a:cxn>
                <a:cxn ang="0">
                  <a:pos x="405" y="429"/>
                </a:cxn>
                <a:cxn ang="0">
                  <a:pos x="455" y="790"/>
                </a:cxn>
                <a:cxn ang="0">
                  <a:pos x="566" y="745"/>
                </a:cxn>
              </a:cxnLst>
              <a:rect l="0" t="0" r="r" b="b"/>
              <a:pathLst>
                <a:path w="574" h="843">
                  <a:moveTo>
                    <a:pt x="566" y="745"/>
                  </a:moveTo>
                  <a:cubicBezTo>
                    <a:pt x="558" y="670"/>
                    <a:pt x="484" y="453"/>
                    <a:pt x="405" y="337"/>
                  </a:cubicBezTo>
                  <a:cubicBezTo>
                    <a:pt x="326" y="221"/>
                    <a:pt x="156" y="96"/>
                    <a:pt x="89" y="48"/>
                  </a:cubicBezTo>
                  <a:cubicBezTo>
                    <a:pt x="22" y="0"/>
                    <a:pt x="0" y="42"/>
                    <a:pt x="0" y="48"/>
                  </a:cubicBezTo>
                  <a:cubicBezTo>
                    <a:pt x="0" y="54"/>
                    <a:pt x="22" y="23"/>
                    <a:pt x="89" y="86"/>
                  </a:cubicBezTo>
                  <a:cubicBezTo>
                    <a:pt x="156" y="149"/>
                    <a:pt x="344" y="312"/>
                    <a:pt x="405" y="429"/>
                  </a:cubicBezTo>
                  <a:cubicBezTo>
                    <a:pt x="466" y="546"/>
                    <a:pt x="428" y="737"/>
                    <a:pt x="455" y="790"/>
                  </a:cubicBezTo>
                  <a:cubicBezTo>
                    <a:pt x="482" y="843"/>
                    <a:pt x="574" y="820"/>
                    <a:pt x="566" y="745"/>
                  </a:cubicBezTo>
                  <a:close/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7" name="Freeform 14"/>
            <p:cNvSpPr>
              <a:spLocks/>
            </p:cNvSpPr>
            <p:nvPr/>
          </p:nvSpPr>
          <p:spPr bwMode="auto">
            <a:xfrm>
              <a:off x="4109" y="6417"/>
              <a:ext cx="337" cy="530"/>
            </a:xfrm>
            <a:custGeom>
              <a:avLst/>
              <a:gdLst/>
              <a:ahLst/>
              <a:cxnLst>
                <a:cxn ang="0">
                  <a:pos x="110" y="562"/>
                </a:cxn>
                <a:cxn ang="0">
                  <a:pos x="158" y="307"/>
                </a:cxn>
                <a:cxn ang="0">
                  <a:pos x="423" y="44"/>
                </a:cxn>
                <a:cxn ang="0">
                  <a:pos x="545" y="44"/>
                </a:cxn>
                <a:cxn ang="0">
                  <a:pos x="389" y="144"/>
                </a:cxn>
                <a:cxn ang="0">
                  <a:pos x="224" y="307"/>
                </a:cxn>
                <a:cxn ang="0">
                  <a:pos x="158" y="535"/>
                </a:cxn>
                <a:cxn ang="0">
                  <a:pos x="127" y="668"/>
                </a:cxn>
                <a:cxn ang="0">
                  <a:pos x="0" y="592"/>
                </a:cxn>
              </a:cxnLst>
              <a:rect l="0" t="0" r="r" b="b"/>
              <a:pathLst>
                <a:path w="551" h="677">
                  <a:moveTo>
                    <a:pt x="110" y="562"/>
                  </a:moveTo>
                  <a:cubicBezTo>
                    <a:pt x="108" y="477"/>
                    <a:pt x="106" y="393"/>
                    <a:pt x="158" y="307"/>
                  </a:cubicBezTo>
                  <a:cubicBezTo>
                    <a:pt x="210" y="221"/>
                    <a:pt x="359" y="88"/>
                    <a:pt x="423" y="44"/>
                  </a:cubicBezTo>
                  <a:cubicBezTo>
                    <a:pt x="487" y="0"/>
                    <a:pt x="551" y="27"/>
                    <a:pt x="545" y="44"/>
                  </a:cubicBezTo>
                  <a:cubicBezTo>
                    <a:pt x="539" y="61"/>
                    <a:pt x="442" y="100"/>
                    <a:pt x="389" y="144"/>
                  </a:cubicBezTo>
                  <a:cubicBezTo>
                    <a:pt x="336" y="188"/>
                    <a:pt x="262" y="242"/>
                    <a:pt x="224" y="307"/>
                  </a:cubicBezTo>
                  <a:cubicBezTo>
                    <a:pt x="186" y="372"/>
                    <a:pt x="174" y="475"/>
                    <a:pt x="158" y="535"/>
                  </a:cubicBezTo>
                  <a:cubicBezTo>
                    <a:pt x="142" y="595"/>
                    <a:pt x="153" y="659"/>
                    <a:pt x="127" y="668"/>
                  </a:cubicBezTo>
                  <a:cubicBezTo>
                    <a:pt x="101" y="677"/>
                    <a:pt x="50" y="634"/>
                    <a:pt x="0" y="592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8" name="Freeform 15"/>
            <p:cNvSpPr>
              <a:spLocks/>
            </p:cNvSpPr>
            <p:nvPr/>
          </p:nvSpPr>
          <p:spPr bwMode="auto">
            <a:xfrm>
              <a:off x="3988" y="6936"/>
              <a:ext cx="371" cy="160"/>
            </a:xfrm>
            <a:custGeom>
              <a:avLst/>
              <a:gdLst/>
              <a:ahLst/>
              <a:cxnLst>
                <a:cxn ang="0">
                  <a:pos x="7" y="130"/>
                </a:cxn>
                <a:cxn ang="0">
                  <a:pos x="96" y="45"/>
                </a:cxn>
                <a:cxn ang="0">
                  <a:pos x="223" y="75"/>
                </a:cxn>
                <a:cxn ang="0">
                  <a:pos x="298" y="2"/>
                </a:cxn>
                <a:cxn ang="0">
                  <a:pos x="344" y="89"/>
                </a:cxn>
                <a:cxn ang="0">
                  <a:pos x="136" y="153"/>
                </a:cxn>
                <a:cxn ang="0">
                  <a:pos x="7" y="130"/>
                </a:cxn>
              </a:cxnLst>
              <a:rect l="0" t="0" r="r" b="b"/>
              <a:pathLst>
                <a:path w="371" h="160">
                  <a:moveTo>
                    <a:pt x="7" y="130"/>
                  </a:moveTo>
                  <a:cubicBezTo>
                    <a:pt x="0" y="112"/>
                    <a:pt x="60" y="54"/>
                    <a:pt x="96" y="45"/>
                  </a:cubicBezTo>
                  <a:cubicBezTo>
                    <a:pt x="132" y="36"/>
                    <a:pt x="189" y="82"/>
                    <a:pt x="223" y="75"/>
                  </a:cubicBezTo>
                  <a:cubicBezTo>
                    <a:pt x="257" y="68"/>
                    <a:pt x="278" y="0"/>
                    <a:pt x="298" y="2"/>
                  </a:cubicBezTo>
                  <a:cubicBezTo>
                    <a:pt x="318" y="4"/>
                    <a:pt x="371" y="64"/>
                    <a:pt x="344" y="89"/>
                  </a:cubicBezTo>
                  <a:cubicBezTo>
                    <a:pt x="317" y="114"/>
                    <a:pt x="187" y="146"/>
                    <a:pt x="136" y="153"/>
                  </a:cubicBezTo>
                  <a:cubicBezTo>
                    <a:pt x="85" y="160"/>
                    <a:pt x="14" y="148"/>
                    <a:pt x="7" y="130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39" name="Group 10"/>
          <p:cNvGrpSpPr>
            <a:grpSpLocks/>
          </p:cNvGrpSpPr>
          <p:nvPr/>
        </p:nvGrpSpPr>
        <p:grpSpPr bwMode="auto">
          <a:xfrm>
            <a:off x="1643042" y="3286124"/>
            <a:ext cx="571504" cy="428628"/>
            <a:chOff x="3855" y="6321"/>
            <a:chExt cx="591" cy="775"/>
          </a:xfrm>
        </p:grpSpPr>
        <p:sp>
          <p:nvSpPr>
            <p:cNvPr id="240" name="Freeform 11"/>
            <p:cNvSpPr>
              <a:spLocks/>
            </p:cNvSpPr>
            <p:nvPr/>
          </p:nvSpPr>
          <p:spPr bwMode="auto">
            <a:xfrm>
              <a:off x="3949" y="6721"/>
              <a:ext cx="449" cy="345"/>
            </a:xfrm>
            <a:custGeom>
              <a:avLst/>
              <a:gdLst/>
              <a:ahLst/>
              <a:cxnLst>
                <a:cxn ang="0">
                  <a:pos x="36" y="379"/>
                </a:cxn>
                <a:cxn ang="0">
                  <a:pos x="159" y="173"/>
                </a:cxn>
                <a:cxn ang="0">
                  <a:pos x="327" y="266"/>
                </a:cxn>
                <a:cxn ang="0">
                  <a:pos x="487" y="54"/>
                </a:cxn>
                <a:cxn ang="0">
                  <a:pos x="678" y="54"/>
                </a:cxn>
                <a:cxn ang="0">
                  <a:pos x="685" y="379"/>
                </a:cxn>
                <a:cxn ang="0">
                  <a:pos x="373" y="417"/>
                </a:cxn>
                <a:cxn ang="0">
                  <a:pos x="36" y="379"/>
                </a:cxn>
              </a:cxnLst>
              <a:rect l="0" t="0" r="r" b="b"/>
              <a:pathLst>
                <a:path w="736" h="440">
                  <a:moveTo>
                    <a:pt x="36" y="379"/>
                  </a:moveTo>
                  <a:cubicBezTo>
                    <a:pt x="0" y="338"/>
                    <a:pt x="111" y="192"/>
                    <a:pt x="159" y="173"/>
                  </a:cubicBezTo>
                  <a:cubicBezTo>
                    <a:pt x="207" y="154"/>
                    <a:pt x="272" y="286"/>
                    <a:pt x="327" y="266"/>
                  </a:cubicBezTo>
                  <a:cubicBezTo>
                    <a:pt x="382" y="246"/>
                    <a:pt x="429" y="89"/>
                    <a:pt x="487" y="54"/>
                  </a:cubicBezTo>
                  <a:cubicBezTo>
                    <a:pt x="545" y="19"/>
                    <a:pt x="645" y="0"/>
                    <a:pt x="678" y="54"/>
                  </a:cubicBezTo>
                  <a:cubicBezTo>
                    <a:pt x="711" y="108"/>
                    <a:pt x="736" y="318"/>
                    <a:pt x="685" y="379"/>
                  </a:cubicBezTo>
                  <a:cubicBezTo>
                    <a:pt x="634" y="440"/>
                    <a:pt x="481" y="413"/>
                    <a:pt x="373" y="417"/>
                  </a:cubicBezTo>
                  <a:cubicBezTo>
                    <a:pt x="265" y="421"/>
                    <a:pt x="72" y="420"/>
                    <a:pt x="36" y="379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1" name="Freeform 12"/>
            <p:cNvSpPr>
              <a:spLocks/>
            </p:cNvSpPr>
            <p:nvPr/>
          </p:nvSpPr>
          <p:spPr bwMode="auto">
            <a:xfrm>
              <a:off x="3861" y="6471"/>
              <a:ext cx="507" cy="469"/>
            </a:xfrm>
            <a:custGeom>
              <a:avLst/>
              <a:gdLst/>
              <a:ahLst/>
              <a:cxnLst>
                <a:cxn ang="0">
                  <a:pos x="445" y="586"/>
                </a:cxn>
                <a:cxn ang="0">
                  <a:pos x="406" y="445"/>
                </a:cxn>
                <a:cxn ang="0">
                  <a:pos x="389" y="320"/>
                </a:cxn>
                <a:cxn ang="0">
                  <a:pos x="15" y="377"/>
                </a:cxn>
                <a:cxn ang="0">
                  <a:pos x="356" y="238"/>
                </a:cxn>
                <a:cxn ang="0">
                  <a:pos x="179" y="238"/>
                </a:cxn>
                <a:cxn ang="0">
                  <a:pos x="15" y="320"/>
                </a:cxn>
                <a:cxn ang="0">
                  <a:pos x="271" y="80"/>
                </a:cxn>
                <a:cxn ang="0">
                  <a:pos x="445" y="146"/>
                </a:cxn>
                <a:cxn ang="0">
                  <a:pos x="406" y="12"/>
                </a:cxn>
                <a:cxn ang="0">
                  <a:pos x="581" y="75"/>
                </a:cxn>
                <a:cxn ang="0">
                  <a:pos x="821" y="214"/>
                </a:cxn>
                <a:cxn ang="0">
                  <a:pos x="630" y="215"/>
                </a:cxn>
                <a:cxn ang="0">
                  <a:pos x="795" y="300"/>
                </a:cxn>
                <a:cxn ang="0">
                  <a:pos x="516" y="320"/>
                </a:cxn>
                <a:cxn ang="0">
                  <a:pos x="556" y="523"/>
                </a:cxn>
                <a:cxn ang="0">
                  <a:pos x="445" y="586"/>
                </a:cxn>
              </a:cxnLst>
              <a:rect l="0" t="0" r="r" b="b"/>
              <a:pathLst>
                <a:path w="829" h="599">
                  <a:moveTo>
                    <a:pt x="445" y="586"/>
                  </a:moveTo>
                  <a:cubicBezTo>
                    <a:pt x="420" y="573"/>
                    <a:pt x="415" y="489"/>
                    <a:pt x="406" y="445"/>
                  </a:cubicBezTo>
                  <a:cubicBezTo>
                    <a:pt x="397" y="401"/>
                    <a:pt x="454" y="331"/>
                    <a:pt x="389" y="320"/>
                  </a:cubicBezTo>
                  <a:cubicBezTo>
                    <a:pt x="324" y="309"/>
                    <a:pt x="20" y="391"/>
                    <a:pt x="15" y="377"/>
                  </a:cubicBezTo>
                  <a:cubicBezTo>
                    <a:pt x="10" y="363"/>
                    <a:pt x="329" y="261"/>
                    <a:pt x="356" y="238"/>
                  </a:cubicBezTo>
                  <a:cubicBezTo>
                    <a:pt x="383" y="215"/>
                    <a:pt x="236" y="224"/>
                    <a:pt x="179" y="238"/>
                  </a:cubicBezTo>
                  <a:cubicBezTo>
                    <a:pt x="122" y="252"/>
                    <a:pt x="0" y="346"/>
                    <a:pt x="15" y="320"/>
                  </a:cubicBezTo>
                  <a:cubicBezTo>
                    <a:pt x="30" y="294"/>
                    <a:pt x="199" y="109"/>
                    <a:pt x="271" y="80"/>
                  </a:cubicBezTo>
                  <a:cubicBezTo>
                    <a:pt x="343" y="51"/>
                    <a:pt x="423" y="157"/>
                    <a:pt x="445" y="146"/>
                  </a:cubicBezTo>
                  <a:cubicBezTo>
                    <a:pt x="467" y="135"/>
                    <a:pt x="383" y="24"/>
                    <a:pt x="406" y="12"/>
                  </a:cubicBezTo>
                  <a:cubicBezTo>
                    <a:pt x="429" y="0"/>
                    <a:pt x="512" y="41"/>
                    <a:pt x="581" y="75"/>
                  </a:cubicBezTo>
                  <a:cubicBezTo>
                    <a:pt x="650" y="109"/>
                    <a:pt x="813" y="191"/>
                    <a:pt x="821" y="214"/>
                  </a:cubicBezTo>
                  <a:cubicBezTo>
                    <a:pt x="829" y="237"/>
                    <a:pt x="634" y="201"/>
                    <a:pt x="630" y="215"/>
                  </a:cubicBezTo>
                  <a:cubicBezTo>
                    <a:pt x="626" y="229"/>
                    <a:pt x="814" y="282"/>
                    <a:pt x="795" y="300"/>
                  </a:cubicBezTo>
                  <a:cubicBezTo>
                    <a:pt x="776" y="318"/>
                    <a:pt x="556" y="283"/>
                    <a:pt x="516" y="320"/>
                  </a:cubicBezTo>
                  <a:cubicBezTo>
                    <a:pt x="476" y="357"/>
                    <a:pt x="568" y="479"/>
                    <a:pt x="556" y="523"/>
                  </a:cubicBezTo>
                  <a:cubicBezTo>
                    <a:pt x="544" y="567"/>
                    <a:pt x="470" y="599"/>
                    <a:pt x="445" y="586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2" name="Freeform 13"/>
            <p:cNvSpPr>
              <a:spLocks/>
            </p:cNvSpPr>
            <p:nvPr/>
          </p:nvSpPr>
          <p:spPr bwMode="auto">
            <a:xfrm>
              <a:off x="3855" y="6321"/>
              <a:ext cx="351" cy="660"/>
            </a:xfrm>
            <a:custGeom>
              <a:avLst/>
              <a:gdLst/>
              <a:ahLst/>
              <a:cxnLst>
                <a:cxn ang="0">
                  <a:pos x="566" y="745"/>
                </a:cxn>
                <a:cxn ang="0">
                  <a:pos x="405" y="337"/>
                </a:cxn>
                <a:cxn ang="0">
                  <a:pos x="89" y="48"/>
                </a:cxn>
                <a:cxn ang="0">
                  <a:pos x="0" y="48"/>
                </a:cxn>
                <a:cxn ang="0">
                  <a:pos x="89" y="86"/>
                </a:cxn>
                <a:cxn ang="0">
                  <a:pos x="405" y="429"/>
                </a:cxn>
                <a:cxn ang="0">
                  <a:pos x="455" y="790"/>
                </a:cxn>
                <a:cxn ang="0">
                  <a:pos x="566" y="745"/>
                </a:cxn>
              </a:cxnLst>
              <a:rect l="0" t="0" r="r" b="b"/>
              <a:pathLst>
                <a:path w="574" h="843">
                  <a:moveTo>
                    <a:pt x="566" y="745"/>
                  </a:moveTo>
                  <a:cubicBezTo>
                    <a:pt x="558" y="670"/>
                    <a:pt x="484" y="453"/>
                    <a:pt x="405" y="337"/>
                  </a:cubicBezTo>
                  <a:cubicBezTo>
                    <a:pt x="326" y="221"/>
                    <a:pt x="156" y="96"/>
                    <a:pt x="89" y="48"/>
                  </a:cubicBezTo>
                  <a:cubicBezTo>
                    <a:pt x="22" y="0"/>
                    <a:pt x="0" y="42"/>
                    <a:pt x="0" y="48"/>
                  </a:cubicBezTo>
                  <a:cubicBezTo>
                    <a:pt x="0" y="54"/>
                    <a:pt x="22" y="23"/>
                    <a:pt x="89" y="86"/>
                  </a:cubicBezTo>
                  <a:cubicBezTo>
                    <a:pt x="156" y="149"/>
                    <a:pt x="344" y="312"/>
                    <a:pt x="405" y="429"/>
                  </a:cubicBezTo>
                  <a:cubicBezTo>
                    <a:pt x="466" y="546"/>
                    <a:pt x="428" y="737"/>
                    <a:pt x="455" y="790"/>
                  </a:cubicBezTo>
                  <a:cubicBezTo>
                    <a:pt x="482" y="843"/>
                    <a:pt x="574" y="820"/>
                    <a:pt x="566" y="745"/>
                  </a:cubicBezTo>
                  <a:close/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3" name="Freeform 14"/>
            <p:cNvSpPr>
              <a:spLocks/>
            </p:cNvSpPr>
            <p:nvPr/>
          </p:nvSpPr>
          <p:spPr bwMode="auto">
            <a:xfrm>
              <a:off x="4109" y="6417"/>
              <a:ext cx="337" cy="530"/>
            </a:xfrm>
            <a:custGeom>
              <a:avLst/>
              <a:gdLst/>
              <a:ahLst/>
              <a:cxnLst>
                <a:cxn ang="0">
                  <a:pos x="110" y="562"/>
                </a:cxn>
                <a:cxn ang="0">
                  <a:pos x="158" y="307"/>
                </a:cxn>
                <a:cxn ang="0">
                  <a:pos x="423" y="44"/>
                </a:cxn>
                <a:cxn ang="0">
                  <a:pos x="545" y="44"/>
                </a:cxn>
                <a:cxn ang="0">
                  <a:pos x="389" y="144"/>
                </a:cxn>
                <a:cxn ang="0">
                  <a:pos x="224" y="307"/>
                </a:cxn>
                <a:cxn ang="0">
                  <a:pos x="158" y="535"/>
                </a:cxn>
                <a:cxn ang="0">
                  <a:pos x="127" y="668"/>
                </a:cxn>
                <a:cxn ang="0">
                  <a:pos x="0" y="592"/>
                </a:cxn>
              </a:cxnLst>
              <a:rect l="0" t="0" r="r" b="b"/>
              <a:pathLst>
                <a:path w="551" h="677">
                  <a:moveTo>
                    <a:pt x="110" y="562"/>
                  </a:moveTo>
                  <a:cubicBezTo>
                    <a:pt x="108" y="477"/>
                    <a:pt x="106" y="393"/>
                    <a:pt x="158" y="307"/>
                  </a:cubicBezTo>
                  <a:cubicBezTo>
                    <a:pt x="210" y="221"/>
                    <a:pt x="359" y="88"/>
                    <a:pt x="423" y="44"/>
                  </a:cubicBezTo>
                  <a:cubicBezTo>
                    <a:pt x="487" y="0"/>
                    <a:pt x="551" y="27"/>
                    <a:pt x="545" y="44"/>
                  </a:cubicBezTo>
                  <a:cubicBezTo>
                    <a:pt x="539" y="61"/>
                    <a:pt x="442" y="100"/>
                    <a:pt x="389" y="144"/>
                  </a:cubicBezTo>
                  <a:cubicBezTo>
                    <a:pt x="336" y="188"/>
                    <a:pt x="262" y="242"/>
                    <a:pt x="224" y="307"/>
                  </a:cubicBezTo>
                  <a:cubicBezTo>
                    <a:pt x="186" y="372"/>
                    <a:pt x="174" y="475"/>
                    <a:pt x="158" y="535"/>
                  </a:cubicBezTo>
                  <a:cubicBezTo>
                    <a:pt x="142" y="595"/>
                    <a:pt x="153" y="659"/>
                    <a:pt x="127" y="668"/>
                  </a:cubicBezTo>
                  <a:cubicBezTo>
                    <a:pt x="101" y="677"/>
                    <a:pt x="50" y="634"/>
                    <a:pt x="0" y="592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4" name="Freeform 15"/>
            <p:cNvSpPr>
              <a:spLocks/>
            </p:cNvSpPr>
            <p:nvPr/>
          </p:nvSpPr>
          <p:spPr bwMode="auto">
            <a:xfrm>
              <a:off x="3988" y="6936"/>
              <a:ext cx="371" cy="160"/>
            </a:xfrm>
            <a:custGeom>
              <a:avLst/>
              <a:gdLst/>
              <a:ahLst/>
              <a:cxnLst>
                <a:cxn ang="0">
                  <a:pos x="7" y="130"/>
                </a:cxn>
                <a:cxn ang="0">
                  <a:pos x="96" y="45"/>
                </a:cxn>
                <a:cxn ang="0">
                  <a:pos x="223" y="75"/>
                </a:cxn>
                <a:cxn ang="0">
                  <a:pos x="298" y="2"/>
                </a:cxn>
                <a:cxn ang="0">
                  <a:pos x="344" y="89"/>
                </a:cxn>
                <a:cxn ang="0">
                  <a:pos x="136" y="153"/>
                </a:cxn>
                <a:cxn ang="0">
                  <a:pos x="7" y="130"/>
                </a:cxn>
              </a:cxnLst>
              <a:rect l="0" t="0" r="r" b="b"/>
              <a:pathLst>
                <a:path w="371" h="160">
                  <a:moveTo>
                    <a:pt x="7" y="130"/>
                  </a:moveTo>
                  <a:cubicBezTo>
                    <a:pt x="0" y="112"/>
                    <a:pt x="60" y="54"/>
                    <a:pt x="96" y="45"/>
                  </a:cubicBezTo>
                  <a:cubicBezTo>
                    <a:pt x="132" y="36"/>
                    <a:pt x="189" y="82"/>
                    <a:pt x="223" y="75"/>
                  </a:cubicBezTo>
                  <a:cubicBezTo>
                    <a:pt x="257" y="68"/>
                    <a:pt x="278" y="0"/>
                    <a:pt x="298" y="2"/>
                  </a:cubicBezTo>
                  <a:cubicBezTo>
                    <a:pt x="318" y="4"/>
                    <a:pt x="371" y="64"/>
                    <a:pt x="344" y="89"/>
                  </a:cubicBezTo>
                  <a:cubicBezTo>
                    <a:pt x="317" y="114"/>
                    <a:pt x="187" y="146"/>
                    <a:pt x="136" y="153"/>
                  </a:cubicBezTo>
                  <a:cubicBezTo>
                    <a:pt x="85" y="160"/>
                    <a:pt x="14" y="148"/>
                    <a:pt x="7" y="130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45" name="244 CuadroTexto"/>
          <p:cNvSpPr txBox="1"/>
          <p:nvPr/>
        </p:nvSpPr>
        <p:spPr>
          <a:xfrm>
            <a:off x="4932040" y="188640"/>
            <a:ext cx="3917349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BANDERA DE SEGURIDAD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246" name="Group 141"/>
          <p:cNvGrpSpPr>
            <a:grpSpLocks/>
          </p:cNvGrpSpPr>
          <p:nvPr/>
        </p:nvGrpSpPr>
        <p:grpSpPr bwMode="auto">
          <a:xfrm>
            <a:off x="2906996" y="78452"/>
            <a:ext cx="1423676" cy="1199952"/>
            <a:chOff x="2904" y="8552"/>
            <a:chExt cx="1493" cy="1547"/>
          </a:xfrm>
        </p:grpSpPr>
        <p:sp>
          <p:nvSpPr>
            <p:cNvPr id="247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48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49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50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51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52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53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grpSp>
        <p:nvGrpSpPr>
          <p:cNvPr id="254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55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66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7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68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69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0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1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2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3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4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5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6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7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8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9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80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56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57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8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9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0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1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2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3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4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5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16071014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1643074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4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30" name="129 CuadroTexto"/>
          <p:cNvSpPr txBox="1"/>
          <p:nvPr/>
        </p:nvSpPr>
        <p:spPr>
          <a:xfrm>
            <a:off x="4857752" y="3357562"/>
            <a:ext cx="3811599" cy="523220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¿PUEDO TOMAR EL SOL?</a:t>
            </a:r>
            <a:endParaRPr lang="es-ES" sz="800" dirty="0" smtClean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6" name="Freeform 4"/>
          <p:cNvSpPr>
            <a:spLocks/>
          </p:cNvSpPr>
          <p:nvPr/>
        </p:nvSpPr>
        <p:spPr bwMode="auto">
          <a:xfrm>
            <a:off x="0" y="4714884"/>
            <a:ext cx="9144000" cy="1571626"/>
          </a:xfrm>
          <a:custGeom>
            <a:avLst/>
            <a:gdLst/>
            <a:ahLst/>
            <a:cxnLst>
              <a:cxn ang="0">
                <a:pos x="208" y="372"/>
              </a:cxn>
              <a:cxn ang="0">
                <a:pos x="738" y="146"/>
              </a:cxn>
              <a:cxn ang="0">
                <a:pos x="1119" y="372"/>
              </a:cxn>
              <a:cxn ang="0">
                <a:pos x="1742" y="372"/>
              </a:cxn>
              <a:cxn ang="0">
                <a:pos x="2261" y="165"/>
              </a:cxn>
              <a:cxn ang="0">
                <a:pos x="2553" y="443"/>
              </a:cxn>
              <a:cxn ang="0">
                <a:pos x="3387" y="453"/>
              </a:cxn>
              <a:cxn ang="0">
                <a:pos x="3675" y="313"/>
              </a:cxn>
              <a:cxn ang="0">
                <a:pos x="4294" y="304"/>
              </a:cxn>
              <a:cxn ang="0">
                <a:pos x="4801" y="35"/>
              </a:cxn>
              <a:cxn ang="0">
                <a:pos x="6418" y="515"/>
              </a:cxn>
              <a:cxn ang="0">
                <a:pos x="7232" y="192"/>
              </a:cxn>
              <a:cxn ang="0">
                <a:pos x="8284" y="304"/>
              </a:cxn>
              <a:cxn ang="0">
                <a:pos x="9127" y="230"/>
              </a:cxn>
              <a:cxn ang="0">
                <a:pos x="10326" y="211"/>
              </a:cxn>
              <a:cxn ang="0">
                <a:pos x="10837" y="515"/>
              </a:cxn>
              <a:cxn ang="0">
                <a:pos x="11245" y="889"/>
              </a:cxn>
              <a:cxn ang="0">
                <a:pos x="10697" y="1741"/>
              </a:cxn>
              <a:cxn ang="0">
                <a:pos x="7954" y="2100"/>
              </a:cxn>
              <a:cxn ang="0">
                <a:pos x="4371" y="1963"/>
              </a:cxn>
              <a:cxn ang="0">
                <a:pos x="2273" y="1963"/>
              </a:cxn>
              <a:cxn ang="0">
                <a:pos x="515" y="1685"/>
              </a:cxn>
              <a:cxn ang="0">
                <a:pos x="51" y="1061"/>
              </a:cxn>
              <a:cxn ang="0">
                <a:pos x="208" y="372"/>
              </a:cxn>
            </a:cxnLst>
            <a:rect l="0" t="0" r="r" b="b"/>
            <a:pathLst>
              <a:path w="11268" h="2137">
                <a:moveTo>
                  <a:pt x="208" y="372"/>
                </a:moveTo>
                <a:cubicBezTo>
                  <a:pt x="323" y="220"/>
                  <a:pt x="586" y="146"/>
                  <a:pt x="738" y="146"/>
                </a:cubicBezTo>
                <a:cubicBezTo>
                  <a:pt x="890" y="146"/>
                  <a:pt x="952" y="334"/>
                  <a:pt x="1119" y="372"/>
                </a:cubicBezTo>
                <a:cubicBezTo>
                  <a:pt x="1286" y="410"/>
                  <a:pt x="1552" y="406"/>
                  <a:pt x="1742" y="372"/>
                </a:cubicBezTo>
                <a:cubicBezTo>
                  <a:pt x="1932" y="338"/>
                  <a:pt x="2126" y="153"/>
                  <a:pt x="2261" y="165"/>
                </a:cubicBezTo>
                <a:cubicBezTo>
                  <a:pt x="2396" y="177"/>
                  <a:pt x="2365" y="395"/>
                  <a:pt x="2553" y="443"/>
                </a:cubicBezTo>
                <a:cubicBezTo>
                  <a:pt x="2741" y="491"/>
                  <a:pt x="3200" y="475"/>
                  <a:pt x="3387" y="453"/>
                </a:cubicBezTo>
                <a:cubicBezTo>
                  <a:pt x="3574" y="431"/>
                  <a:pt x="3524" y="338"/>
                  <a:pt x="3675" y="313"/>
                </a:cubicBezTo>
                <a:cubicBezTo>
                  <a:pt x="3826" y="288"/>
                  <a:pt x="4106" y="350"/>
                  <a:pt x="4294" y="304"/>
                </a:cubicBezTo>
                <a:cubicBezTo>
                  <a:pt x="4482" y="258"/>
                  <a:pt x="4447" y="0"/>
                  <a:pt x="4801" y="35"/>
                </a:cubicBezTo>
                <a:cubicBezTo>
                  <a:pt x="5155" y="70"/>
                  <a:pt x="6013" y="489"/>
                  <a:pt x="6418" y="515"/>
                </a:cubicBezTo>
                <a:cubicBezTo>
                  <a:pt x="6823" y="541"/>
                  <a:pt x="6921" y="227"/>
                  <a:pt x="7232" y="192"/>
                </a:cubicBezTo>
                <a:cubicBezTo>
                  <a:pt x="7543" y="157"/>
                  <a:pt x="7968" y="298"/>
                  <a:pt x="8284" y="304"/>
                </a:cubicBezTo>
                <a:cubicBezTo>
                  <a:pt x="8600" y="310"/>
                  <a:pt x="8787" y="246"/>
                  <a:pt x="9127" y="230"/>
                </a:cubicBezTo>
                <a:cubicBezTo>
                  <a:pt x="9467" y="214"/>
                  <a:pt x="10041" y="164"/>
                  <a:pt x="10326" y="211"/>
                </a:cubicBezTo>
                <a:cubicBezTo>
                  <a:pt x="10611" y="258"/>
                  <a:pt x="10684" y="402"/>
                  <a:pt x="10837" y="515"/>
                </a:cubicBezTo>
                <a:cubicBezTo>
                  <a:pt x="10990" y="628"/>
                  <a:pt x="11268" y="685"/>
                  <a:pt x="11245" y="889"/>
                </a:cubicBezTo>
                <a:cubicBezTo>
                  <a:pt x="11222" y="1093"/>
                  <a:pt x="11245" y="1539"/>
                  <a:pt x="10697" y="1741"/>
                </a:cubicBezTo>
                <a:cubicBezTo>
                  <a:pt x="10149" y="1943"/>
                  <a:pt x="9008" y="2063"/>
                  <a:pt x="7954" y="2100"/>
                </a:cubicBezTo>
                <a:cubicBezTo>
                  <a:pt x="6900" y="2137"/>
                  <a:pt x="5318" y="1986"/>
                  <a:pt x="4371" y="1963"/>
                </a:cubicBezTo>
                <a:cubicBezTo>
                  <a:pt x="3424" y="1940"/>
                  <a:pt x="2916" y="2009"/>
                  <a:pt x="2273" y="1963"/>
                </a:cubicBezTo>
                <a:cubicBezTo>
                  <a:pt x="1630" y="1917"/>
                  <a:pt x="885" y="1835"/>
                  <a:pt x="515" y="1685"/>
                </a:cubicBezTo>
                <a:cubicBezTo>
                  <a:pt x="145" y="1535"/>
                  <a:pt x="102" y="1280"/>
                  <a:pt x="51" y="1061"/>
                </a:cubicBezTo>
                <a:cubicBezTo>
                  <a:pt x="0" y="842"/>
                  <a:pt x="93" y="524"/>
                  <a:pt x="208" y="372"/>
                </a:cubicBezTo>
                <a:close/>
              </a:path>
            </a:pathLst>
          </a:custGeom>
          <a:solidFill>
            <a:srgbClr val="F9B277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12332" name="Group 44"/>
          <p:cNvGrpSpPr>
            <a:grpSpLocks/>
          </p:cNvGrpSpPr>
          <p:nvPr/>
        </p:nvGrpSpPr>
        <p:grpSpPr bwMode="auto">
          <a:xfrm>
            <a:off x="285720" y="4214818"/>
            <a:ext cx="3429024" cy="1655766"/>
            <a:chOff x="5090" y="14669"/>
            <a:chExt cx="3730" cy="1708"/>
          </a:xfrm>
        </p:grpSpPr>
        <p:sp>
          <p:nvSpPr>
            <p:cNvPr id="12333" name="Rectangle 45"/>
            <p:cNvSpPr>
              <a:spLocks noChangeArrowheads="1"/>
            </p:cNvSpPr>
            <p:nvPr/>
          </p:nvSpPr>
          <p:spPr bwMode="auto">
            <a:xfrm>
              <a:off x="5461" y="14772"/>
              <a:ext cx="3073" cy="1605"/>
            </a:xfrm>
            <a:prstGeom prst="rect">
              <a:avLst/>
            </a:prstGeom>
            <a:solidFill>
              <a:srgbClr val="92D05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34" name="Freeform 46"/>
            <p:cNvSpPr>
              <a:spLocks/>
            </p:cNvSpPr>
            <p:nvPr/>
          </p:nvSpPr>
          <p:spPr bwMode="auto">
            <a:xfrm>
              <a:off x="5090" y="14669"/>
              <a:ext cx="371" cy="1708"/>
            </a:xfrm>
            <a:custGeom>
              <a:avLst/>
              <a:gdLst/>
              <a:ahLst/>
              <a:cxnLst>
                <a:cxn ang="0">
                  <a:pos x="371" y="103"/>
                </a:cxn>
                <a:cxn ang="0">
                  <a:pos x="169" y="0"/>
                </a:cxn>
                <a:cxn ang="0">
                  <a:pos x="59" y="103"/>
                </a:cxn>
                <a:cxn ang="0">
                  <a:pos x="240" y="196"/>
                </a:cxn>
                <a:cxn ang="0">
                  <a:pos x="30" y="214"/>
                </a:cxn>
                <a:cxn ang="0">
                  <a:pos x="59" y="307"/>
                </a:cxn>
                <a:cxn ang="0">
                  <a:pos x="282" y="363"/>
                </a:cxn>
                <a:cxn ang="0">
                  <a:pos x="30" y="474"/>
                </a:cxn>
                <a:cxn ang="0">
                  <a:pos x="282" y="576"/>
                </a:cxn>
                <a:cxn ang="0">
                  <a:pos x="125" y="734"/>
                </a:cxn>
                <a:cxn ang="0">
                  <a:pos x="288" y="811"/>
                </a:cxn>
                <a:cxn ang="0">
                  <a:pos x="125" y="1014"/>
                </a:cxn>
                <a:cxn ang="0">
                  <a:pos x="308" y="1125"/>
                </a:cxn>
                <a:cxn ang="0">
                  <a:pos x="125" y="1292"/>
                </a:cxn>
                <a:cxn ang="0">
                  <a:pos x="355" y="1450"/>
                </a:cxn>
                <a:cxn ang="0">
                  <a:pos x="197" y="1561"/>
                </a:cxn>
                <a:cxn ang="0">
                  <a:pos x="371" y="1708"/>
                </a:cxn>
              </a:cxnLst>
              <a:rect l="0" t="0" r="r" b="b"/>
              <a:pathLst>
                <a:path w="371" h="1708">
                  <a:moveTo>
                    <a:pt x="371" y="103"/>
                  </a:moveTo>
                  <a:cubicBezTo>
                    <a:pt x="296" y="51"/>
                    <a:pt x="221" y="0"/>
                    <a:pt x="169" y="0"/>
                  </a:cubicBezTo>
                  <a:cubicBezTo>
                    <a:pt x="117" y="0"/>
                    <a:pt x="47" y="70"/>
                    <a:pt x="59" y="103"/>
                  </a:cubicBezTo>
                  <a:cubicBezTo>
                    <a:pt x="71" y="136"/>
                    <a:pt x="245" y="177"/>
                    <a:pt x="240" y="196"/>
                  </a:cubicBezTo>
                  <a:cubicBezTo>
                    <a:pt x="235" y="215"/>
                    <a:pt x="60" y="195"/>
                    <a:pt x="30" y="214"/>
                  </a:cubicBezTo>
                  <a:cubicBezTo>
                    <a:pt x="0" y="233"/>
                    <a:pt x="17" y="282"/>
                    <a:pt x="59" y="307"/>
                  </a:cubicBezTo>
                  <a:cubicBezTo>
                    <a:pt x="101" y="332"/>
                    <a:pt x="287" y="335"/>
                    <a:pt x="282" y="363"/>
                  </a:cubicBezTo>
                  <a:cubicBezTo>
                    <a:pt x="277" y="391"/>
                    <a:pt x="30" y="439"/>
                    <a:pt x="30" y="474"/>
                  </a:cubicBezTo>
                  <a:cubicBezTo>
                    <a:pt x="30" y="509"/>
                    <a:pt x="266" y="533"/>
                    <a:pt x="282" y="576"/>
                  </a:cubicBezTo>
                  <a:cubicBezTo>
                    <a:pt x="298" y="619"/>
                    <a:pt x="124" y="695"/>
                    <a:pt x="125" y="734"/>
                  </a:cubicBezTo>
                  <a:cubicBezTo>
                    <a:pt x="126" y="773"/>
                    <a:pt x="288" y="764"/>
                    <a:pt x="288" y="811"/>
                  </a:cubicBezTo>
                  <a:cubicBezTo>
                    <a:pt x="288" y="858"/>
                    <a:pt x="122" y="962"/>
                    <a:pt x="125" y="1014"/>
                  </a:cubicBezTo>
                  <a:cubicBezTo>
                    <a:pt x="128" y="1066"/>
                    <a:pt x="308" y="1079"/>
                    <a:pt x="308" y="1125"/>
                  </a:cubicBezTo>
                  <a:cubicBezTo>
                    <a:pt x="308" y="1171"/>
                    <a:pt x="117" y="1238"/>
                    <a:pt x="125" y="1292"/>
                  </a:cubicBezTo>
                  <a:cubicBezTo>
                    <a:pt x="133" y="1346"/>
                    <a:pt x="343" y="1405"/>
                    <a:pt x="355" y="1450"/>
                  </a:cubicBezTo>
                  <a:cubicBezTo>
                    <a:pt x="367" y="1495"/>
                    <a:pt x="194" y="1518"/>
                    <a:pt x="197" y="1561"/>
                  </a:cubicBezTo>
                  <a:cubicBezTo>
                    <a:pt x="200" y="1604"/>
                    <a:pt x="342" y="1683"/>
                    <a:pt x="371" y="1708"/>
                  </a:cubicBezTo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35" name="Freeform 47"/>
            <p:cNvSpPr>
              <a:spLocks/>
            </p:cNvSpPr>
            <p:nvPr/>
          </p:nvSpPr>
          <p:spPr bwMode="auto">
            <a:xfrm>
              <a:off x="8532" y="14772"/>
              <a:ext cx="288" cy="160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20" y="83"/>
                </a:cxn>
                <a:cxn ang="0">
                  <a:pos x="66" y="232"/>
                </a:cxn>
                <a:cxn ang="0">
                  <a:pos x="244" y="362"/>
                </a:cxn>
                <a:cxn ang="0">
                  <a:pos x="108" y="455"/>
                </a:cxn>
                <a:cxn ang="0">
                  <a:pos x="261" y="576"/>
                </a:cxn>
                <a:cxn ang="0">
                  <a:pos x="108" y="659"/>
                </a:cxn>
                <a:cxn ang="0">
                  <a:pos x="270" y="771"/>
                </a:cxn>
                <a:cxn ang="0">
                  <a:pos x="66" y="845"/>
                </a:cxn>
                <a:cxn ang="0">
                  <a:pos x="270" y="1087"/>
                </a:cxn>
                <a:cxn ang="0">
                  <a:pos x="108" y="1198"/>
                </a:cxn>
                <a:cxn ang="0">
                  <a:pos x="270" y="1384"/>
                </a:cxn>
                <a:cxn ang="0">
                  <a:pos x="0" y="1605"/>
                </a:cxn>
              </a:cxnLst>
              <a:rect l="0" t="0" r="r" b="b"/>
              <a:pathLst>
                <a:path w="288" h="1605">
                  <a:moveTo>
                    <a:pt x="2" y="0"/>
                  </a:moveTo>
                  <a:cubicBezTo>
                    <a:pt x="105" y="22"/>
                    <a:pt x="209" y="45"/>
                    <a:pt x="220" y="83"/>
                  </a:cubicBezTo>
                  <a:cubicBezTo>
                    <a:pt x="231" y="121"/>
                    <a:pt x="62" y="186"/>
                    <a:pt x="66" y="232"/>
                  </a:cubicBezTo>
                  <a:cubicBezTo>
                    <a:pt x="70" y="278"/>
                    <a:pt x="237" y="325"/>
                    <a:pt x="244" y="362"/>
                  </a:cubicBezTo>
                  <a:cubicBezTo>
                    <a:pt x="251" y="399"/>
                    <a:pt x="105" y="419"/>
                    <a:pt x="108" y="455"/>
                  </a:cubicBezTo>
                  <a:cubicBezTo>
                    <a:pt x="111" y="491"/>
                    <a:pt x="261" y="542"/>
                    <a:pt x="261" y="576"/>
                  </a:cubicBezTo>
                  <a:cubicBezTo>
                    <a:pt x="261" y="610"/>
                    <a:pt x="107" y="627"/>
                    <a:pt x="108" y="659"/>
                  </a:cubicBezTo>
                  <a:cubicBezTo>
                    <a:pt x="109" y="691"/>
                    <a:pt x="277" y="740"/>
                    <a:pt x="270" y="771"/>
                  </a:cubicBezTo>
                  <a:cubicBezTo>
                    <a:pt x="263" y="802"/>
                    <a:pt x="66" y="792"/>
                    <a:pt x="66" y="845"/>
                  </a:cubicBezTo>
                  <a:cubicBezTo>
                    <a:pt x="66" y="898"/>
                    <a:pt x="263" y="1028"/>
                    <a:pt x="270" y="1087"/>
                  </a:cubicBezTo>
                  <a:cubicBezTo>
                    <a:pt x="277" y="1146"/>
                    <a:pt x="108" y="1149"/>
                    <a:pt x="108" y="1198"/>
                  </a:cubicBezTo>
                  <a:cubicBezTo>
                    <a:pt x="108" y="1247"/>
                    <a:pt x="288" y="1316"/>
                    <a:pt x="270" y="1384"/>
                  </a:cubicBezTo>
                  <a:cubicBezTo>
                    <a:pt x="252" y="1452"/>
                    <a:pt x="43" y="1568"/>
                    <a:pt x="0" y="1605"/>
                  </a:cubicBezTo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74" name="Group 8"/>
          <p:cNvGrpSpPr>
            <a:grpSpLocks/>
          </p:cNvGrpSpPr>
          <p:nvPr/>
        </p:nvGrpSpPr>
        <p:grpSpPr bwMode="auto">
          <a:xfrm>
            <a:off x="4286248" y="4214818"/>
            <a:ext cx="1357322" cy="357190"/>
            <a:chOff x="7090" y="7695"/>
            <a:chExt cx="4212" cy="1603"/>
          </a:xfrm>
        </p:grpSpPr>
        <p:sp>
          <p:nvSpPr>
            <p:cNvPr id="175" name="Freeform 9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Freeform 10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7" name="Freeform 11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8" name="Freeform 12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9" name="Freeform 13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0" name="Freeform 14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2289" name="Group 1"/>
          <p:cNvGrpSpPr>
            <a:grpSpLocks/>
          </p:cNvGrpSpPr>
          <p:nvPr/>
        </p:nvGrpSpPr>
        <p:grpSpPr bwMode="auto">
          <a:xfrm>
            <a:off x="5286380" y="4143380"/>
            <a:ext cx="2674938" cy="1017588"/>
            <a:chOff x="7090" y="7695"/>
            <a:chExt cx="4212" cy="1603"/>
          </a:xfrm>
        </p:grpSpPr>
        <p:sp>
          <p:nvSpPr>
            <p:cNvPr id="12290" name="Freeform 2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291" name="Freeform 3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292" name="Freeform 4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293" name="Freeform 5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294" name="Freeform 6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295" name="Freeform 7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8193" name="Group 1"/>
          <p:cNvGrpSpPr>
            <a:grpSpLocks/>
          </p:cNvGrpSpPr>
          <p:nvPr/>
        </p:nvGrpSpPr>
        <p:grpSpPr bwMode="auto">
          <a:xfrm>
            <a:off x="4415939" y="1224118"/>
            <a:ext cx="2214578" cy="2214578"/>
            <a:chOff x="2502" y="8107"/>
            <a:chExt cx="2808" cy="2523"/>
          </a:xfrm>
        </p:grpSpPr>
        <p:sp>
          <p:nvSpPr>
            <p:cNvPr id="8194" name="Freeform 2"/>
            <p:cNvSpPr>
              <a:spLocks/>
            </p:cNvSpPr>
            <p:nvPr/>
          </p:nvSpPr>
          <p:spPr bwMode="auto">
            <a:xfrm>
              <a:off x="2502" y="8107"/>
              <a:ext cx="2808" cy="2523"/>
            </a:xfrm>
            <a:custGeom>
              <a:avLst/>
              <a:gdLst/>
              <a:ahLst/>
              <a:cxnLst>
                <a:cxn ang="0">
                  <a:pos x="1032" y="654"/>
                </a:cxn>
                <a:cxn ang="0">
                  <a:pos x="507" y="96"/>
                </a:cxn>
                <a:cxn ang="0">
                  <a:pos x="682" y="737"/>
                </a:cxn>
                <a:cxn ang="0">
                  <a:pos x="0" y="802"/>
                </a:cxn>
                <a:cxn ang="0">
                  <a:pos x="682" y="1220"/>
                </a:cxn>
                <a:cxn ang="0">
                  <a:pos x="53" y="1731"/>
                </a:cxn>
                <a:cxn ang="0">
                  <a:pos x="777" y="1592"/>
                </a:cxn>
                <a:cxn ang="0">
                  <a:pos x="1192" y="2503"/>
                </a:cxn>
                <a:cxn ang="0">
                  <a:pos x="1167" y="1713"/>
                </a:cxn>
                <a:cxn ang="0">
                  <a:pos x="2201" y="2270"/>
                </a:cxn>
                <a:cxn ang="0">
                  <a:pos x="1603" y="1583"/>
                </a:cxn>
                <a:cxn ang="0">
                  <a:pos x="2793" y="1648"/>
                </a:cxn>
                <a:cxn ang="0">
                  <a:pos x="1692" y="1100"/>
                </a:cxn>
                <a:cxn ang="0">
                  <a:pos x="2374" y="849"/>
                </a:cxn>
                <a:cxn ang="0">
                  <a:pos x="1720" y="830"/>
                </a:cxn>
                <a:cxn ang="0">
                  <a:pos x="1830" y="31"/>
                </a:cxn>
                <a:cxn ang="0">
                  <a:pos x="1032" y="654"/>
                </a:cxn>
              </a:cxnLst>
              <a:rect l="0" t="0" r="r" b="b"/>
              <a:pathLst>
                <a:path w="2808" h="2523">
                  <a:moveTo>
                    <a:pt x="1032" y="654"/>
                  </a:moveTo>
                  <a:cubicBezTo>
                    <a:pt x="812" y="665"/>
                    <a:pt x="565" y="82"/>
                    <a:pt x="507" y="96"/>
                  </a:cubicBezTo>
                  <a:cubicBezTo>
                    <a:pt x="449" y="110"/>
                    <a:pt x="766" y="619"/>
                    <a:pt x="682" y="737"/>
                  </a:cubicBezTo>
                  <a:cubicBezTo>
                    <a:pt x="598" y="855"/>
                    <a:pt x="0" y="722"/>
                    <a:pt x="0" y="802"/>
                  </a:cubicBezTo>
                  <a:cubicBezTo>
                    <a:pt x="0" y="882"/>
                    <a:pt x="673" y="1065"/>
                    <a:pt x="682" y="1220"/>
                  </a:cubicBezTo>
                  <a:cubicBezTo>
                    <a:pt x="691" y="1375"/>
                    <a:pt x="37" y="1669"/>
                    <a:pt x="53" y="1731"/>
                  </a:cubicBezTo>
                  <a:cubicBezTo>
                    <a:pt x="69" y="1793"/>
                    <a:pt x="587" y="1463"/>
                    <a:pt x="777" y="1592"/>
                  </a:cubicBezTo>
                  <a:cubicBezTo>
                    <a:pt x="967" y="1721"/>
                    <a:pt x="1127" y="2483"/>
                    <a:pt x="1192" y="2503"/>
                  </a:cubicBezTo>
                  <a:cubicBezTo>
                    <a:pt x="1257" y="2523"/>
                    <a:pt x="999" y="1752"/>
                    <a:pt x="1167" y="1713"/>
                  </a:cubicBezTo>
                  <a:cubicBezTo>
                    <a:pt x="1335" y="1674"/>
                    <a:pt x="2128" y="2292"/>
                    <a:pt x="2201" y="2270"/>
                  </a:cubicBezTo>
                  <a:cubicBezTo>
                    <a:pt x="2274" y="2248"/>
                    <a:pt x="1504" y="1687"/>
                    <a:pt x="1603" y="1583"/>
                  </a:cubicBezTo>
                  <a:cubicBezTo>
                    <a:pt x="1702" y="1479"/>
                    <a:pt x="2778" y="1728"/>
                    <a:pt x="2793" y="1648"/>
                  </a:cubicBezTo>
                  <a:cubicBezTo>
                    <a:pt x="2808" y="1568"/>
                    <a:pt x="1762" y="1233"/>
                    <a:pt x="1692" y="1100"/>
                  </a:cubicBezTo>
                  <a:cubicBezTo>
                    <a:pt x="1622" y="967"/>
                    <a:pt x="2369" y="894"/>
                    <a:pt x="2374" y="849"/>
                  </a:cubicBezTo>
                  <a:cubicBezTo>
                    <a:pt x="2379" y="804"/>
                    <a:pt x="1811" y="966"/>
                    <a:pt x="1720" y="830"/>
                  </a:cubicBezTo>
                  <a:cubicBezTo>
                    <a:pt x="1629" y="694"/>
                    <a:pt x="1940" y="62"/>
                    <a:pt x="1830" y="31"/>
                  </a:cubicBezTo>
                  <a:cubicBezTo>
                    <a:pt x="1720" y="0"/>
                    <a:pt x="1252" y="643"/>
                    <a:pt x="1032" y="65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95" name="Oval 3"/>
            <p:cNvSpPr>
              <a:spLocks noChangeArrowheads="1"/>
            </p:cNvSpPr>
            <p:nvPr/>
          </p:nvSpPr>
          <p:spPr bwMode="auto">
            <a:xfrm>
              <a:off x="3203" y="8742"/>
              <a:ext cx="1043" cy="985"/>
            </a:xfrm>
            <a:prstGeom prst="ellipse">
              <a:avLst/>
            </a:pr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12" name="111 CuadroTexto"/>
          <p:cNvSpPr txBox="1"/>
          <p:nvPr/>
        </p:nvSpPr>
        <p:spPr>
          <a:xfrm>
            <a:off x="2579929" y="332656"/>
            <a:ext cx="5597549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¿PUEDO TOMAR EL SOL?</a:t>
            </a:r>
            <a:endParaRPr lang="es-ES" sz="800" dirty="0" smtClean="0">
              <a:latin typeface="Comic Sans MS" pitchFamily="66" charset="0"/>
            </a:endParaRPr>
          </a:p>
        </p:txBody>
      </p:sp>
      <p:grpSp>
        <p:nvGrpSpPr>
          <p:cNvPr id="2050" name="Group 2"/>
          <p:cNvGrpSpPr>
            <a:grpSpLocks/>
          </p:cNvGrpSpPr>
          <p:nvPr/>
        </p:nvGrpSpPr>
        <p:grpSpPr bwMode="auto">
          <a:xfrm>
            <a:off x="214282" y="2643182"/>
            <a:ext cx="849313" cy="560387"/>
            <a:chOff x="1721" y="4968"/>
            <a:chExt cx="2573" cy="1480"/>
          </a:xfrm>
        </p:grpSpPr>
        <p:sp>
          <p:nvSpPr>
            <p:cNvPr id="2051" name="Freeform 3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2" name="Freeform 4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3" name="Oval 5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30" name="Group 2"/>
          <p:cNvGrpSpPr>
            <a:grpSpLocks/>
          </p:cNvGrpSpPr>
          <p:nvPr/>
        </p:nvGrpSpPr>
        <p:grpSpPr bwMode="auto">
          <a:xfrm>
            <a:off x="785786" y="1644477"/>
            <a:ext cx="849313" cy="560387"/>
            <a:chOff x="1721" y="4968"/>
            <a:chExt cx="2573" cy="1480"/>
          </a:xfrm>
        </p:grpSpPr>
        <p:sp>
          <p:nvSpPr>
            <p:cNvPr id="131" name="Freeform 3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2" name="Freeform 4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3" name="Oval 5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4" name="Freeform 6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5" name="Freeform 7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6" name="Freeform 8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7" name="Freeform 9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58" name="Group 10"/>
          <p:cNvGrpSpPr>
            <a:grpSpLocks/>
          </p:cNvGrpSpPr>
          <p:nvPr/>
        </p:nvGrpSpPr>
        <p:grpSpPr bwMode="auto">
          <a:xfrm>
            <a:off x="8001024" y="4857760"/>
            <a:ext cx="803278" cy="642942"/>
            <a:chOff x="3855" y="6321"/>
            <a:chExt cx="591" cy="775"/>
          </a:xfrm>
        </p:grpSpPr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3949" y="6721"/>
              <a:ext cx="449" cy="345"/>
            </a:xfrm>
            <a:custGeom>
              <a:avLst/>
              <a:gdLst/>
              <a:ahLst/>
              <a:cxnLst>
                <a:cxn ang="0">
                  <a:pos x="36" y="379"/>
                </a:cxn>
                <a:cxn ang="0">
                  <a:pos x="159" y="173"/>
                </a:cxn>
                <a:cxn ang="0">
                  <a:pos x="327" y="266"/>
                </a:cxn>
                <a:cxn ang="0">
                  <a:pos x="487" y="54"/>
                </a:cxn>
                <a:cxn ang="0">
                  <a:pos x="678" y="54"/>
                </a:cxn>
                <a:cxn ang="0">
                  <a:pos x="685" y="379"/>
                </a:cxn>
                <a:cxn ang="0">
                  <a:pos x="373" y="417"/>
                </a:cxn>
                <a:cxn ang="0">
                  <a:pos x="36" y="379"/>
                </a:cxn>
              </a:cxnLst>
              <a:rect l="0" t="0" r="r" b="b"/>
              <a:pathLst>
                <a:path w="736" h="440">
                  <a:moveTo>
                    <a:pt x="36" y="379"/>
                  </a:moveTo>
                  <a:cubicBezTo>
                    <a:pt x="0" y="338"/>
                    <a:pt x="111" y="192"/>
                    <a:pt x="159" y="173"/>
                  </a:cubicBezTo>
                  <a:cubicBezTo>
                    <a:pt x="207" y="154"/>
                    <a:pt x="272" y="286"/>
                    <a:pt x="327" y="266"/>
                  </a:cubicBezTo>
                  <a:cubicBezTo>
                    <a:pt x="382" y="246"/>
                    <a:pt x="429" y="89"/>
                    <a:pt x="487" y="54"/>
                  </a:cubicBezTo>
                  <a:cubicBezTo>
                    <a:pt x="545" y="19"/>
                    <a:pt x="645" y="0"/>
                    <a:pt x="678" y="54"/>
                  </a:cubicBezTo>
                  <a:cubicBezTo>
                    <a:pt x="711" y="108"/>
                    <a:pt x="736" y="318"/>
                    <a:pt x="685" y="379"/>
                  </a:cubicBezTo>
                  <a:cubicBezTo>
                    <a:pt x="634" y="440"/>
                    <a:pt x="481" y="413"/>
                    <a:pt x="373" y="417"/>
                  </a:cubicBezTo>
                  <a:cubicBezTo>
                    <a:pt x="265" y="421"/>
                    <a:pt x="72" y="420"/>
                    <a:pt x="36" y="379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3861" y="6471"/>
              <a:ext cx="507" cy="469"/>
            </a:xfrm>
            <a:custGeom>
              <a:avLst/>
              <a:gdLst/>
              <a:ahLst/>
              <a:cxnLst>
                <a:cxn ang="0">
                  <a:pos x="445" y="586"/>
                </a:cxn>
                <a:cxn ang="0">
                  <a:pos x="406" y="445"/>
                </a:cxn>
                <a:cxn ang="0">
                  <a:pos x="389" y="320"/>
                </a:cxn>
                <a:cxn ang="0">
                  <a:pos x="15" y="377"/>
                </a:cxn>
                <a:cxn ang="0">
                  <a:pos x="356" y="238"/>
                </a:cxn>
                <a:cxn ang="0">
                  <a:pos x="179" y="238"/>
                </a:cxn>
                <a:cxn ang="0">
                  <a:pos x="15" y="320"/>
                </a:cxn>
                <a:cxn ang="0">
                  <a:pos x="271" y="80"/>
                </a:cxn>
                <a:cxn ang="0">
                  <a:pos x="445" y="146"/>
                </a:cxn>
                <a:cxn ang="0">
                  <a:pos x="406" y="12"/>
                </a:cxn>
                <a:cxn ang="0">
                  <a:pos x="581" y="75"/>
                </a:cxn>
                <a:cxn ang="0">
                  <a:pos x="821" y="214"/>
                </a:cxn>
                <a:cxn ang="0">
                  <a:pos x="630" y="215"/>
                </a:cxn>
                <a:cxn ang="0">
                  <a:pos x="795" y="300"/>
                </a:cxn>
                <a:cxn ang="0">
                  <a:pos x="516" y="320"/>
                </a:cxn>
                <a:cxn ang="0">
                  <a:pos x="556" y="523"/>
                </a:cxn>
                <a:cxn ang="0">
                  <a:pos x="445" y="586"/>
                </a:cxn>
              </a:cxnLst>
              <a:rect l="0" t="0" r="r" b="b"/>
              <a:pathLst>
                <a:path w="829" h="599">
                  <a:moveTo>
                    <a:pt x="445" y="586"/>
                  </a:moveTo>
                  <a:cubicBezTo>
                    <a:pt x="420" y="573"/>
                    <a:pt x="415" y="489"/>
                    <a:pt x="406" y="445"/>
                  </a:cubicBezTo>
                  <a:cubicBezTo>
                    <a:pt x="397" y="401"/>
                    <a:pt x="454" y="331"/>
                    <a:pt x="389" y="320"/>
                  </a:cubicBezTo>
                  <a:cubicBezTo>
                    <a:pt x="324" y="309"/>
                    <a:pt x="20" y="391"/>
                    <a:pt x="15" y="377"/>
                  </a:cubicBezTo>
                  <a:cubicBezTo>
                    <a:pt x="10" y="363"/>
                    <a:pt x="329" y="261"/>
                    <a:pt x="356" y="238"/>
                  </a:cubicBezTo>
                  <a:cubicBezTo>
                    <a:pt x="383" y="215"/>
                    <a:pt x="236" y="224"/>
                    <a:pt x="179" y="238"/>
                  </a:cubicBezTo>
                  <a:cubicBezTo>
                    <a:pt x="122" y="252"/>
                    <a:pt x="0" y="346"/>
                    <a:pt x="15" y="320"/>
                  </a:cubicBezTo>
                  <a:cubicBezTo>
                    <a:pt x="30" y="294"/>
                    <a:pt x="199" y="109"/>
                    <a:pt x="271" y="80"/>
                  </a:cubicBezTo>
                  <a:cubicBezTo>
                    <a:pt x="343" y="51"/>
                    <a:pt x="423" y="157"/>
                    <a:pt x="445" y="146"/>
                  </a:cubicBezTo>
                  <a:cubicBezTo>
                    <a:pt x="467" y="135"/>
                    <a:pt x="383" y="24"/>
                    <a:pt x="406" y="12"/>
                  </a:cubicBezTo>
                  <a:cubicBezTo>
                    <a:pt x="429" y="0"/>
                    <a:pt x="512" y="41"/>
                    <a:pt x="581" y="75"/>
                  </a:cubicBezTo>
                  <a:cubicBezTo>
                    <a:pt x="650" y="109"/>
                    <a:pt x="813" y="191"/>
                    <a:pt x="821" y="214"/>
                  </a:cubicBezTo>
                  <a:cubicBezTo>
                    <a:pt x="829" y="237"/>
                    <a:pt x="634" y="201"/>
                    <a:pt x="630" y="215"/>
                  </a:cubicBezTo>
                  <a:cubicBezTo>
                    <a:pt x="626" y="229"/>
                    <a:pt x="814" y="282"/>
                    <a:pt x="795" y="300"/>
                  </a:cubicBezTo>
                  <a:cubicBezTo>
                    <a:pt x="776" y="318"/>
                    <a:pt x="556" y="283"/>
                    <a:pt x="516" y="320"/>
                  </a:cubicBezTo>
                  <a:cubicBezTo>
                    <a:pt x="476" y="357"/>
                    <a:pt x="568" y="479"/>
                    <a:pt x="556" y="523"/>
                  </a:cubicBezTo>
                  <a:cubicBezTo>
                    <a:pt x="544" y="567"/>
                    <a:pt x="470" y="599"/>
                    <a:pt x="445" y="586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3855" y="6321"/>
              <a:ext cx="351" cy="660"/>
            </a:xfrm>
            <a:custGeom>
              <a:avLst/>
              <a:gdLst/>
              <a:ahLst/>
              <a:cxnLst>
                <a:cxn ang="0">
                  <a:pos x="566" y="745"/>
                </a:cxn>
                <a:cxn ang="0">
                  <a:pos x="405" y="337"/>
                </a:cxn>
                <a:cxn ang="0">
                  <a:pos x="89" y="48"/>
                </a:cxn>
                <a:cxn ang="0">
                  <a:pos x="0" y="48"/>
                </a:cxn>
                <a:cxn ang="0">
                  <a:pos x="89" y="86"/>
                </a:cxn>
                <a:cxn ang="0">
                  <a:pos x="405" y="429"/>
                </a:cxn>
                <a:cxn ang="0">
                  <a:pos x="455" y="790"/>
                </a:cxn>
                <a:cxn ang="0">
                  <a:pos x="566" y="745"/>
                </a:cxn>
              </a:cxnLst>
              <a:rect l="0" t="0" r="r" b="b"/>
              <a:pathLst>
                <a:path w="574" h="843">
                  <a:moveTo>
                    <a:pt x="566" y="745"/>
                  </a:moveTo>
                  <a:cubicBezTo>
                    <a:pt x="558" y="670"/>
                    <a:pt x="484" y="453"/>
                    <a:pt x="405" y="337"/>
                  </a:cubicBezTo>
                  <a:cubicBezTo>
                    <a:pt x="326" y="221"/>
                    <a:pt x="156" y="96"/>
                    <a:pt x="89" y="48"/>
                  </a:cubicBezTo>
                  <a:cubicBezTo>
                    <a:pt x="22" y="0"/>
                    <a:pt x="0" y="42"/>
                    <a:pt x="0" y="48"/>
                  </a:cubicBezTo>
                  <a:cubicBezTo>
                    <a:pt x="0" y="54"/>
                    <a:pt x="22" y="23"/>
                    <a:pt x="89" y="86"/>
                  </a:cubicBezTo>
                  <a:cubicBezTo>
                    <a:pt x="156" y="149"/>
                    <a:pt x="344" y="312"/>
                    <a:pt x="405" y="429"/>
                  </a:cubicBezTo>
                  <a:cubicBezTo>
                    <a:pt x="466" y="546"/>
                    <a:pt x="428" y="737"/>
                    <a:pt x="455" y="790"/>
                  </a:cubicBezTo>
                  <a:cubicBezTo>
                    <a:pt x="482" y="843"/>
                    <a:pt x="574" y="820"/>
                    <a:pt x="566" y="745"/>
                  </a:cubicBezTo>
                  <a:close/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4109" y="6417"/>
              <a:ext cx="337" cy="530"/>
            </a:xfrm>
            <a:custGeom>
              <a:avLst/>
              <a:gdLst/>
              <a:ahLst/>
              <a:cxnLst>
                <a:cxn ang="0">
                  <a:pos x="110" y="562"/>
                </a:cxn>
                <a:cxn ang="0">
                  <a:pos x="158" y="307"/>
                </a:cxn>
                <a:cxn ang="0">
                  <a:pos x="423" y="44"/>
                </a:cxn>
                <a:cxn ang="0">
                  <a:pos x="545" y="44"/>
                </a:cxn>
                <a:cxn ang="0">
                  <a:pos x="389" y="144"/>
                </a:cxn>
                <a:cxn ang="0">
                  <a:pos x="224" y="307"/>
                </a:cxn>
                <a:cxn ang="0">
                  <a:pos x="158" y="535"/>
                </a:cxn>
                <a:cxn ang="0">
                  <a:pos x="127" y="668"/>
                </a:cxn>
                <a:cxn ang="0">
                  <a:pos x="0" y="592"/>
                </a:cxn>
              </a:cxnLst>
              <a:rect l="0" t="0" r="r" b="b"/>
              <a:pathLst>
                <a:path w="551" h="677">
                  <a:moveTo>
                    <a:pt x="110" y="562"/>
                  </a:moveTo>
                  <a:cubicBezTo>
                    <a:pt x="108" y="477"/>
                    <a:pt x="106" y="393"/>
                    <a:pt x="158" y="307"/>
                  </a:cubicBezTo>
                  <a:cubicBezTo>
                    <a:pt x="210" y="221"/>
                    <a:pt x="359" y="88"/>
                    <a:pt x="423" y="44"/>
                  </a:cubicBezTo>
                  <a:cubicBezTo>
                    <a:pt x="487" y="0"/>
                    <a:pt x="551" y="27"/>
                    <a:pt x="545" y="44"/>
                  </a:cubicBezTo>
                  <a:cubicBezTo>
                    <a:pt x="539" y="61"/>
                    <a:pt x="442" y="100"/>
                    <a:pt x="389" y="144"/>
                  </a:cubicBezTo>
                  <a:cubicBezTo>
                    <a:pt x="336" y="188"/>
                    <a:pt x="262" y="242"/>
                    <a:pt x="224" y="307"/>
                  </a:cubicBezTo>
                  <a:cubicBezTo>
                    <a:pt x="186" y="372"/>
                    <a:pt x="174" y="475"/>
                    <a:pt x="158" y="535"/>
                  </a:cubicBezTo>
                  <a:cubicBezTo>
                    <a:pt x="142" y="595"/>
                    <a:pt x="153" y="659"/>
                    <a:pt x="127" y="668"/>
                  </a:cubicBezTo>
                  <a:cubicBezTo>
                    <a:pt x="101" y="677"/>
                    <a:pt x="50" y="634"/>
                    <a:pt x="0" y="592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3988" y="6936"/>
              <a:ext cx="371" cy="160"/>
            </a:xfrm>
            <a:custGeom>
              <a:avLst/>
              <a:gdLst/>
              <a:ahLst/>
              <a:cxnLst>
                <a:cxn ang="0">
                  <a:pos x="7" y="130"/>
                </a:cxn>
                <a:cxn ang="0">
                  <a:pos x="96" y="45"/>
                </a:cxn>
                <a:cxn ang="0">
                  <a:pos x="223" y="75"/>
                </a:cxn>
                <a:cxn ang="0">
                  <a:pos x="298" y="2"/>
                </a:cxn>
                <a:cxn ang="0">
                  <a:pos x="344" y="89"/>
                </a:cxn>
                <a:cxn ang="0">
                  <a:pos x="136" y="153"/>
                </a:cxn>
                <a:cxn ang="0">
                  <a:pos x="7" y="130"/>
                </a:cxn>
              </a:cxnLst>
              <a:rect l="0" t="0" r="r" b="b"/>
              <a:pathLst>
                <a:path w="371" h="160">
                  <a:moveTo>
                    <a:pt x="7" y="130"/>
                  </a:moveTo>
                  <a:cubicBezTo>
                    <a:pt x="0" y="112"/>
                    <a:pt x="60" y="54"/>
                    <a:pt x="96" y="45"/>
                  </a:cubicBezTo>
                  <a:cubicBezTo>
                    <a:pt x="132" y="36"/>
                    <a:pt x="189" y="82"/>
                    <a:pt x="223" y="75"/>
                  </a:cubicBezTo>
                  <a:cubicBezTo>
                    <a:pt x="257" y="68"/>
                    <a:pt x="278" y="0"/>
                    <a:pt x="298" y="2"/>
                  </a:cubicBezTo>
                  <a:cubicBezTo>
                    <a:pt x="318" y="4"/>
                    <a:pt x="371" y="64"/>
                    <a:pt x="344" y="89"/>
                  </a:cubicBezTo>
                  <a:cubicBezTo>
                    <a:pt x="317" y="114"/>
                    <a:pt x="187" y="146"/>
                    <a:pt x="136" y="153"/>
                  </a:cubicBezTo>
                  <a:cubicBezTo>
                    <a:pt x="85" y="160"/>
                    <a:pt x="14" y="148"/>
                    <a:pt x="7" y="130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2296" name="Group 8"/>
          <p:cNvGrpSpPr>
            <a:grpSpLocks/>
          </p:cNvGrpSpPr>
          <p:nvPr/>
        </p:nvGrpSpPr>
        <p:grpSpPr bwMode="auto">
          <a:xfrm>
            <a:off x="3714744" y="4429132"/>
            <a:ext cx="1857388" cy="714380"/>
            <a:chOff x="7090" y="7695"/>
            <a:chExt cx="4212" cy="1603"/>
          </a:xfrm>
        </p:grpSpPr>
        <p:sp>
          <p:nvSpPr>
            <p:cNvPr id="12297" name="Freeform 9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298" name="Freeform 10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299" name="Freeform 11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00" name="Freeform 12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01" name="Freeform 13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02" name="Freeform 14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2303" name="Group 15"/>
          <p:cNvGrpSpPr>
            <a:grpSpLocks/>
          </p:cNvGrpSpPr>
          <p:nvPr/>
        </p:nvGrpSpPr>
        <p:grpSpPr bwMode="auto">
          <a:xfrm rot="16443164">
            <a:off x="1195216" y="3899083"/>
            <a:ext cx="1663634" cy="2406609"/>
            <a:chOff x="5645" y="5444"/>
            <a:chExt cx="1389" cy="2165"/>
          </a:xfrm>
        </p:grpSpPr>
        <p:sp>
          <p:nvSpPr>
            <p:cNvPr id="12304" name="Freeform 16"/>
            <p:cNvSpPr>
              <a:spLocks/>
            </p:cNvSpPr>
            <p:nvPr/>
          </p:nvSpPr>
          <p:spPr bwMode="auto">
            <a:xfrm>
              <a:off x="6513" y="5492"/>
              <a:ext cx="521" cy="857"/>
            </a:xfrm>
            <a:custGeom>
              <a:avLst/>
              <a:gdLst/>
              <a:ahLst/>
              <a:cxnLst>
                <a:cxn ang="0">
                  <a:pos x="19" y="627"/>
                </a:cxn>
                <a:cxn ang="0">
                  <a:pos x="163" y="558"/>
                </a:cxn>
                <a:cxn ang="0">
                  <a:pos x="309" y="316"/>
                </a:cxn>
                <a:cxn ang="0">
                  <a:pos x="363" y="28"/>
                </a:cxn>
                <a:cxn ang="0">
                  <a:pos x="405" y="195"/>
                </a:cxn>
                <a:cxn ang="0">
                  <a:pos x="405" y="36"/>
                </a:cxn>
                <a:cxn ang="0">
                  <a:pos x="471" y="36"/>
                </a:cxn>
                <a:cxn ang="0">
                  <a:pos x="471" y="250"/>
                </a:cxn>
                <a:cxn ang="0">
                  <a:pos x="471" y="58"/>
                </a:cxn>
                <a:cxn ang="0">
                  <a:pos x="553" y="81"/>
                </a:cxn>
                <a:cxn ang="0">
                  <a:pos x="544" y="306"/>
                </a:cxn>
                <a:cxn ang="0">
                  <a:pos x="309" y="603"/>
                </a:cxn>
                <a:cxn ang="0">
                  <a:pos x="51" y="800"/>
                </a:cxn>
                <a:cxn ang="0">
                  <a:pos x="19" y="627"/>
                </a:cxn>
              </a:cxnLst>
              <a:rect l="0" t="0" r="r" b="b"/>
              <a:pathLst>
                <a:path w="585" h="810">
                  <a:moveTo>
                    <a:pt x="19" y="627"/>
                  </a:moveTo>
                  <a:cubicBezTo>
                    <a:pt x="38" y="587"/>
                    <a:pt x="115" y="610"/>
                    <a:pt x="163" y="558"/>
                  </a:cubicBezTo>
                  <a:cubicBezTo>
                    <a:pt x="211" y="506"/>
                    <a:pt x="276" y="404"/>
                    <a:pt x="309" y="316"/>
                  </a:cubicBezTo>
                  <a:cubicBezTo>
                    <a:pt x="342" y="228"/>
                    <a:pt x="347" y="48"/>
                    <a:pt x="363" y="28"/>
                  </a:cubicBezTo>
                  <a:cubicBezTo>
                    <a:pt x="379" y="8"/>
                    <a:pt x="398" y="194"/>
                    <a:pt x="405" y="195"/>
                  </a:cubicBezTo>
                  <a:cubicBezTo>
                    <a:pt x="412" y="196"/>
                    <a:pt x="394" y="62"/>
                    <a:pt x="405" y="36"/>
                  </a:cubicBezTo>
                  <a:cubicBezTo>
                    <a:pt x="416" y="10"/>
                    <a:pt x="460" y="0"/>
                    <a:pt x="471" y="36"/>
                  </a:cubicBezTo>
                  <a:cubicBezTo>
                    <a:pt x="482" y="72"/>
                    <a:pt x="471" y="246"/>
                    <a:pt x="471" y="250"/>
                  </a:cubicBezTo>
                  <a:cubicBezTo>
                    <a:pt x="471" y="254"/>
                    <a:pt x="457" y="86"/>
                    <a:pt x="471" y="58"/>
                  </a:cubicBezTo>
                  <a:cubicBezTo>
                    <a:pt x="485" y="30"/>
                    <a:pt x="541" y="40"/>
                    <a:pt x="553" y="81"/>
                  </a:cubicBezTo>
                  <a:cubicBezTo>
                    <a:pt x="565" y="122"/>
                    <a:pt x="585" y="219"/>
                    <a:pt x="544" y="306"/>
                  </a:cubicBezTo>
                  <a:cubicBezTo>
                    <a:pt x="503" y="393"/>
                    <a:pt x="391" y="521"/>
                    <a:pt x="309" y="603"/>
                  </a:cubicBezTo>
                  <a:cubicBezTo>
                    <a:pt x="227" y="685"/>
                    <a:pt x="99" y="790"/>
                    <a:pt x="51" y="800"/>
                  </a:cubicBezTo>
                  <a:cubicBezTo>
                    <a:pt x="3" y="810"/>
                    <a:pt x="0" y="667"/>
                    <a:pt x="19" y="62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05" name="Freeform 17"/>
            <p:cNvSpPr>
              <a:spLocks/>
            </p:cNvSpPr>
            <p:nvPr/>
          </p:nvSpPr>
          <p:spPr bwMode="auto">
            <a:xfrm>
              <a:off x="5645" y="5577"/>
              <a:ext cx="535" cy="787"/>
            </a:xfrm>
            <a:custGeom>
              <a:avLst/>
              <a:gdLst/>
              <a:ahLst/>
              <a:cxnLst>
                <a:cxn ang="0">
                  <a:pos x="528" y="736"/>
                </a:cxn>
                <a:cxn ang="0">
                  <a:pos x="356" y="630"/>
                </a:cxn>
                <a:cxn ang="0">
                  <a:pos x="181" y="245"/>
                </a:cxn>
                <a:cxn ang="0">
                  <a:pos x="181" y="35"/>
                </a:cxn>
                <a:cxn ang="0">
                  <a:pos x="113" y="35"/>
                </a:cxn>
                <a:cxn ang="0">
                  <a:pos x="113" y="194"/>
                </a:cxn>
                <a:cxn ang="0">
                  <a:pos x="113" y="35"/>
                </a:cxn>
                <a:cxn ang="0">
                  <a:pos x="55" y="35"/>
                </a:cxn>
                <a:cxn ang="0">
                  <a:pos x="62" y="137"/>
                </a:cxn>
                <a:cxn ang="0">
                  <a:pos x="62" y="194"/>
                </a:cxn>
                <a:cxn ang="0">
                  <a:pos x="55" y="94"/>
                </a:cxn>
                <a:cxn ang="0">
                  <a:pos x="26" y="137"/>
                </a:cxn>
                <a:cxn ang="0">
                  <a:pos x="26" y="365"/>
                </a:cxn>
                <a:cxn ang="0">
                  <a:pos x="181" y="684"/>
                </a:cxn>
                <a:cxn ang="0">
                  <a:pos x="398" y="888"/>
                </a:cxn>
                <a:cxn ang="0">
                  <a:pos x="528" y="736"/>
                </a:cxn>
              </a:cxnLst>
              <a:rect l="0" t="0" r="r" b="b"/>
              <a:pathLst>
                <a:path w="535" h="899">
                  <a:moveTo>
                    <a:pt x="528" y="736"/>
                  </a:moveTo>
                  <a:cubicBezTo>
                    <a:pt x="521" y="693"/>
                    <a:pt x="414" y="712"/>
                    <a:pt x="356" y="630"/>
                  </a:cubicBezTo>
                  <a:cubicBezTo>
                    <a:pt x="298" y="548"/>
                    <a:pt x="210" y="344"/>
                    <a:pt x="181" y="245"/>
                  </a:cubicBezTo>
                  <a:cubicBezTo>
                    <a:pt x="152" y="146"/>
                    <a:pt x="192" y="70"/>
                    <a:pt x="181" y="35"/>
                  </a:cubicBezTo>
                  <a:cubicBezTo>
                    <a:pt x="170" y="0"/>
                    <a:pt x="124" y="8"/>
                    <a:pt x="113" y="35"/>
                  </a:cubicBezTo>
                  <a:cubicBezTo>
                    <a:pt x="102" y="62"/>
                    <a:pt x="113" y="194"/>
                    <a:pt x="113" y="194"/>
                  </a:cubicBezTo>
                  <a:cubicBezTo>
                    <a:pt x="113" y="194"/>
                    <a:pt x="123" y="62"/>
                    <a:pt x="113" y="35"/>
                  </a:cubicBezTo>
                  <a:cubicBezTo>
                    <a:pt x="103" y="8"/>
                    <a:pt x="63" y="18"/>
                    <a:pt x="55" y="35"/>
                  </a:cubicBezTo>
                  <a:cubicBezTo>
                    <a:pt x="47" y="52"/>
                    <a:pt x="61" y="111"/>
                    <a:pt x="62" y="137"/>
                  </a:cubicBezTo>
                  <a:cubicBezTo>
                    <a:pt x="63" y="163"/>
                    <a:pt x="63" y="201"/>
                    <a:pt x="62" y="194"/>
                  </a:cubicBezTo>
                  <a:cubicBezTo>
                    <a:pt x="61" y="187"/>
                    <a:pt x="61" y="103"/>
                    <a:pt x="55" y="94"/>
                  </a:cubicBezTo>
                  <a:cubicBezTo>
                    <a:pt x="49" y="85"/>
                    <a:pt x="31" y="92"/>
                    <a:pt x="26" y="137"/>
                  </a:cubicBezTo>
                  <a:cubicBezTo>
                    <a:pt x="21" y="182"/>
                    <a:pt x="0" y="274"/>
                    <a:pt x="26" y="365"/>
                  </a:cubicBezTo>
                  <a:cubicBezTo>
                    <a:pt x="52" y="456"/>
                    <a:pt x="119" y="597"/>
                    <a:pt x="181" y="684"/>
                  </a:cubicBezTo>
                  <a:cubicBezTo>
                    <a:pt x="243" y="771"/>
                    <a:pt x="340" y="877"/>
                    <a:pt x="398" y="888"/>
                  </a:cubicBezTo>
                  <a:cubicBezTo>
                    <a:pt x="456" y="899"/>
                    <a:pt x="535" y="779"/>
                    <a:pt x="528" y="73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06" name="Freeform 18"/>
            <p:cNvSpPr>
              <a:spLocks/>
            </p:cNvSpPr>
            <p:nvPr/>
          </p:nvSpPr>
          <p:spPr bwMode="auto">
            <a:xfrm>
              <a:off x="6063" y="6070"/>
              <a:ext cx="576" cy="871"/>
            </a:xfrm>
            <a:custGeom>
              <a:avLst/>
              <a:gdLst/>
              <a:ahLst/>
              <a:cxnLst>
                <a:cxn ang="0">
                  <a:pos x="38" y="819"/>
                </a:cxn>
                <a:cxn ang="0">
                  <a:pos x="266" y="858"/>
                </a:cxn>
                <a:cxn ang="0">
                  <a:pos x="319" y="858"/>
                </a:cxn>
                <a:cxn ang="0">
                  <a:pos x="569" y="778"/>
                </a:cxn>
                <a:cxn ang="0">
                  <a:pos x="500" y="590"/>
                </a:cxn>
                <a:cxn ang="0">
                  <a:pos x="500" y="462"/>
                </a:cxn>
                <a:cxn ang="0">
                  <a:pos x="559" y="359"/>
                </a:cxn>
                <a:cxn ang="0">
                  <a:pos x="500" y="229"/>
                </a:cxn>
                <a:cxn ang="0">
                  <a:pos x="500" y="123"/>
                </a:cxn>
                <a:cxn ang="0">
                  <a:pos x="500" y="33"/>
                </a:cxn>
                <a:cxn ang="0">
                  <a:pos x="298" y="33"/>
                </a:cxn>
                <a:cxn ang="0">
                  <a:pos x="184" y="33"/>
                </a:cxn>
                <a:cxn ang="0">
                  <a:pos x="83" y="229"/>
                </a:cxn>
                <a:cxn ang="0">
                  <a:pos x="38" y="349"/>
                </a:cxn>
                <a:cxn ang="0">
                  <a:pos x="38" y="462"/>
                </a:cxn>
                <a:cxn ang="0">
                  <a:pos x="38" y="667"/>
                </a:cxn>
                <a:cxn ang="0">
                  <a:pos x="38" y="819"/>
                </a:cxn>
              </a:cxnLst>
              <a:rect l="0" t="0" r="r" b="b"/>
              <a:pathLst>
                <a:path w="599" h="871">
                  <a:moveTo>
                    <a:pt x="38" y="819"/>
                  </a:moveTo>
                  <a:cubicBezTo>
                    <a:pt x="76" y="851"/>
                    <a:pt x="219" y="852"/>
                    <a:pt x="266" y="858"/>
                  </a:cubicBezTo>
                  <a:cubicBezTo>
                    <a:pt x="313" y="864"/>
                    <a:pt x="269" y="871"/>
                    <a:pt x="319" y="858"/>
                  </a:cubicBezTo>
                  <a:cubicBezTo>
                    <a:pt x="369" y="845"/>
                    <a:pt x="539" y="823"/>
                    <a:pt x="569" y="778"/>
                  </a:cubicBezTo>
                  <a:cubicBezTo>
                    <a:pt x="599" y="733"/>
                    <a:pt x="511" y="643"/>
                    <a:pt x="500" y="590"/>
                  </a:cubicBezTo>
                  <a:cubicBezTo>
                    <a:pt x="489" y="537"/>
                    <a:pt x="490" y="500"/>
                    <a:pt x="500" y="462"/>
                  </a:cubicBezTo>
                  <a:cubicBezTo>
                    <a:pt x="510" y="424"/>
                    <a:pt x="559" y="398"/>
                    <a:pt x="559" y="359"/>
                  </a:cubicBezTo>
                  <a:cubicBezTo>
                    <a:pt x="559" y="320"/>
                    <a:pt x="510" y="268"/>
                    <a:pt x="500" y="229"/>
                  </a:cubicBezTo>
                  <a:cubicBezTo>
                    <a:pt x="490" y="190"/>
                    <a:pt x="500" y="156"/>
                    <a:pt x="500" y="123"/>
                  </a:cubicBezTo>
                  <a:cubicBezTo>
                    <a:pt x="500" y="90"/>
                    <a:pt x="534" y="48"/>
                    <a:pt x="500" y="33"/>
                  </a:cubicBezTo>
                  <a:cubicBezTo>
                    <a:pt x="466" y="18"/>
                    <a:pt x="351" y="33"/>
                    <a:pt x="298" y="33"/>
                  </a:cubicBezTo>
                  <a:cubicBezTo>
                    <a:pt x="245" y="33"/>
                    <a:pt x="220" y="0"/>
                    <a:pt x="184" y="33"/>
                  </a:cubicBezTo>
                  <a:cubicBezTo>
                    <a:pt x="148" y="66"/>
                    <a:pt x="107" y="176"/>
                    <a:pt x="83" y="229"/>
                  </a:cubicBezTo>
                  <a:cubicBezTo>
                    <a:pt x="59" y="282"/>
                    <a:pt x="45" y="310"/>
                    <a:pt x="38" y="349"/>
                  </a:cubicBezTo>
                  <a:cubicBezTo>
                    <a:pt x="31" y="388"/>
                    <a:pt x="38" y="409"/>
                    <a:pt x="38" y="462"/>
                  </a:cubicBezTo>
                  <a:cubicBezTo>
                    <a:pt x="38" y="515"/>
                    <a:pt x="38" y="608"/>
                    <a:pt x="38" y="667"/>
                  </a:cubicBezTo>
                  <a:cubicBezTo>
                    <a:pt x="38" y="726"/>
                    <a:pt x="0" y="787"/>
                    <a:pt x="38" y="81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07" name="Freeform 19"/>
            <p:cNvSpPr>
              <a:spLocks/>
            </p:cNvSpPr>
            <p:nvPr/>
          </p:nvSpPr>
          <p:spPr bwMode="auto">
            <a:xfrm>
              <a:off x="6040" y="6070"/>
              <a:ext cx="592" cy="462"/>
            </a:xfrm>
            <a:custGeom>
              <a:avLst/>
              <a:gdLst/>
              <a:ahLst/>
              <a:cxnLst>
                <a:cxn ang="0">
                  <a:pos x="106" y="121"/>
                </a:cxn>
                <a:cxn ang="0">
                  <a:pos x="224" y="33"/>
                </a:cxn>
                <a:cxn ang="0">
                  <a:pos x="156" y="229"/>
                </a:cxn>
                <a:cxn ang="0">
                  <a:pos x="367" y="229"/>
                </a:cxn>
                <a:cxn ang="0">
                  <a:pos x="463" y="33"/>
                </a:cxn>
                <a:cxn ang="0">
                  <a:pos x="523" y="33"/>
                </a:cxn>
                <a:cxn ang="0">
                  <a:pos x="523" y="182"/>
                </a:cxn>
                <a:cxn ang="0">
                  <a:pos x="582" y="294"/>
                </a:cxn>
                <a:cxn ang="0">
                  <a:pos x="582" y="359"/>
                </a:cxn>
                <a:cxn ang="0">
                  <a:pos x="523" y="433"/>
                </a:cxn>
                <a:cxn ang="0">
                  <a:pos x="321" y="414"/>
                </a:cxn>
                <a:cxn ang="0">
                  <a:pos x="36" y="414"/>
                </a:cxn>
                <a:cxn ang="0">
                  <a:pos x="106" y="121"/>
                </a:cxn>
              </a:cxnLst>
              <a:rect l="0" t="0" r="r" b="b"/>
              <a:pathLst>
                <a:path w="592" h="462">
                  <a:moveTo>
                    <a:pt x="106" y="121"/>
                  </a:moveTo>
                  <a:cubicBezTo>
                    <a:pt x="137" y="57"/>
                    <a:pt x="216" y="15"/>
                    <a:pt x="224" y="33"/>
                  </a:cubicBezTo>
                  <a:cubicBezTo>
                    <a:pt x="232" y="51"/>
                    <a:pt x="132" y="196"/>
                    <a:pt x="156" y="229"/>
                  </a:cubicBezTo>
                  <a:cubicBezTo>
                    <a:pt x="180" y="262"/>
                    <a:pt x="316" y="262"/>
                    <a:pt x="367" y="229"/>
                  </a:cubicBezTo>
                  <a:cubicBezTo>
                    <a:pt x="418" y="196"/>
                    <a:pt x="437" y="66"/>
                    <a:pt x="463" y="33"/>
                  </a:cubicBezTo>
                  <a:cubicBezTo>
                    <a:pt x="489" y="0"/>
                    <a:pt x="513" y="8"/>
                    <a:pt x="523" y="33"/>
                  </a:cubicBezTo>
                  <a:cubicBezTo>
                    <a:pt x="533" y="58"/>
                    <a:pt x="513" y="139"/>
                    <a:pt x="523" y="182"/>
                  </a:cubicBezTo>
                  <a:cubicBezTo>
                    <a:pt x="533" y="225"/>
                    <a:pt x="572" y="265"/>
                    <a:pt x="582" y="294"/>
                  </a:cubicBezTo>
                  <a:cubicBezTo>
                    <a:pt x="592" y="323"/>
                    <a:pt x="592" y="336"/>
                    <a:pt x="582" y="359"/>
                  </a:cubicBezTo>
                  <a:cubicBezTo>
                    <a:pt x="572" y="382"/>
                    <a:pt x="566" y="424"/>
                    <a:pt x="523" y="433"/>
                  </a:cubicBezTo>
                  <a:cubicBezTo>
                    <a:pt x="480" y="442"/>
                    <a:pt x="402" y="417"/>
                    <a:pt x="321" y="414"/>
                  </a:cubicBezTo>
                  <a:cubicBezTo>
                    <a:pt x="240" y="411"/>
                    <a:pt x="72" y="462"/>
                    <a:pt x="36" y="414"/>
                  </a:cubicBezTo>
                  <a:cubicBezTo>
                    <a:pt x="0" y="366"/>
                    <a:pt x="75" y="185"/>
                    <a:pt x="106" y="12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08" name="Freeform 20"/>
            <p:cNvSpPr>
              <a:spLocks/>
            </p:cNvSpPr>
            <p:nvPr/>
          </p:nvSpPr>
          <p:spPr bwMode="auto">
            <a:xfrm>
              <a:off x="6382" y="7112"/>
              <a:ext cx="240" cy="31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09" name="Freeform 21"/>
            <p:cNvSpPr>
              <a:spLocks/>
            </p:cNvSpPr>
            <p:nvPr/>
          </p:nvSpPr>
          <p:spPr bwMode="auto">
            <a:xfrm>
              <a:off x="6361" y="7321"/>
              <a:ext cx="261" cy="269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10" name="Freeform 22"/>
            <p:cNvSpPr>
              <a:spLocks/>
            </p:cNvSpPr>
            <p:nvPr/>
          </p:nvSpPr>
          <p:spPr bwMode="auto">
            <a:xfrm>
              <a:off x="6077" y="7342"/>
              <a:ext cx="289" cy="267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11" name="Freeform 23"/>
            <p:cNvSpPr>
              <a:spLocks/>
            </p:cNvSpPr>
            <p:nvPr/>
          </p:nvSpPr>
          <p:spPr bwMode="auto">
            <a:xfrm>
              <a:off x="6122" y="7085"/>
              <a:ext cx="260" cy="334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2312" name="Group 24"/>
            <p:cNvGrpSpPr>
              <a:grpSpLocks/>
            </p:cNvGrpSpPr>
            <p:nvPr/>
          </p:nvGrpSpPr>
          <p:grpSpPr bwMode="auto">
            <a:xfrm>
              <a:off x="5822" y="5444"/>
              <a:ext cx="1048" cy="747"/>
              <a:chOff x="7062" y="5424"/>
              <a:chExt cx="2041" cy="1336"/>
            </a:xfrm>
          </p:grpSpPr>
          <p:sp>
            <p:nvSpPr>
              <p:cNvPr id="12313" name="Freeform 25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314" name="Group 26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12315" name="Freeform 27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2316" name="Group 28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12317" name="Freeform 29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2318" name="Group 30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12319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320" name="Freeform 32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321" name="Oval 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322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323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324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325" name="Oval 37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326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327" name="Oval 39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328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329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  <p:sp>
          <p:nvSpPr>
            <p:cNvPr id="12330" name="Freeform 42"/>
            <p:cNvSpPr>
              <a:spLocks/>
            </p:cNvSpPr>
            <p:nvPr/>
          </p:nvSpPr>
          <p:spPr bwMode="auto">
            <a:xfrm>
              <a:off x="6063" y="6817"/>
              <a:ext cx="577" cy="384"/>
            </a:xfrm>
            <a:custGeom>
              <a:avLst/>
              <a:gdLst/>
              <a:ahLst/>
              <a:cxnLst>
                <a:cxn ang="0">
                  <a:pos x="369" y="381"/>
                </a:cxn>
                <a:cxn ang="0">
                  <a:pos x="421" y="310"/>
                </a:cxn>
                <a:cxn ang="0">
                  <a:pos x="555" y="324"/>
                </a:cxn>
                <a:cxn ang="0">
                  <a:pos x="584" y="38"/>
                </a:cxn>
                <a:cxn ang="0">
                  <a:pos x="444" y="97"/>
                </a:cxn>
                <a:cxn ang="0">
                  <a:pos x="266" y="111"/>
                </a:cxn>
                <a:cxn ang="0">
                  <a:pos x="38" y="75"/>
                </a:cxn>
                <a:cxn ang="0">
                  <a:pos x="38" y="285"/>
                </a:cxn>
                <a:cxn ang="0">
                  <a:pos x="177" y="295"/>
                </a:cxn>
                <a:cxn ang="0">
                  <a:pos x="291" y="295"/>
                </a:cxn>
                <a:cxn ang="0">
                  <a:pos x="369" y="381"/>
                </a:cxn>
              </a:cxnLst>
              <a:rect l="0" t="0" r="r" b="b"/>
              <a:pathLst>
                <a:path w="602" h="384">
                  <a:moveTo>
                    <a:pt x="369" y="381"/>
                  </a:moveTo>
                  <a:cubicBezTo>
                    <a:pt x="391" y="384"/>
                    <a:pt x="390" y="320"/>
                    <a:pt x="421" y="310"/>
                  </a:cubicBezTo>
                  <a:cubicBezTo>
                    <a:pt x="452" y="300"/>
                    <a:pt x="528" y="369"/>
                    <a:pt x="555" y="324"/>
                  </a:cubicBezTo>
                  <a:cubicBezTo>
                    <a:pt x="582" y="279"/>
                    <a:pt x="602" y="76"/>
                    <a:pt x="584" y="38"/>
                  </a:cubicBezTo>
                  <a:cubicBezTo>
                    <a:pt x="566" y="0"/>
                    <a:pt x="497" y="85"/>
                    <a:pt x="444" y="97"/>
                  </a:cubicBezTo>
                  <a:cubicBezTo>
                    <a:pt x="391" y="109"/>
                    <a:pt x="334" y="115"/>
                    <a:pt x="266" y="111"/>
                  </a:cubicBezTo>
                  <a:cubicBezTo>
                    <a:pt x="198" y="107"/>
                    <a:pt x="76" y="46"/>
                    <a:pt x="38" y="75"/>
                  </a:cubicBezTo>
                  <a:cubicBezTo>
                    <a:pt x="0" y="104"/>
                    <a:pt x="15" y="248"/>
                    <a:pt x="38" y="285"/>
                  </a:cubicBezTo>
                  <a:cubicBezTo>
                    <a:pt x="61" y="322"/>
                    <a:pt x="135" y="293"/>
                    <a:pt x="177" y="295"/>
                  </a:cubicBezTo>
                  <a:cubicBezTo>
                    <a:pt x="219" y="297"/>
                    <a:pt x="263" y="281"/>
                    <a:pt x="291" y="295"/>
                  </a:cubicBezTo>
                  <a:cubicBezTo>
                    <a:pt x="319" y="309"/>
                    <a:pt x="347" y="378"/>
                    <a:pt x="369" y="38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31" name="Oval 43"/>
            <p:cNvSpPr>
              <a:spLocks noChangeArrowheads="1"/>
            </p:cNvSpPr>
            <p:nvPr/>
          </p:nvSpPr>
          <p:spPr bwMode="auto">
            <a:xfrm>
              <a:off x="6325" y="6817"/>
              <a:ext cx="81" cy="104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87" name="Group 2"/>
          <p:cNvGrpSpPr>
            <a:grpSpLocks/>
          </p:cNvGrpSpPr>
          <p:nvPr/>
        </p:nvGrpSpPr>
        <p:grpSpPr bwMode="auto">
          <a:xfrm>
            <a:off x="5214942" y="3929066"/>
            <a:ext cx="1143008" cy="2167623"/>
            <a:chOff x="1676" y="2861"/>
            <a:chExt cx="3979" cy="6076"/>
          </a:xfrm>
        </p:grpSpPr>
        <p:sp>
          <p:nvSpPr>
            <p:cNvPr id="88" name="Freeform 3"/>
            <p:cNvSpPr>
              <a:spLocks/>
            </p:cNvSpPr>
            <p:nvPr/>
          </p:nvSpPr>
          <p:spPr bwMode="auto">
            <a:xfrm>
              <a:off x="3923" y="7711"/>
              <a:ext cx="656" cy="73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9" name="Freeform 4"/>
            <p:cNvSpPr>
              <a:spLocks/>
            </p:cNvSpPr>
            <p:nvPr/>
          </p:nvSpPr>
          <p:spPr bwMode="auto">
            <a:xfrm>
              <a:off x="3865" y="8248"/>
              <a:ext cx="714" cy="624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0" name="Freeform 5"/>
            <p:cNvSpPr>
              <a:spLocks/>
            </p:cNvSpPr>
            <p:nvPr/>
          </p:nvSpPr>
          <p:spPr bwMode="auto">
            <a:xfrm>
              <a:off x="2489" y="8318"/>
              <a:ext cx="790" cy="619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1" name="Freeform 6"/>
            <p:cNvSpPr>
              <a:spLocks/>
            </p:cNvSpPr>
            <p:nvPr/>
          </p:nvSpPr>
          <p:spPr bwMode="auto">
            <a:xfrm>
              <a:off x="2632" y="7711"/>
              <a:ext cx="712" cy="775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" name="Freeform 7"/>
            <p:cNvSpPr>
              <a:spLocks/>
            </p:cNvSpPr>
            <p:nvPr/>
          </p:nvSpPr>
          <p:spPr bwMode="auto">
            <a:xfrm>
              <a:off x="4339" y="5073"/>
              <a:ext cx="1316" cy="1946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446" y="390"/>
                </a:cxn>
                <a:cxn ang="0">
                  <a:pos x="706" y="883"/>
                </a:cxn>
                <a:cxn ang="0">
                  <a:pos x="892" y="1366"/>
                </a:cxn>
                <a:cxn ang="0">
                  <a:pos x="1263" y="1551"/>
                </a:cxn>
                <a:cxn ang="0">
                  <a:pos x="1208" y="1644"/>
                </a:cxn>
                <a:cxn ang="0">
                  <a:pos x="1022" y="1561"/>
                </a:cxn>
                <a:cxn ang="0">
                  <a:pos x="1189" y="1747"/>
                </a:cxn>
                <a:cxn ang="0">
                  <a:pos x="948" y="1663"/>
                </a:cxn>
                <a:cxn ang="0">
                  <a:pos x="1068" y="1895"/>
                </a:cxn>
                <a:cxn ang="0">
                  <a:pos x="920" y="1904"/>
                </a:cxn>
                <a:cxn ang="0">
                  <a:pos x="845" y="1719"/>
                </a:cxn>
                <a:cxn ang="0">
                  <a:pos x="827" y="1914"/>
                </a:cxn>
                <a:cxn ang="0">
                  <a:pos x="771" y="1914"/>
                </a:cxn>
                <a:cxn ang="0">
                  <a:pos x="706" y="1719"/>
                </a:cxn>
                <a:cxn ang="0">
                  <a:pos x="502" y="1802"/>
                </a:cxn>
                <a:cxn ang="0">
                  <a:pos x="576" y="1505"/>
                </a:cxn>
                <a:cxn ang="0">
                  <a:pos x="344" y="1087"/>
                </a:cxn>
                <a:cxn ang="0">
                  <a:pos x="186" y="656"/>
                </a:cxn>
                <a:cxn ang="0">
                  <a:pos x="0" y="19"/>
                </a:cxn>
              </a:cxnLst>
              <a:rect l="0" t="0" r="r" b="b"/>
              <a:pathLst>
                <a:path w="1316" h="1946">
                  <a:moveTo>
                    <a:pt x="56" y="0"/>
                  </a:moveTo>
                  <a:cubicBezTo>
                    <a:pt x="197" y="121"/>
                    <a:pt x="338" y="243"/>
                    <a:pt x="446" y="390"/>
                  </a:cubicBezTo>
                  <a:cubicBezTo>
                    <a:pt x="554" y="537"/>
                    <a:pt x="632" y="720"/>
                    <a:pt x="706" y="883"/>
                  </a:cubicBezTo>
                  <a:cubicBezTo>
                    <a:pt x="780" y="1046"/>
                    <a:pt x="799" y="1255"/>
                    <a:pt x="892" y="1366"/>
                  </a:cubicBezTo>
                  <a:cubicBezTo>
                    <a:pt x="985" y="1477"/>
                    <a:pt x="1210" y="1505"/>
                    <a:pt x="1263" y="1551"/>
                  </a:cubicBezTo>
                  <a:cubicBezTo>
                    <a:pt x="1316" y="1597"/>
                    <a:pt x="1248" y="1642"/>
                    <a:pt x="1208" y="1644"/>
                  </a:cubicBezTo>
                  <a:cubicBezTo>
                    <a:pt x="1168" y="1646"/>
                    <a:pt x="1025" y="1544"/>
                    <a:pt x="1022" y="1561"/>
                  </a:cubicBezTo>
                  <a:cubicBezTo>
                    <a:pt x="1019" y="1578"/>
                    <a:pt x="1201" y="1730"/>
                    <a:pt x="1189" y="1747"/>
                  </a:cubicBezTo>
                  <a:cubicBezTo>
                    <a:pt x="1177" y="1764"/>
                    <a:pt x="968" y="1638"/>
                    <a:pt x="948" y="1663"/>
                  </a:cubicBezTo>
                  <a:cubicBezTo>
                    <a:pt x="928" y="1688"/>
                    <a:pt x="1073" y="1855"/>
                    <a:pt x="1068" y="1895"/>
                  </a:cubicBezTo>
                  <a:cubicBezTo>
                    <a:pt x="1063" y="1935"/>
                    <a:pt x="957" y="1933"/>
                    <a:pt x="920" y="1904"/>
                  </a:cubicBezTo>
                  <a:cubicBezTo>
                    <a:pt x="883" y="1875"/>
                    <a:pt x="860" y="1717"/>
                    <a:pt x="845" y="1719"/>
                  </a:cubicBezTo>
                  <a:cubicBezTo>
                    <a:pt x="830" y="1721"/>
                    <a:pt x="839" y="1882"/>
                    <a:pt x="827" y="1914"/>
                  </a:cubicBezTo>
                  <a:cubicBezTo>
                    <a:pt x="815" y="1946"/>
                    <a:pt x="791" y="1946"/>
                    <a:pt x="771" y="1914"/>
                  </a:cubicBezTo>
                  <a:cubicBezTo>
                    <a:pt x="751" y="1882"/>
                    <a:pt x="751" y="1738"/>
                    <a:pt x="706" y="1719"/>
                  </a:cubicBezTo>
                  <a:cubicBezTo>
                    <a:pt x="661" y="1700"/>
                    <a:pt x="524" y="1838"/>
                    <a:pt x="502" y="1802"/>
                  </a:cubicBezTo>
                  <a:cubicBezTo>
                    <a:pt x="480" y="1766"/>
                    <a:pt x="602" y="1624"/>
                    <a:pt x="576" y="1505"/>
                  </a:cubicBezTo>
                  <a:cubicBezTo>
                    <a:pt x="550" y="1386"/>
                    <a:pt x="409" y="1228"/>
                    <a:pt x="344" y="1087"/>
                  </a:cubicBezTo>
                  <a:cubicBezTo>
                    <a:pt x="279" y="946"/>
                    <a:pt x="243" y="834"/>
                    <a:pt x="186" y="656"/>
                  </a:cubicBezTo>
                  <a:cubicBezTo>
                    <a:pt x="129" y="478"/>
                    <a:pt x="64" y="248"/>
                    <a:pt x="0" y="19"/>
                  </a:cubicBezTo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" name="Freeform 8"/>
            <p:cNvSpPr>
              <a:spLocks/>
            </p:cNvSpPr>
            <p:nvPr/>
          </p:nvSpPr>
          <p:spPr bwMode="auto">
            <a:xfrm>
              <a:off x="1676" y="5134"/>
              <a:ext cx="1208" cy="2034"/>
            </a:xfrm>
            <a:custGeom>
              <a:avLst/>
              <a:gdLst/>
              <a:ahLst/>
              <a:cxnLst>
                <a:cxn ang="0">
                  <a:pos x="1208" y="0"/>
                </a:cxn>
                <a:cxn ang="0">
                  <a:pos x="920" y="219"/>
                </a:cxn>
                <a:cxn ang="0">
                  <a:pos x="660" y="799"/>
                </a:cxn>
                <a:cxn ang="0">
                  <a:pos x="409" y="1412"/>
                </a:cxn>
                <a:cxn ang="0">
                  <a:pos x="56" y="1579"/>
                </a:cxn>
                <a:cxn ang="0">
                  <a:pos x="75" y="1672"/>
                </a:cxn>
                <a:cxn ang="0">
                  <a:pos x="214" y="1625"/>
                </a:cxn>
                <a:cxn ang="0">
                  <a:pos x="140" y="1774"/>
                </a:cxn>
                <a:cxn ang="0">
                  <a:pos x="140" y="1858"/>
                </a:cxn>
                <a:cxn ang="0">
                  <a:pos x="279" y="1774"/>
                </a:cxn>
                <a:cxn ang="0">
                  <a:pos x="224" y="1941"/>
                </a:cxn>
                <a:cxn ang="0">
                  <a:pos x="409" y="1783"/>
                </a:cxn>
                <a:cxn ang="0">
                  <a:pos x="391" y="1997"/>
                </a:cxn>
                <a:cxn ang="0">
                  <a:pos x="484" y="1997"/>
                </a:cxn>
                <a:cxn ang="0">
                  <a:pos x="539" y="1774"/>
                </a:cxn>
                <a:cxn ang="0">
                  <a:pos x="642" y="1904"/>
                </a:cxn>
                <a:cxn ang="0">
                  <a:pos x="716" y="1895"/>
                </a:cxn>
                <a:cxn ang="0">
                  <a:pos x="716" y="1644"/>
                </a:cxn>
                <a:cxn ang="0">
                  <a:pos x="809" y="1375"/>
                </a:cxn>
                <a:cxn ang="0">
                  <a:pos x="911" y="1235"/>
                </a:cxn>
                <a:cxn ang="0">
                  <a:pos x="1060" y="483"/>
                </a:cxn>
                <a:cxn ang="0">
                  <a:pos x="1199" y="81"/>
                </a:cxn>
              </a:cxnLst>
              <a:rect l="0" t="0" r="r" b="b"/>
              <a:pathLst>
                <a:path w="1208" h="2034">
                  <a:moveTo>
                    <a:pt x="1208" y="0"/>
                  </a:moveTo>
                  <a:cubicBezTo>
                    <a:pt x="1109" y="43"/>
                    <a:pt x="1011" y="86"/>
                    <a:pt x="920" y="219"/>
                  </a:cubicBezTo>
                  <a:cubicBezTo>
                    <a:pt x="829" y="352"/>
                    <a:pt x="745" y="600"/>
                    <a:pt x="660" y="799"/>
                  </a:cubicBezTo>
                  <a:cubicBezTo>
                    <a:pt x="575" y="998"/>
                    <a:pt x="510" y="1282"/>
                    <a:pt x="409" y="1412"/>
                  </a:cubicBezTo>
                  <a:cubicBezTo>
                    <a:pt x="308" y="1542"/>
                    <a:pt x="112" y="1536"/>
                    <a:pt x="56" y="1579"/>
                  </a:cubicBezTo>
                  <a:cubicBezTo>
                    <a:pt x="0" y="1622"/>
                    <a:pt x="49" y="1664"/>
                    <a:pt x="75" y="1672"/>
                  </a:cubicBezTo>
                  <a:cubicBezTo>
                    <a:pt x="101" y="1680"/>
                    <a:pt x="203" y="1608"/>
                    <a:pt x="214" y="1625"/>
                  </a:cubicBezTo>
                  <a:cubicBezTo>
                    <a:pt x="225" y="1642"/>
                    <a:pt x="152" y="1735"/>
                    <a:pt x="140" y="1774"/>
                  </a:cubicBezTo>
                  <a:cubicBezTo>
                    <a:pt x="128" y="1813"/>
                    <a:pt x="117" y="1858"/>
                    <a:pt x="140" y="1858"/>
                  </a:cubicBezTo>
                  <a:cubicBezTo>
                    <a:pt x="163" y="1858"/>
                    <a:pt x="265" y="1760"/>
                    <a:pt x="279" y="1774"/>
                  </a:cubicBezTo>
                  <a:cubicBezTo>
                    <a:pt x="293" y="1788"/>
                    <a:pt x="202" y="1939"/>
                    <a:pt x="224" y="1941"/>
                  </a:cubicBezTo>
                  <a:cubicBezTo>
                    <a:pt x="246" y="1943"/>
                    <a:pt x="381" y="1774"/>
                    <a:pt x="409" y="1783"/>
                  </a:cubicBezTo>
                  <a:cubicBezTo>
                    <a:pt x="437" y="1792"/>
                    <a:pt x="379" y="1961"/>
                    <a:pt x="391" y="1997"/>
                  </a:cubicBezTo>
                  <a:cubicBezTo>
                    <a:pt x="403" y="2033"/>
                    <a:pt x="459" y="2034"/>
                    <a:pt x="484" y="1997"/>
                  </a:cubicBezTo>
                  <a:cubicBezTo>
                    <a:pt x="509" y="1960"/>
                    <a:pt x="513" y="1789"/>
                    <a:pt x="539" y="1774"/>
                  </a:cubicBezTo>
                  <a:cubicBezTo>
                    <a:pt x="565" y="1759"/>
                    <a:pt x="613" y="1884"/>
                    <a:pt x="642" y="1904"/>
                  </a:cubicBezTo>
                  <a:cubicBezTo>
                    <a:pt x="671" y="1924"/>
                    <a:pt x="704" y="1938"/>
                    <a:pt x="716" y="1895"/>
                  </a:cubicBezTo>
                  <a:cubicBezTo>
                    <a:pt x="728" y="1852"/>
                    <a:pt x="701" y="1731"/>
                    <a:pt x="716" y="1644"/>
                  </a:cubicBezTo>
                  <a:cubicBezTo>
                    <a:pt x="731" y="1557"/>
                    <a:pt x="776" y="1443"/>
                    <a:pt x="809" y="1375"/>
                  </a:cubicBezTo>
                  <a:cubicBezTo>
                    <a:pt x="842" y="1307"/>
                    <a:pt x="869" y="1384"/>
                    <a:pt x="911" y="1235"/>
                  </a:cubicBezTo>
                  <a:cubicBezTo>
                    <a:pt x="953" y="1086"/>
                    <a:pt x="1012" y="675"/>
                    <a:pt x="1060" y="483"/>
                  </a:cubicBezTo>
                  <a:cubicBezTo>
                    <a:pt x="1108" y="291"/>
                    <a:pt x="1153" y="186"/>
                    <a:pt x="1199" y="81"/>
                  </a:cubicBezTo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4" name="Freeform 9"/>
            <p:cNvSpPr>
              <a:spLocks/>
            </p:cNvSpPr>
            <p:nvPr/>
          </p:nvSpPr>
          <p:spPr bwMode="auto">
            <a:xfrm>
              <a:off x="2531" y="4949"/>
              <a:ext cx="2226" cy="2159"/>
            </a:xfrm>
            <a:custGeom>
              <a:avLst/>
              <a:gdLst/>
              <a:ahLst/>
              <a:cxnLst>
                <a:cxn ang="0">
                  <a:pos x="346" y="179"/>
                </a:cxn>
                <a:cxn ang="0">
                  <a:pos x="839" y="290"/>
                </a:cxn>
                <a:cxn ang="0">
                  <a:pos x="1350" y="253"/>
                </a:cxn>
                <a:cxn ang="0">
                  <a:pos x="1805" y="141"/>
                </a:cxn>
                <a:cxn ang="0">
                  <a:pos x="2037" y="1098"/>
                </a:cxn>
                <a:cxn ang="0">
                  <a:pos x="2093" y="1665"/>
                </a:cxn>
                <a:cxn ang="0">
                  <a:pos x="2130" y="2027"/>
                </a:cxn>
                <a:cxn ang="0">
                  <a:pos x="1517" y="2074"/>
                </a:cxn>
                <a:cxn ang="0">
                  <a:pos x="699" y="2083"/>
                </a:cxn>
                <a:cxn ang="0">
                  <a:pos x="263" y="2083"/>
                </a:cxn>
                <a:cxn ang="0">
                  <a:pos x="40" y="2074"/>
                </a:cxn>
                <a:cxn ang="0">
                  <a:pos x="21" y="1572"/>
                </a:cxn>
                <a:cxn ang="0">
                  <a:pos x="95" y="1070"/>
                </a:cxn>
                <a:cxn ang="0">
                  <a:pos x="188" y="587"/>
                </a:cxn>
                <a:cxn ang="0">
                  <a:pos x="346" y="179"/>
                </a:cxn>
              </a:cxnLst>
              <a:rect l="0" t="0" r="r" b="b"/>
              <a:pathLst>
                <a:path w="2226" h="2159">
                  <a:moveTo>
                    <a:pt x="346" y="179"/>
                  </a:moveTo>
                  <a:cubicBezTo>
                    <a:pt x="454" y="130"/>
                    <a:pt x="672" y="278"/>
                    <a:pt x="839" y="290"/>
                  </a:cubicBezTo>
                  <a:cubicBezTo>
                    <a:pt x="1006" y="302"/>
                    <a:pt x="1189" y="278"/>
                    <a:pt x="1350" y="253"/>
                  </a:cubicBezTo>
                  <a:cubicBezTo>
                    <a:pt x="1511" y="228"/>
                    <a:pt x="1691" y="0"/>
                    <a:pt x="1805" y="141"/>
                  </a:cubicBezTo>
                  <a:cubicBezTo>
                    <a:pt x="1919" y="282"/>
                    <a:pt x="1989" y="844"/>
                    <a:pt x="2037" y="1098"/>
                  </a:cubicBezTo>
                  <a:cubicBezTo>
                    <a:pt x="2085" y="1352"/>
                    <a:pt x="2078" y="1510"/>
                    <a:pt x="2093" y="1665"/>
                  </a:cubicBezTo>
                  <a:cubicBezTo>
                    <a:pt x="2108" y="1820"/>
                    <a:pt x="2226" y="1959"/>
                    <a:pt x="2130" y="2027"/>
                  </a:cubicBezTo>
                  <a:cubicBezTo>
                    <a:pt x="2034" y="2095"/>
                    <a:pt x="1755" y="2065"/>
                    <a:pt x="1517" y="2074"/>
                  </a:cubicBezTo>
                  <a:cubicBezTo>
                    <a:pt x="1279" y="2083"/>
                    <a:pt x="908" y="2082"/>
                    <a:pt x="699" y="2083"/>
                  </a:cubicBezTo>
                  <a:cubicBezTo>
                    <a:pt x="490" y="2084"/>
                    <a:pt x="373" y="2084"/>
                    <a:pt x="263" y="2083"/>
                  </a:cubicBezTo>
                  <a:cubicBezTo>
                    <a:pt x="153" y="2082"/>
                    <a:pt x="80" y="2159"/>
                    <a:pt x="40" y="2074"/>
                  </a:cubicBezTo>
                  <a:cubicBezTo>
                    <a:pt x="0" y="1989"/>
                    <a:pt x="12" y="1739"/>
                    <a:pt x="21" y="1572"/>
                  </a:cubicBezTo>
                  <a:cubicBezTo>
                    <a:pt x="30" y="1405"/>
                    <a:pt x="67" y="1234"/>
                    <a:pt x="95" y="1070"/>
                  </a:cubicBezTo>
                  <a:cubicBezTo>
                    <a:pt x="123" y="906"/>
                    <a:pt x="154" y="734"/>
                    <a:pt x="188" y="587"/>
                  </a:cubicBezTo>
                  <a:cubicBezTo>
                    <a:pt x="222" y="440"/>
                    <a:pt x="238" y="228"/>
                    <a:pt x="346" y="179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95" name="Group 10"/>
            <p:cNvGrpSpPr>
              <a:grpSpLocks/>
            </p:cNvGrpSpPr>
            <p:nvPr/>
          </p:nvGrpSpPr>
          <p:grpSpPr bwMode="auto">
            <a:xfrm>
              <a:off x="2149" y="2861"/>
              <a:ext cx="3054" cy="2392"/>
              <a:chOff x="2149" y="2861"/>
              <a:chExt cx="3054" cy="2392"/>
            </a:xfrm>
          </p:grpSpPr>
          <p:sp>
            <p:nvSpPr>
              <p:cNvPr id="100" name="Freeform 11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01" name="Group 12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102" name="Freeform 13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6924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" name="Freeform 14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" name="Freeform 15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" name="Freeform 16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" name="Freeform 17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7" name="Oval 18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" name="Oval 19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9" name="Freeform 20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0" name="Freeform 21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96" name="Freeform 22"/>
            <p:cNvSpPr>
              <a:spLocks/>
            </p:cNvSpPr>
            <p:nvPr/>
          </p:nvSpPr>
          <p:spPr bwMode="auto">
            <a:xfrm>
              <a:off x="2884" y="5751"/>
              <a:ext cx="571" cy="7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21" y="65"/>
                </a:cxn>
                <a:cxn ang="0">
                  <a:pos x="571" y="0"/>
                </a:cxn>
              </a:cxnLst>
              <a:rect l="0" t="0" r="r" b="b"/>
              <a:pathLst>
                <a:path w="571" h="70">
                  <a:moveTo>
                    <a:pt x="0" y="28"/>
                  </a:moveTo>
                  <a:cubicBezTo>
                    <a:pt x="113" y="49"/>
                    <a:pt x="226" y="70"/>
                    <a:pt x="321" y="65"/>
                  </a:cubicBezTo>
                  <a:cubicBezTo>
                    <a:pt x="416" y="60"/>
                    <a:pt x="493" y="30"/>
                    <a:pt x="571" y="0"/>
                  </a:cubicBezTo>
                </a:path>
              </a:pathLst>
            </a:custGeom>
            <a:noFill/>
            <a:ln w="19050" cmpd="sng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7" name="Freeform 23"/>
            <p:cNvSpPr>
              <a:spLocks/>
            </p:cNvSpPr>
            <p:nvPr/>
          </p:nvSpPr>
          <p:spPr bwMode="auto">
            <a:xfrm>
              <a:off x="3670" y="5751"/>
              <a:ext cx="669" cy="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5" y="70"/>
                </a:cxn>
                <a:cxn ang="0">
                  <a:pos x="669" y="0"/>
                </a:cxn>
              </a:cxnLst>
              <a:rect l="0" t="0" r="r" b="b"/>
              <a:pathLst>
                <a:path w="669" h="70">
                  <a:moveTo>
                    <a:pt x="0" y="0"/>
                  </a:moveTo>
                  <a:cubicBezTo>
                    <a:pt x="112" y="35"/>
                    <a:pt x="224" y="70"/>
                    <a:pt x="335" y="70"/>
                  </a:cubicBezTo>
                  <a:cubicBezTo>
                    <a:pt x="446" y="70"/>
                    <a:pt x="557" y="35"/>
                    <a:pt x="669" y="0"/>
                  </a:cubicBezTo>
                </a:path>
              </a:pathLst>
            </a:custGeom>
            <a:noFill/>
            <a:ln w="19050" cmpd="sng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8" name="Oval 24"/>
            <p:cNvSpPr>
              <a:spLocks noChangeArrowheads="1"/>
            </p:cNvSpPr>
            <p:nvPr/>
          </p:nvSpPr>
          <p:spPr bwMode="auto">
            <a:xfrm>
              <a:off x="3530" y="6633"/>
              <a:ext cx="143" cy="158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9" name="Freeform 25"/>
            <p:cNvSpPr>
              <a:spLocks/>
            </p:cNvSpPr>
            <p:nvPr/>
          </p:nvSpPr>
          <p:spPr bwMode="auto">
            <a:xfrm>
              <a:off x="2418" y="6926"/>
              <a:ext cx="2442" cy="923"/>
            </a:xfrm>
            <a:custGeom>
              <a:avLst/>
              <a:gdLst/>
              <a:ahLst/>
              <a:cxnLst>
                <a:cxn ang="0">
                  <a:pos x="164" y="42"/>
                </a:cxn>
                <a:cxn ang="0">
                  <a:pos x="1112" y="79"/>
                </a:cxn>
                <a:cxn ang="0">
                  <a:pos x="1762" y="60"/>
                </a:cxn>
                <a:cxn ang="0">
                  <a:pos x="2264" y="79"/>
                </a:cxn>
                <a:cxn ang="0">
                  <a:pos x="2313" y="534"/>
                </a:cxn>
                <a:cxn ang="0">
                  <a:pos x="2363" y="831"/>
                </a:cxn>
                <a:cxn ang="0">
                  <a:pos x="1840" y="841"/>
                </a:cxn>
                <a:cxn ang="0">
                  <a:pos x="1372" y="906"/>
                </a:cxn>
                <a:cxn ang="0">
                  <a:pos x="1260" y="887"/>
                </a:cxn>
                <a:cxn ang="0">
                  <a:pos x="1353" y="693"/>
                </a:cxn>
                <a:cxn ang="0">
                  <a:pos x="1297" y="460"/>
                </a:cxn>
                <a:cxn ang="0">
                  <a:pos x="1139" y="478"/>
                </a:cxn>
                <a:cxn ang="0">
                  <a:pos x="1149" y="693"/>
                </a:cxn>
                <a:cxn ang="0">
                  <a:pos x="1177" y="878"/>
                </a:cxn>
                <a:cxn ang="0">
                  <a:pos x="861" y="887"/>
                </a:cxn>
                <a:cxn ang="0">
                  <a:pos x="173" y="859"/>
                </a:cxn>
                <a:cxn ang="0">
                  <a:pos x="183" y="753"/>
                </a:cxn>
                <a:cxn ang="0">
                  <a:pos x="127" y="172"/>
                </a:cxn>
                <a:cxn ang="0">
                  <a:pos x="164" y="42"/>
                </a:cxn>
              </a:cxnLst>
              <a:rect l="0" t="0" r="r" b="b"/>
              <a:pathLst>
                <a:path w="2442" h="923">
                  <a:moveTo>
                    <a:pt x="164" y="42"/>
                  </a:moveTo>
                  <a:cubicBezTo>
                    <a:pt x="328" y="27"/>
                    <a:pt x="846" y="76"/>
                    <a:pt x="1112" y="79"/>
                  </a:cubicBezTo>
                  <a:cubicBezTo>
                    <a:pt x="1378" y="82"/>
                    <a:pt x="1570" y="60"/>
                    <a:pt x="1762" y="60"/>
                  </a:cubicBezTo>
                  <a:cubicBezTo>
                    <a:pt x="1954" y="60"/>
                    <a:pt x="2172" y="0"/>
                    <a:pt x="2264" y="79"/>
                  </a:cubicBezTo>
                  <a:cubicBezTo>
                    <a:pt x="2356" y="158"/>
                    <a:pt x="2296" y="409"/>
                    <a:pt x="2313" y="534"/>
                  </a:cubicBezTo>
                  <a:cubicBezTo>
                    <a:pt x="2330" y="659"/>
                    <a:pt x="2442" y="780"/>
                    <a:pt x="2363" y="831"/>
                  </a:cubicBezTo>
                  <a:cubicBezTo>
                    <a:pt x="2284" y="882"/>
                    <a:pt x="2005" y="829"/>
                    <a:pt x="1840" y="841"/>
                  </a:cubicBezTo>
                  <a:cubicBezTo>
                    <a:pt x="1675" y="853"/>
                    <a:pt x="1469" y="898"/>
                    <a:pt x="1372" y="906"/>
                  </a:cubicBezTo>
                  <a:cubicBezTo>
                    <a:pt x="1275" y="914"/>
                    <a:pt x="1263" y="923"/>
                    <a:pt x="1260" y="887"/>
                  </a:cubicBezTo>
                  <a:cubicBezTo>
                    <a:pt x="1257" y="851"/>
                    <a:pt x="1347" y="764"/>
                    <a:pt x="1353" y="693"/>
                  </a:cubicBezTo>
                  <a:cubicBezTo>
                    <a:pt x="1359" y="622"/>
                    <a:pt x="1333" y="496"/>
                    <a:pt x="1297" y="460"/>
                  </a:cubicBezTo>
                  <a:cubicBezTo>
                    <a:pt x="1261" y="424"/>
                    <a:pt x="1164" y="439"/>
                    <a:pt x="1139" y="478"/>
                  </a:cubicBezTo>
                  <a:cubicBezTo>
                    <a:pt x="1114" y="517"/>
                    <a:pt x="1143" y="626"/>
                    <a:pt x="1149" y="693"/>
                  </a:cubicBezTo>
                  <a:cubicBezTo>
                    <a:pt x="1155" y="760"/>
                    <a:pt x="1225" y="846"/>
                    <a:pt x="1177" y="878"/>
                  </a:cubicBezTo>
                  <a:cubicBezTo>
                    <a:pt x="1129" y="910"/>
                    <a:pt x="1028" y="890"/>
                    <a:pt x="861" y="887"/>
                  </a:cubicBezTo>
                  <a:cubicBezTo>
                    <a:pt x="694" y="884"/>
                    <a:pt x="286" y="881"/>
                    <a:pt x="173" y="859"/>
                  </a:cubicBezTo>
                  <a:cubicBezTo>
                    <a:pt x="60" y="837"/>
                    <a:pt x="191" y="867"/>
                    <a:pt x="183" y="753"/>
                  </a:cubicBezTo>
                  <a:cubicBezTo>
                    <a:pt x="175" y="639"/>
                    <a:pt x="136" y="292"/>
                    <a:pt x="127" y="172"/>
                  </a:cubicBezTo>
                  <a:cubicBezTo>
                    <a:pt x="118" y="52"/>
                    <a:pt x="0" y="57"/>
                    <a:pt x="164" y="42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4" name="Group 2"/>
          <p:cNvGrpSpPr>
            <a:grpSpLocks/>
          </p:cNvGrpSpPr>
          <p:nvPr/>
        </p:nvGrpSpPr>
        <p:grpSpPr bwMode="auto">
          <a:xfrm>
            <a:off x="6786578" y="5143512"/>
            <a:ext cx="857256" cy="552449"/>
            <a:chOff x="1665" y="12835"/>
            <a:chExt cx="1991" cy="1376"/>
          </a:xfrm>
        </p:grpSpPr>
        <p:grpSp>
          <p:nvGrpSpPr>
            <p:cNvPr id="205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210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1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2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3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5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9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0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1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2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06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7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8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9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2" name="Group 16"/>
          <p:cNvGrpSpPr>
            <a:grpSpLocks/>
          </p:cNvGrpSpPr>
          <p:nvPr/>
        </p:nvGrpSpPr>
        <p:grpSpPr bwMode="auto">
          <a:xfrm>
            <a:off x="6500826" y="2857496"/>
            <a:ext cx="1071570" cy="2149483"/>
            <a:chOff x="3685" y="8150"/>
            <a:chExt cx="1913" cy="3639"/>
          </a:xfrm>
        </p:grpSpPr>
        <p:sp>
          <p:nvSpPr>
            <p:cNvPr id="203" name="Freeform 17"/>
            <p:cNvSpPr>
              <a:spLocks/>
            </p:cNvSpPr>
            <p:nvPr/>
          </p:nvSpPr>
          <p:spPr bwMode="auto">
            <a:xfrm>
              <a:off x="4020" y="8906"/>
              <a:ext cx="1091" cy="502"/>
            </a:xfrm>
            <a:custGeom>
              <a:avLst/>
              <a:gdLst/>
              <a:ahLst/>
              <a:cxnLst>
                <a:cxn ang="0">
                  <a:pos x="803" y="299"/>
                </a:cxn>
                <a:cxn ang="0">
                  <a:pos x="710" y="299"/>
                </a:cxn>
                <a:cxn ang="0">
                  <a:pos x="658" y="393"/>
                </a:cxn>
                <a:cxn ang="0">
                  <a:pos x="468" y="393"/>
                </a:cxn>
                <a:cxn ang="0">
                  <a:pos x="377" y="480"/>
                </a:cxn>
                <a:cxn ang="0">
                  <a:pos x="8" y="480"/>
                </a:cxn>
                <a:cxn ang="0">
                  <a:pos x="329" y="347"/>
                </a:cxn>
                <a:cxn ang="0">
                  <a:pos x="329" y="171"/>
                </a:cxn>
                <a:cxn ang="0">
                  <a:pos x="549" y="180"/>
                </a:cxn>
                <a:cxn ang="0">
                  <a:pos x="743" y="115"/>
                </a:cxn>
                <a:cxn ang="0">
                  <a:pos x="1055" y="31"/>
                </a:cxn>
                <a:cxn ang="0">
                  <a:pos x="959" y="299"/>
                </a:cxn>
              </a:cxnLst>
              <a:rect l="0" t="0" r="r" b="b"/>
              <a:pathLst>
                <a:path w="1091" h="502">
                  <a:moveTo>
                    <a:pt x="803" y="299"/>
                  </a:moveTo>
                  <a:cubicBezTo>
                    <a:pt x="768" y="291"/>
                    <a:pt x="734" y="283"/>
                    <a:pt x="710" y="299"/>
                  </a:cubicBezTo>
                  <a:cubicBezTo>
                    <a:pt x="686" y="315"/>
                    <a:pt x="698" y="377"/>
                    <a:pt x="658" y="393"/>
                  </a:cubicBezTo>
                  <a:cubicBezTo>
                    <a:pt x="618" y="409"/>
                    <a:pt x="515" y="379"/>
                    <a:pt x="468" y="393"/>
                  </a:cubicBezTo>
                  <a:cubicBezTo>
                    <a:pt x="421" y="407"/>
                    <a:pt x="454" y="466"/>
                    <a:pt x="377" y="480"/>
                  </a:cubicBezTo>
                  <a:cubicBezTo>
                    <a:pt x="300" y="494"/>
                    <a:pt x="16" y="502"/>
                    <a:pt x="8" y="480"/>
                  </a:cubicBezTo>
                  <a:cubicBezTo>
                    <a:pt x="0" y="458"/>
                    <a:pt x="275" y="399"/>
                    <a:pt x="329" y="347"/>
                  </a:cubicBezTo>
                  <a:cubicBezTo>
                    <a:pt x="383" y="295"/>
                    <a:pt x="292" y="199"/>
                    <a:pt x="329" y="171"/>
                  </a:cubicBezTo>
                  <a:cubicBezTo>
                    <a:pt x="366" y="143"/>
                    <a:pt x="480" y="189"/>
                    <a:pt x="549" y="180"/>
                  </a:cubicBezTo>
                  <a:cubicBezTo>
                    <a:pt x="618" y="171"/>
                    <a:pt x="659" y="140"/>
                    <a:pt x="743" y="115"/>
                  </a:cubicBezTo>
                  <a:cubicBezTo>
                    <a:pt x="827" y="90"/>
                    <a:pt x="1019" y="0"/>
                    <a:pt x="1055" y="31"/>
                  </a:cubicBezTo>
                  <a:cubicBezTo>
                    <a:pt x="1091" y="62"/>
                    <a:pt x="975" y="254"/>
                    <a:pt x="959" y="299"/>
                  </a:cubicBezTo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1" name="Oval 18"/>
            <p:cNvSpPr>
              <a:spLocks noChangeArrowheads="1"/>
            </p:cNvSpPr>
            <p:nvPr/>
          </p:nvSpPr>
          <p:spPr bwMode="auto">
            <a:xfrm>
              <a:off x="4758" y="9205"/>
              <a:ext cx="274" cy="214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2" name="Freeform 19"/>
            <p:cNvSpPr>
              <a:spLocks/>
            </p:cNvSpPr>
            <p:nvPr/>
          </p:nvSpPr>
          <p:spPr bwMode="auto">
            <a:xfrm>
              <a:off x="4611" y="11315"/>
              <a:ext cx="535" cy="474"/>
            </a:xfrm>
            <a:custGeom>
              <a:avLst/>
              <a:gdLst/>
              <a:ahLst/>
              <a:cxnLst>
                <a:cxn ang="0">
                  <a:pos x="26" y="408"/>
                </a:cxn>
                <a:cxn ang="0">
                  <a:pos x="67" y="58"/>
                </a:cxn>
                <a:cxn ang="0">
                  <a:pos x="302" y="58"/>
                </a:cxn>
                <a:cxn ang="0">
                  <a:pos x="532" y="58"/>
                </a:cxn>
                <a:cxn ang="0">
                  <a:pos x="317" y="408"/>
                </a:cxn>
                <a:cxn ang="0">
                  <a:pos x="0" y="456"/>
                </a:cxn>
              </a:cxnLst>
              <a:rect l="0" t="0" r="r" b="b"/>
              <a:pathLst>
                <a:path w="535" h="474">
                  <a:moveTo>
                    <a:pt x="26" y="408"/>
                  </a:moveTo>
                  <a:cubicBezTo>
                    <a:pt x="23" y="262"/>
                    <a:pt x="21" y="116"/>
                    <a:pt x="67" y="58"/>
                  </a:cubicBezTo>
                  <a:cubicBezTo>
                    <a:pt x="113" y="0"/>
                    <a:pt x="225" y="58"/>
                    <a:pt x="302" y="58"/>
                  </a:cubicBezTo>
                  <a:cubicBezTo>
                    <a:pt x="379" y="58"/>
                    <a:pt x="529" y="0"/>
                    <a:pt x="532" y="58"/>
                  </a:cubicBezTo>
                  <a:cubicBezTo>
                    <a:pt x="535" y="116"/>
                    <a:pt x="406" y="342"/>
                    <a:pt x="317" y="408"/>
                  </a:cubicBezTo>
                  <a:cubicBezTo>
                    <a:pt x="228" y="474"/>
                    <a:pt x="114" y="465"/>
                    <a:pt x="0" y="456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3" name="Freeform 20"/>
            <p:cNvSpPr>
              <a:spLocks/>
            </p:cNvSpPr>
            <p:nvPr/>
          </p:nvSpPr>
          <p:spPr bwMode="auto">
            <a:xfrm>
              <a:off x="4758" y="11081"/>
              <a:ext cx="367" cy="332"/>
            </a:xfrm>
            <a:custGeom>
              <a:avLst/>
              <a:gdLst/>
              <a:ahLst/>
              <a:cxnLst>
                <a:cxn ang="0">
                  <a:pos x="34" y="234"/>
                </a:cxn>
                <a:cxn ang="0">
                  <a:pos x="65" y="30"/>
                </a:cxn>
                <a:cxn ang="0">
                  <a:pos x="325" y="53"/>
                </a:cxn>
                <a:cxn ang="0">
                  <a:pos x="317" y="292"/>
                </a:cxn>
                <a:cxn ang="0">
                  <a:pos x="65" y="292"/>
                </a:cxn>
                <a:cxn ang="0">
                  <a:pos x="0" y="292"/>
                </a:cxn>
              </a:cxnLst>
              <a:rect l="0" t="0" r="r" b="b"/>
              <a:pathLst>
                <a:path w="367" h="332">
                  <a:moveTo>
                    <a:pt x="34" y="234"/>
                  </a:moveTo>
                  <a:cubicBezTo>
                    <a:pt x="25" y="147"/>
                    <a:pt x="17" y="60"/>
                    <a:pt x="65" y="30"/>
                  </a:cubicBezTo>
                  <a:cubicBezTo>
                    <a:pt x="113" y="0"/>
                    <a:pt x="283" y="9"/>
                    <a:pt x="325" y="53"/>
                  </a:cubicBezTo>
                  <a:cubicBezTo>
                    <a:pt x="367" y="97"/>
                    <a:pt x="360" y="252"/>
                    <a:pt x="317" y="292"/>
                  </a:cubicBezTo>
                  <a:cubicBezTo>
                    <a:pt x="274" y="332"/>
                    <a:pt x="118" y="292"/>
                    <a:pt x="65" y="292"/>
                  </a:cubicBezTo>
                  <a:cubicBezTo>
                    <a:pt x="12" y="292"/>
                    <a:pt x="6" y="292"/>
                    <a:pt x="0" y="29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4" name="Freeform 21"/>
            <p:cNvSpPr>
              <a:spLocks/>
            </p:cNvSpPr>
            <p:nvPr/>
          </p:nvSpPr>
          <p:spPr bwMode="auto">
            <a:xfrm>
              <a:off x="4884" y="10823"/>
              <a:ext cx="349" cy="314"/>
            </a:xfrm>
            <a:custGeom>
              <a:avLst/>
              <a:gdLst/>
              <a:ahLst/>
              <a:cxnLst>
                <a:cxn ang="0">
                  <a:pos x="29" y="258"/>
                </a:cxn>
                <a:cxn ang="0">
                  <a:pos x="86" y="21"/>
                </a:cxn>
                <a:cxn ang="0">
                  <a:pos x="320" y="134"/>
                </a:cxn>
                <a:cxn ang="0">
                  <a:pos x="259" y="288"/>
                </a:cxn>
                <a:cxn ang="0">
                  <a:pos x="29" y="258"/>
                </a:cxn>
              </a:cxnLst>
              <a:rect l="0" t="0" r="r" b="b"/>
              <a:pathLst>
                <a:path w="349" h="314">
                  <a:moveTo>
                    <a:pt x="29" y="258"/>
                  </a:moveTo>
                  <a:cubicBezTo>
                    <a:pt x="0" y="214"/>
                    <a:pt x="37" y="42"/>
                    <a:pt x="86" y="21"/>
                  </a:cubicBezTo>
                  <a:cubicBezTo>
                    <a:pt x="135" y="0"/>
                    <a:pt x="291" y="90"/>
                    <a:pt x="320" y="134"/>
                  </a:cubicBezTo>
                  <a:cubicBezTo>
                    <a:pt x="349" y="178"/>
                    <a:pt x="308" y="262"/>
                    <a:pt x="259" y="288"/>
                  </a:cubicBezTo>
                  <a:cubicBezTo>
                    <a:pt x="210" y="314"/>
                    <a:pt x="58" y="302"/>
                    <a:pt x="29" y="258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5" name="Freeform 22"/>
            <p:cNvSpPr>
              <a:spLocks/>
            </p:cNvSpPr>
            <p:nvPr/>
          </p:nvSpPr>
          <p:spPr bwMode="auto">
            <a:xfrm>
              <a:off x="5027" y="10609"/>
              <a:ext cx="365" cy="367"/>
            </a:xfrm>
            <a:custGeom>
              <a:avLst/>
              <a:gdLst/>
              <a:ahLst/>
              <a:cxnLst>
                <a:cxn ang="0">
                  <a:pos x="48" y="214"/>
                </a:cxn>
                <a:cxn ang="0">
                  <a:pos x="48" y="19"/>
                </a:cxn>
                <a:cxn ang="0">
                  <a:pos x="339" y="98"/>
                </a:cxn>
                <a:cxn ang="0">
                  <a:pos x="206" y="348"/>
                </a:cxn>
                <a:cxn ang="0">
                  <a:pos x="48" y="214"/>
                </a:cxn>
              </a:cxnLst>
              <a:rect l="0" t="0" r="r" b="b"/>
              <a:pathLst>
                <a:path w="365" h="367">
                  <a:moveTo>
                    <a:pt x="48" y="214"/>
                  </a:moveTo>
                  <a:cubicBezTo>
                    <a:pt x="22" y="159"/>
                    <a:pt x="0" y="38"/>
                    <a:pt x="48" y="19"/>
                  </a:cubicBezTo>
                  <a:cubicBezTo>
                    <a:pt x="96" y="0"/>
                    <a:pt x="313" y="43"/>
                    <a:pt x="339" y="98"/>
                  </a:cubicBezTo>
                  <a:cubicBezTo>
                    <a:pt x="365" y="153"/>
                    <a:pt x="254" y="329"/>
                    <a:pt x="206" y="348"/>
                  </a:cubicBezTo>
                  <a:cubicBezTo>
                    <a:pt x="158" y="367"/>
                    <a:pt x="74" y="269"/>
                    <a:pt x="48" y="21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6" name="Freeform 23"/>
            <p:cNvSpPr>
              <a:spLocks/>
            </p:cNvSpPr>
            <p:nvPr/>
          </p:nvSpPr>
          <p:spPr bwMode="auto">
            <a:xfrm>
              <a:off x="5031" y="10343"/>
              <a:ext cx="396" cy="347"/>
            </a:xfrm>
            <a:custGeom>
              <a:avLst/>
              <a:gdLst/>
              <a:ahLst/>
              <a:cxnLst>
                <a:cxn ang="0">
                  <a:pos x="94" y="266"/>
                </a:cxn>
                <a:cxn ang="0">
                  <a:pos x="44" y="34"/>
                </a:cxn>
                <a:cxn ang="0">
                  <a:pos x="361" y="62"/>
                </a:cxn>
                <a:cxn ang="0">
                  <a:pos x="255" y="313"/>
                </a:cxn>
                <a:cxn ang="0">
                  <a:pos x="94" y="266"/>
                </a:cxn>
              </a:cxnLst>
              <a:rect l="0" t="0" r="r" b="b"/>
              <a:pathLst>
                <a:path w="396" h="347">
                  <a:moveTo>
                    <a:pt x="94" y="266"/>
                  </a:moveTo>
                  <a:cubicBezTo>
                    <a:pt x="59" y="220"/>
                    <a:pt x="0" y="68"/>
                    <a:pt x="44" y="34"/>
                  </a:cubicBezTo>
                  <a:cubicBezTo>
                    <a:pt x="88" y="0"/>
                    <a:pt x="326" y="16"/>
                    <a:pt x="361" y="62"/>
                  </a:cubicBezTo>
                  <a:cubicBezTo>
                    <a:pt x="396" y="108"/>
                    <a:pt x="296" y="279"/>
                    <a:pt x="255" y="313"/>
                  </a:cubicBezTo>
                  <a:cubicBezTo>
                    <a:pt x="214" y="347"/>
                    <a:pt x="129" y="312"/>
                    <a:pt x="94" y="26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7" name="Freeform 24"/>
            <p:cNvSpPr>
              <a:spLocks/>
            </p:cNvSpPr>
            <p:nvPr/>
          </p:nvSpPr>
          <p:spPr bwMode="auto">
            <a:xfrm>
              <a:off x="4979" y="10122"/>
              <a:ext cx="421" cy="321"/>
            </a:xfrm>
            <a:custGeom>
              <a:avLst/>
              <a:gdLst/>
              <a:ahLst/>
              <a:cxnLst>
                <a:cxn ang="0">
                  <a:pos x="96" y="221"/>
                </a:cxn>
                <a:cxn ang="0">
                  <a:pos x="48" y="32"/>
                </a:cxn>
                <a:cxn ang="0">
                  <a:pos x="387" y="42"/>
                </a:cxn>
                <a:cxn ang="0">
                  <a:pos x="254" y="283"/>
                </a:cxn>
                <a:cxn ang="0">
                  <a:pos x="146" y="274"/>
                </a:cxn>
              </a:cxnLst>
              <a:rect l="0" t="0" r="r" b="b"/>
              <a:pathLst>
                <a:path w="421" h="321">
                  <a:moveTo>
                    <a:pt x="96" y="221"/>
                  </a:moveTo>
                  <a:cubicBezTo>
                    <a:pt x="48" y="141"/>
                    <a:pt x="0" y="62"/>
                    <a:pt x="48" y="32"/>
                  </a:cubicBezTo>
                  <a:cubicBezTo>
                    <a:pt x="96" y="2"/>
                    <a:pt x="353" y="0"/>
                    <a:pt x="387" y="42"/>
                  </a:cubicBezTo>
                  <a:cubicBezTo>
                    <a:pt x="421" y="84"/>
                    <a:pt x="294" y="245"/>
                    <a:pt x="254" y="283"/>
                  </a:cubicBezTo>
                  <a:cubicBezTo>
                    <a:pt x="214" y="321"/>
                    <a:pt x="180" y="297"/>
                    <a:pt x="146" y="274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8" name="Freeform 25"/>
            <p:cNvSpPr>
              <a:spLocks/>
            </p:cNvSpPr>
            <p:nvPr/>
          </p:nvSpPr>
          <p:spPr bwMode="auto">
            <a:xfrm>
              <a:off x="5035" y="9880"/>
              <a:ext cx="317" cy="285"/>
            </a:xfrm>
            <a:custGeom>
              <a:avLst/>
              <a:gdLst/>
              <a:ahLst/>
              <a:cxnLst>
                <a:cxn ang="0">
                  <a:pos x="40" y="242"/>
                </a:cxn>
                <a:cxn ang="0">
                  <a:pos x="40" y="42"/>
                </a:cxn>
                <a:cxn ang="0">
                  <a:pos x="279" y="33"/>
                </a:cxn>
                <a:cxn ang="0">
                  <a:pos x="270" y="242"/>
                </a:cxn>
                <a:cxn ang="0">
                  <a:pos x="40" y="242"/>
                </a:cxn>
              </a:cxnLst>
              <a:rect l="0" t="0" r="r" b="b"/>
              <a:pathLst>
                <a:path w="317" h="285">
                  <a:moveTo>
                    <a:pt x="40" y="242"/>
                  </a:moveTo>
                  <a:cubicBezTo>
                    <a:pt x="2" y="209"/>
                    <a:pt x="0" y="77"/>
                    <a:pt x="40" y="42"/>
                  </a:cubicBezTo>
                  <a:cubicBezTo>
                    <a:pt x="80" y="7"/>
                    <a:pt x="241" y="0"/>
                    <a:pt x="279" y="33"/>
                  </a:cubicBezTo>
                  <a:cubicBezTo>
                    <a:pt x="317" y="66"/>
                    <a:pt x="310" y="199"/>
                    <a:pt x="270" y="242"/>
                  </a:cubicBezTo>
                  <a:cubicBezTo>
                    <a:pt x="230" y="285"/>
                    <a:pt x="78" y="275"/>
                    <a:pt x="40" y="242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9" name="Freeform 26"/>
            <p:cNvSpPr>
              <a:spLocks/>
            </p:cNvSpPr>
            <p:nvPr/>
          </p:nvSpPr>
          <p:spPr bwMode="auto">
            <a:xfrm>
              <a:off x="5000" y="9660"/>
              <a:ext cx="332" cy="311"/>
            </a:xfrm>
            <a:custGeom>
              <a:avLst/>
              <a:gdLst/>
              <a:ahLst/>
              <a:cxnLst>
                <a:cxn ang="0">
                  <a:pos x="125" y="220"/>
                </a:cxn>
                <a:cxn ang="0">
                  <a:pos x="27" y="40"/>
                </a:cxn>
                <a:cxn ang="0">
                  <a:pos x="286" y="40"/>
                </a:cxn>
                <a:cxn ang="0">
                  <a:pos x="305" y="281"/>
                </a:cxn>
                <a:cxn ang="0">
                  <a:pos x="125" y="220"/>
                </a:cxn>
              </a:cxnLst>
              <a:rect l="0" t="0" r="r" b="b"/>
              <a:pathLst>
                <a:path w="332" h="311">
                  <a:moveTo>
                    <a:pt x="125" y="220"/>
                  </a:moveTo>
                  <a:cubicBezTo>
                    <a:pt x="79" y="180"/>
                    <a:pt x="0" y="70"/>
                    <a:pt x="27" y="40"/>
                  </a:cubicBezTo>
                  <a:cubicBezTo>
                    <a:pt x="54" y="10"/>
                    <a:pt x="240" y="0"/>
                    <a:pt x="286" y="40"/>
                  </a:cubicBezTo>
                  <a:cubicBezTo>
                    <a:pt x="332" y="80"/>
                    <a:pt x="328" y="251"/>
                    <a:pt x="305" y="281"/>
                  </a:cubicBezTo>
                  <a:cubicBezTo>
                    <a:pt x="282" y="311"/>
                    <a:pt x="171" y="260"/>
                    <a:pt x="125" y="220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0" name="Freeform 27"/>
            <p:cNvSpPr>
              <a:spLocks/>
            </p:cNvSpPr>
            <p:nvPr/>
          </p:nvSpPr>
          <p:spPr bwMode="auto">
            <a:xfrm>
              <a:off x="4802" y="9386"/>
              <a:ext cx="431" cy="314"/>
            </a:xfrm>
            <a:custGeom>
              <a:avLst/>
              <a:gdLst/>
              <a:ahLst/>
              <a:cxnLst>
                <a:cxn ang="0">
                  <a:pos x="431" y="314"/>
                </a:cxn>
                <a:cxn ang="0">
                  <a:pos x="323" y="33"/>
                </a:cxn>
                <a:cxn ang="0">
                  <a:pos x="21" y="118"/>
                </a:cxn>
                <a:cxn ang="0">
                  <a:pos x="198" y="314"/>
                </a:cxn>
              </a:cxnLst>
              <a:rect l="0" t="0" r="r" b="b"/>
              <a:pathLst>
                <a:path w="431" h="314">
                  <a:moveTo>
                    <a:pt x="431" y="314"/>
                  </a:moveTo>
                  <a:cubicBezTo>
                    <a:pt x="411" y="190"/>
                    <a:pt x="391" y="66"/>
                    <a:pt x="323" y="33"/>
                  </a:cubicBezTo>
                  <a:cubicBezTo>
                    <a:pt x="255" y="0"/>
                    <a:pt x="42" y="71"/>
                    <a:pt x="21" y="118"/>
                  </a:cubicBezTo>
                  <a:cubicBezTo>
                    <a:pt x="0" y="165"/>
                    <a:pt x="99" y="239"/>
                    <a:pt x="198" y="314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1" name="Freeform 28"/>
            <p:cNvSpPr>
              <a:spLocks/>
            </p:cNvSpPr>
            <p:nvPr/>
          </p:nvSpPr>
          <p:spPr bwMode="auto">
            <a:xfrm>
              <a:off x="4691" y="8150"/>
              <a:ext cx="907" cy="1663"/>
            </a:xfrm>
            <a:custGeom>
              <a:avLst/>
              <a:gdLst/>
              <a:ahLst/>
              <a:cxnLst>
                <a:cxn ang="0">
                  <a:pos x="309" y="1055"/>
                </a:cxn>
                <a:cxn ang="0">
                  <a:pos x="336" y="1149"/>
                </a:cxn>
                <a:cxn ang="0">
                  <a:pos x="420" y="1149"/>
                </a:cxn>
                <a:cxn ang="0">
                  <a:pos x="434" y="1269"/>
                </a:cxn>
                <a:cxn ang="0">
                  <a:pos x="600" y="1149"/>
                </a:cxn>
                <a:cxn ang="0">
                  <a:pos x="600" y="1258"/>
                </a:cxn>
                <a:cxn ang="0">
                  <a:pos x="542" y="1476"/>
                </a:cxn>
                <a:cxn ang="0">
                  <a:pos x="701" y="1428"/>
                </a:cxn>
                <a:cxn ang="0">
                  <a:pos x="701" y="1269"/>
                </a:cxn>
                <a:cxn ang="0">
                  <a:pos x="855" y="1643"/>
                </a:cxn>
                <a:cxn ang="0">
                  <a:pos x="855" y="1149"/>
                </a:cxn>
                <a:cxn ang="0">
                  <a:pos x="542" y="917"/>
                </a:cxn>
                <a:cxn ang="0">
                  <a:pos x="709" y="787"/>
                </a:cxn>
                <a:cxn ang="0">
                  <a:pos x="641" y="601"/>
                </a:cxn>
                <a:cxn ang="0">
                  <a:pos x="736" y="601"/>
                </a:cxn>
                <a:cxn ang="0">
                  <a:pos x="736" y="482"/>
                </a:cxn>
                <a:cxn ang="0">
                  <a:pos x="641" y="482"/>
                </a:cxn>
                <a:cxn ang="0">
                  <a:pos x="790" y="416"/>
                </a:cxn>
                <a:cxn ang="0">
                  <a:pos x="800" y="248"/>
                </a:cxn>
                <a:cxn ang="0">
                  <a:pos x="384" y="482"/>
                </a:cxn>
                <a:cxn ang="0">
                  <a:pos x="455" y="174"/>
                </a:cxn>
                <a:cxn ang="0">
                  <a:pos x="336" y="295"/>
                </a:cxn>
                <a:cxn ang="0">
                  <a:pos x="309" y="53"/>
                </a:cxn>
                <a:cxn ang="0">
                  <a:pos x="101" y="63"/>
                </a:cxn>
                <a:cxn ang="0">
                  <a:pos x="39" y="434"/>
                </a:cxn>
                <a:cxn ang="0">
                  <a:pos x="336" y="756"/>
                </a:cxn>
                <a:cxn ang="0">
                  <a:pos x="309" y="1055"/>
                </a:cxn>
              </a:cxnLst>
              <a:rect l="0" t="0" r="r" b="b"/>
              <a:pathLst>
                <a:path w="907" h="1663">
                  <a:moveTo>
                    <a:pt x="309" y="1055"/>
                  </a:moveTo>
                  <a:cubicBezTo>
                    <a:pt x="309" y="1120"/>
                    <a:pt x="317" y="1133"/>
                    <a:pt x="336" y="1149"/>
                  </a:cubicBezTo>
                  <a:cubicBezTo>
                    <a:pt x="355" y="1165"/>
                    <a:pt x="404" y="1129"/>
                    <a:pt x="420" y="1149"/>
                  </a:cubicBezTo>
                  <a:cubicBezTo>
                    <a:pt x="436" y="1169"/>
                    <a:pt x="404" y="1269"/>
                    <a:pt x="434" y="1269"/>
                  </a:cubicBezTo>
                  <a:cubicBezTo>
                    <a:pt x="464" y="1269"/>
                    <a:pt x="572" y="1151"/>
                    <a:pt x="600" y="1149"/>
                  </a:cubicBezTo>
                  <a:cubicBezTo>
                    <a:pt x="628" y="1147"/>
                    <a:pt x="610" y="1204"/>
                    <a:pt x="600" y="1258"/>
                  </a:cubicBezTo>
                  <a:cubicBezTo>
                    <a:pt x="590" y="1312"/>
                    <a:pt x="525" y="1448"/>
                    <a:pt x="542" y="1476"/>
                  </a:cubicBezTo>
                  <a:cubicBezTo>
                    <a:pt x="559" y="1504"/>
                    <a:pt x="675" y="1462"/>
                    <a:pt x="701" y="1428"/>
                  </a:cubicBezTo>
                  <a:cubicBezTo>
                    <a:pt x="727" y="1394"/>
                    <a:pt x="675" y="1233"/>
                    <a:pt x="701" y="1269"/>
                  </a:cubicBezTo>
                  <a:cubicBezTo>
                    <a:pt x="727" y="1305"/>
                    <a:pt x="829" y="1663"/>
                    <a:pt x="855" y="1643"/>
                  </a:cubicBezTo>
                  <a:cubicBezTo>
                    <a:pt x="881" y="1623"/>
                    <a:pt x="907" y="1270"/>
                    <a:pt x="855" y="1149"/>
                  </a:cubicBezTo>
                  <a:cubicBezTo>
                    <a:pt x="803" y="1028"/>
                    <a:pt x="566" y="977"/>
                    <a:pt x="542" y="917"/>
                  </a:cubicBezTo>
                  <a:cubicBezTo>
                    <a:pt x="518" y="857"/>
                    <a:pt x="692" y="840"/>
                    <a:pt x="709" y="787"/>
                  </a:cubicBezTo>
                  <a:cubicBezTo>
                    <a:pt x="726" y="734"/>
                    <a:pt x="637" y="632"/>
                    <a:pt x="641" y="601"/>
                  </a:cubicBezTo>
                  <a:cubicBezTo>
                    <a:pt x="645" y="570"/>
                    <a:pt x="720" y="621"/>
                    <a:pt x="736" y="601"/>
                  </a:cubicBezTo>
                  <a:cubicBezTo>
                    <a:pt x="752" y="581"/>
                    <a:pt x="752" y="502"/>
                    <a:pt x="736" y="482"/>
                  </a:cubicBezTo>
                  <a:cubicBezTo>
                    <a:pt x="720" y="462"/>
                    <a:pt x="632" y="493"/>
                    <a:pt x="641" y="482"/>
                  </a:cubicBezTo>
                  <a:cubicBezTo>
                    <a:pt x="650" y="471"/>
                    <a:pt x="763" y="455"/>
                    <a:pt x="790" y="416"/>
                  </a:cubicBezTo>
                  <a:cubicBezTo>
                    <a:pt x="817" y="377"/>
                    <a:pt x="868" y="237"/>
                    <a:pt x="800" y="248"/>
                  </a:cubicBezTo>
                  <a:cubicBezTo>
                    <a:pt x="732" y="259"/>
                    <a:pt x="441" y="494"/>
                    <a:pt x="384" y="482"/>
                  </a:cubicBezTo>
                  <a:cubicBezTo>
                    <a:pt x="327" y="470"/>
                    <a:pt x="463" y="205"/>
                    <a:pt x="455" y="174"/>
                  </a:cubicBezTo>
                  <a:cubicBezTo>
                    <a:pt x="447" y="143"/>
                    <a:pt x="360" y="315"/>
                    <a:pt x="336" y="295"/>
                  </a:cubicBezTo>
                  <a:cubicBezTo>
                    <a:pt x="312" y="275"/>
                    <a:pt x="348" y="92"/>
                    <a:pt x="309" y="53"/>
                  </a:cubicBezTo>
                  <a:cubicBezTo>
                    <a:pt x="270" y="14"/>
                    <a:pt x="146" y="0"/>
                    <a:pt x="101" y="63"/>
                  </a:cubicBezTo>
                  <a:cubicBezTo>
                    <a:pt x="56" y="126"/>
                    <a:pt x="0" y="318"/>
                    <a:pt x="39" y="434"/>
                  </a:cubicBezTo>
                  <a:cubicBezTo>
                    <a:pt x="78" y="550"/>
                    <a:pt x="296" y="652"/>
                    <a:pt x="336" y="756"/>
                  </a:cubicBezTo>
                  <a:cubicBezTo>
                    <a:pt x="376" y="860"/>
                    <a:pt x="309" y="990"/>
                    <a:pt x="309" y="1055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2" name="Freeform 29"/>
            <p:cNvSpPr>
              <a:spLocks/>
            </p:cNvSpPr>
            <p:nvPr/>
          </p:nvSpPr>
          <p:spPr bwMode="auto">
            <a:xfrm>
              <a:off x="3685" y="8276"/>
              <a:ext cx="1285" cy="697"/>
            </a:xfrm>
            <a:custGeom>
              <a:avLst/>
              <a:gdLst/>
              <a:ahLst/>
              <a:cxnLst>
                <a:cxn ang="0">
                  <a:pos x="1045" y="243"/>
                </a:cxn>
                <a:cxn ang="0">
                  <a:pos x="839" y="104"/>
                </a:cxn>
                <a:cxn ang="0">
                  <a:pos x="576" y="11"/>
                </a:cxn>
                <a:cxn ang="0">
                  <a:pos x="287" y="39"/>
                </a:cxn>
                <a:cxn ang="0">
                  <a:pos x="78" y="225"/>
                </a:cxn>
                <a:cxn ang="0">
                  <a:pos x="10" y="356"/>
                </a:cxn>
                <a:cxn ang="0">
                  <a:pos x="140" y="356"/>
                </a:cxn>
                <a:cxn ang="0">
                  <a:pos x="360" y="225"/>
                </a:cxn>
                <a:cxn ang="0">
                  <a:pos x="360" y="410"/>
                </a:cxn>
                <a:cxn ang="0">
                  <a:pos x="526" y="410"/>
                </a:cxn>
                <a:cxn ang="0">
                  <a:pos x="651" y="206"/>
                </a:cxn>
                <a:cxn ang="0">
                  <a:pos x="761" y="541"/>
                </a:cxn>
                <a:cxn ang="0">
                  <a:pos x="901" y="541"/>
                </a:cxn>
                <a:cxn ang="0">
                  <a:pos x="1078" y="429"/>
                </a:cxn>
                <a:cxn ang="0">
                  <a:pos x="1279" y="661"/>
                </a:cxn>
                <a:cxn ang="0">
                  <a:pos x="1045" y="243"/>
                </a:cxn>
              </a:cxnLst>
              <a:rect l="0" t="0" r="r" b="b"/>
              <a:pathLst>
                <a:path w="1285" h="697">
                  <a:moveTo>
                    <a:pt x="1045" y="243"/>
                  </a:moveTo>
                  <a:cubicBezTo>
                    <a:pt x="972" y="150"/>
                    <a:pt x="917" y="143"/>
                    <a:pt x="839" y="104"/>
                  </a:cubicBezTo>
                  <a:cubicBezTo>
                    <a:pt x="761" y="65"/>
                    <a:pt x="668" y="22"/>
                    <a:pt x="576" y="11"/>
                  </a:cubicBezTo>
                  <a:cubicBezTo>
                    <a:pt x="484" y="0"/>
                    <a:pt x="370" y="3"/>
                    <a:pt x="287" y="39"/>
                  </a:cubicBezTo>
                  <a:cubicBezTo>
                    <a:pt x="204" y="75"/>
                    <a:pt x="124" y="172"/>
                    <a:pt x="78" y="225"/>
                  </a:cubicBezTo>
                  <a:cubicBezTo>
                    <a:pt x="32" y="278"/>
                    <a:pt x="0" y="334"/>
                    <a:pt x="10" y="356"/>
                  </a:cubicBezTo>
                  <a:cubicBezTo>
                    <a:pt x="20" y="378"/>
                    <a:pt x="82" y="378"/>
                    <a:pt x="140" y="356"/>
                  </a:cubicBezTo>
                  <a:cubicBezTo>
                    <a:pt x="198" y="334"/>
                    <a:pt x="323" y="216"/>
                    <a:pt x="360" y="225"/>
                  </a:cubicBezTo>
                  <a:cubicBezTo>
                    <a:pt x="397" y="234"/>
                    <a:pt x="332" y="379"/>
                    <a:pt x="360" y="410"/>
                  </a:cubicBezTo>
                  <a:cubicBezTo>
                    <a:pt x="388" y="441"/>
                    <a:pt x="478" y="444"/>
                    <a:pt x="526" y="410"/>
                  </a:cubicBezTo>
                  <a:cubicBezTo>
                    <a:pt x="574" y="376"/>
                    <a:pt x="612" y="184"/>
                    <a:pt x="651" y="206"/>
                  </a:cubicBezTo>
                  <a:cubicBezTo>
                    <a:pt x="690" y="228"/>
                    <a:pt x="719" y="485"/>
                    <a:pt x="761" y="541"/>
                  </a:cubicBezTo>
                  <a:cubicBezTo>
                    <a:pt x="803" y="597"/>
                    <a:pt x="848" y="560"/>
                    <a:pt x="901" y="541"/>
                  </a:cubicBezTo>
                  <a:cubicBezTo>
                    <a:pt x="954" y="522"/>
                    <a:pt x="1015" y="409"/>
                    <a:pt x="1078" y="429"/>
                  </a:cubicBezTo>
                  <a:cubicBezTo>
                    <a:pt x="1141" y="449"/>
                    <a:pt x="1285" y="697"/>
                    <a:pt x="1279" y="661"/>
                  </a:cubicBezTo>
                  <a:cubicBezTo>
                    <a:pt x="1273" y="625"/>
                    <a:pt x="1118" y="336"/>
                    <a:pt x="1045" y="243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3" name="Freeform 30"/>
            <p:cNvSpPr>
              <a:spLocks/>
            </p:cNvSpPr>
            <p:nvPr/>
          </p:nvSpPr>
          <p:spPr bwMode="auto">
            <a:xfrm>
              <a:off x="3739" y="8653"/>
              <a:ext cx="1225" cy="686"/>
            </a:xfrm>
            <a:custGeom>
              <a:avLst/>
              <a:gdLst/>
              <a:ahLst/>
              <a:cxnLst>
                <a:cxn ang="0">
                  <a:pos x="1174" y="253"/>
                </a:cxn>
                <a:cxn ang="0">
                  <a:pos x="1019" y="33"/>
                </a:cxn>
                <a:cxn ang="0">
                  <a:pos x="472" y="52"/>
                </a:cxn>
                <a:cxn ang="0">
                  <a:pos x="167" y="182"/>
                </a:cxn>
                <a:cxn ang="0">
                  <a:pos x="24" y="405"/>
                </a:cxn>
                <a:cxn ang="0">
                  <a:pos x="24" y="646"/>
                </a:cxn>
                <a:cxn ang="0">
                  <a:pos x="86" y="646"/>
                </a:cxn>
                <a:cxn ang="0">
                  <a:pos x="233" y="442"/>
                </a:cxn>
                <a:cxn ang="0">
                  <a:pos x="281" y="600"/>
                </a:cxn>
                <a:cxn ang="0">
                  <a:pos x="472" y="552"/>
                </a:cxn>
                <a:cxn ang="0">
                  <a:pos x="414" y="377"/>
                </a:cxn>
                <a:cxn ang="0">
                  <a:pos x="785" y="320"/>
                </a:cxn>
                <a:cxn ang="0">
                  <a:pos x="847" y="396"/>
                </a:cxn>
                <a:cxn ang="0">
                  <a:pos x="939" y="173"/>
                </a:cxn>
                <a:cxn ang="0">
                  <a:pos x="1024" y="284"/>
                </a:cxn>
                <a:cxn ang="0">
                  <a:pos x="1225" y="284"/>
                </a:cxn>
              </a:cxnLst>
              <a:rect l="0" t="0" r="r" b="b"/>
              <a:pathLst>
                <a:path w="1225" h="686">
                  <a:moveTo>
                    <a:pt x="1174" y="253"/>
                  </a:moveTo>
                  <a:cubicBezTo>
                    <a:pt x="1155" y="159"/>
                    <a:pt x="1136" y="66"/>
                    <a:pt x="1019" y="33"/>
                  </a:cubicBezTo>
                  <a:cubicBezTo>
                    <a:pt x="902" y="0"/>
                    <a:pt x="614" y="27"/>
                    <a:pt x="472" y="52"/>
                  </a:cubicBezTo>
                  <a:cubicBezTo>
                    <a:pt x="330" y="77"/>
                    <a:pt x="242" y="123"/>
                    <a:pt x="167" y="182"/>
                  </a:cubicBezTo>
                  <a:cubicBezTo>
                    <a:pt x="92" y="241"/>
                    <a:pt x="48" y="328"/>
                    <a:pt x="24" y="405"/>
                  </a:cubicBezTo>
                  <a:cubicBezTo>
                    <a:pt x="0" y="482"/>
                    <a:pt x="14" y="606"/>
                    <a:pt x="24" y="646"/>
                  </a:cubicBezTo>
                  <a:cubicBezTo>
                    <a:pt x="34" y="686"/>
                    <a:pt x="51" y="680"/>
                    <a:pt x="86" y="646"/>
                  </a:cubicBezTo>
                  <a:cubicBezTo>
                    <a:pt x="121" y="612"/>
                    <a:pt x="201" y="450"/>
                    <a:pt x="233" y="442"/>
                  </a:cubicBezTo>
                  <a:cubicBezTo>
                    <a:pt x="265" y="434"/>
                    <a:pt x="241" y="582"/>
                    <a:pt x="281" y="600"/>
                  </a:cubicBezTo>
                  <a:cubicBezTo>
                    <a:pt x="321" y="618"/>
                    <a:pt x="450" y="589"/>
                    <a:pt x="472" y="552"/>
                  </a:cubicBezTo>
                  <a:cubicBezTo>
                    <a:pt x="494" y="515"/>
                    <a:pt x="362" y="416"/>
                    <a:pt x="414" y="377"/>
                  </a:cubicBezTo>
                  <a:cubicBezTo>
                    <a:pt x="466" y="338"/>
                    <a:pt x="713" y="317"/>
                    <a:pt x="785" y="320"/>
                  </a:cubicBezTo>
                  <a:cubicBezTo>
                    <a:pt x="857" y="323"/>
                    <a:pt x="821" y="421"/>
                    <a:pt x="847" y="396"/>
                  </a:cubicBezTo>
                  <a:cubicBezTo>
                    <a:pt x="873" y="371"/>
                    <a:pt x="910" y="192"/>
                    <a:pt x="939" y="173"/>
                  </a:cubicBezTo>
                  <a:cubicBezTo>
                    <a:pt x="968" y="154"/>
                    <a:pt x="976" y="266"/>
                    <a:pt x="1024" y="284"/>
                  </a:cubicBezTo>
                  <a:cubicBezTo>
                    <a:pt x="1072" y="302"/>
                    <a:pt x="1148" y="293"/>
                    <a:pt x="1225" y="284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4" name="Oval 31"/>
            <p:cNvSpPr>
              <a:spLocks noChangeArrowheads="1"/>
            </p:cNvSpPr>
            <p:nvPr/>
          </p:nvSpPr>
          <p:spPr bwMode="auto">
            <a:xfrm>
              <a:off x="4523" y="9236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45" name="Group 5"/>
          <p:cNvGrpSpPr>
            <a:grpSpLocks/>
          </p:cNvGrpSpPr>
          <p:nvPr/>
        </p:nvGrpSpPr>
        <p:grpSpPr bwMode="auto">
          <a:xfrm>
            <a:off x="7429520" y="1928802"/>
            <a:ext cx="1714480" cy="3217870"/>
            <a:chOff x="1739" y="7975"/>
            <a:chExt cx="2267" cy="4175"/>
          </a:xfrm>
        </p:grpSpPr>
        <p:sp>
          <p:nvSpPr>
            <p:cNvPr id="246" name="Freeform 6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7" name="Freeform 7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8" name="Freeform 8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9" name="Freeform 9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0" name="Freeform 10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1" name="Freeform 11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2" name="Freeform 12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3" name="Freeform 13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4" name="Freeform 14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5" name="Freeform 15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6" name="Oval 16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7" name="Oval 17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8" name="Oval 18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9" name="Freeform 19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0" name="Freeform 20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1" name="Freeform 21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62" name="Group 141"/>
          <p:cNvGrpSpPr>
            <a:grpSpLocks/>
          </p:cNvGrpSpPr>
          <p:nvPr/>
        </p:nvGrpSpPr>
        <p:grpSpPr bwMode="auto">
          <a:xfrm>
            <a:off x="386925" y="173983"/>
            <a:ext cx="785818" cy="714380"/>
            <a:chOff x="2904" y="8552"/>
            <a:chExt cx="1493" cy="1547"/>
          </a:xfrm>
        </p:grpSpPr>
        <p:sp>
          <p:nvSpPr>
            <p:cNvPr id="263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4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5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70" name="Group 141"/>
          <p:cNvGrpSpPr>
            <a:grpSpLocks/>
          </p:cNvGrpSpPr>
          <p:nvPr/>
        </p:nvGrpSpPr>
        <p:grpSpPr bwMode="auto">
          <a:xfrm>
            <a:off x="1623185" y="341744"/>
            <a:ext cx="785818" cy="714380"/>
            <a:chOff x="2904" y="8552"/>
            <a:chExt cx="1493" cy="1547"/>
          </a:xfrm>
        </p:grpSpPr>
        <p:sp>
          <p:nvSpPr>
            <p:cNvPr id="271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2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3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4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5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6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7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78" name="Group 141"/>
          <p:cNvGrpSpPr>
            <a:grpSpLocks/>
          </p:cNvGrpSpPr>
          <p:nvPr/>
        </p:nvGrpSpPr>
        <p:grpSpPr bwMode="auto">
          <a:xfrm>
            <a:off x="774553" y="899286"/>
            <a:ext cx="785818" cy="714380"/>
            <a:chOff x="2904" y="8552"/>
            <a:chExt cx="1493" cy="1547"/>
          </a:xfrm>
        </p:grpSpPr>
        <p:sp>
          <p:nvSpPr>
            <p:cNvPr id="279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0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1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2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3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4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5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4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16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87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8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89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90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1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2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3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4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5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6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7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8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9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0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301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17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23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4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5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6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7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8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9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0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6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3116563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6" name="Freeform 4"/>
          <p:cNvSpPr>
            <a:spLocks/>
          </p:cNvSpPr>
          <p:nvPr/>
        </p:nvSpPr>
        <p:spPr bwMode="auto">
          <a:xfrm>
            <a:off x="0" y="4714884"/>
            <a:ext cx="9144000" cy="1571626"/>
          </a:xfrm>
          <a:custGeom>
            <a:avLst/>
            <a:gdLst/>
            <a:ahLst/>
            <a:cxnLst>
              <a:cxn ang="0">
                <a:pos x="208" y="372"/>
              </a:cxn>
              <a:cxn ang="0">
                <a:pos x="738" y="146"/>
              </a:cxn>
              <a:cxn ang="0">
                <a:pos x="1119" y="372"/>
              </a:cxn>
              <a:cxn ang="0">
                <a:pos x="1742" y="372"/>
              </a:cxn>
              <a:cxn ang="0">
                <a:pos x="2261" y="165"/>
              </a:cxn>
              <a:cxn ang="0">
                <a:pos x="2553" y="443"/>
              </a:cxn>
              <a:cxn ang="0">
                <a:pos x="3387" y="453"/>
              </a:cxn>
              <a:cxn ang="0">
                <a:pos x="3675" y="313"/>
              </a:cxn>
              <a:cxn ang="0">
                <a:pos x="4294" y="304"/>
              </a:cxn>
              <a:cxn ang="0">
                <a:pos x="4801" y="35"/>
              </a:cxn>
              <a:cxn ang="0">
                <a:pos x="6418" y="515"/>
              </a:cxn>
              <a:cxn ang="0">
                <a:pos x="7232" y="192"/>
              </a:cxn>
              <a:cxn ang="0">
                <a:pos x="8284" y="304"/>
              </a:cxn>
              <a:cxn ang="0">
                <a:pos x="9127" y="230"/>
              </a:cxn>
              <a:cxn ang="0">
                <a:pos x="10326" y="211"/>
              </a:cxn>
              <a:cxn ang="0">
                <a:pos x="10837" y="515"/>
              </a:cxn>
              <a:cxn ang="0">
                <a:pos x="11245" y="889"/>
              </a:cxn>
              <a:cxn ang="0">
                <a:pos x="10697" y="1741"/>
              </a:cxn>
              <a:cxn ang="0">
                <a:pos x="7954" y="2100"/>
              </a:cxn>
              <a:cxn ang="0">
                <a:pos x="4371" y="1963"/>
              </a:cxn>
              <a:cxn ang="0">
                <a:pos x="2273" y="1963"/>
              </a:cxn>
              <a:cxn ang="0">
                <a:pos x="515" y="1685"/>
              </a:cxn>
              <a:cxn ang="0">
                <a:pos x="51" y="1061"/>
              </a:cxn>
              <a:cxn ang="0">
                <a:pos x="208" y="372"/>
              </a:cxn>
            </a:cxnLst>
            <a:rect l="0" t="0" r="r" b="b"/>
            <a:pathLst>
              <a:path w="11268" h="2137">
                <a:moveTo>
                  <a:pt x="208" y="372"/>
                </a:moveTo>
                <a:cubicBezTo>
                  <a:pt x="323" y="220"/>
                  <a:pt x="586" y="146"/>
                  <a:pt x="738" y="146"/>
                </a:cubicBezTo>
                <a:cubicBezTo>
                  <a:pt x="890" y="146"/>
                  <a:pt x="952" y="334"/>
                  <a:pt x="1119" y="372"/>
                </a:cubicBezTo>
                <a:cubicBezTo>
                  <a:pt x="1286" y="410"/>
                  <a:pt x="1552" y="406"/>
                  <a:pt x="1742" y="372"/>
                </a:cubicBezTo>
                <a:cubicBezTo>
                  <a:pt x="1932" y="338"/>
                  <a:pt x="2126" y="153"/>
                  <a:pt x="2261" y="165"/>
                </a:cubicBezTo>
                <a:cubicBezTo>
                  <a:pt x="2396" y="177"/>
                  <a:pt x="2365" y="395"/>
                  <a:pt x="2553" y="443"/>
                </a:cubicBezTo>
                <a:cubicBezTo>
                  <a:pt x="2741" y="491"/>
                  <a:pt x="3200" y="475"/>
                  <a:pt x="3387" y="453"/>
                </a:cubicBezTo>
                <a:cubicBezTo>
                  <a:pt x="3574" y="431"/>
                  <a:pt x="3524" y="338"/>
                  <a:pt x="3675" y="313"/>
                </a:cubicBezTo>
                <a:cubicBezTo>
                  <a:pt x="3826" y="288"/>
                  <a:pt x="4106" y="350"/>
                  <a:pt x="4294" y="304"/>
                </a:cubicBezTo>
                <a:cubicBezTo>
                  <a:pt x="4482" y="258"/>
                  <a:pt x="4447" y="0"/>
                  <a:pt x="4801" y="35"/>
                </a:cubicBezTo>
                <a:cubicBezTo>
                  <a:pt x="5155" y="70"/>
                  <a:pt x="6013" y="489"/>
                  <a:pt x="6418" y="515"/>
                </a:cubicBezTo>
                <a:cubicBezTo>
                  <a:pt x="6823" y="541"/>
                  <a:pt x="6921" y="227"/>
                  <a:pt x="7232" y="192"/>
                </a:cubicBezTo>
                <a:cubicBezTo>
                  <a:pt x="7543" y="157"/>
                  <a:pt x="7968" y="298"/>
                  <a:pt x="8284" y="304"/>
                </a:cubicBezTo>
                <a:cubicBezTo>
                  <a:pt x="8600" y="310"/>
                  <a:pt x="8787" y="246"/>
                  <a:pt x="9127" y="230"/>
                </a:cubicBezTo>
                <a:cubicBezTo>
                  <a:pt x="9467" y="214"/>
                  <a:pt x="10041" y="164"/>
                  <a:pt x="10326" y="211"/>
                </a:cubicBezTo>
                <a:cubicBezTo>
                  <a:pt x="10611" y="258"/>
                  <a:pt x="10684" y="402"/>
                  <a:pt x="10837" y="515"/>
                </a:cubicBezTo>
                <a:cubicBezTo>
                  <a:pt x="10990" y="628"/>
                  <a:pt x="11268" y="685"/>
                  <a:pt x="11245" y="889"/>
                </a:cubicBezTo>
                <a:cubicBezTo>
                  <a:pt x="11222" y="1093"/>
                  <a:pt x="11245" y="1539"/>
                  <a:pt x="10697" y="1741"/>
                </a:cubicBezTo>
                <a:cubicBezTo>
                  <a:pt x="10149" y="1943"/>
                  <a:pt x="9008" y="2063"/>
                  <a:pt x="7954" y="2100"/>
                </a:cubicBezTo>
                <a:cubicBezTo>
                  <a:pt x="6900" y="2137"/>
                  <a:pt x="5318" y="1986"/>
                  <a:pt x="4371" y="1963"/>
                </a:cubicBezTo>
                <a:cubicBezTo>
                  <a:pt x="3424" y="1940"/>
                  <a:pt x="2916" y="2009"/>
                  <a:pt x="2273" y="1963"/>
                </a:cubicBezTo>
                <a:cubicBezTo>
                  <a:pt x="1630" y="1917"/>
                  <a:pt x="885" y="1835"/>
                  <a:pt x="515" y="1685"/>
                </a:cubicBezTo>
                <a:cubicBezTo>
                  <a:pt x="145" y="1535"/>
                  <a:pt x="102" y="1280"/>
                  <a:pt x="51" y="1061"/>
                </a:cubicBezTo>
                <a:cubicBezTo>
                  <a:pt x="0" y="842"/>
                  <a:pt x="93" y="524"/>
                  <a:pt x="208" y="372"/>
                </a:cubicBezTo>
                <a:close/>
              </a:path>
            </a:pathLst>
          </a:custGeom>
          <a:solidFill>
            <a:srgbClr val="F9B277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12332" name="Group 44"/>
          <p:cNvGrpSpPr>
            <a:grpSpLocks/>
          </p:cNvGrpSpPr>
          <p:nvPr/>
        </p:nvGrpSpPr>
        <p:grpSpPr bwMode="auto">
          <a:xfrm>
            <a:off x="285720" y="4214818"/>
            <a:ext cx="3429024" cy="1655766"/>
            <a:chOff x="5090" y="14669"/>
            <a:chExt cx="3730" cy="1708"/>
          </a:xfrm>
        </p:grpSpPr>
        <p:sp>
          <p:nvSpPr>
            <p:cNvPr id="12333" name="Rectangle 45"/>
            <p:cNvSpPr>
              <a:spLocks noChangeArrowheads="1"/>
            </p:cNvSpPr>
            <p:nvPr/>
          </p:nvSpPr>
          <p:spPr bwMode="auto">
            <a:xfrm>
              <a:off x="5461" y="14772"/>
              <a:ext cx="3073" cy="1605"/>
            </a:xfrm>
            <a:prstGeom prst="rect">
              <a:avLst/>
            </a:prstGeom>
            <a:solidFill>
              <a:srgbClr val="92D05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34" name="Freeform 46"/>
            <p:cNvSpPr>
              <a:spLocks/>
            </p:cNvSpPr>
            <p:nvPr/>
          </p:nvSpPr>
          <p:spPr bwMode="auto">
            <a:xfrm>
              <a:off x="5090" y="14669"/>
              <a:ext cx="371" cy="1708"/>
            </a:xfrm>
            <a:custGeom>
              <a:avLst/>
              <a:gdLst/>
              <a:ahLst/>
              <a:cxnLst>
                <a:cxn ang="0">
                  <a:pos x="371" y="103"/>
                </a:cxn>
                <a:cxn ang="0">
                  <a:pos x="169" y="0"/>
                </a:cxn>
                <a:cxn ang="0">
                  <a:pos x="59" y="103"/>
                </a:cxn>
                <a:cxn ang="0">
                  <a:pos x="240" y="196"/>
                </a:cxn>
                <a:cxn ang="0">
                  <a:pos x="30" y="214"/>
                </a:cxn>
                <a:cxn ang="0">
                  <a:pos x="59" y="307"/>
                </a:cxn>
                <a:cxn ang="0">
                  <a:pos x="282" y="363"/>
                </a:cxn>
                <a:cxn ang="0">
                  <a:pos x="30" y="474"/>
                </a:cxn>
                <a:cxn ang="0">
                  <a:pos x="282" y="576"/>
                </a:cxn>
                <a:cxn ang="0">
                  <a:pos x="125" y="734"/>
                </a:cxn>
                <a:cxn ang="0">
                  <a:pos x="288" y="811"/>
                </a:cxn>
                <a:cxn ang="0">
                  <a:pos x="125" y="1014"/>
                </a:cxn>
                <a:cxn ang="0">
                  <a:pos x="308" y="1125"/>
                </a:cxn>
                <a:cxn ang="0">
                  <a:pos x="125" y="1292"/>
                </a:cxn>
                <a:cxn ang="0">
                  <a:pos x="355" y="1450"/>
                </a:cxn>
                <a:cxn ang="0">
                  <a:pos x="197" y="1561"/>
                </a:cxn>
                <a:cxn ang="0">
                  <a:pos x="371" y="1708"/>
                </a:cxn>
              </a:cxnLst>
              <a:rect l="0" t="0" r="r" b="b"/>
              <a:pathLst>
                <a:path w="371" h="1708">
                  <a:moveTo>
                    <a:pt x="371" y="103"/>
                  </a:moveTo>
                  <a:cubicBezTo>
                    <a:pt x="296" y="51"/>
                    <a:pt x="221" y="0"/>
                    <a:pt x="169" y="0"/>
                  </a:cubicBezTo>
                  <a:cubicBezTo>
                    <a:pt x="117" y="0"/>
                    <a:pt x="47" y="70"/>
                    <a:pt x="59" y="103"/>
                  </a:cubicBezTo>
                  <a:cubicBezTo>
                    <a:pt x="71" y="136"/>
                    <a:pt x="245" y="177"/>
                    <a:pt x="240" y="196"/>
                  </a:cubicBezTo>
                  <a:cubicBezTo>
                    <a:pt x="235" y="215"/>
                    <a:pt x="60" y="195"/>
                    <a:pt x="30" y="214"/>
                  </a:cubicBezTo>
                  <a:cubicBezTo>
                    <a:pt x="0" y="233"/>
                    <a:pt x="17" y="282"/>
                    <a:pt x="59" y="307"/>
                  </a:cubicBezTo>
                  <a:cubicBezTo>
                    <a:pt x="101" y="332"/>
                    <a:pt x="287" y="335"/>
                    <a:pt x="282" y="363"/>
                  </a:cubicBezTo>
                  <a:cubicBezTo>
                    <a:pt x="277" y="391"/>
                    <a:pt x="30" y="439"/>
                    <a:pt x="30" y="474"/>
                  </a:cubicBezTo>
                  <a:cubicBezTo>
                    <a:pt x="30" y="509"/>
                    <a:pt x="266" y="533"/>
                    <a:pt x="282" y="576"/>
                  </a:cubicBezTo>
                  <a:cubicBezTo>
                    <a:pt x="298" y="619"/>
                    <a:pt x="124" y="695"/>
                    <a:pt x="125" y="734"/>
                  </a:cubicBezTo>
                  <a:cubicBezTo>
                    <a:pt x="126" y="773"/>
                    <a:pt x="288" y="764"/>
                    <a:pt x="288" y="811"/>
                  </a:cubicBezTo>
                  <a:cubicBezTo>
                    <a:pt x="288" y="858"/>
                    <a:pt x="122" y="962"/>
                    <a:pt x="125" y="1014"/>
                  </a:cubicBezTo>
                  <a:cubicBezTo>
                    <a:pt x="128" y="1066"/>
                    <a:pt x="308" y="1079"/>
                    <a:pt x="308" y="1125"/>
                  </a:cubicBezTo>
                  <a:cubicBezTo>
                    <a:pt x="308" y="1171"/>
                    <a:pt x="117" y="1238"/>
                    <a:pt x="125" y="1292"/>
                  </a:cubicBezTo>
                  <a:cubicBezTo>
                    <a:pt x="133" y="1346"/>
                    <a:pt x="343" y="1405"/>
                    <a:pt x="355" y="1450"/>
                  </a:cubicBezTo>
                  <a:cubicBezTo>
                    <a:pt x="367" y="1495"/>
                    <a:pt x="194" y="1518"/>
                    <a:pt x="197" y="1561"/>
                  </a:cubicBezTo>
                  <a:cubicBezTo>
                    <a:pt x="200" y="1604"/>
                    <a:pt x="342" y="1683"/>
                    <a:pt x="371" y="1708"/>
                  </a:cubicBezTo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35" name="Freeform 47"/>
            <p:cNvSpPr>
              <a:spLocks/>
            </p:cNvSpPr>
            <p:nvPr/>
          </p:nvSpPr>
          <p:spPr bwMode="auto">
            <a:xfrm>
              <a:off x="8532" y="14772"/>
              <a:ext cx="288" cy="160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20" y="83"/>
                </a:cxn>
                <a:cxn ang="0">
                  <a:pos x="66" y="232"/>
                </a:cxn>
                <a:cxn ang="0">
                  <a:pos x="244" y="362"/>
                </a:cxn>
                <a:cxn ang="0">
                  <a:pos x="108" y="455"/>
                </a:cxn>
                <a:cxn ang="0">
                  <a:pos x="261" y="576"/>
                </a:cxn>
                <a:cxn ang="0">
                  <a:pos x="108" y="659"/>
                </a:cxn>
                <a:cxn ang="0">
                  <a:pos x="270" y="771"/>
                </a:cxn>
                <a:cxn ang="0">
                  <a:pos x="66" y="845"/>
                </a:cxn>
                <a:cxn ang="0">
                  <a:pos x="270" y="1087"/>
                </a:cxn>
                <a:cxn ang="0">
                  <a:pos x="108" y="1198"/>
                </a:cxn>
                <a:cxn ang="0">
                  <a:pos x="270" y="1384"/>
                </a:cxn>
                <a:cxn ang="0">
                  <a:pos x="0" y="1605"/>
                </a:cxn>
              </a:cxnLst>
              <a:rect l="0" t="0" r="r" b="b"/>
              <a:pathLst>
                <a:path w="288" h="1605">
                  <a:moveTo>
                    <a:pt x="2" y="0"/>
                  </a:moveTo>
                  <a:cubicBezTo>
                    <a:pt x="105" y="22"/>
                    <a:pt x="209" y="45"/>
                    <a:pt x="220" y="83"/>
                  </a:cubicBezTo>
                  <a:cubicBezTo>
                    <a:pt x="231" y="121"/>
                    <a:pt x="62" y="186"/>
                    <a:pt x="66" y="232"/>
                  </a:cubicBezTo>
                  <a:cubicBezTo>
                    <a:pt x="70" y="278"/>
                    <a:pt x="237" y="325"/>
                    <a:pt x="244" y="362"/>
                  </a:cubicBezTo>
                  <a:cubicBezTo>
                    <a:pt x="251" y="399"/>
                    <a:pt x="105" y="419"/>
                    <a:pt x="108" y="455"/>
                  </a:cubicBezTo>
                  <a:cubicBezTo>
                    <a:pt x="111" y="491"/>
                    <a:pt x="261" y="542"/>
                    <a:pt x="261" y="576"/>
                  </a:cubicBezTo>
                  <a:cubicBezTo>
                    <a:pt x="261" y="610"/>
                    <a:pt x="107" y="627"/>
                    <a:pt x="108" y="659"/>
                  </a:cubicBezTo>
                  <a:cubicBezTo>
                    <a:pt x="109" y="691"/>
                    <a:pt x="277" y="740"/>
                    <a:pt x="270" y="771"/>
                  </a:cubicBezTo>
                  <a:cubicBezTo>
                    <a:pt x="263" y="802"/>
                    <a:pt x="66" y="792"/>
                    <a:pt x="66" y="845"/>
                  </a:cubicBezTo>
                  <a:cubicBezTo>
                    <a:pt x="66" y="898"/>
                    <a:pt x="263" y="1028"/>
                    <a:pt x="270" y="1087"/>
                  </a:cubicBezTo>
                  <a:cubicBezTo>
                    <a:pt x="277" y="1146"/>
                    <a:pt x="108" y="1149"/>
                    <a:pt x="108" y="1198"/>
                  </a:cubicBezTo>
                  <a:cubicBezTo>
                    <a:pt x="108" y="1247"/>
                    <a:pt x="288" y="1316"/>
                    <a:pt x="270" y="1384"/>
                  </a:cubicBezTo>
                  <a:cubicBezTo>
                    <a:pt x="252" y="1452"/>
                    <a:pt x="43" y="1568"/>
                    <a:pt x="0" y="1605"/>
                  </a:cubicBezTo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74" name="Group 8"/>
          <p:cNvGrpSpPr>
            <a:grpSpLocks/>
          </p:cNvGrpSpPr>
          <p:nvPr/>
        </p:nvGrpSpPr>
        <p:grpSpPr bwMode="auto">
          <a:xfrm>
            <a:off x="4286248" y="4214818"/>
            <a:ext cx="1357322" cy="357190"/>
            <a:chOff x="7090" y="7695"/>
            <a:chExt cx="4212" cy="1603"/>
          </a:xfrm>
        </p:grpSpPr>
        <p:sp>
          <p:nvSpPr>
            <p:cNvPr id="175" name="Freeform 9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Freeform 10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7" name="Freeform 11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8" name="Freeform 12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9" name="Freeform 13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0" name="Freeform 14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2289" name="Group 1"/>
          <p:cNvGrpSpPr>
            <a:grpSpLocks/>
          </p:cNvGrpSpPr>
          <p:nvPr/>
        </p:nvGrpSpPr>
        <p:grpSpPr bwMode="auto">
          <a:xfrm>
            <a:off x="5286380" y="4143380"/>
            <a:ext cx="2674938" cy="1017588"/>
            <a:chOff x="7090" y="7695"/>
            <a:chExt cx="4212" cy="1603"/>
          </a:xfrm>
        </p:grpSpPr>
        <p:sp>
          <p:nvSpPr>
            <p:cNvPr id="12290" name="Freeform 2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291" name="Freeform 3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292" name="Freeform 4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293" name="Freeform 5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294" name="Freeform 6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295" name="Freeform 7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8193" name="Group 1"/>
          <p:cNvGrpSpPr>
            <a:grpSpLocks/>
          </p:cNvGrpSpPr>
          <p:nvPr/>
        </p:nvGrpSpPr>
        <p:grpSpPr bwMode="auto">
          <a:xfrm>
            <a:off x="5572132" y="1428736"/>
            <a:ext cx="2214578" cy="2214578"/>
            <a:chOff x="2502" y="8107"/>
            <a:chExt cx="2808" cy="2523"/>
          </a:xfrm>
        </p:grpSpPr>
        <p:sp>
          <p:nvSpPr>
            <p:cNvPr id="8194" name="Freeform 2"/>
            <p:cNvSpPr>
              <a:spLocks/>
            </p:cNvSpPr>
            <p:nvPr/>
          </p:nvSpPr>
          <p:spPr bwMode="auto">
            <a:xfrm>
              <a:off x="2502" y="8107"/>
              <a:ext cx="2808" cy="2523"/>
            </a:xfrm>
            <a:custGeom>
              <a:avLst/>
              <a:gdLst/>
              <a:ahLst/>
              <a:cxnLst>
                <a:cxn ang="0">
                  <a:pos x="1032" y="654"/>
                </a:cxn>
                <a:cxn ang="0">
                  <a:pos x="507" y="96"/>
                </a:cxn>
                <a:cxn ang="0">
                  <a:pos x="682" y="737"/>
                </a:cxn>
                <a:cxn ang="0">
                  <a:pos x="0" y="802"/>
                </a:cxn>
                <a:cxn ang="0">
                  <a:pos x="682" y="1220"/>
                </a:cxn>
                <a:cxn ang="0">
                  <a:pos x="53" y="1731"/>
                </a:cxn>
                <a:cxn ang="0">
                  <a:pos x="777" y="1592"/>
                </a:cxn>
                <a:cxn ang="0">
                  <a:pos x="1192" y="2503"/>
                </a:cxn>
                <a:cxn ang="0">
                  <a:pos x="1167" y="1713"/>
                </a:cxn>
                <a:cxn ang="0">
                  <a:pos x="2201" y="2270"/>
                </a:cxn>
                <a:cxn ang="0">
                  <a:pos x="1603" y="1583"/>
                </a:cxn>
                <a:cxn ang="0">
                  <a:pos x="2793" y="1648"/>
                </a:cxn>
                <a:cxn ang="0">
                  <a:pos x="1692" y="1100"/>
                </a:cxn>
                <a:cxn ang="0">
                  <a:pos x="2374" y="849"/>
                </a:cxn>
                <a:cxn ang="0">
                  <a:pos x="1720" y="830"/>
                </a:cxn>
                <a:cxn ang="0">
                  <a:pos x="1830" y="31"/>
                </a:cxn>
                <a:cxn ang="0">
                  <a:pos x="1032" y="654"/>
                </a:cxn>
              </a:cxnLst>
              <a:rect l="0" t="0" r="r" b="b"/>
              <a:pathLst>
                <a:path w="2808" h="2523">
                  <a:moveTo>
                    <a:pt x="1032" y="654"/>
                  </a:moveTo>
                  <a:cubicBezTo>
                    <a:pt x="812" y="665"/>
                    <a:pt x="565" y="82"/>
                    <a:pt x="507" y="96"/>
                  </a:cubicBezTo>
                  <a:cubicBezTo>
                    <a:pt x="449" y="110"/>
                    <a:pt x="766" y="619"/>
                    <a:pt x="682" y="737"/>
                  </a:cubicBezTo>
                  <a:cubicBezTo>
                    <a:pt x="598" y="855"/>
                    <a:pt x="0" y="722"/>
                    <a:pt x="0" y="802"/>
                  </a:cubicBezTo>
                  <a:cubicBezTo>
                    <a:pt x="0" y="882"/>
                    <a:pt x="673" y="1065"/>
                    <a:pt x="682" y="1220"/>
                  </a:cubicBezTo>
                  <a:cubicBezTo>
                    <a:pt x="691" y="1375"/>
                    <a:pt x="37" y="1669"/>
                    <a:pt x="53" y="1731"/>
                  </a:cubicBezTo>
                  <a:cubicBezTo>
                    <a:pt x="69" y="1793"/>
                    <a:pt x="587" y="1463"/>
                    <a:pt x="777" y="1592"/>
                  </a:cubicBezTo>
                  <a:cubicBezTo>
                    <a:pt x="967" y="1721"/>
                    <a:pt x="1127" y="2483"/>
                    <a:pt x="1192" y="2503"/>
                  </a:cubicBezTo>
                  <a:cubicBezTo>
                    <a:pt x="1257" y="2523"/>
                    <a:pt x="999" y="1752"/>
                    <a:pt x="1167" y="1713"/>
                  </a:cubicBezTo>
                  <a:cubicBezTo>
                    <a:pt x="1335" y="1674"/>
                    <a:pt x="2128" y="2292"/>
                    <a:pt x="2201" y="2270"/>
                  </a:cubicBezTo>
                  <a:cubicBezTo>
                    <a:pt x="2274" y="2248"/>
                    <a:pt x="1504" y="1687"/>
                    <a:pt x="1603" y="1583"/>
                  </a:cubicBezTo>
                  <a:cubicBezTo>
                    <a:pt x="1702" y="1479"/>
                    <a:pt x="2778" y="1728"/>
                    <a:pt x="2793" y="1648"/>
                  </a:cubicBezTo>
                  <a:cubicBezTo>
                    <a:pt x="2808" y="1568"/>
                    <a:pt x="1762" y="1233"/>
                    <a:pt x="1692" y="1100"/>
                  </a:cubicBezTo>
                  <a:cubicBezTo>
                    <a:pt x="1622" y="967"/>
                    <a:pt x="2369" y="894"/>
                    <a:pt x="2374" y="849"/>
                  </a:cubicBezTo>
                  <a:cubicBezTo>
                    <a:pt x="2379" y="804"/>
                    <a:pt x="1811" y="966"/>
                    <a:pt x="1720" y="830"/>
                  </a:cubicBezTo>
                  <a:cubicBezTo>
                    <a:pt x="1629" y="694"/>
                    <a:pt x="1940" y="62"/>
                    <a:pt x="1830" y="31"/>
                  </a:cubicBezTo>
                  <a:cubicBezTo>
                    <a:pt x="1720" y="0"/>
                    <a:pt x="1252" y="643"/>
                    <a:pt x="1032" y="65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95" name="Oval 3"/>
            <p:cNvSpPr>
              <a:spLocks noChangeArrowheads="1"/>
            </p:cNvSpPr>
            <p:nvPr/>
          </p:nvSpPr>
          <p:spPr bwMode="auto">
            <a:xfrm>
              <a:off x="3203" y="8742"/>
              <a:ext cx="1043" cy="985"/>
            </a:xfrm>
            <a:prstGeom prst="ellipse">
              <a:avLst/>
            </a:pr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74" name="73 Forma libre"/>
          <p:cNvSpPr/>
          <p:nvPr/>
        </p:nvSpPr>
        <p:spPr>
          <a:xfrm rot="626521">
            <a:off x="3873197" y="2587998"/>
            <a:ext cx="1859280" cy="1130105"/>
          </a:xfrm>
          <a:custGeom>
            <a:avLst/>
            <a:gdLst>
              <a:gd name="connsiteX0" fmla="*/ 1859280 w 1859280"/>
              <a:gd name="connsiteY0" fmla="*/ 0 h 1130105"/>
              <a:gd name="connsiteX1" fmla="*/ 1690468 w 1859280"/>
              <a:gd name="connsiteY1" fmla="*/ 126610 h 1130105"/>
              <a:gd name="connsiteX2" fmla="*/ 1212166 w 1859280"/>
              <a:gd name="connsiteY2" fmla="*/ 407963 h 1130105"/>
              <a:gd name="connsiteX3" fmla="*/ 804203 w 1859280"/>
              <a:gd name="connsiteY3" fmla="*/ 844062 h 1130105"/>
              <a:gd name="connsiteX4" fmla="*/ 396240 w 1859280"/>
              <a:gd name="connsiteY4" fmla="*/ 1026942 h 1130105"/>
              <a:gd name="connsiteX5" fmla="*/ 58615 w 1859280"/>
              <a:gd name="connsiteY5" fmla="*/ 1125416 h 1130105"/>
              <a:gd name="connsiteX6" fmla="*/ 747932 w 1859280"/>
              <a:gd name="connsiteY6" fmla="*/ 1026942 h 1130105"/>
              <a:gd name="connsiteX7" fmla="*/ 1282504 w 1859280"/>
              <a:gd name="connsiteY7" fmla="*/ 506437 h 1130105"/>
              <a:gd name="connsiteX8" fmla="*/ 1634197 w 1859280"/>
              <a:gd name="connsiteY8" fmla="*/ 225083 h 1130105"/>
              <a:gd name="connsiteX9" fmla="*/ 1774874 w 1859280"/>
              <a:gd name="connsiteY9" fmla="*/ 42203 h 1130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59280" h="1130105">
                <a:moveTo>
                  <a:pt x="1859280" y="0"/>
                </a:moveTo>
                <a:cubicBezTo>
                  <a:pt x="1828800" y="29308"/>
                  <a:pt x="1798320" y="58616"/>
                  <a:pt x="1690468" y="126610"/>
                </a:cubicBezTo>
                <a:cubicBezTo>
                  <a:pt x="1582616" y="194604"/>
                  <a:pt x="1359877" y="288388"/>
                  <a:pt x="1212166" y="407963"/>
                </a:cubicBezTo>
                <a:cubicBezTo>
                  <a:pt x="1064455" y="527538"/>
                  <a:pt x="940191" y="740899"/>
                  <a:pt x="804203" y="844062"/>
                </a:cubicBezTo>
                <a:cubicBezTo>
                  <a:pt x="668215" y="947225"/>
                  <a:pt x="520505" y="980050"/>
                  <a:pt x="396240" y="1026942"/>
                </a:cubicBezTo>
                <a:cubicBezTo>
                  <a:pt x="271975" y="1073834"/>
                  <a:pt x="0" y="1125416"/>
                  <a:pt x="58615" y="1125416"/>
                </a:cubicBezTo>
                <a:cubicBezTo>
                  <a:pt x="117230" y="1125416"/>
                  <a:pt x="543951" y="1130105"/>
                  <a:pt x="747932" y="1026942"/>
                </a:cubicBezTo>
                <a:cubicBezTo>
                  <a:pt x="951913" y="923779"/>
                  <a:pt x="1134793" y="640080"/>
                  <a:pt x="1282504" y="506437"/>
                </a:cubicBezTo>
                <a:cubicBezTo>
                  <a:pt x="1430215" y="372794"/>
                  <a:pt x="1552135" y="302455"/>
                  <a:pt x="1634197" y="225083"/>
                </a:cubicBezTo>
                <a:cubicBezTo>
                  <a:pt x="1716259" y="147711"/>
                  <a:pt x="1745566" y="94957"/>
                  <a:pt x="1774874" y="42203"/>
                </a:cubicBezTo>
              </a:path>
            </a:pathLst>
          </a:cu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2" name="81 Forma libre"/>
          <p:cNvSpPr/>
          <p:nvPr/>
        </p:nvSpPr>
        <p:spPr>
          <a:xfrm>
            <a:off x="5072066" y="3286124"/>
            <a:ext cx="1109585" cy="550475"/>
          </a:xfrm>
          <a:custGeom>
            <a:avLst/>
            <a:gdLst>
              <a:gd name="connsiteX0" fmla="*/ 1226234 w 1233268"/>
              <a:gd name="connsiteY0" fmla="*/ 11723 h 1097279"/>
              <a:gd name="connsiteX1" fmla="*/ 944881 w 1233268"/>
              <a:gd name="connsiteY1" fmla="*/ 208671 h 1097279"/>
              <a:gd name="connsiteX2" fmla="*/ 677594 w 1233268"/>
              <a:gd name="connsiteY2" fmla="*/ 447821 h 1097279"/>
              <a:gd name="connsiteX3" fmla="*/ 565053 w 1233268"/>
              <a:gd name="connsiteY3" fmla="*/ 827649 h 1097279"/>
              <a:gd name="connsiteX4" fmla="*/ 2345 w 1233268"/>
              <a:gd name="connsiteY4" fmla="*/ 1080867 h 1097279"/>
              <a:gd name="connsiteX5" fmla="*/ 579121 w 1233268"/>
              <a:gd name="connsiteY5" fmla="*/ 926123 h 1097279"/>
              <a:gd name="connsiteX6" fmla="*/ 790136 w 1233268"/>
              <a:gd name="connsiteY6" fmla="*/ 546295 h 1097279"/>
              <a:gd name="connsiteX7" fmla="*/ 902677 w 1233268"/>
              <a:gd name="connsiteY7" fmla="*/ 279009 h 1097279"/>
              <a:gd name="connsiteX8" fmla="*/ 1226234 w 1233268"/>
              <a:gd name="connsiteY8" fmla="*/ 11723 h 1097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33268" h="1097279">
                <a:moveTo>
                  <a:pt x="1226234" y="11723"/>
                </a:moveTo>
                <a:cubicBezTo>
                  <a:pt x="1233268" y="0"/>
                  <a:pt x="1036321" y="135988"/>
                  <a:pt x="944881" y="208671"/>
                </a:cubicBezTo>
                <a:cubicBezTo>
                  <a:pt x="853441" y="281354"/>
                  <a:pt x="740899" y="344658"/>
                  <a:pt x="677594" y="447821"/>
                </a:cubicBezTo>
                <a:cubicBezTo>
                  <a:pt x="614289" y="550984"/>
                  <a:pt x="677595" y="722141"/>
                  <a:pt x="565053" y="827649"/>
                </a:cubicBezTo>
                <a:cubicBezTo>
                  <a:pt x="452512" y="933157"/>
                  <a:pt x="0" y="1064455"/>
                  <a:pt x="2345" y="1080867"/>
                </a:cubicBezTo>
                <a:cubicBezTo>
                  <a:pt x="4690" y="1097279"/>
                  <a:pt x="447822" y="1015218"/>
                  <a:pt x="579121" y="926123"/>
                </a:cubicBezTo>
                <a:cubicBezTo>
                  <a:pt x="710420" y="837028"/>
                  <a:pt x="736210" y="654147"/>
                  <a:pt x="790136" y="546295"/>
                </a:cubicBezTo>
                <a:cubicBezTo>
                  <a:pt x="844062" y="438443"/>
                  <a:pt x="832339" y="363415"/>
                  <a:pt x="902677" y="279009"/>
                </a:cubicBezTo>
                <a:cubicBezTo>
                  <a:pt x="973015" y="194603"/>
                  <a:pt x="1219200" y="23446"/>
                  <a:pt x="1226234" y="11723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3" name="82 Forma libre"/>
          <p:cNvSpPr/>
          <p:nvPr/>
        </p:nvSpPr>
        <p:spPr>
          <a:xfrm rot="20237421">
            <a:off x="3272256" y="3848757"/>
            <a:ext cx="1865275" cy="302770"/>
          </a:xfrm>
          <a:custGeom>
            <a:avLst/>
            <a:gdLst>
              <a:gd name="connsiteX0" fmla="*/ 1950720 w 3566161"/>
              <a:gd name="connsiteY0" fmla="*/ 63304 h 839371"/>
              <a:gd name="connsiteX1" fmla="*/ 1613095 w 3566161"/>
              <a:gd name="connsiteY1" fmla="*/ 77371 h 839371"/>
              <a:gd name="connsiteX2" fmla="*/ 1486486 w 3566161"/>
              <a:gd name="connsiteY2" fmla="*/ 288387 h 839371"/>
              <a:gd name="connsiteX3" fmla="*/ 825305 w 3566161"/>
              <a:gd name="connsiteY3" fmla="*/ 597876 h 839371"/>
              <a:gd name="connsiteX4" fmla="*/ 9378 w 3566161"/>
              <a:gd name="connsiteY4" fmla="*/ 822959 h 839371"/>
              <a:gd name="connsiteX5" fmla="*/ 881575 w 3566161"/>
              <a:gd name="connsiteY5" fmla="*/ 696350 h 839371"/>
              <a:gd name="connsiteX6" fmla="*/ 1486486 w 3566161"/>
              <a:gd name="connsiteY6" fmla="*/ 400928 h 839371"/>
              <a:gd name="connsiteX7" fmla="*/ 1725637 w 3566161"/>
              <a:gd name="connsiteY7" fmla="*/ 232116 h 839371"/>
              <a:gd name="connsiteX8" fmla="*/ 3526302 w 3566161"/>
              <a:gd name="connsiteY8" fmla="*/ 21101 h 839371"/>
              <a:gd name="connsiteX9" fmla="*/ 1950720 w 3566161"/>
              <a:gd name="connsiteY9" fmla="*/ 63304 h 839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66161" h="839371">
                <a:moveTo>
                  <a:pt x="1950720" y="63304"/>
                </a:moveTo>
                <a:cubicBezTo>
                  <a:pt x="1631852" y="72682"/>
                  <a:pt x="1690467" y="39857"/>
                  <a:pt x="1613095" y="77371"/>
                </a:cubicBezTo>
                <a:cubicBezTo>
                  <a:pt x="1535723" y="114885"/>
                  <a:pt x="1617784" y="201636"/>
                  <a:pt x="1486486" y="288387"/>
                </a:cubicBezTo>
                <a:cubicBezTo>
                  <a:pt x="1355188" y="375138"/>
                  <a:pt x="1071490" y="508781"/>
                  <a:pt x="825305" y="597876"/>
                </a:cubicBezTo>
                <a:cubicBezTo>
                  <a:pt x="579120" y="686971"/>
                  <a:pt x="0" y="806547"/>
                  <a:pt x="9378" y="822959"/>
                </a:cubicBezTo>
                <a:cubicBezTo>
                  <a:pt x="18756" y="839371"/>
                  <a:pt x="635390" y="766689"/>
                  <a:pt x="881575" y="696350"/>
                </a:cubicBezTo>
                <a:cubicBezTo>
                  <a:pt x="1127760" y="626011"/>
                  <a:pt x="1345809" y="478300"/>
                  <a:pt x="1486486" y="400928"/>
                </a:cubicBezTo>
                <a:cubicBezTo>
                  <a:pt x="1627163" y="323556"/>
                  <a:pt x="1385668" y="295420"/>
                  <a:pt x="1725637" y="232116"/>
                </a:cubicBezTo>
                <a:cubicBezTo>
                  <a:pt x="2065606" y="168812"/>
                  <a:pt x="3486444" y="42203"/>
                  <a:pt x="3526302" y="21101"/>
                </a:cubicBezTo>
                <a:cubicBezTo>
                  <a:pt x="3566161" y="0"/>
                  <a:pt x="2269588" y="53926"/>
                  <a:pt x="1950720" y="63304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4" name="83 Forma libre"/>
          <p:cNvSpPr/>
          <p:nvPr/>
        </p:nvSpPr>
        <p:spPr>
          <a:xfrm rot="21040629">
            <a:off x="4392097" y="2538513"/>
            <a:ext cx="1397604" cy="538796"/>
          </a:xfrm>
          <a:custGeom>
            <a:avLst/>
            <a:gdLst>
              <a:gd name="connsiteX0" fmla="*/ 1010529 w 2353993"/>
              <a:gd name="connsiteY0" fmla="*/ 121920 h 858129"/>
              <a:gd name="connsiteX1" fmla="*/ 1348153 w 2353993"/>
              <a:gd name="connsiteY1" fmla="*/ 9378 h 858129"/>
              <a:gd name="connsiteX2" fmla="*/ 1784252 w 2353993"/>
              <a:gd name="connsiteY2" fmla="*/ 65649 h 858129"/>
              <a:gd name="connsiteX3" fmla="*/ 2178147 w 2353993"/>
              <a:gd name="connsiteY3" fmla="*/ 135987 h 858129"/>
              <a:gd name="connsiteX4" fmla="*/ 2262553 w 2353993"/>
              <a:gd name="connsiteY4" fmla="*/ 192258 h 858129"/>
              <a:gd name="connsiteX5" fmla="*/ 1629507 w 2353993"/>
              <a:gd name="connsiteY5" fmla="*/ 164123 h 858129"/>
              <a:gd name="connsiteX6" fmla="*/ 968326 w 2353993"/>
              <a:gd name="connsiteY6" fmla="*/ 276664 h 858129"/>
              <a:gd name="connsiteX7" fmla="*/ 96129 w 2353993"/>
              <a:gd name="connsiteY7" fmla="*/ 825304 h 858129"/>
              <a:gd name="connsiteX8" fmla="*/ 391550 w 2353993"/>
              <a:gd name="connsiteY8" fmla="*/ 473612 h 858129"/>
              <a:gd name="connsiteX9" fmla="*/ 701039 w 2353993"/>
              <a:gd name="connsiteY9" fmla="*/ 290732 h 858129"/>
              <a:gd name="connsiteX10" fmla="*/ 1010529 w 2353993"/>
              <a:gd name="connsiteY10" fmla="*/ 121920 h 858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53993" h="858129">
                <a:moveTo>
                  <a:pt x="1010529" y="121920"/>
                </a:moveTo>
                <a:cubicBezTo>
                  <a:pt x="1118381" y="75028"/>
                  <a:pt x="1219199" y="18757"/>
                  <a:pt x="1348153" y="9378"/>
                </a:cubicBezTo>
                <a:cubicBezTo>
                  <a:pt x="1477107" y="0"/>
                  <a:pt x="1645920" y="44548"/>
                  <a:pt x="1784252" y="65649"/>
                </a:cubicBezTo>
                <a:cubicBezTo>
                  <a:pt x="1922584" y="86750"/>
                  <a:pt x="2098430" y="114886"/>
                  <a:pt x="2178147" y="135987"/>
                </a:cubicBezTo>
                <a:cubicBezTo>
                  <a:pt x="2257864" y="157089"/>
                  <a:pt x="2353993" y="187569"/>
                  <a:pt x="2262553" y="192258"/>
                </a:cubicBezTo>
                <a:cubicBezTo>
                  <a:pt x="2171113" y="196947"/>
                  <a:pt x="1845211" y="150055"/>
                  <a:pt x="1629507" y="164123"/>
                </a:cubicBezTo>
                <a:cubicBezTo>
                  <a:pt x="1413803" y="178191"/>
                  <a:pt x="1223889" y="166467"/>
                  <a:pt x="968326" y="276664"/>
                </a:cubicBezTo>
                <a:cubicBezTo>
                  <a:pt x="712763" y="386861"/>
                  <a:pt x="192258" y="792479"/>
                  <a:pt x="96129" y="825304"/>
                </a:cubicBezTo>
                <a:cubicBezTo>
                  <a:pt x="0" y="858129"/>
                  <a:pt x="290732" y="562707"/>
                  <a:pt x="391550" y="473612"/>
                </a:cubicBezTo>
                <a:cubicBezTo>
                  <a:pt x="492368" y="384517"/>
                  <a:pt x="600221" y="344658"/>
                  <a:pt x="701039" y="290732"/>
                </a:cubicBezTo>
                <a:cubicBezTo>
                  <a:pt x="801857" y="236806"/>
                  <a:pt x="902677" y="168812"/>
                  <a:pt x="1010529" y="121920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5" name="84 Forma libre"/>
          <p:cNvSpPr/>
          <p:nvPr/>
        </p:nvSpPr>
        <p:spPr>
          <a:xfrm>
            <a:off x="3286116" y="3000372"/>
            <a:ext cx="1109585" cy="550475"/>
          </a:xfrm>
          <a:custGeom>
            <a:avLst/>
            <a:gdLst>
              <a:gd name="connsiteX0" fmla="*/ 1226234 w 1233268"/>
              <a:gd name="connsiteY0" fmla="*/ 11723 h 1097279"/>
              <a:gd name="connsiteX1" fmla="*/ 944881 w 1233268"/>
              <a:gd name="connsiteY1" fmla="*/ 208671 h 1097279"/>
              <a:gd name="connsiteX2" fmla="*/ 677594 w 1233268"/>
              <a:gd name="connsiteY2" fmla="*/ 447821 h 1097279"/>
              <a:gd name="connsiteX3" fmla="*/ 565053 w 1233268"/>
              <a:gd name="connsiteY3" fmla="*/ 827649 h 1097279"/>
              <a:gd name="connsiteX4" fmla="*/ 2345 w 1233268"/>
              <a:gd name="connsiteY4" fmla="*/ 1080867 h 1097279"/>
              <a:gd name="connsiteX5" fmla="*/ 579121 w 1233268"/>
              <a:gd name="connsiteY5" fmla="*/ 926123 h 1097279"/>
              <a:gd name="connsiteX6" fmla="*/ 790136 w 1233268"/>
              <a:gd name="connsiteY6" fmla="*/ 546295 h 1097279"/>
              <a:gd name="connsiteX7" fmla="*/ 902677 w 1233268"/>
              <a:gd name="connsiteY7" fmla="*/ 279009 h 1097279"/>
              <a:gd name="connsiteX8" fmla="*/ 1226234 w 1233268"/>
              <a:gd name="connsiteY8" fmla="*/ 11723 h 1097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33268" h="1097279">
                <a:moveTo>
                  <a:pt x="1226234" y="11723"/>
                </a:moveTo>
                <a:cubicBezTo>
                  <a:pt x="1233268" y="0"/>
                  <a:pt x="1036321" y="135988"/>
                  <a:pt x="944881" y="208671"/>
                </a:cubicBezTo>
                <a:cubicBezTo>
                  <a:pt x="853441" y="281354"/>
                  <a:pt x="740899" y="344658"/>
                  <a:pt x="677594" y="447821"/>
                </a:cubicBezTo>
                <a:cubicBezTo>
                  <a:pt x="614289" y="550984"/>
                  <a:pt x="677595" y="722141"/>
                  <a:pt x="565053" y="827649"/>
                </a:cubicBezTo>
                <a:cubicBezTo>
                  <a:pt x="452512" y="933157"/>
                  <a:pt x="0" y="1064455"/>
                  <a:pt x="2345" y="1080867"/>
                </a:cubicBezTo>
                <a:cubicBezTo>
                  <a:pt x="4690" y="1097279"/>
                  <a:pt x="447822" y="1015218"/>
                  <a:pt x="579121" y="926123"/>
                </a:cubicBezTo>
                <a:cubicBezTo>
                  <a:pt x="710420" y="837028"/>
                  <a:pt x="736210" y="654147"/>
                  <a:pt x="790136" y="546295"/>
                </a:cubicBezTo>
                <a:cubicBezTo>
                  <a:pt x="844062" y="438443"/>
                  <a:pt x="832339" y="363415"/>
                  <a:pt x="902677" y="279009"/>
                </a:cubicBezTo>
                <a:cubicBezTo>
                  <a:pt x="973015" y="194603"/>
                  <a:pt x="1219200" y="23446"/>
                  <a:pt x="1226234" y="11723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2" name="111 CuadroTexto"/>
          <p:cNvSpPr txBox="1"/>
          <p:nvPr/>
        </p:nvSpPr>
        <p:spPr>
          <a:xfrm>
            <a:off x="2322257" y="406405"/>
            <a:ext cx="6138175" cy="646331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latin typeface="Comic Sans MS" pitchFamily="66" charset="0"/>
              </a:rPr>
              <a:t>DEBO PROTEGERME DEL SOL: ES PELIGROSO</a:t>
            </a:r>
          </a:p>
          <a:p>
            <a:pPr algn="ctr"/>
            <a:endParaRPr lang="es-ES" sz="800" dirty="0" smtClean="0">
              <a:latin typeface="Comic Sans MS" pitchFamily="66" charset="0"/>
            </a:endParaRPr>
          </a:p>
        </p:txBody>
      </p:sp>
      <p:sp>
        <p:nvSpPr>
          <p:cNvPr id="114" name="113 CuadroTexto"/>
          <p:cNvSpPr txBox="1"/>
          <p:nvPr/>
        </p:nvSpPr>
        <p:spPr>
          <a:xfrm>
            <a:off x="1631592" y="1376895"/>
            <a:ext cx="385762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dirty="0" smtClean="0">
                <a:latin typeface="Comic Sans MS" pitchFamily="66" charset="0"/>
              </a:rPr>
              <a:t>No debo tomar el Sol: puedo quemarme y dañar la piel.</a:t>
            </a:r>
          </a:p>
          <a:p>
            <a:pPr algn="ctr"/>
            <a:endParaRPr lang="es-ES" sz="800" dirty="0" smtClean="0">
              <a:latin typeface="Comic Sans MS" pitchFamily="66" charset="0"/>
            </a:endParaRPr>
          </a:p>
          <a:p>
            <a:pPr algn="just"/>
            <a:r>
              <a:rPr lang="es-ES" sz="2000" dirty="0" smtClean="0">
                <a:latin typeface="Comic Sans MS" pitchFamily="66" charset="0"/>
              </a:rPr>
              <a:t>Debo ponerme crema solar y</a:t>
            </a:r>
          </a:p>
          <a:p>
            <a:pPr algn="just"/>
            <a:r>
              <a:rPr lang="es-ES" sz="2000" dirty="0">
                <a:latin typeface="Comic Sans MS" pitchFamily="66" charset="0"/>
              </a:rPr>
              <a:t>p</a:t>
            </a:r>
            <a:r>
              <a:rPr lang="es-ES" sz="2000" dirty="0" smtClean="0">
                <a:latin typeface="Comic Sans MS" pitchFamily="66" charset="0"/>
              </a:rPr>
              <a:t>rotegerme a la sombra</a:t>
            </a:r>
            <a:r>
              <a:rPr lang="es-ES" dirty="0" smtClean="0">
                <a:latin typeface="Comic Sans MS" pitchFamily="66" charset="0"/>
              </a:rPr>
              <a:t>.</a:t>
            </a:r>
            <a:endParaRPr lang="es-ES" dirty="0">
              <a:latin typeface="Comic Sans MS" pitchFamily="66" charset="0"/>
            </a:endParaRPr>
          </a:p>
        </p:txBody>
      </p:sp>
      <p:grpSp>
        <p:nvGrpSpPr>
          <p:cNvPr id="2050" name="Group 2"/>
          <p:cNvGrpSpPr>
            <a:grpSpLocks/>
          </p:cNvGrpSpPr>
          <p:nvPr/>
        </p:nvGrpSpPr>
        <p:grpSpPr bwMode="auto">
          <a:xfrm>
            <a:off x="214282" y="2643182"/>
            <a:ext cx="849313" cy="560387"/>
            <a:chOff x="1721" y="4968"/>
            <a:chExt cx="2573" cy="1480"/>
          </a:xfrm>
        </p:grpSpPr>
        <p:sp>
          <p:nvSpPr>
            <p:cNvPr id="2051" name="Freeform 3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2" name="Freeform 4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3" name="Oval 5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30" name="Group 2"/>
          <p:cNvGrpSpPr>
            <a:grpSpLocks/>
          </p:cNvGrpSpPr>
          <p:nvPr/>
        </p:nvGrpSpPr>
        <p:grpSpPr bwMode="auto">
          <a:xfrm>
            <a:off x="785786" y="1644477"/>
            <a:ext cx="849313" cy="560387"/>
            <a:chOff x="1721" y="4968"/>
            <a:chExt cx="2573" cy="1480"/>
          </a:xfrm>
        </p:grpSpPr>
        <p:sp>
          <p:nvSpPr>
            <p:cNvPr id="131" name="Freeform 3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2" name="Freeform 4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3" name="Oval 5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4" name="Freeform 6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5" name="Freeform 7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6" name="Freeform 8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7" name="Freeform 9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58" name="Group 10"/>
          <p:cNvGrpSpPr>
            <a:grpSpLocks/>
          </p:cNvGrpSpPr>
          <p:nvPr/>
        </p:nvGrpSpPr>
        <p:grpSpPr bwMode="auto">
          <a:xfrm>
            <a:off x="8001024" y="4857760"/>
            <a:ext cx="803278" cy="642942"/>
            <a:chOff x="3855" y="6321"/>
            <a:chExt cx="591" cy="775"/>
          </a:xfrm>
        </p:grpSpPr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3949" y="6721"/>
              <a:ext cx="449" cy="345"/>
            </a:xfrm>
            <a:custGeom>
              <a:avLst/>
              <a:gdLst/>
              <a:ahLst/>
              <a:cxnLst>
                <a:cxn ang="0">
                  <a:pos x="36" y="379"/>
                </a:cxn>
                <a:cxn ang="0">
                  <a:pos x="159" y="173"/>
                </a:cxn>
                <a:cxn ang="0">
                  <a:pos x="327" y="266"/>
                </a:cxn>
                <a:cxn ang="0">
                  <a:pos x="487" y="54"/>
                </a:cxn>
                <a:cxn ang="0">
                  <a:pos x="678" y="54"/>
                </a:cxn>
                <a:cxn ang="0">
                  <a:pos x="685" y="379"/>
                </a:cxn>
                <a:cxn ang="0">
                  <a:pos x="373" y="417"/>
                </a:cxn>
                <a:cxn ang="0">
                  <a:pos x="36" y="379"/>
                </a:cxn>
              </a:cxnLst>
              <a:rect l="0" t="0" r="r" b="b"/>
              <a:pathLst>
                <a:path w="736" h="440">
                  <a:moveTo>
                    <a:pt x="36" y="379"/>
                  </a:moveTo>
                  <a:cubicBezTo>
                    <a:pt x="0" y="338"/>
                    <a:pt x="111" y="192"/>
                    <a:pt x="159" y="173"/>
                  </a:cubicBezTo>
                  <a:cubicBezTo>
                    <a:pt x="207" y="154"/>
                    <a:pt x="272" y="286"/>
                    <a:pt x="327" y="266"/>
                  </a:cubicBezTo>
                  <a:cubicBezTo>
                    <a:pt x="382" y="246"/>
                    <a:pt x="429" y="89"/>
                    <a:pt x="487" y="54"/>
                  </a:cubicBezTo>
                  <a:cubicBezTo>
                    <a:pt x="545" y="19"/>
                    <a:pt x="645" y="0"/>
                    <a:pt x="678" y="54"/>
                  </a:cubicBezTo>
                  <a:cubicBezTo>
                    <a:pt x="711" y="108"/>
                    <a:pt x="736" y="318"/>
                    <a:pt x="685" y="379"/>
                  </a:cubicBezTo>
                  <a:cubicBezTo>
                    <a:pt x="634" y="440"/>
                    <a:pt x="481" y="413"/>
                    <a:pt x="373" y="417"/>
                  </a:cubicBezTo>
                  <a:cubicBezTo>
                    <a:pt x="265" y="421"/>
                    <a:pt x="72" y="420"/>
                    <a:pt x="36" y="379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3861" y="6471"/>
              <a:ext cx="507" cy="469"/>
            </a:xfrm>
            <a:custGeom>
              <a:avLst/>
              <a:gdLst/>
              <a:ahLst/>
              <a:cxnLst>
                <a:cxn ang="0">
                  <a:pos x="445" y="586"/>
                </a:cxn>
                <a:cxn ang="0">
                  <a:pos x="406" y="445"/>
                </a:cxn>
                <a:cxn ang="0">
                  <a:pos x="389" y="320"/>
                </a:cxn>
                <a:cxn ang="0">
                  <a:pos x="15" y="377"/>
                </a:cxn>
                <a:cxn ang="0">
                  <a:pos x="356" y="238"/>
                </a:cxn>
                <a:cxn ang="0">
                  <a:pos x="179" y="238"/>
                </a:cxn>
                <a:cxn ang="0">
                  <a:pos x="15" y="320"/>
                </a:cxn>
                <a:cxn ang="0">
                  <a:pos x="271" y="80"/>
                </a:cxn>
                <a:cxn ang="0">
                  <a:pos x="445" y="146"/>
                </a:cxn>
                <a:cxn ang="0">
                  <a:pos x="406" y="12"/>
                </a:cxn>
                <a:cxn ang="0">
                  <a:pos x="581" y="75"/>
                </a:cxn>
                <a:cxn ang="0">
                  <a:pos x="821" y="214"/>
                </a:cxn>
                <a:cxn ang="0">
                  <a:pos x="630" y="215"/>
                </a:cxn>
                <a:cxn ang="0">
                  <a:pos x="795" y="300"/>
                </a:cxn>
                <a:cxn ang="0">
                  <a:pos x="516" y="320"/>
                </a:cxn>
                <a:cxn ang="0">
                  <a:pos x="556" y="523"/>
                </a:cxn>
                <a:cxn ang="0">
                  <a:pos x="445" y="586"/>
                </a:cxn>
              </a:cxnLst>
              <a:rect l="0" t="0" r="r" b="b"/>
              <a:pathLst>
                <a:path w="829" h="599">
                  <a:moveTo>
                    <a:pt x="445" y="586"/>
                  </a:moveTo>
                  <a:cubicBezTo>
                    <a:pt x="420" y="573"/>
                    <a:pt x="415" y="489"/>
                    <a:pt x="406" y="445"/>
                  </a:cubicBezTo>
                  <a:cubicBezTo>
                    <a:pt x="397" y="401"/>
                    <a:pt x="454" y="331"/>
                    <a:pt x="389" y="320"/>
                  </a:cubicBezTo>
                  <a:cubicBezTo>
                    <a:pt x="324" y="309"/>
                    <a:pt x="20" y="391"/>
                    <a:pt x="15" y="377"/>
                  </a:cubicBezTo>
                  <a:cubicBezTo>
                    <a:pt x="10" y="363"/>
                    <a:pt x="329" y="261"/>
                    <a:pt x="356" y="238"/>
                  </a:cubicBezTo>
                  <a:cubicBezTo>
                    <a:pt x="383" y="215"/>
                    <a:pt x="236" y="224"/>
                    <a:pt x="179" y="238"/>
                  </a:cubicBezTo>
                  <a:cubicBezTo>
                    <a:pt x="122" y="252"/>
                    <a:pt x="0" y="346"/>
                    <a:pt x="15" y="320"/>
                  </a:cubicBezTo>
                  <a:cubicBezTo>
                    <a:pt x="30" y="294"/>
                    <a:pt x="199" y="109"/>
                    <a:pt x="271" y="80"/>
                  </a:cubicBezTo>
                  <a:cubicBezTo>
                    <a:pt x="343" y="51"/>
                    <a:pt x="423" y="157"/>
                    <a:pt x="445" y="146"/>
                  </a:cubicBezTo>
                  <a:cubicBezTo>
                    <a:pt x="467" y="135"/>
                    <a:pt x="383" y="24"/>
                    <a:pt x="406" y="12"/>
                  </a:cubicBezTo>
                  <a:cubicBezTo>
                    <a:pt x="429" y="0"/>
                    <a:pt x="512" y="41"/>
                    <a:pt x="581" y="75"/>
                  </a:cubicBezTo>
                  <a:cubicBezTo>
                    <a:pt x="650" y="109"/>
                    <a:pt x="813" y="191"/>
                    <a:pt x="821" y="214"/>
                  </a:cubicBezTo>
                  <a:cubicBezTo>
                    <a:pt x="829" y="237"/>
                    <a:pt x="634" y="201"/>
                    <a:pt x="630" y="215"/>
                  </a:cubicBezTo>
                  <a:cubicBezTo>
                    <a:pt x="626" y="229"/>
                    <a:pt x="814" y="282"/>
                    <a:pt x="795" y="300"/>
                  </a:cubicBezTo>
                  <a:cubicBezTo>
                    <a:pt x="776" y="318"/>
                    <a:pt x="556" y="283"/>
                    <a:pt x="516" y="320"/>
                  </a:cubicBezTo>
                  <a:cubicBezTo>
                    <a:pt x="476" y="357"/>
                    <a:pt x="568" y="479"/>
                    <a:pt x="556" y="523"/>
                  </a:cubicBezTo>
                  <a:cubicBezTo>
                    <a:pt x="544" y="567"/>
                    <a:pt x="470" y="599"/>
                    <a:pt x="445" y="586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3855" y="6321"/>
              <a:ext cx="351" cy="660"/>
            </a:xfrm>
            <a:custGeom>
              <a:avLst/>
              <a:gdLst/>
              <a:ahLst/>
              <a:cxnLst>
                <a:cxn ang="0">
                  <a:pos x="566" y="745"/>
                </a:cxn>
                <a:cxn ang="0">
                  <a:pos x="405" y="337"/>
                </a:cxn>
                <a:cxn ang="0">
                  <a:pos x="89" y="48"/>
                </a:cxn>
                <a:cxn ang="0">
                  <a:pos x="0" y="48"/>
                </a:cxn>
                <a:cxn ang="0">
                  <a:pos x="89" y="86"/>
                </a:cxn>
                <a:cxn ang="0">
                  <a:pos x="405" y="429"/>
                </a:cxn>
                <a:cxn ang="0">
                  <a:pos x="455" y="790"/>
                </a:cxn>
                <a:cxn ang="0">
                  <a:pos x="566" y="745"/>
                </a:cxn>
              </a:cxnLst>
              <a:rect l="0" t="0" r="r" b="b"/>
              <a:pathLst>
                <a:path w="574" h="843">
                  <a:moveTo>
                    <a:pt x="566" y="745"/>
                  </a:moveTo>
                  <a:cubicBezTo>
                    <a:pt x="558" y="670"/>
                    <a:pt x="484" y="453"/>
                    <a:pt x="405" y="337"/>
                  </a:cubicBezTo>
                  <a:cubicBezTo>
                    <a:pt x="326" y="221"/>
                    <a:pt x="156" y="96"/>
                    <a:pt x="89" y="48"/>
                  </a:cubicBezTo>
                  <a:cubicBezTo>
                    <a:pt x="22" y="0"/>
                    <a:pt x="0" y="42"/>
                    <a:pt x="0" y="48"/>
                  </a:cubicBezTo>
                  <a:cubicBezTo>
                    <a:pt x="0" y="54"/>
                    <a:pt x="22" y="23"/>
                    <a:pt x="89" y="86"/>
                  </a:cubicBezTo>
                  <a:cubicBezTo>
                    <a:pt x="156" y="149"/>
                    <a:pt x="344" y="312"/>
                    <a:pt x="405" y="429"/>
                  </a:cubicBezTo>
                  <a:cubicBezTo>
                    <a:pt x="466" y="546"/>
                    <a:pt x="428" y="737"/>
                    <a:pt x="455" y="790"/>
                  </a:cubicBezTo>
                  <a:cubicBezTo>
                    <a:pt x="482" y="843"/>
                    <a:pt x="574" y="820"/>
                    <a:pt x="566" y="745"/>
                  </a:cubicBezTo>
                  <a:close/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4109" y="6417"/>
              <a:ext cx="337" cy="530"/>
            </a:xfrm>
            <a:custGeom>
              <a:avLst/>
              <a:gdLst/>
              <a:ahLst/>
              <a:cxnLst>
                <a:cxn ang="0">
                  <a:pos x="110" y="562"/>
                </a:cxn>
                <a:cxn ang="0">
                  <a:pos x="158" y="307"/>
                </a:cxn>
                <a:cxn ang="0">
                  <a:pos x="423" y="44"/>
                </a:cxn>
                <a:cxn ang="0">
                  <a:pos x="545" y="44"/>
                </a:cxn>
                <a:cxn ang="0">
                  <a:pos x="389" y="144"/>
                </a:cxn>
                <a:cxn ang="0">
                  <a:pos x="224" y="307"/>
                </a:cxn>
                <a:cxn ang="0">
                  <a:pos x="158" y="535"/>
                </a:cxn>
                <a:cxn ang="0">
                  <a:pos x="127" y="668"/>
                </a:cxn>
                <a:cxn ang="0">
                  <a:pos x="0" y="592"/>
                </a:cxn>
              </a:cxnLst>
              <a:rect l="0" t="0" r="r" b="b"/>
              <a:pathLst>
                <a:path w="551" h="677">
                  <a:moveTo>
                    <a:pt x="110" y="562"/>
                  </a:moveTo>
                  <a:cubicBezTo>
                    <a:pt x="108" y="477"/>
                    <a:pt x="106" y="393"/>
                    <a:pt x="158" y="307"/>
                  </a:cubicBezTo>
                  <a:cubicBezTo>
                    <a:pt x="210" y="221"/>
                    <a:pt x="359" y="88"/>
                    <a:pt x="423" y="44"/>
                  </a:cubicBezTo>
                  <a:cubicBezTo>
                    <a:pt x="487" y="0"/>
                    <a:pt x="551" y="27"/>
                    <a:pt x="545" y="44"/>
                  </a:cubicBezTo>
                  <a:cubicBezTo>
                    <a:pt x="539" y="61"/>
                    <a:pt x="442" y="100"/>
                    <a:pt x="389" y="144"/>
                  </a:cubicBezTo>
                  <a:cubicBezTo>
                    <a:pt x="336" y="188"/>
                    <a:pt x="262" y="242"/>
                    <a:pt x="224" y="307"/>
                  </a:cubicBezTo>
                  <a:cubicBezTo>
                    <a:pt x="186" y="372"/>
                    <a:pt x="174" y="475"/>
                    <a:pt x="158" y="535"/>
                  </a:cubicBezTo>
                  <a:cubicBezTo>
                    <a:pt x="142" y="595"/>
                    <a:pt x="153" y="659"/>
                    <a:pt x="127" y="668"/>
                  </a:cubicBezTo>
                  <a:cubicBezTo>
                    <a:pt x="101" y="677"/>
                    <a:pt x="50" y="634"/>
                    <a:pt x="0" y="592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3988" y="6936"/>
              <a:ext cx="371" cy="160"/>
            </a:xfrm>
            <a:custGeom>
              <a:avLst/>
              <a:gdLst/>
              <a:ahLst/>
              <a:cxnLst>
                <a:cxn ang="0">
                  <a:pos x="7" y="130"/>
                </a:cxn>
                <a:cxn ang="0">
                  <a:pos x="96" y="45"/>
                </a:cxn>
                <a:cxn ang="0">
                  <a:pos x="223" y="75"/>
                </a:cxn>
                <a:cxn ang="0">
                  <a:pos x="298" y="2"/>
                </a:cxn>
                <a:cxn ang="0">
                  <a:pos x="344" y="89"/>
                </a:cxn>
                <a:cxn ang="0">
                  <a:pos x="136" y="153"/>
                </a:cxn>
                <a:cxn ang="0">
                  <a:pos x="7" y="130"/>
                </a:cxn>
              </a:cxnLst>
              <a:rect l="0" t="0" r="r" b="b"/>
              <a:pathLst>
                <a:path w="371" h="160">
                  <a:moveTo>
                    <a:pt x="7" y="130"/>
                  </a:moveTo>
                  <a:cubicBezTo>
                    <a:pt x="0" y="112"/>
                    <a:pt x="60" y="54"/>
                    <a:pt x="96" y="45"/>
                  </a:cubicBezTo>
                  <a:cubicBezTo>
                    <a:pt x="132" y="36"/>
                    <a:pt x="189" y="82"/>
                    <a:pt x="223" y="75"/>
                  </a:cubicBezTo>
                  <a:cubicBezTo>
                    <a:pt x="257" y="68"/>
                    <a:pt x="278" y="0"/>
                    <a:pt x="298" y="2"/>
                  </a:cubicBezTo>
                  <a:cubicBezTo>
                    <a:pt x="318" y="4"/>
                    <a:pt x="371" y="64"/>
                    <a:pt x="344" y="89"/>
                  </a:cubicBezTo>
                  <a:cubicBezTo>
                    <a:pt x="317" y="114"/>
                    <a:pt x="187" y="146"/>
                    <a:pt x="136" y="153"/>
                  </a:cubicBezTo>
                  <a:cubicBezTo>
                    <a:pt x="85" y="160"/>
                    <a:pt x="14" y="148"/>
                    <a:pt x="7" y="130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2296" name="Group 8"/>
          <p:cNvGrpSpPr>
            <a:grpSpLocks/>
          </p:cNvGrpSpPr>
          <p:nvPr/>
        </p:nvGrpSpPr>
        <p:grpSpPr bwMode="auto">
          <a:xfrm>
            <a:off x="3714744" y="4429132"/>
            <a:ext cx="1857388" cy="714380"/>
            <a:chOff x="7090" y="7695"/>
            <a:chExt cx="4212" cy="1603"/>
          </a:xfrm>
        </p:grpSpPr>
        <p:sp>
          <p:nvSpPr>
            <p:cNvPr id="12297" name="Freeform 9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298" name="Freeform 10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299" name="Freeform 11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00" name="Freeform 12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01" name="Freeform 13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02" name="Freeform 14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2303" name="Group 15"/>
          <p:cNvGrpSpPr>
            <a:grpSpLocks/>
          </p:cNvGrpSpPr>
          <p:nvPr/>
        </p:nvGrpSpPr>
        <p:grpSpPr bwMode="auto">
          <a:xfrm rot="16443164">
            <a:off x="1195216" y="3899083"/>
            <a:ext cx="1663634" cy="2406609"/>
            <a:chOff x="5645" y="5444"/>
            <a:chExt cx="1389" cy="2165"/>
          </a:xfrm>
        </p:grpSpPr>
        <p:sp>
          <p:nvSpPr>
            <p:cNvPr id="12304" name="Freeform 16"/>
            <p:cNvSpPr>
              <a:spLocks/>
            </p:cNvSpPr>
            <p:nvPr/>
          </p:nvSpPr>
          <p:spPr bwMode="auto">
            <a:xfrm>
              <a:off x="6513" y="5492"/>
              <a:ext cx="521" cy="857"/>
            </a:xfrm>
            <a:custGeom>
              <a:avLst/>
              <a:gdLst/>
              <a:ahLst/>
              <a:cxnLst>
                <a:cxn ang="0">
                  <a:pos x="19" y="627"/>
                </a:cxn>
                <a:cxn ang="0">
                  <a:pos x="163" y="558"/>
                </a:cxn>
                <a:cxn ang="0">
                  <a:pos x="309" y="316"/>
                </a:cxn>
                <a:cxn ang="0">
                  <a:pos x="363" y="28"/>
                </a:cxn>
                <a:cxn ang="0">
                  <a:pos x="405" y="195"/>
                </a:cxn>
                <a:cxn ang="0">
                  <a:pos x="405" y="36"/>
                </a:cxn>
                <a:cxn ang="0">
                  <a:pos x="471" y="36"/>
                </a:cxn>
                <a:cxn ang="0">
                  <a:pos x="471" y="250"/>
                </a:cxn>
                <a:cxn ang="0">
                  <a:pos x="471" y="58"/>
                </a:cxn>
                <a:cxn ang="0">
                  <a:pos x="553" y="81"/>
                </a:cxn>
                <a:cxn ang="0">
                  <a:pos x="544" y="306"/>
                </a:cxn>
                <a:cxn ang="0">
                  <a:pos x="309" y="603"/>
                </a:cxn>
                <a:cxn ang="0">
                  <a:pos x="51" y="800"/>
                </a:cxn>
                <a:cxn ang="0">
                  <a:pos x="19" y="627"/>
                </a:cxn>
              </a:cxnLst>
              <a:rect l="0" t="0" r="r" b="b"/>
              <a:pathLst>
                <a:path w="585" h="810">
                  <a:moveTo>
                    <a:pt x="19" y="627"/>
                  </a:moveTo>
                  <a:cubicBezTo>
                    <a:pt x="38" y="587"/>
                    <a:pt x="115" y="610"/>
                    <a:pt x="163" y="558"/>
                  </a:cubicBezTo>
                  <a:cubicBezTo>
                    <a:pt x="211" y="506"/>
                    <a:pt x="276" y="404"/>
                    <a:pt x="309" y="316"/>
                  </a:cubicBezTo>
                  <a:cubicBezTo>
                    <a:pt x="342" y="228"/>
                    <a:pt x="347" y="48"/>
                    <a:pt x="363" y="28"/>
                  </a:cubicBezTo>
                  <a:cubicBezTo>
                    <a:pt x="379" y="8"/>
                    <a:pt x="398" y="194"/>
                    <a:pt x="405" y="195"/>
                  </a:cubicBezTo>
                  <a:cubicBezTo>
                    <a:pt x="412" y="196"/>
                    <a:pt x="394" y="62"/>
                    <a:pt x="405" y="36"/>
                  </a:cubicBezTo>
                  <a:cubicBezTo>
                    <a:pt x="416" y="10"/>
                    <a:pt x="460" y="0"/>
                    <a:pt x="471" y="36"/>
                  </a:cubicBezTo>
                  <a:cubicBezTo>
                    <a:pt x="482" y="72"/>
                    <a:pt x="471" y="246"/>
                    <a:pt x="471" y="250"/>
                  </a:cubicBezTo>
                  <a:cubicBezTo>
                    <a:pt x="471" y="254"/>
                    <a:pt x="457" y="86"/>
                    <a:pt x="471" y="58"/>
                  </a:cubicBezTo>
                  <a:cubicBezTo>
                    <a:pt x="485" y="30"/>
                    <a:pt x="541" y="40"/>
                    <a:pt x="553" y="81"/>
                  </a:cubicBezTo>
                  <a:cubicBezTo>
                    <a:pt x="565" y="122"/>
                    <a:pt x="585" y="219"/>
                    <a:pt x="544" y="306"/>
                  </a:cubicBezTo>
                  <a:cubicBezTo>
                    <a:pt x="503" y="393"/>
                    <a:pt x="391" y="521"/>
                    <a:pt x="309" y="603"/>
                  </a:cubicBezTo>
                  <a:cubicBezTo>
                    <a:pt x="227" y="685"/>
                    <a:pt x="99" y="790"/>
                    <a:pt x="51" y="800"/>
                  </a:cubicBezTo>
                  <a:cubicBezTo>
                    <a:pt x="3" y="810"/>
                    <a:pt x="0" y="667"/>
                    <a:pt x="19" y="62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05" name="Freeform 17"/>
            <p:cNvSpPr>
              <a:spLocks/>
            </p:cNvSpPr>
            <p:nvPr/>
          </p:nvSpPr>
          <p:spPr bwMode="auto">
            <a:xfrm>
              <a:off x="5645" y="5577"/>
              <a:ext cx="535" cy="787"/>
            </a:xfrm>
            <a:custGeom>
              <a:avLst/>
              <a:gdLst/>
              <a:ahLst/>
              <a:cxnLst>
                <a:cxn ang="0">
                  <a:pos x="528" y="736"/>
                </a:cxn>
                <a:cxn ang="0">
                  <a:pos x="356" y="630"/>
                </a:cxn>
                <a:cxn ang="0">
                  <a:pos x="181" y="245"/>
                </a:cxn>
                <a:cxn ang="0">
                  <a:pos x="181" y="35"/>
                </a:cxn>
                <a:cxn ang="0">
                  <a:pos x="113" y="35"/>
                </a:cxn>
                <a:cxn ang="0">
                  <a:pos x="113" y="194"/>
                </a:cxn>
                <a:cxn ang="0">
                  <a:pos x="113" y="35"/>
                </a:cxn>
                <a:cxn ang="0">
                  <a:pos x="55" y="35"/>
                </a:cxn>
                <a:cxn ang="0">
                  <a:pos x="62" y="137"/>
                </a:cxn>
                <a:cxn ang="0">
                  <a:pos x="62" y="194"/>
                </a:cxn>
                <a:cxn ang="0">
                  <a:pos x="55" y="94"/>
                </a:cxn>
                <a:cxn ang="0">
                  <a:pos x="26" y="137"/>
                </a:cxn>
                <a:cxn ang="0">
                  <a:pos x="26" y="365"/>
                </a:cxn>
                <a:cxn ang="0">
                  <a:pos x="181" y="684"/>
                </a:cxn>
                <a:cxn ang="0">
                  <a:pos x="398" y="888"/>
                </a:cxn>
                <a:cxn ang="0">
                  <a:pos x="528" y="736"/>
                </a:cxn>
              </a:cxnLst>
              <a:rect l="0" t="0" r="r" b="b"/>
              <a:pathLst>
                <a:path w="535" h="899">
                  <a:moveTo>
                    <a:pt x="528" y="736"/>
                  </a:moveTo>
                  <a:cubicBezTo>
                    <a:pt x="521" y="693"/>
                    <a:pt x="414" y="712"/>
                    <a:pt x="356" y="630"/>
                  </a:cubicBezTo>
                  <a:cubicBezTo>
                    <a:pt x="298" y="548"/>
                    <a:pt x="210" y="344"/>
                    <a:pt x="181" y="245"/>
                  </a:cubicBezTo>
                  <a:cubicBezTo>
                    <a:pt x="152" y="146"/>
                    <a:pt x="192" y="70"/>
                    <a:pt x="181" y="35"/>
                  </a:cubicBezTo>
                  <a:cubicBezTo>
                    <a:pt x="170" y="0"/>
                    <a:pt x="124" y="8"/>
                    <a:pt x="113" y="35"/>
                  </a:cubicBezTo>
                  <a:cubicBezTo>
                    <a:pt x="102" y="62"/>
                    <a:pt x="113" y="194"/>
                    <a:pt x="113" y="194"/>
                  </a:cubicBezTo>
                  <a:cubicBezTo>
                    <a:pt x="113" y="194"/>
                    <a:pt x="123" y="62"/>
                    <a:pt x="113" y="35"/>
                  </a:cubicBezTo>
                  <a:cubicBezTo>
                    <a:pt x="103" y="8"/>
                    <a:pt x="63" y="18"/>
                    <a:pt x="55" y="35"/>
                  </a:cubicBezTo>
                  <a:cubicBezTo>
                    <a:pt x="47" y="52"/>
                    <a:pt x="61" y="111"/>
                    <a:pt x="62" y="137"/>
                  </a:cubicBezTo>
                  <a:cubicBezTo>
                    <a:pt x="63" y="163"/>
                    <a:pt x="63" y="201"/>
                    <a:pt x="62" y="194"/>
                  </a:cubicBezTo>
                  <a:cubicBezTo>
                    <a:pt x="61" y="187"/>
                    <a:pt x="61" y="103"/>
                    <a:pt x="55" y="94"/>
                  </a:cubicBezTo>
                  <a:cubicBezTo>
                    <a:pt x="49" y="85"/>
                    <a:pt x="31" y="92"/>
                    <a:pt x="26" y="137"/>
                  </a:cubicBezTo>
                  <a:cubicBezTo>
                    <a:pt x="21" y="182"/>
                    <a:pt x="0" y="274"/>
                    <a:pt x="26" y="365"/>
                  </a:cubicBezTo>
                  <a:cubicBezTo>
                    <a:pt x="52" y="456"/>
                    <a:pt x="119" y="597"/>
                    <a:pt x="181" y="684"/>
                  </a:cubicBezTo>
                  <a:cubicBezTo>
                    <a:pt x="243" y="771"/>
                    <a:pt x="340" y="877"/>
                    <a:pt x="398" y="888"/>
                  </a:cubicBezTo>
                  <a:cubicBezTo>
                    <a:pt x="456" y="899"/>
                    <a:pt x="535" y="779"/>
                    <a:pt x="528" y="73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06" name="Freeform 18"/>
            <p:cNvSpPr>
              <a:spLocks/>
            </p:cNvSpPr>
            <p:nvPr/>
          </p:nvSpPr>
          <p:spPr bwMode="auto">
            <a:xfrm>
              <a:off x="6063" y="6070"/>
              <a:ext cx="576" cy="871"/>
            </a:xfrm>
            <a:custGeom>
              <a:avLst/>
              <a:gdLst/>
              <a:ahLst/>
              <a:cxnLst>
                <a:cxn ang="0">
                  <a:pos x="38" y="819"/>
                </a:cxn>
                <a:cxn ang="0">
                  <a:pos x="266" y="858"/>
                </a:cxn>
                <a:cxn ang="0">
                  <a:pos x="319" y="858"/>
                </a:cxn>
                <a:cxn ang="0">
                  <a:pos x="569" y="778"/>
                </a:cxn>
                <a:cxn ang="0">
                  <a:pos x="500" y="590"/>
                </a:cxn>
                <a:cxn ang="0">
                  <a:pos x="500" y="462"/>
                </a:cxn>
                <a:cxn ang="0">
                  <a:pos x="559" y="359"/>
                </a:cxn>
                <a:cxn ang="0">
                  <a:pos x="500" y="229"/>
                </a:cxn>
                <a:cxn ang="0">
                  <a:pos x="500" y="123"/>
                </a:cxn>
                <a:cxn ang="0">
                  <a:pos x="500" y="33"/>
                </a:cxn>
                <a:cxn ang="0">
                  <a:pos x="298" y="33"/>
                </a:cxn>
                <a:cxn ang="0">
                  <a:pos x="184" y="33"/>
                </a:cxn>
                <a:cxn ang="0">
                  <a:pos x="83" y="229"/>
                </a:cxn>
                <a:cxn ang="0">
                  <a:pos x="38" y="349"/>
                </a:cxn>
                <a:cxn ang="0">
                  <a:pos x="38" y="462"/>
                </a:cxn>
                <a:cxn ang="0">
                  <a:pos x="38" y="667"/>
                </a:cxn>
                <a:cxn ang="0">
                  <a:pos x="38" y="819"/>
                </a:cxn>
              </a:cxnLst>
              <a:rect l="0" t="0" r="r" b="b"/>
              <a:pathLst>
                <a:path w="599" h="871">
                  <a:moveTo>
                    <a:pt x="38" y="819"/>
                  </a:moveTo>
                  <a:cubicBezTo>
                    <a:pt x="76" y="851"/>
                    <a:pt x="219" y="852"/>
                    <a:pt x="266" y="858"/>
                  </a:cubicBezTo>
                  <a:cubicBezTo>
                    <a:pt x="313" y="864"/>
                    <a:pt x="269" y="871"/>
                    <a:pt x="319" y="858"/>
                  </a:cubicBezTo>
                  <a:cubicBezTo>
                    <a:pt x="369" y="845"/>
                    <a:pt x="539" y="823"/>
                    <a:pt x="569" y="778"/>
                  </a:cubicBezTo>
                  <a:cubicBezTo>
                    <a:pt x="599" y="733"/>
                    <a:pt x="511" y="643"/>
                    <a:pt x="500" y="590"/>
                  </a:cubicBezTo>
                  <a:cubicBezTo>
                    <a:pt x="489" y="537"/>
                    <a:pt x="490" y="500"/>
                    <a:pt x="500" y="462"/>
                  </a:cubicBezTo>
                  <a:cubicBezTo>
                    <a:pt x="510" y="424"/>
                    <a:pt x="559" y="398"/>
                    <a:pt x="559" y="359"/>
                  </a:cubicBezTo>
                  <a:cubicBezTo>
                    <a:pt x="559" y="320"/>
                    <a:pt x="510" y="268"/>
                    <a:pt x="500" y="229"/>
                  </a:cubicBezTo>
                  <a:cubicBezTo>
                    <a:pt x="490" y="190"/>
                    <a:pt x="500" y="156"/>
                    <a:pt x="500" y="123"/>
                  </a:cubicBezTo>
                  <a:cubicBezTo>
                    <a:pt x="500" y="90"/>
                    <a:pt x="534" y="48"/>
                    <a:pt x="500" y="33"/>
                  </a:cubicBezTo>
                  <a:cubicBezTo>
                    <a:pt x="466" y="18"/>
                    <a:pt x="351" y="33"/>
                    <a:pt x="298" y="33"/>
                  </a:cubicBezTo>
                  <a:cubicBezTo>
                    <a:pt x="245" y="33"/>
                    <a:pt x="220" y="0"/>
                    <a:pt x="184" y="33"/>
                  </a:cubicBezTo>
                  <a:cubicBezTo>
                    <a:pt x="148" y="66"/>
                    <a:pt x="107" y="176"/>
                    <a:pt x="83" y="229"/>
                  </a:cubicBezTo>
                  <a:cubicBezTo>
                    <a:pt x="59" y="282"/>
                    <a:pt x="45" y="310"/>
                    <a:pt x="38" y="349"/>
                  </a:cubicBezTo>
                  <a:cubicBezTo>
                    <a:pt x="31" y="388"/>
                    <a:pt x="38" y="409"/>
                    <a:pt x="38" y="462"/>
                  </a:cubicBezTo>
                  <a:cubicBezTo>
                    <a:pt x="38" y="515"/>
                    <a:pt x="38" y="608"/>
                    <a:pt x="38" y="667"/>
                  </a:cubicBezTo>
                  <a:cubicBezTo>
                    <a:pt x="38" y="726"/>
                    <a:pt x="0" y="787"/>
                    <a:pt x="38" y="81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07" name="Freeform 19"/>
            <p:cNvSpPr>
              <a:spLocks/>
            </p:cNvSpPr>
            <p:nvPr/>
          </p:nvSpPr>
          <p:spPr bwMode="auto">
            <a:xfrm>
              <a:off x="6040" y="6070"/>
              <a:ext cx="592" cy="462"/>
            </a:xfrm>
            <a:custGeom>
              <a:avLst/>
              <a:gdLst/>
              <a:ahLst/>
              <a:cxnLst>
                <a:cxn ang="0">
                  <a:pos x="106" y="121"/>
                </a:cxn>
                <a:cxn ang="0">
                  <a:pos x="224" y="33"/>
                </a:cxn>
                <a:cxn ang="0">
                  <a:pos x="156" y="229"/>
                </a:cxn>
                <a:cxn ang="0">
                  <a:pos x="367" y="229"/>
                </a:cxn>
                <a:cxn ang="0">
                  <a:pos x="463" y="33"/>
                </a:cxn>
                <a:cxn ang="0">
                  <a:pos x="523" y="33"/>
                </a:cxn>
                <a:cxn ang="0">
                  <a:pos x="523" y="182"/>
                </a:cxn>
                <a:cxn ang="0">
                  <a:pos x="582" y="294"/>
                </a:cxn>
                <a:cxn ang="0">
                  <a:pos x="582" y="359"/>
                </a:cxn>
                <a:cxn ang="0">
                  <a:pos x="523" y="433"/>
                </a:cxn>
                <a:cxn ang="0">
                  <a:pos x="321" y="414"/>
                </a:cxn>
                <a:cxn ang="0">
                  <a:pos x="36" y="414"/>
                </a:cxn>
                <a:cxn ang="0">
                  <a:pos x="106" y="121"/>
                </a:cxn>
              </a:cxnLst>
              <a:rect l="0" t="0" r="r" b="b"/>
              <a:pathLst>
                <a:path w="592" h="462">
                  <a:moveTo>
                    <a:pt x="106" y="121"/>
                  </a:moveTo>
                  <a:cubicBezTo>
                    <a:pt x="137" y="57"/>
                    <a:pt x="216" y="15"/>
                    <a:pt x="224" y="33"/>
                  </a:cubicBezTo>
                  <a:cubicBezTo>
                    <a:pt x="232" y="51"/>
                    <a:pt x="132" y="196"/>
                    <a:pt x="156" y="229"/>
                  </a:cubicBezTo>
                  <a:cubicBezTo>
                    <a:pt x="180" y="262"/>
                    <a:pt x="316" y="262"/>
                    <a:pt x="367" y="229"/>
                  </a:cubicBezTo>
                  <a:cubicBezTo>
                    <a:pt x="418" y="196"/>
                    <a:pt x="437" y="66"/>
                    <a:pt x="463" y="33"/>
                  </a:cubicBezTo>
                  <a:cubicBezTo>
                    <a:pt x="489" y="0"/>
                    <a:pt x="513" y="8"/>
                    <a:pt x="523" y="33"/>
                  </a:cubicBezTo>
                  <a:cubicBezTo>
                    <a:pt x="533" y="58"/>
                    <a:pt x="513" y="139"/>
                    <a:pt x="523" y="182"/>
                  </a:cubicBezTo>
                  <a:cubicBezTo>
                    <a:pt x="533" y="225"/>
                    <a:pt x="572" y="265"/>
                    <a:pt x="582" y="294"/>
                  </a:cubicBezTo>
                  <a:cubicBezTo>
                    <a:pt x="592" y="323"/>
                    <a:pt x="592" y="336"/>
                    <a:pt x="582" y="359"/>
                  </a:cubicBezTo>
                  <a:cubicBezTo>
                    <a:pt x="572" y="382"/>
                    <a:pt x="566" y="424"/>
                    <a:pt x="523" y="433"/>
                  </a:cubicBezTo>
                  <a:cubicBezTo>
                    <a:pt x="480" y="442"/>
                    <a:pt x="402" y="417"/>
                    <a:pt x="321" y="414"/>
                  </a:cubicBezTo>
                  <a:cubicBezTo>
                    <a:pt x="240" y="411"/>
                    <a:pt x="72" y="462"/>
                    <a:pt x="36" y="414"/>
                  </a:cubicBezTo>
                  <a:cubicBezTo>
                    <a:pt x="0" y="366"/>
                    <a:pt x="75" y="185"/>
                    <a:pt x="106" y="12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08" name="Freeform 20"/>
            <p:cNvSpPr>
              <a:spLocks/>
            </p:cNvSpPr>
            <p:nvPr/>
          </p:nvSpPr>
          <p:spPr bwMode="auto">
            <a:xfrm>
              <a:off x="6382" y="7112"/>
              <a:ext cx="240" cy="31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09" name="Freeform 21"/>
            <p:cNvSpPr>
              <a:spLocks/>
            </p:cNvSpPr>
            <p:nvPr/>
          </p:nvSpPr>
          <p:spPr bwMode="auto">
            <a:xfrm>
              <a:off x="6361" y="7321"/>
              <a:ext cx="261" cy="269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10" name="Freeform 22"/>
            <p:cNvSpPr>
              <a:spLocks/>
            </p:cNvSpPr>
            <p:nvPr/>
          </p:nvSpPr>
          <p:spPr bwMode="auto">
            <a:xfrm>
              <a:off x="6077" y="7342"/>
              <a:ext cx="289" cy="267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11" name="Freeform 23"/>
            <p:cNvSpPr>
              <a:spLocks/>
            </p:cNvSpPr>
            <p:nvPr/>
          </p:nvSpPr>
          <p:spPr bwMode="auto">
            <a:xfrm>
              <a:off x="6122" y="7085"/>
              <a:ext cx="260" cy="334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2312" name="Group 24"/>
            <p:cNvGrpSpPr>
              <a:grpSpLocks/>
            </p:cNvGrpSpPr>
            <p:nvPr/>
          </p:nvGrpSpPr>
          <p:grpSpPr bwMode="auto">
            <a:xfrm>
              <a:off x="5822" y="5444"/>
              <a:ext cx="1048" cy="747"/>
              <a:chOff x="7062" y="5424"/>
              <a:chExt cx="2041" cy="1336"/>
            </a:xfrm>
          </p:grpSpPr>
          <p:sp>
            <p:nvSpPr>
              <p:cNvPr id="12313" name="Freeform 25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314" name="Group 26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12315" name="Freeform 27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2316" name="Group 28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12317" name="Freeform 29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2318" name="Group 30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12319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320" name="Freeform 32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321" name="Oval 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322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323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324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325" name="Oval 37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326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327" name="Oval 39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328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329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  <p:sp>
          <p:nvSpPr>
            <p:cNvPr id="12330" name="Freeform 42"/>
            <p:cNvSpPr>
              <a:spLocks/>
            </p:cNvSpPr>
            <p:nvPr/>
          </p:nvSpPr>
          <p:spPr bwMode="auto">
            <a:xfrm>
              <a:off x="6063" y="6817"/>
              <a:ext cx="577" cy="384"/>
            </a:xfrm>
            <a:custGeom>
              <a:avLst/>
              <a:gdLst/>
              <a:ahLst/>
              <a:cxnLst>
                <a:cxn ang="0">
                  <a:pos x="369" y="381"/>
                </a:cxn>
                <a:cxn ang="0">
                  <a:pos x="421" y="310"/>
                </a:cxn>
                <a:cxn ang="0">
                  <a:pos x="555" y="324"/>
                </a:cxn>
                <a:cxn ang="0">
                  <a:pos x="584" y="38"/>
                </a:cxn>
                <a:cxn ang="0">
                  <a:pos x="444" y="97"/>
                </a:cxn>
                <a:cxn ang="0">
                  <a:pos x="266" y="111"/>
                </a:cxn>
                <a:cxn ang="0">
                  <a:pos x="38" y="75"/>
                </a:cxn>
                <a:cxn ang="0">
                  <a:pos x="38" y="285"/>
                </a:cxn>
                <a:cxn ang="0">
                  <a:pos x="177" y="295"/>
                </a:cxn>
                <a:cxn ang="0">
                  <a:pos x="291" y="295"/>
                </a:cxn>
                <a:cxn ang="0">
                  <a:pos x="369" y="381"/>
                </a:cxn>
              </a:cxnLst>
              <a:rect l="0" t="0" r="r" b="b"/>
              <a:pathLst>
                <a:path w="602" h="384">
                  <a:moveTo>
                    <a:pt x="369" y="381"/>
                  </a:moveTo>
                  <a:cubicBezTo>
                    <a:pt x="391" y="384"/>
                    <a:pt x="390" y="320"/>
                    <a:pt x="421" y="310"/>
                  </a:cubicBezTo>
                  <a:cubicBezTo>
                    <a:pt x="452" y="300"/>
                    <a:pt x="528" y="369"/>
                    <a:pt x="555" y="324"/>
                  </a:cubicBezTo>
                  <a:cubicBezTo>
                    <a:pt x="582" y="279"/>
                    <a:pt x="602" y="76"/>
                    <a:pt x="584" y="38"/>
                  </a:cubicBezTo>
                  <a:cubicBezTo>
                    <a:pt x="566" y="0"/>
                    <a:pt x="497" y="85"/>
                    <a:pt x="444" y="97"/>
                  </a:cubicBezTo>
                  <a:cubicBezTo>
                    <a:pt x="391" y="109"/>
                    <a:pt x="334" y="115"/>
                    <a:pt x="266" y="111"/>
                  </a:cubicBezTo>
                  <a:cubicBezTo>
                    <a:pt x="198" y="107"/>
                    <a:pt x="76" y="46"/>
                    <a:pt x="38" y="75"/>
                  </a:cubicBezTo>
                  <a:cubicBezTo>
                    <a:pt x="0" y="104"/>
                    <a:pt x="15" y="248"/>
                    <a:pt x="38" y="285"/>
                  </a:cubicBezTo>
                  <a:cubicBezTo>
                    <a:pt x="61" y="322"/>
                    <a:pt x="135" y="293"/>
                    <a:pt x="177" y="295"/>
                  </a:cubicBezTo>
                  <a:cubicBezTo>
                    <a:pt x="219" y="297"/>
                    <a:pt x="263" y="281"/>
                    <a:pt x="291" y="295"/>
                  </a:cubicBezTo>
                  <a:cubicBezTo>
                    <a:pt x="319" y="309"/>
                    <a:pt x="347" y="378"/>
                    <a:pt x="369" y="38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31" name="Oval 43"/>
            <p:cNvSpPr>
              <a:spLocks noChangeArrowheads="1"/>
            </p:cNvSpPr>
            <p:nvPr/>
          </p:nvSpPr>
          <p:spPr bwMode="auto">
            <a:xfrm>
              <a:off x="6325" y="6817"/>
              <a:ext cx="81" cy="104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14" name="213 Forma libre"/>
          <p:cNvSpPr/>
          <p:nvPr/>
        </p:nvSpPr>
        <p:spPr>
          <a:xfrm>
            <a:off x="2214546" y="3357562"/>
            <a:ext cx="292107" cy="1285884"/>
          </a:xfrm>
          <a:custGeom>
            <a:avLst/>
            <a:gdLst>
              <a:gd name="connsiteX0" fmla="*/ 35169 w 246185"/>
              <a:gd name="connsiteY0" fmla="*/ 1097280 h 1097280"/>
              <a:gd name="connsiteX1" fmla="*/ 189914 w 246185"/>
              <a:gd name="connsiteY1" fmla="*/ 844062 h 1097280"/>
              <a:gd name="connsiteX2" fmla="*/ 7034 w 246185"/>
              <a:gd name="connsiteY2" fmla="*/ 604911 h 1097280"/>
              <a:gd name="connsiteX3" fmla="*/ 232117 w 246185"/>
              <a:gd name="connsiteY3" fmla="*/ 393896 h 1097280"/>
              <a:gd name="connsiteX4" fmla="*/ 7034 w 246185"/>
              <a:gd name="connsiteY4" fmla="*/ 182880 h 1097280"/>
              <a:gd name="connsiteX5" fmla="*/ 246185 w 246185"/>
              <a:gd name="connsiteY5" fmla="*/ 0 h 1097280"/>
              <a:gd name="connsiteX6" fmla="*/ 246185 w 246185"/>
              <a:gd name="connsiteY6" fmla="*/ 0 h 1097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6185" h="1097280">
                <a:moveTo>
                  <a:pt x="35169" y="1097280"/>
                </a:moveTo>
                <a:cubicBezTo>
                  <a:pt x="114886" y="1011701"/>
                  <a:pt x="194603" y="926123"/>
                  <a:pt x="189914" y="844062"/>
                </a:cubicBezTo>
                <a:cubicBezTo>
                  <a:pt x="185225" y="762001"/>
                  <a:pt x="0" y="679939"/>
                  <a:pt x="7034" y="604911"/>
                </a:cubicBezTo>
                <a:cubicBezTo>
                  <a:pt x="14068" y="529883"/>
                  <a:pt x="232117" y="464234"/>
                  <a:pt x="232117" y="393896"/>
                </a:cubicBezTo>
                <a:cubicBezTo>
                  <a:pt x="232117" y="323558"/>
                  <a:pt x="4689" y="248529"/>
                  <a:pt x="7034" y="182880"/>
                </a:cubicBezTo>
                <a:cubicBezTo>
                  <a:pt x="9379" y="117231"/>
                  <a:pt x="246185" y="0"/>
                  <a:pt x="246185" y="0"/>
                </a:cubicBezTo>
                <a:lnTo>
                  <a:pt x="246185" y="0"/>
                </a:lnTo>
              </a:path>
            </a:pathLst>
          </a:cu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16" name="215 Forma libre"/>
          <p:cNvSpPr/>
          <p:nvPr/>
        </p:nvSpPr>
        <p:spPr>
          <a:xfrm rot="855375">
            <a:off x="2571736" y="3714752"/>
            <a:ext cx="384518" cy="804640"/>
          </a:xfrm>
          <a:custGeom>
            <a:avLst/>
            <a:gdLst>
              <a:gd name="connsiteX0" fmla="*/ 32825 w 384518"/>
              <a:gd name="connsiteY0" fmla="*/ 1233268 h 1233268"/>
              <a:gd name="connsiteX1" fmla="*/ 257908 w 384518"/>
              <a:gd name="connsiteY1" fmla="*/ 994117 h 1233268"/>
              <a:gd name="connsiteX2" fmla="*/ 18757 w 384518"/>
              <a:gd name="connsiteY2" fmla="*/ 811237 h 1233268"/>
              <a:gd name="connsiteX3" fmla="*/ 370450 w 384518"/>
              <a:gd name="connsiteY3" fmla="*/ 614289 h 1233268"/>
              <a:gd name="connsiteX4" fmla="*/ 103163 w 384518"/>
              <a:gd name="connsiteY4" fmla="*/ 389206 h 1233268"/>
              <a:gd name="connsiteX5" fmla="*/ 356382 w 384518"/>
              <a:gd name="connsiteY5" fmla="*/ 178191 h 1233268"/>
              <a:gd name="connsiteX6" fmla="*/ 89096 w 384518"/>
              <a:gd name="connsiteY6" fmla="*/ 23446 h 1233268"/>
              <a:gd name="connsiteX7" fmla="*/ 75028 w 384518"/>
              <a:gd name="connsiteY7" fmla="*/ 37514 h 1233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4518" h="1233268">
                <a:moveTo>
                  <a:pt x="32825" y="1233268"/>
                </a:moveTo>
                <a:cubicBezTo>
                  <a:pt x="146539" y="1148861"/>
                  <a:pt x="260253" y="1064455"/>
                  <a:pt x="257908" y="994117"/>
                </a:cubicBezTo>
                <a:cubicBezTo>
                  <a:pt x="255563" y="923779"/>
                  <a:pt x="0" y="874542"/>
                  <a:pt x="18757" y="811237"/>
                </a:cubicBezTo>
                <a:cubicBezTo>
                  <a:pt x="37514" y="747932"/>
                  <a:pt x="356382" y="684627"/>
                  <a:pt x="370450" y="614289"/>
                </a:cubicBezTo>
                <a:cubicBezTo>
                  <a:pt x="384518" y="543951"/>
                  <a:pt x="105508" y="461889"/>
                  <a:pt x="103163" y="389206"/>
                </a:cubicBezTo>
                <a:cubicBezTo>
                  <a:pt x="100818" y="316523"/>
                  <a:pt x="358727" y="239151"/>
                  <a:pt x="356382" y="178191"/>
                </a:cubicBezTo>
                <a:cubicBezTo>
                  <a:pt x="354037" y="117231"/>
                  <a:pt x="135988" y="46892"/>
                  <a:pt x="89096" y="23446"/>
                </a:cubicBezTo>
                <a:cubicBezTo>
                  <a:pt x="42204" y="0"/>
                  <a:pt x="58616" y="18757"/>
                  <a:pt x="75028" y="37514"/>
                </a:cubicBezTo>
              </a:path>
            </a:pathLst>
          </a:cu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17" name="216 Forma libre"/>
          <p:cNvSpPr/>
          <p:nvPr/>
        </p:nvSpPr>
        <p:spPr>
          <a:xfrm>
            <a:off x="1674055" y="4023360"/>
            <a:ext cx="445477" cy="576775"/>
          </a:xfrm>
          <a:custGeom>
            <a:avLst/>
            <a:gdLst>
              <a:gd name="connsiteX0" fmla="*/ 407963 w 445477"/>
              <a:gd name="connsiteY0" fmla="*/ 576775 h 576775"/>
              <a:gd name="connsiteX1" fmla="*/ 407963 w 445477"/>
              <a:gd name="connsiteY1" fmla="*/ 407963 h 576775"/>
              <a:gd name="connsiteX2" fmla="*/ 182880 w 445477"/>
              <a:gd name="connsiteY2" fmla="*/ 379828 h 576775"/>
              <a:gd name="connsiteX3" fmla="*/ 309490 w 445477"/>
              <a:gd name="connsiteY3" fmla="*/ 182880 h 576775"/>
              <a:gd name="connsiteX4" fmla="*/ 0 w 445477"/>
              <a:gd name="connsiteY4" fmla="*/ 0 h 57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477" h="576775">
                <a:moveTo>
                  <a:pt x="407963" y="576775"/>
                </a:moveTo>
                <a:cubicBezTo>
                  <a:pt x="426720" y="508781"/>
                  <a:pt x="445477" y="440788"/>
                  <a:pt x="407963" y="407963"/>
                </a:cubicBezTo>
                <a:cubicBezTo>
                  <a:pt x="370449" y="375139"/>
                  <a:pt x="199292" y="417342"/>
                  <a:pt x="182880" y="379828"/>
                </a:cubicBezTo>
                <a:cubicBezTo>
                  <a:pt x="166468" y="342314"/>
                  <a:pt x="339970" y="246185"/>
                  <a:pt x="309490" y="182880"/>
                </a:cubicBezTo>
                <a:cubicBezTo>
                  <a:pt x="279010" y="119575"/>
                  <a:pt x="139505" y="59787"/>
                  <a:pt x="0" y="0"/>
                </a:cubicBezTo>
              </a:path>
            </a:pathLst>
          </a:cu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87" name="Group 2"/>
          <p:cNvGrpSpPr>
            <a:grpSpLocks/>
          </p:cNvGrpSpPr>
          <p:nvPr/>
        </p:nvGrpSpPr>
        <p:grpSpPr bwMode="auto">
          <a:xfrm>
            <a:off x="5214942" y="3929066"/>
            <a:ext cx="1143008" cy="2167623"/>
            <a:chOff x="1676" y="2861"/>
            <a:chExt cx="3979" cy="6076"/>
          </a:xfrm>
        </p:grpSpPr>
        <p:sp>
          <p:nvSpPr>
            <p:cNvPr id="88" name="Freeform 3"/>
            <p:cNvSpPr>
              <a:spLocks/>
            </p:cNvSpPr>
            <p:nvPr/>
          </p:nvSpPr>
          <p:spPr bwMode="auto">
            <a:xfrm>
              <a:off x="3923" y="7711"/>
              <a:ext cx="656" cy="73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9" name="Freeform 4"/>
            <p:cNvSpPr>
              <a:spLocks/>
            </p:cNvSpPr>
            <p:nvPr/>
          </p:nvSpPr>
          <p:spPr bwMode="auto">
            <a:xfrm>
              <a:off x="3865" y="8248"/>
              <a:ext cx="714" cy="624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0" name="Freeform 5"/>
            <p:cNvSpPr>
              <a:spLocks/>
            </p:cNvSpPr>
            <p:nvPr/>
          </p:nvSpPr>
          <p:spPr bwMode="auto">
            <a:xfrm>
              <a:off x="2489" y="8318"/>
              <a:ext cx="790" cy="619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1" name="Freeform 6"/>
            <p:cNvSpPr>
              <a:spLocks/>
            </p:cNvSpPr>
            <p:nvPr/>
          </p:nvSpPr>
          <p:spPr bwMode="auto">
            <a:xfrm>
              <a:off x="2632" y="7711"/>
              <a:ext cx="712" cy="775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" name="Freeform 7"/>
            <p:cNvSpPr>
              <a:spLocks/>
            </p:cNvSpPr>
            <p:nvPr/>
          </p:nvSpPr>
          <p:spPr bwMode="auto">
            <a:xfrm>
              <a:off x="4339" y="5073"/>
              <a:ext cx="1316" cy="1946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446" y="390"/>
                </a:cxn>
                <a:cxn ang="0">
                  <a:pos x="706" y="883"/>
                </a:cxn>
                <a:cxn ang="0">
                  <a:pos x="892" y="1366"/>
                </a:cxn>
                <a:cxn ang="0">
                  <a:pos x="1263" y="1551"/>
                </a:cxn>
                <a:cxn ang="0">
                  <a:pos x="1208" y="1644"/>
                </a:cxn>
                <a:cxn ang="0">
                  <a:pos x="1022" y="1561"/>
                </a:cxn>
                <a:cxn ang="0">
                  <a:pos x="1189" y="1747"/>
                </a:cxn>
                <a:cxn ang="0">
                  <a:pos x="948" y="1663"/>
                </a:cxn>
                <a:cxn ang="0">
                  <a:pos x="1068" y="1895"/>
                </a:cxn>
                <a:cxn ang="0">
                  <a:pos x="920" y="1904"/>
                </a:cxn>
                <a:cxn ang="0">
                  <a:pos x="845" y="1719"/>
                </a:cxn>
                <a:cxn ang="0">
                  <a:pos x="827" y="1914"/>
                </a:cxn>
                <a:cxn ang="0">
                  <a:pos x="771" y="1914"/>
                </a:cxn>
                <a:cxn ang="0">
                  <a:pos x="706" y="1719"/>
                </a:cxn>
                <a:cxn ang="0">
                  <a:pos x="502" y="1802"/>
                </a:cxn>
                <a:cxn ang="0">
                  <a:pos x="576" y="1505"/>
                </a:cxn>
                <a:cxn ang="0">
                  <a:pos x="344" y="1087"/>
                </a:cxn>
                <a:cxn ang="0">
                  <a:pos x="186" y="656"/>
                </a:cxn>
                <a:cxn ang="0">
                  <a:pos x="0" y="19"/>
                </a:cxn>
              </a:cxnLst>
              <a:rect l="0" t="0" r="r" b="b"/>
              <a:pathLst>
                <a:path w="1316" h="1946">
                  <a:moveTo>
                    <a:pt x="56" y="0"/>
                  </a:moveTo>
                  <a:cubicBezTo>
                    <a:pt x="197" y="121"/>
                    <a:pt x="338" y="243"/>
                    <a:pt x="446" y="390"/>
                  </a:cubicBezTo>
                  <a:cubicBezTo>
                    <a:pt x="554" y="537"/>
                    <a:pt x="632" y="720"/>
                    <a:pt x="706" y="883"/>
                  </a:cubicBezTo>
                  <a:cubicBezTo>
                    <a:pt x="780" y="1046"/>
                    <a:pt x="799" y="1255"/>
                    <a:pt x="892" y="1366"/>
                  </a:cubicBezTo>
                  <a:cubicBezTo>
                    <a:pt x="985" y="1477"/>
                    <a:pt x="1210" y="1505"/>
                    <a:pt x="1263" y="1551"/>
                  </a:cubicBezTo>
                  <a:cubicBezTo>
                    <a:pt x="1316" y="1597"/>
                    <a:pt x="1248" y="1642"/>
                    <a:pt x="1208" y="1644"/>
                  </a:cubicBezTo>
                  <a:cubicBezTo>
                    <a:pt x="1168" y="1646"/>
                    <a:pt x="1025" y="1544"/>
                    <a:pt x="1022" y="1561"/>
                  </a:cubicBezTo>
                  <a:cubicBezTo>
                    <a:pt x="1019" y="1578"/>
                    <a:pt x="1201" y="1730"/>
                    <a:pt x="1189" y="1747"/>
                  </a:cubicBezTo>
                  <a:cubicBezTo>
                    <a:pt x="1177" y="1764"/>
                    <a:pt x="968" y="1638"/>
                    <a:pt x="948" y="1663"/>
                  </a:cubicBezTo>
                  <a:cubicBezTo>
                    <a:pt x="928" y="1688"/>
                    <a:pt x="1073" y="1855"/>
                    <a:pt x="1068" y="1895"/>
                  </a:cubicBezTo>
                  <a:cubicBezTo>
                    <a:pt x="1063" y="1935"/>
                    <a:pt x="957" y="1933"/>
                    <a:pt x="920" y="1904"/>
                  </a:cubicBezTo>
                  <a:cubicBezTo>
                    <a:pt x="883" y="1875"/>
                    <a:pt x="860" y="1717"/>
                    <a:pt x="845" y="1719"/>
                  </a:cubicBezTo>
                  <a:cubicBezTo>
                    <a:pt x="830" y="1721"/>
                    <a:pt x="839" y="1882"/>
                    <a:pt x="827" y="1914"/>
                  </a:cubicBezTo>
                  <a:cubicBezTo>
                    <a:pt x="815" y="1946"/>
                    <a:pt x="791" y="1946"/>
                    <a:pt x="771" y="1914"/>
                  </a:cubicBezTo>
                  <a:cubicBezTo>
                    <a:pt x="751" y="1882"/>
                    <a:pt x="751" y="1738"/>
                    <a:pt x="706" y="1719"/>
                  </a:cubicBezTo>
                  <a:cubicBezTo>
                    <a:pt x="661" y="1700"/>
                    <a:pt x="524" y="1838"/>
                    <a:pt x="502" y="1802"/>
                  </a:cubicBezTo>
                  <a:cubicBezTo>
                    <a:pt x="480" y="1766"/>
                    <a:pt x="602" y="1624"/>
                    <a:pt x="576" y="1505"/>
                  </a:cubicBezTo>
                  <a:cubicBezTo>
                    <a:pt x="550" y="1386"/>
                    <a:pt x="409" y="1228"/>
                    <a:pt x="344" y="1087"/>
                  </a:cubicBezTo>
                  <a:cubicBezTo>
                    <a:pt x="279" y="946"/>
                    <a:pt x="243" y="834"/>
                    <a:pt x="186" y="656"/>
                  </a:cubicBezTo>
                  <a:cubicBezTo>
                    <a:pt x="129" y="478"/>
                    <a:pt x="64" y="248"/>
                    <a:pt x="0" y="19"/>
                  </a:cubicBezTo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3" name="Freeform 8"/>
            <p:cNvSpPr>
              <a:spLocks/>
            </p:cNvSpPr>
            <p:nvPr/>
          </p:nvSpPr>
          <p:spPr bwMode="auto">
            <a:xfrm>
              <a:off x="1676" y="5134"/>
              <a:ext cx="1208" cy="2034"/>
            </a:xfrm>
            <a:custGeom>
              <a:avLst/>
              <a:gdLst/>
              <a:ahLst/>
              <a:cxnLst>
                <a:cxn ang="0">
                  <a:pos x="1208" y="0"/>
                </a:cxn>
                <a:cxn ang="0">
                  <a:pos x="920" y="219"/>
                </a:cxn>
                <a:cxn ang="0">
                  <a:pos x="660" y="799"/>
                </a:cxn>
                <a:cxn ang="0">
                  <a:pos x="409" y="1412"/>
                </a:cxn>
                <a:cxn ang="0">
                  <a:pos x="56" y="1579"/>
                </a:cxn>
                <a:cxn ang="0">
                  <a:pos x="75" y="1672"/>
                </a:cxn>
                <a:cxn ang="0">
                  <a:pos x="214" y="1625"/>
                </a:cxn>
                <a:cxn ang="0">
                  <a:pos x="140" y="1774"/>
                </a:cxn>
                <a:cxn ang="0">
                  <a:pos x="140" y="1858"/>
                </a:cxn>
                <a:cxn ang="0">
                  <a:pos x="279" y="1774"/>
                </a:cxn>
                <a:cxn ang="0">
                  <a:pos x="224" y="1941"/>
                </a:cxn>
                <a:cxn ang="0">
                  <a:pos x="409" y="1783"/>
                </a:cxn>
                <a:cxn ang="0">
                  <a:pos x="391" y="1997"/>
                </a:cxn>
                <a:cxn ang="0">
                  <a:pos x="484" y="1997"/>
                </a:cxn>
                <a:cxn ang="0">
                  <a:pos x="539" y="1774"/>
                </a:cxn>
                <a:cxn ang="0">
                  <a:pos x="642" y="1904"/>
                </a:cxn>
                <a:cxn ang="0">
                  <a:pos x="716" y="1895"/>
                </a:cxn>
                <a:cxn ang="0">
                  <a:pos x="716" y="1644"/>
                </a:cxn>
                <a:cxn ang="0">
                  <a:pos x="809" y="1375"/>
                </a:cxn>
                <a:cxn ang="0">
                  <a:pos x="911" y="1235"/>
                </a:cxn>
                <a:cxn ang="0">
                  <a:pos x="1060" y="483"/>
                </a:cxn>
                <a:cxn ang="0">
                  <a:pos x="1199" y="81"/>
                </a:cxn>
              </a:cxnLst>
              <a:rect l="0" t="0" r="r" b="b"/>
              <a:pathLst>
                <a:path w="1208" h="2034">
                  <a:moveTo>
                    <a:pt x="1208" y="0"/>
                  </a:moveTo>
                  <a:cubicBezTo>
                    <a:pt x="1109" y="43"/>
                    <a:pt x="1011" y="86"/>
                    <a:pt x="920" y="219"/>
                  </a:cubicBezTo>
                  <a:cubicBezTo>
                    <a:pt x="829" y="352"/>
                    <a:pt x="745" y="600"/>
                    <a:pt x="660" y="799"/>
                  </a:cubicBezTo>
                  <a:cubicBezTo>
                    <a:pt x="575" y="998"/>
                    <a:pt x="510" y="1282"/>
                    <a:pt x="409" y="1412"/>
                  </a:cubicBezTo>
                  <a:cubicBezTo>
                    <a:pt x="308" y="1542"/>
                    <a:pt x="112" y="1536"/>
                    <a:pt x="56" y="1579"/>
                  </a:cubicBezTo>
                  <a:cubicBezTo>
                    <a:pt x="0" y="1622"/>
                    <a:pt x="49" y="1664"/>
                    <a:pt x="75" y="1672"/>
                  </a:cubicBezTo>
                  <a:cubicBezTo>
                    <a:pt x="101" y="1680"/>
                    <a:pt x="203" y="1608"/>
                    <a:pt x="214" y="1625"/>
                  </a:cubicBezTo>
                  <a:cubicBezTo>
                    <a:pt x="225" y="1642"/>
                    <a:pt x="152" y="1735"/>
                    <a:pt x="140" y="1774"/>
                  </a:cubicBezTo>
                  <a:cubicBezTo>
                    <a:pt x="128" y="1813"/>
                    <a:pt x="117" y="1858"/>
                    <a:pt x="140" y="1858"/>
                  </a:cubicBezTo>
                  <a:cubicBezTo>
                    <a:pt x="163" y="1858"/>
                    <a:pt x="265" y="1760"/>
                    <a:pt x="279" y="1774"/>
                  </a:cubicBezTo>
                  <a:cubicBezTo>
                    <a:pt x="293" y="1788"/>
                    <a:pt x="202" y="1939"/>
                    <a:pt x="224" y="1941"/>
                  </a:cubicBezTo>
                  <a:cubicBezTo>
                    <a:pt x="246" y="1943"/>
                    <a:pt x="381" y="1774"/>
                    <a:pt x="409" y="1783"/>
                  </a:cubicBezTo>
                  <a:cubicBezTo>
                    <a:pt x="437" y="1792"/>
                    <a:pt x="379" y="1961"/>
                    <a:pt x="391" y="1997"/>
                  </a:cubicBezTo>
                  <a:cubicBezTo>
                    <a:pt x="403" y="2033"/>
                    <a:pt x="459" y="2034"/>
                    <a:pt x="484" y="1997"/>
                  </a:cubicBezTo>
                  <a:cubicBezTo>
                    <a:pt x="509" y="1960"/>
                    <a:pt x="513" y="1789"/>
                    <a:pt x="539" y="1774"/>
                  </a:cubicBezTo>
                  <a:cubicBezTo>
                    <a:pt x="565" y="1759"/>
                    <a:pt x="613" y="1884"/>
                    <a:pt x="642" y="1904"/>
                  </a:cubicBezTo>
                  <a:cubicBezTo>
                    <a:pt x="671" y="1924"/>
                    <a:pt x="704" y="1938"/>
                    <a:pt x="716" y="1895"/>
                  </a:cubicBezTo>
                  <a:cubicBezTo>
                    <a:pt x="728" y="1852"/>
                    <a:pt x="701" y="1731"/>
                    <a:pt x="716" y="1644"/>
                  </a:cubicBezTo>
                  <a:cubicBezTo>
                    <a:pt x="731" y="1557"/>
                    <a:pt x="776" y="1443"/>
                    <a:pt x="809" y="1375"/>
                  </a:cubicBezTo>
                  <a:cubicBezTo>
                    <a:pt x="842" y="1307"/>
                    <a:pt x="869" y="1384"/>
                    <a:pt x="911" y="1235"/>
                  </a:cubicBezTo>
                  <a:cubicBezTo>
                    <a:pt x="953" y="1086"/>
                    <a:pt x="1012" y="675"/>
                    <a:pt x="1060" y="483"/>
                  </a:cubicBezTo>
                  <a:cubicBezTo>
                    <a:pt x="1108" y="291"/>
                    <a:pt x="1153" y="186"/>
                    <a:pt x="1199" y="81"/>
                  </a:cubicBezTo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4" name="Freeform 9"/>
            <p:cNvSpPr>
              <a:spLocks/>
            </p:cNvSpPr>
            <p:nvPr/>
          </p:nvSpPr>
          <p:spPr bwMode="auto">
            <a:xfrm>
              <a:off x="2531" y="4949"/>
              <a:ext cx="2226" cy="2159"/>
            </a:xfrm>
            <a:custGeom>
              <a:avLst/>
              <a:gdLst/>
              <a:ahLst/>
              <a:cxnLst>
                <a:cxn ang="0">
                  <a:pos x="346" y="179"/>
                </a:cxn>
                <a:cxn ang="0">
                  <a:pos x="839" y="290"/>
                </a:cxn>
                <a:cxn ang="0">
                  <a:pos x="1350" y="253"/>
                </a:cxn>
                <a:cxn ang="0">
                  <a:pos x="1805" y="141"/>
                </a:cxn>
                <a:cxn ang="0">
                  <a:pos x="2037" y="1098"/>
                </a:cxn>
                <a:cxn ang="0">
                  <a:pos x="2093" y="1665"/>
                </a:cxn>
                <a:cxn ang="0">
                  <a:pos x="2130" y="2027"/>
                </a:cxn>
                <a:cxn ang="0">
                  <a:pos x="1517" y="2074"/>
                </a:cxn>
                <a:cxn ang="0">
                  <a:pos x="699" y="2083"/>
                </a:cxn>
                <a:cxn ang="0">
                  <a:pos x="263" y="2083"/>
                </a:cxn>
                <a:cxn ang="0">
                  <a:pos x="40" y="2074"/>
                </a:cxn>
                <a:cxn ang="0">
                  <a:pos x="21" y="1572"/>
                </a:cxn>
                <a:cxn ang="0">
                  <a:pos x="95" y="1070"/>
                </a:cxn>
                <a:cxn ang="0">
                  <a:pos x="188" y="587"/>
                </a:cxn>
                <a:cxn ang="0">
                  <a:pos x="346" y="179"/>
                </a:cxn>
              </a:cxnLst>
              <a:rect l="0" t="0" r="r" b="b"/>
              <a:pathLst>
                <a:path w="2226" h="2159">
                  <a:moveTo>
                    <a:pt x="346" y="179"/>
                  </a:moveTo>
                  <a:cubicBezTo>
                    <a:pt x="454" y="130"/>
                    <a:pt x="672" y="278"/>
                    <a:pt x="839" y="290"/>
                  </a:cubicBezTo>
                  <a:cubicBezTo>
                    <a:pt x="1006" y="302"/>
                    <a:pt x="1189" y="278"/>
                    <a:pt x="1350" y="253"/>
                  </a:cubicBezTo>
                  <a:cubicBezTo>
                    <a:pt x="1511" y="228"/>
                    <a:pt x="1691" y="0"/>
                    <a:pt x="1805" y="141"/>
                  </a:cubicBezTo>
                  <a:cubicBezTo>
                    <a:pt x="1919" y="282"/>
                    <a:pt x="1989" y="844"/>
                    <a:pt x="2037" y="1098"/>
                  </a:cubicBezTo>
                  <a:cubicBezTo>
                    <a:pt x="2085" y="1352"/>
                    <a:pt x="2078" y="1510"/>
                    <a:pt x="2093" y="1665"/>
                  </a:cubicBezTo>
                  <a:cubicBezTo>
                    <a:pt x="2108" y="1820"/>
                    <a:pt x="2226" y="1959"/>
                    <a:pt x="2130" y="2027"/>
                  </a:cubicBezTo>
                  <a:cubicBezTo>
                    <a:pt x="2034" y="2095"/>
                    <a:pt x="1755" y="2065"/>
                    <a:pt x="1517" y="2074"/>
                  </a:cubicBezTo>
                  <a:cubicBezTo>
                    <a:pt x="1279" y="2083"/>
                    <a:pt x="908" y="2082"/>
                    <a:pt x="699" y="2083"/>
                  </a:cubicBezTo>
                  <a:cubicBezTo>
                    <a:pt x="490" y="2084"/>
                    <a:pt x="373" y="2084"/>
                    <a:pt x="263" y="2083"/>
                  </a:cubicBezTo>
                  <a:cubicBezTo>
                    <a:pt x="153" y="2082"/>
                    <a:pt x="80" y="2159"/>
                    <a:pt x="40" y="2074"/>
                  </a:cubicBezTo>
                  <a:cubicBezTo>
                    <a:pt x="0" y="1989"/>
                    <a:pt x="12" y="1739"/>
                    <a:pt x="21" y="1572"/>
                  </a:cubicBezTo>
                  <a:cubicBezTo>
                    <a:pt x="30" y="1405"/>
                    <a:pt x="67" y="1234"/>
                    <a:pt x="95" y="1070"/>
                  </a:cubicBezTo>
                  <a:cubicBezTo>
                    <a:pt x="123" y="906"/>
                    <a:pt x="154" y="734"/>
                    <a:pt x="188" y="587"/>
                  </a:cubicBezTo>
                  <a:cubicBezTo>
                    <a:pt x="222" y="440"/>
                    <a:pt x="238" y="228"/>
                    <a:pt x="346" y="179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95" name="Group 10"/>
            <p:cNvGrpSpPr>
              <a:grpSpLocks/>
            </p:cNvGrpSpPr>
            <p:nvPr/>
          </p:nvGrpSpPr>
          <p:grpSpPr bwMode="auto">
            <a:xfrm>
              <a:off x="2149" y="2861"/>
              <a:ext cx="3054" cy="2392"/>
              <a:chOff x="2149" y="2861"/>
              <a:chExt cx="3054" cy="2392"/>
            </a:xfrm>
          </p:grpSpPr>
          <p:sp>
            <p:nvSpPr>
              <p:cNvPr id="100" name="Freeform 11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01" name="Group 12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102" name="Freeform 13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6924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" name="Freeform 14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" name="Freeform 15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" name="Freeform 16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" name="Freeform 17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7" name="Oval 18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" name="Oval 19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9" name="Freeform 20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0" name="Freeform 21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96" name="Freeform 22"/>
            <p:cNvSpPr>
              <a:spLocks/>
            </p:cNvSpPr>
            <p:nvPr/>
          </p:nvSpPr>
          <p:spPr bwMode="auto">
            <a:xfrm>
              <a:off x="2884" y="5751"/>
              <a:ext cx="571" cy="7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21" y="65"/>
                </a:cxn>
                <a:cxn ang="0">
                  <a:pos x="571" y="0"/>
                </a:cxn>
              </a:cxnLst>
              <a:rect l="0" t="0" r="r" b="b"/>
              <a:pathLst>
                <a:path w="571" h="70">
                  <a:moveTo>
                    <a:pt x="0" y="28"/>
                  </a:moveTo>
                  <a:cubicBezTo>
                    <a:pt x="113" y="49"/>
                    <a:pt x="226" y="70"/>
                    <a:pt x="321" y="65"/>
                  </a:cubicBezTo>
                  <a:cubicBezTo>
                    <a:pt x="416" y="60"/>
                    <a:pt x="493" y="30"/>
                    <a:pt x="571" y="0"/>
                  </a:cubicBezTo>
                </a:path>
              </a:pathLst>
            </a:custGeom>
            <a:noFill/>
            <a:ln w="19050" cmpd="sng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7" name="Freeform 23"/>
            <p:cNvSpPr>
              <a:spLocks/>
            </p:cNvSpPr>
            <p:nvPr/>
          </p:nvSpPr>
          <p:spPr bwMode="auto">
            <a:xfrm>
              <a:off x="3670" y="5751"/>
              <a:ext cx="669" cy="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5" y="70"/>
                </a:cxn>
                <a:cxn ang="0">
                  <a:pos x="669" y="0"/>
                </a:cxn>
              </a:cxnLst>
              <a:rect l="0" t="0" r="r" b="b"/>
              <a:pathLst>
                <a:path w="669" h="70">
                  <a:moveTo>
                    <a:pt x="0" y="0"/>
                  </a:moveTo>
                  <a:cubicBezTo>
                    <a:pt x="112" y="35"/>
                    <a:pt x="224" y="70"/>
                    <a:pt x="335" y="70"/>
                  </a:cubicBezTo>
                  <a:cubicBezTo>
                    <a:pt x="446" y="70"/>
                    <a:pt x="557" y="35"/>
                    <a:pt x="669" y="0"/>
                  </a:cubicBezTo>
                </a:path>
              </a:pathLst>
            </a:custGeom>
            <a:noFill/>
            <a:ln w="19050" cmpd="sng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8" name="Oval 24"/>
            <p:cNvSpPr>
              <a:spLocks noChangeArrowheads="1"/>
            </p:cNvSpPr>
            <p:nvPr/>
          </p:nvSpPr>
          <p:spPr bwMode="auto">
            <a:xfrm>
              <a:off x="3530" y="6633"/>
              <a:ext cx="143" cy="158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9" name="Freeform 25"/>
            <p:cNvSpPr>
              <a:spLocks/>
            </p:cNvSpPr>
            <p:nvPr/>
          </p:nvSpPr>
          <p:spPr bwMode="auto">
            <a:xfrm>
              <a:off x="2418" y="6926"/>
              <a:ext cx="2442" cy="923"/>
            </a:xfrm>
            <a:custGeom>
              <a:avLst/>
              <a:gdLst/>
              <a:ahLst/>
              <a:cxnLst>
                <a:cxn ang="0">
                  <a:pos x="164" y="42"/>
                </a:cxn>
                <a:cxn ang="0">
                  <a:pos x="1112" y="79"/>
                </a:cxn>
                <a:cxn ang="0">
                  <a:pos x="1762" y="60"/>
                </a:cxn>
                <a:cxn ang="0">
                  <a:pos x="2264" y="79"/>
                </a:cxn>
                <a:cxn ang="0">
                  <a:pos x="2313" y="534"/>
                </a:cxn>
                <a:cxn ang="0">
                  <a:pos x="2363" y="831"/>
                </a:cxn>
                <a:cxn ang="0">
                  <a:pos x="1840" y="841"/>
                </a:cxn>
                <a:cxn ang="0">
                  <a:pos x="1372" y="906"/>
                </a:cxn>
                <a:cxn ang="0">
                  <a:pos x="1260" y="887"/>
                </a:cxn>
                <a:cxn ang="0">
                  <a:pos x="1353" y="693"/>
                </a:cxn>
                <a:cxn ang="0">
                  <a:pos x="1297" y="460"/>
                </a:cxn>
                <a:cxn ang="0">
                  <a:pos x="1139" y="478"/>
                </a:cxn>
                <a:cxn ang="0">
                  <a:pos x="1149" y="693"/>
                </a:cxn>
                <a:cxn ang="0">
                  <a:pos x="1177" y="878"/>
                </a:cxn>
                <a:cxn ang="0">
                  <a:pos x="861" y="887"/>
                </a:cxn>
                <a:cxn ang="0">
                  <a:pos x="173" y="859"/>
                </a:cxn>
                <a:cxn ang="0">
                  <a:pos x="183" y="753"/>
                </a:cxn>
                <a:cxn ang="0">
                  <a:pos x="127" y="172"/>
                </a:cxn>
                <a:cxn ang="0">
                  <a:pos x="164" y="42"/>
                </a:cxn>
              </a:cxnLst>
              <a:rect l="0" t="0" r="r" b="b"/>
              <a:pathLst>
                <a:path w="2442" h="923">
                  <a:moveTo>
                    <a:pt x="164" y="42"/>
                  </a:moveTo>
                  <a:cubicBezTo>
                    <a:pt x="328" y="27"/>
                    <a:pt x="846" y="76"/>
                    <a:pt x="1112" y="79"/>
                  </a:cubicBezTo>
                  <a:cubicBezTo>
                    <a:pt x="1378" y="82"/>
                    <a:pt x="1570" y="60"/>
                    <a:pt x="1762" y="60"/>
                  </a:cubicBezTo>
                  <a:cubicBezTo>
                    <a:pt x="1954" y="60"/>
                    <a:pt x="2172" y="0"/>
                    <a:pt x="2264" y="79"/>
                  </a:cubicBezTo>
                  <a:cubicBezTo>
                    <a:pt x="2356" y="158"/>
                    <a:pt x="2296" y="409"/>
                    <a:pt x="2313" y="534"/>
                  </a:cubicBezTo>
                  <a:cubicBezTo>
                    <a:pt x="2330" y="659"/>
                    <a:pt x="2442" y="780"/>
                    <a:pt x="2363" y="831"/>
                  </a:cubicBezTo>
                  <a:cubicBezTo>
                    <a:pt x="2284" y="882"/>
                    <a:pt x="2005" y="829"/>
                    <a:pt x="1840" y="841"/>
                  </a:cubicBezTo>
                  <a:cubicBezTo>
                    <a:pt x="1675" y="853"/>
                    <a:pt x="1469" y="898"/>
                    <a:pt x="1372" y="906"/>
                  </a:cubicBezTo>
                  <a:cubicBezTo>
                    <a:pt x="1275" y="914"/>
                    <a:pt x="1263" y="923"/>
                    <a:pt x="1260" y="887"/>
                  </a:cubicBezTo>
                  <a:cubicBezTo>
                    <a:pt x="1257" y="851"/>
                    <a:pt x="1347" y="764"/>
                    <a:pt x="1353" y="693"/>
                  </a:cubicBezTo>
                  <a:cubicBezTo>
                    <a:pt x="1359" y="622"/>
                    <a:pt x="1333" y="496"/>
                    <a:pt x="1297" y="460"/>
                  </a:cubicBezTo>
                  <a:cubicBezTo>
                    <a:pt x="1261" y="424"/>
                    <a:pt x="1164" y="439"/>
                    <a:pt x="1139" y="478"/>
                  </a:cubicBezTo>
                  <a:cubicBezTo>
                    <a:pt x="1114" y="517"/>
                    <a:pt x="1143" y="626"/>
                    <a:pt x="1149" y="693"/>
                  </a:cubicBezTo>
                  <a:cubicBezTo>
                    <a:pt x="1155" y="760"/>
                    <a:pt x="1225" y="846"/>
                    <a:pt x="1177" y="878"/>
                  </a:cubicBezTo>
                  <a:cubicBezTo>
                    <a:pt x="1129" y="910"/>
                    <a:pt x="1028" y="890"/>
                    <a:pt x="861" y="887"/>
                  </a:cubicBezTo>
                  <a:cubicBezTo>
                    <a:pt x="694" y="884"/>
                    <a:pt x="286" y="881"/>
                    <a:pt x="173" y="859"/>
                  </a:cubicBezTo>
                  <a:cubicBezTo>
                    <a:pt x="60" y="837"/>
                    <a:pt x="191" y="867"/>
                    <a:pt x="183" y="753"/>
                  </a:cubicBezTo>
                  <a:cubicBezTo>
                    <a:pt x="175" y="639"/>
                    <a:pt x="136" y="292"/>
                    <a:pt x="127" y="172"/>
                  </a:cubicBezTo>
                  <a:cubicBezTo>
                    <a:pt x="118" y="52"/>
                    <a:pt x="0" y="57"/>
                    <a:pt x="164" y="42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4" name="Group 2"/>
          <p:cNvGrpSpPr>
            <a:grpSpLocks/>
          </p:cNvGrpSpPr>
          <p:nvPr/>
        </p:nvGrpSpPr>
        <p:grpSpPr bwMode="auto">
          <a:xfrm>
            <a:off x="6786578" y="5143512"/>
            <a:ext cx="857256" cy="552449"/>
            <a:chOff x="1665" y="12835"/>
            <a:chExt cx="1991" cy="1376"/>
          </a:xfrm>
        </p:grpSpPr>
        <p:grpSp>
          <p:nvGrpSpPr>
            <p:cNvPr id="205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210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1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2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3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5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9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0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1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2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06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7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8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9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23" name="Group 141"/>
          <p:cNvGrpSpPr>
            <a:grpSpLocks/>
          </p:cNvGrpSpPr>
          <p:nvPr/>
        </p:nvGrpSpPr>
        <p:grpSpPr bwMode="auto">
          <a:xfrm>
            <a:off x="693143" y="234652"/>
            <a:ext cx="1242880" cy="1036333"/>
            <a:chOff x="2904" y="8552"/>
            <a:chExt cx="1493" cy="1547"/>
          </a:xfrm>
        </p:grpSpPr>
        <p:sp>
          <p:nvSpPr>
            <p:cNvPr id="224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25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26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27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28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29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30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grpSp>
        <p:nvGrpSpPr>
          <p:cNvPr id="202" name="Group 16"/>
          <p:cNvGrpSpPr>
            <a:grpSpLocks/>
          </p:cNvGrpSpPr>
          <p:nvPr/>
        </p:nvGrpSpPr>
        <p:grpSpPr bwMode="auto">
          <a:xfrm>
            <a:off x="6500826" y="2857496"/>
            <a:ext cx="1071570" cy="2149483"/>
            <a:chOff x="3685" y="8150"/>
            <a:chExt cx="1913" cy="3639"/>
          </a:xfrm>
        </p:grpSpPr>
        <p:sp>
          <p:nvSpPr>
            <p:cNvPr id="203" name="Freeform 17"/>
            <p:cNvSpPr>
              <a:spLocks/>
            </p:cNvSpPr>
            <p:nvPr/>
          </p:nvSpPr>
          <p:spPr bwMode="auto">
            <a:xfrm>
              <a:off x="4020" y="8906"/>
              <a:ext cx="1091" cy="502"/>
            </a:xfrm>
            <a:custGeom>
              <a:avLst/>
              <a:gdLst/>
              <a:ahLst/>
              <a:cxnLst>
                <a:cxn ang="0">
                  <a:pos x="803" y="299"/>
                </a:cxn>
                <a:cxn ang="0">
                  <a:pos x="710" y="299"/>
                </a:cxn>
                <a:cxn ang="0">
                  <a:pos x="658" y="393"/>
                </a:cxn>
                <a:cxn ang="0">
                  <a:pos x="468" y="393"/>
                </a:cxn>
                <a:cxn ang="0">
                  <a:pos x="377" y="480"/>
                </a:cxn>
                <a:cxn ang="0">
                  <a:pos x="8" y="480"/>
                </a:cxn>
                <a:cxn ang="0">
                  <a:pos x="329" y="347"/>
                </a:cxn>
                <a:cxn ang="0">
                  <a:pos x="329" y="171"/>
                </a:cxn>
                <a:cxn ang="0">
                  <a:pos x="549" y="180"/>
                </a:cxn>
                <a:cxn ang="0">
                  <a:pos x="743" y="115"/>
                </a:cxn>
                <a:cxn ang="0">
                  <a:pos x="1055" y="31"/>
                </a:cxn>
                <a:cxn ang="0">
                  <a:pos x="959" y="299"/>
                </a:cxn>
              </a:cxnLst>
              <a:rect l="0" t="0" r="r" b="b"/>
              <a:pathLst>
                <a:path w="1091" h="502">
                  <a:moveTo>
                    <a:pt x="803" y="299"/>
                  </a:moveTo>
                  <a:cubicBezTo>
                    <a:pt x="768" y="291"/>
                    <a:pt x="734" y="283"/>
                    <a:pt x="710" y="299"/>
                  </a:cubicBezTo>
                  <a:cubicBezTo>
                    <a:pt x="686" y="315"/>
                    <a:pt x="698" y="377"/>
                    <a:pt x="658" y="393"/>
                  </a:cubicBezTo>
                  <a:cubicBezTo>
                    <a:pt x="618" y="409"/>
                    <a:pt x="515" y="379"/>
                    <a:pt x="468" y="393"/>
                  </a:cubicBezTo>
                  <a:cubicBezTo>
                    <a:pt x="421" y="407"/>
                    <a:pt x="454" y="466"/>
                    <a:pt x="377" y="480"/>
                  </a:cubicBezTo>
                  <a:cubicBezTo>
                    <a:pt x="300" y="494"/>
                    <a:pt x="16" y="502"/>
                    <a:pt x="8" y="480"/>
                  </a:cubicBezTo>
                  <a:cubicBezTo>
                    <a:pt x="0" y="458"/>
                    <a:pt x="275" y="399"/>
                    <a:pt x="329" y="347"/>
                  </a:cubicBezTo>
                  <a:cubicBezTo>
                    <a:pt x="383" y="295"/>
                    <a:pt x="292" y="199"/>
                    <a:pt x="329" y="171"/>
                  </a:cubicBezTo>
                  <a:cubicBezTo>
                    <a:pt x="366" y="143"/>
                    <a:pt x="480" y="189"/>
                    <a:pt x="549" y="180"/>
                  </a:cubicBezTo>
                  <a:cubicBezTo>
                    <a:pt x="618" y="171"/>
                    <a:pt x="659" y="140"/>
                    <a:pt x="743" y="115"/>
                  </a:cubicBezTo>
                  <a:cubicBezTo>
                    <a:pt x="827" y="90"/>
                    <a:pt x="1019" y="0"/>
                    <a:pt x="1055" y="31"/>
                  </a:cubicBezTo>
                  <a:cubicBezTo>
                    <a:pt x="1091" y="62"/>
                    <a:pt x="975" y="254"/>
                    <a:pt x="959" y="299"/>
                  </a:cubicBezTo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1" name="Oval 18"/>
            <p:cNvSpPr>
              <a:spLocks noChangeArrowheads="1"/>
            </p:cNvSpPr>
            <p:nvPr/>
          </p:nvSpPr>
          <p:spPr bwMode="auto">
            <a:xfrm>
              <a:off x="4758" y="9205"/>
              <a:ext cx="274" cy="214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2" name="Freeform 19"/>
            <p:cNvSpPr>
              <a:spLocks/>
            </p:cNvSpPr>
            <p:nvPr/>
          </p:nvSpPr>
          <p:spPr bwMode="auto">
            <a:xfrm>
              <a:off x="4611" y="11315"/>
              <a:ext cx="535" cy="474"/>
            </a:xfrm>
            <a:custGeom>
              <a:avLst/>
              <a:gdLst/>
              <a:ahLst/>
              <a:cxnLst>
                <a:cxn ang="0">
                  <a:pos x="26" y="408"/>
                </a:cxn>
                <a:cxn ang="0">
                  <a:pos x="67" y="58"/>
                </a:cxn>
                <a:cxn ang="0">
                  <a:pos x="302" y="58"/>
                </a:cxn>
                <a:cxn ang="0">
                  <a:pos x="532" y="58"/>
                </a:cxn>
                <a:cxn ang="0">
                  <a:pos x="317" y="408"/>
                </a:cxn>
                <a:cxn ang="0">
                  <a:pos x="0" y="456"/>
                </a:cxn>
              </a:cxnLst>
              <a:rect l="0" t="0" r="r" b="b"/>
              <a:pathLst>
                <a:path w="535" h="474">
                  <a:moveTo>
                    <a:pt x="26" y="408"/>
                  </a:moveTo>
                  <a:cubicBezTo>
                    <a:pt x="23" y="262"/>
                    <a:pt x="21" y="116"/>
                    <a:pt x="67" y="58"/>
                  </a:cubicBezTo>
                  <a:cubicBezTo>
                    <a:pt x="113" y="0"/>
                    <a:pt x="225" y="58"/>
                    <a:pt x="302" y="58"/>
                  </a:cubicBezTo>
                  <a:cubicBezTo>
                    <a:pt x="379" y="58"/>
                    <a:pt x="529" y="0"/>
                    <a:pt x="532" y="58"/>
                  </a:cubicBezTo>
                  <a:cubicBezTo>
                    <a:pt x="535" y="116"/>
                    <a:pt x="406" y="342"/>
                    <a:pt x="317" y="408"/>
                  </a:cubicBezTo>
                  <a:cubicBezTo>
                    <a:pt x="228" y="474"/>
                    <a:pt x="114" y="465"/>
                    <a:pt x="0" y="456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3" name="Freeform 20"/>
            <p:cNvSpPr>
              <a:spLocks/>
            </p:cNvSpPr>
            <p:nvPr/>
          </p:nvSpPr>
          <p:spPr bwMode="auto">
            <a:xfrm>
              <a:off x="4758" y="11081"/>
              <a:ext cx="367" cy="332"/>
            </a:xfrm>
            <a:custGeom>
              <a:avLst/>
              <a:gdLst/>
              <a:ahLst/>
              <a:cxnLst>
                <a:cxn ang="0">
                  <a:pos x="34" y="234"/>
                </a:cxn>
                <a:cxn ang="0">
                  <a:pos x="65" y="30"/>
                </a:cxn>
                <a:cxn ang="0">
                  <a:pos x="325" y="53"/>
                </a:cxn>
                <a:cxn ang="0">
                  <a:pos x="317" y="292"/>
                </a:cxn>
                <a:cxn ang="0">
                  <a:pos x="65" y="292"/>
                </a:cxn>
                <a:cxn ang="0">
                  <a:pos x="0" y="292"/>
                </a:cxn>
              </a:cxnLst>
              <a:rect l="0" t="0" r="r" b="b"/>
              <a:pathLst>
                <a:path w="367" h="332">
                  <a:moveTo>
                    <a:pt x="34" y="234"/>
                  </a:moveTo>
                  <a:cubicBezTo>
                    <a:pt x="25" y="147"/>
                    <a:pt x="17" y="60"/>
                    <a:pt x="65" y="30"/>
                  </a:cubicBezTo>
                  <a:cubicBezTo>
                    <a:pt x="113" y="0"/>
                    <a:pt x="283" y="9"/>
                    <a:pt x="325" y="53"/>
                  </a:cubicBezTo>
                  <a:cubicBezTo>
                    <a:pt x="367" y="97"/>
                    <a:pt x="360" y="252"/>
                    <a:pt x="317" y="292"/>
                  </a:cubicBezTo>
                  <a:cubicBezTo>
                    <a:pt x="274" y="332"/>
                    <a:pt x="118" y="292"/>
                    <a:pt x="65" y="292"/>
                  </a:cubicBezTo>
                  <a:cubicBezTo>
                    <a:pt x="12" y="292"/>
                    <a:pt x="6" y="292"/>
                    <a:pt x="0" y="29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4" name="Freeform 21"/>
            <p:cNvSpPr>
              <a:spLocks/>
            </p:cNvSpPr>
            <p:nvPr/>
          </p:nvSpPr>
          <p:spPr bwMode="auto">
            <a:xfrm>
              <a:off x="4884" y="10823"/>
              <a:ext cx="349" cy="314"/>
            </a:xfrm>
            <a:custGeom>
              <a:avLst/>
              <a:gdLst/>
              <a:ahLst/>
              <a:cxnLst>
                <a:cxn ang="0">
                  <a:pos x="29" y="258"/>
                </a:cxn>
                <a:cxn ang="0">
                  <a:pos x="86" y="21"/>
                </a:cxn>
                <a:cxn ang="0">
                  <a:pos x="320" y="134"/>
                </a:cxn>
                <a:cxn ang="0">
                  <a:pos x="259" y="288"/>
                </a:cxn>
                <a:cxn ang="0">
                  <a:pos x="29" y="258"/>
                </a:cxn>
              </a:cxnLst>
              <a:rect l="0" t="0" r="r" b="b"/>
              <a:pathLst>
                <a:path w="349" h="314">
                  <a:moveTo>
                    <a:pt x="29" y="258"/>
                  </a:moveTo>
                  <a:cubicBezTo>
                    <a:pt x="0" y="214"/>
                    <a:pt x="37" y="42"/>
                    <a:pt x="86" y="21"/>
                  </a:cubicBezTo>
                  <a:cubicBezTo>
                    <a:pt x="135" y="0"/>
                    <a:pt x="291" y="90"/>
                    <a:pt x="320" y="134"/>
                  </a:cubicBezTo>
                  <a:cubicBezTo>
                    <a:pt x="349" y="178"/>
                    <a:pt x="308" y="262"/>
                    <a:pt x="259" y="288"/>
                  </a:cubicBezTo>
                  <a:cubicBezTo>
                    <a:pt x="210" y="314"/>
                    <a:pt x="58" y="302"/>
                    <a:pt x="29" y="258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5" name="Freeform 22"/>
            <p:cNvSpPr>
              <a:spLocks/>
            </p:cNvSpPr>
            <p:nvPr/>
          </p:nvSpPr>
          <p:spPr bwMode="auto">
            <a:xfrm>
              <a:off x="5027" y="10609"/>
              <a:ext cx="365" cy="367"/>
            </a:xfrm>
            <a:custGeom>
              <a:avLst/>
              <a:gdLst/>
              <a:ahLst/>
              <a:cxnLst>
                <a:cxn ang="0">
                  <a:pos x="48" y="214"/>
                </a:cxn>
                <a:cxn ang="0">
                  <a:pos x="48" y="19"/>
                </a:cxn>
                <a:cxn ang="0">
                  <a:pos x="339" y="98"/>
                </a:cxn>
                <a:cxn ang="0">
                  <a:pos x="206" y="348"/>
                </a:cxn>
                <a:cxn ang="0">
                  <a:pos x="48" y="214"/>
                </a:cxn>
              </a:cxnLst>
              <a:rect l="0" t="0" r="r" b="b"/>
              <a:pathLst>
                <a:path w="365" h="367">
                  <a:moveTo>
                    <a:pt x="48" y="214"/>
                  </a:moveTo>
                  <a:cubicBezTo>
                    <a:pt x="22" y="159"/>
                    <a:pt x="0" y="38"/>
                    <a:pt x="48" y="19"/>
                  </a:cubicBezTo>
                  <a:cubicBezTo>
                    <a:pt x="96" y="0"/>
                    <a:pt x="313" y="43"/>
                    <a:pt x="339" y="98"/>
                  </a:cubicBezTo>
                  <a:cubicBezTo>
                    <a:pt x="365" y="153"/>
                    <a:pt x="254" y="329"/>
                    <a:pt x="206" y="348"/>
                  </a:cubicBezTo>
                  <a:cubicBezTo>
                    <a:pt x="158" y="367"/>
                    <a:pt x="74" y="269"/>
                    <a:pt x="48" y="21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6" name="Freeform 23"/>
            <p:cNvSpPr>
              <a:spLocks/>
            </p:cNvSpPr>
            <p:nvPr/>
          </p:nvSpPr>
          <p:spPr bwMode="auto">
            <a:xfrm>
              <a:off x="5031" y="10343"/>
              <a:ext cx="396" cy="347"/>
            </a:xfrm>
            <a:custGeom>
              <a:avLst/>
              <a:gdLst/>
              <a:ahLst/>
              <a:cxnLst>
                <a:cxn ang="0">
                  <a:pos x="94" y="266"/>
                </a:cxn>
                <a:cxn ang="0">
                  <a:pos x="44" y="34"/>
                </a:cxn>
                <a:cxn ang="0">
                  <a:pos x="361" y="62"/>
                </a:cxn>
                <a:cxn ang="0">
                  <a:pos x="255" y="313"/>
                </a:cxn>
                <a:cxn ang="0">
                  <a:pos x="94" y="266"/>
                </a:cxn>
              </a:cxnLst>
              <a:rect l="0" t="0" r="r" b="b"/>
              <a:pathLst>
                <a:path w="396" h="347">
                  <a:moveTo>
                    <a:pt x="94" y="266"/>
                  </a:moveTo>
                  <a:cubicBezTo>
                    <a:pt x="59" y="220"/>
                    <a:pt x="0" y="68"/>
                    <a:pt x="44" y="34"/>
                  </a:cubicBezTo>
                  <a:cubicBezTo>
                    <a:pt x="88" y="0"/>
                    <a:pt x="326" y="16"/>
                    <a:pt x="361" y="62"/>
                  </a:cubicBezTo>
                  <a:cubicBezTo>
                    <a:pt x="396" y="108"/>
                    <a:pt x="296" y="279"/>
                    <a:pt x="255" y="313"/>
                  </a:cubicBezTo>
                  <a:cubicBezTo>
                    <a:pt x="214" y="347"/>
                    <a:pt x="129" y="312"/>
                    <a:pt x="94" y="26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7" name="Freeform 24"/>
            <p:cNvSpPr>
              <a:spLocks/>
            </p:cNvSpPr>
            <p:nvPr/>
          </p:nvSpPr>
          <p:spPr bwMode="auto">
            <a:xfrm>
              <a:off x="4979" y="10122"/>
              <a:ext cx="421" cy="321"/>
            </a:xfrm>
            <a:custGeom>
              <a:avLst/>
              <a:gdLst/>
              <a:ahLst/>
              <a:cxnLst>
                <a:cxn ang="0">
                  <a:pos x="96" y="221"/>
                </a:cxn>
                <a:cxn ang="0">
                  <a:pos x="48" y="32"/>
                </a:cxn>
                <a:cxn ang="0">
                  <a:pos x="387" y="42"/>
                </a:cxn>
                <a:cxn ang="0">
                  <a:pos x="254" y="283"/>
                </a:cxn>
                <a:cxn ang="0">
                  <a:pos x="146" y="274"/>
                </a:cxn>
              </a:cxnLst>
              <a:rect l="0" t="0" r="r" b="b"/>
              <a:pathLst>
                <a:path w="421" h="321">
                  <a:moveTo>
                    <a:pt x="96" y="221"/>
                  </a:moveTo>
                  <a:cubicBezTo>
                    <a:pt x="48" y="141"/>
                    <a:pt x="0" y="62"/>
                    <a:pt x="48" y="32"/>
                  </a:cubicBezTo>
                  <a:cubicBezTo>
                    <a:pt x="96" y="2"/>
                    <a:pt x="353" y="0"/>
                    <a:pt x="387" y="42"/>
                  </a:cubicBezTo>
                  <a:cubicBezTo>
                    <a:pt x="421" y="84"/>
                    <a:pt x="294" y="245"/>
                    <a:pt x="254" y="283"/>
                  </a:cubicBezTo>
                  <a:cubicBezTo>
                    <a:pt x="214" y="321"/>
                    <a:pt x="180" y="297"/>
                    <a:pt x="146" y="274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8" name="Freeform 25"/>
            <p:cNvSpPr>
              <a:spLocks/>
            </p:cNvSpPr>
            <p:nvPr/>
          </p:nvSpPr>
          <p:spPr bwMode="auto">
            <a:xfrm>
              <a:off x="5035" y="9880"/>
              <a:ext cx="317" cy="285"/>
            </a:xfrm>
            <a:custGeom>
              <a:avLst/>
              <a:gdLst/>
              <a:ahLst/>
              <a:cxnLst>
                <a:cxn ang="0">
                  <a:pos x="40" y="242"/>
                </a:cxn>
                <a:cxn ang="0">
                  <a:pos x="40" y="42"/>
                </a:cxn>
                <a:cxn ang="0">
                  <a:pos x="279" y="33"/>
                </a:cxn>
                <a:cxn ang="0">
                  <a:pos x="270" y="242"/>
                </a:cxn>
                <a:cxn ang="0">
                  <a:pos x="40" y="242"/>
                </a:cxn>
              </a:cxnLst>
              <a:rect l="0" t="0" r="r" b="b"/>
              <a:pathLst>
                <a:path w="317" h="285">
                  <a:moveTo>
                    <a:pt x="40" y="242"/>
                  </a:moveTo>
                  <a:cubicBezTo>
                    <a:pt x="2" y="209"/>
                    <a:pt x="0" y="77"/>
                    <a:pt x="40" y="42"/>
                  </a:cubicBezTo>
                  <a:cubicBezTo>
                    <a:pt x="80" y="7"/>
                    <a:pt x="241" y="0"/>
                    <a:pt x="279" y="33"/>
                  </a:cubicBezTo>
                  <a:cubicBezTo>
                    <a:pt x="317" y="66"/>
                    <a:pt x="310" y="199"/>
                    <a:pt x="270" y="242"/>
                  </a:cubicBezTo>
                  <a:cubicBezTo>
                    <a:pt x="230" y="285"/>
                    <a:pt x="78" y="275"/>
                    <a:pt x="40" y="242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9" name="Freeform 26"/>
            <p:cNvSpPr>
              <a:spLocks/>
            </p:cNvSpPr>
            <p:nvPr/>
          </p:nvSpPr>
          <p:spPr bwMode="auto">
            <a:xfrm>
              <a:off x="5000" y="9660"/>
              <a:ext cx="332" cy="311"/>
            </a:xfrm>
            <a:custGeom>
              <a:avLst/>
              <a:gdLst/>
              <a:ahLst/>
              <a:cxnLst>
                <a:cxn ang="0">
                  <a:pos x="125" y="220"/>
                </a:cxn>
                <a:cxn ang="0">
                  <a:pos x="27" y="40"/>
                </a:cxn>
                <a:cxn ang="0">
                  <a:pos x="286" y="40"/>
                </a:cxn>
                <a:cxn ang="0">
                  <a:pos x="305" y="281"/>
                </a:cxn>
                <a:cxn ang="0">
                  <a:pos x="125" y="220"/>
                </a:cxn>
              </a:cxnLst>
              <a:rect l="0" t="0" r="r" b="b"/>
              <a:pathLst>
                <a:path w="332" h="311">
                  <a:moveTo>
                    <a:pt x="125" y="220"/>
                  </a:moveTo>
                  <a:cubicBezTo>
                    <a:pt x="79" y="180"/>
                    <a:pt x="0" y="70"/>
                    <a:pt x="27" y="40"/>
                  </a:cubicBezTo>
                  <a:cubicBezTo>
                    <a:pt x="54" y="10"/>
                    <a:pt x="240" y="0"/>
                    <a:pt x="286" y="40"/>
                  </a:cubicBezTo>
                  <a:cubicBezTo>
                    <a:pt x="332" y="80"/>
                    <a:pt x="328" y="251"/>
                    <a:pt x="305" y="281"/>
                  </a:cubicBezTo>
                  <a:cubicBezTo>
                    <a:pt x="282" y="311"/>
                    <a:pt x="171" y="260"/>
                    <a:pt x="125" y="220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0" name="Freeform 27"/>
            <p:cNvSpPr>
              <a:spLocks/>
            </p:cNvSpPr>
            <p:nvPr/>
          </p:nvSpPr>
          <p:spPr bwMode="auto">
            <a:xfrm>
              <a:off x="4802" y="9386"/>
              <a:ext cx="431" cy="314"/>
            </a:xfrm>
            <a:custGeom>
              <a:avLst/>
              <a:gdLst/>
              <a:ahLst/>
              <a:cxnLst>
                <a:cxn ang="0">
                  <a:pos x="431" y="314"/>
                </a:cxn>
                <a:cxn ang="0">
                  <a:pos x="323" y="33"/>
                </a:cxn>
                <a:cxn ang="0">
                  <a:pos x="21" y="118"/>
                </a:cxn>
                <a:cxn ang="0">
                  <a:pos x="198" y="314"/>
                </a:cxn>
              </a:cxnLst>
              <a:rect l="0" t="0" r="r" b="b"/>
              <a:pathLst>
                <a:path w="431" h="314">
                  <a:moveTo>
                    <a:pt x="431" y="314"/>
                  </a:moveTo>
                  <a:cubicBezTo>
                    <a:pt x="411" y="190"/>
                    <a:pt x="391" y="66"/>
                    <a:pt x="323" y="33"/>
                  </a:cubicBezTo>
                  <a:cubicBezTo>
                    <a:pt x="255" y="0"/>
                    <a:pt x="42" y="71"/>
                    <a:pt x="21" y="118"/>
                  </a:cubicBezTo>
                  <a:cubicBezTo>
                    <a:pt x="0" y="165"/>
                    <a:pt x="99" y="239"/>
                    <a:pt x="198" y="314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1" name="Freeform 28"/>
            <p:cNvSpPr>
              <a:spLocks/>
            </p:cNvSpPr>
            <p:nvPr/>
          </p:nvSpPr>
          <p:spPr bwMode="auto">
            <a:xfrm>
              <a:off x="4691" y="8150"/>
              <a:ext cx="907" cy="1663"/>
            </a:xfrm>
            <a:custGeom>
              <a:avLst/>
              <a:gdLst/>
              <a:ahLst/>
              <a:cxnLst>
                <a:cxn ang="0">
                  <a:pos x="309" y="1055"/>
                </a:cxn>
                <a:cxn ang="0">
                  <a:pos x="336" y="1149"/>
                </a:cxn>
                <a:cxn ang="0">
                  <a:pos x="420" y="1149"/>
                </a:cxn>
                <a:cxn ang="0">
                  <a:pos x="434" y="1269"/>
                </a:cxn>
                <a:cxn ang="0">
                  <a:pos x="600" y="1149"/>
                </a:cxn>
                <a:cxn ang="0">
                  <a:pos x="600" y="1258"/>
                </a:cxn>
                <a:cxn ang="0">
                  <a:pos x="542" y="1476"/>
                </a:cxn>
                <a:cxn ang="0">
                  <a:pos x="701" y="1428"/>
                </a:cxn>
                <a:cxn ang="0">
                  <a:pos x="701" y="1269"/>
                </a:cxn>
                <a:cxn ang="0">
                  <a:pos x="855" y="1643"/>
                </a:cxn>
                <a:cxn ang="0">
                  <a:pos x="855" y="1149"/>
                </a:cxn>
                <a:cxn ang="0">
                  <a:pos x="542" y="917"/>
                </a:cxn>
                <a:cxn ang="0">
                  <a:pos x="709" y="787"/>
                </a:cxn>
                <a:cxn ang="0">
                  <a:pos x="641" y="601"/>
                </a:cxn>
                <a:cxn ang="0">
                  <a:pos x="736" y="601"/>
                </a:cxn>
                <a:cxn ang="0">
                  <a:pos x="736" y="482"/>
                </a:cxn>
                <a:cxn ang="0">
                  <a:pos x="641" y="482"/>
                </a:cxn>
                <a:cxn ang="0">
                  <a:pos x="790" y="416"/>
                </a:cxn>
                <a:cxn ang="0">
                  <a:pos x="800" y="248"/>
                </a:cxn>
                <a:cxn ang="0">
                  <a:pos x="384" y="482"/>
                </a:cxn>
                <a:cxn ang="0">
                  <a:pos x="455" y="174"/>
                </a:cxn>
                <a:cxn ang="0">
                  <a:pos x="336" y="295"/>
                </a:cxn>
                <a:cxn ang="0">
                  <a:pos x="309" y="53"/>
                </a:cxn>
                <a:cxn ang="0">
                  <a:pos x="101" y="63"/>
                </a:cxn>
                <a:cxn ang="0">
                  <a:pos x="39" y="434"/>
                </a:cxn>
                <a:cxn ang="0">
                  <a:pos x="336" y="756"/>
                </a:cxn>
                <a:cxn ang="0">
                  <a:pos x="309" y="1055"/>
                </a:cxn>
              </a:cxnLst>
              <a:rect l="0" t="0" r="r" b="b"/>
              <a:pathLst>
                <a:path w="907" h="1663">
                  <a:moveTo>
                    <a:pt x="309" y="1055"/>
                  </a:moveTo>
                  <a:cubicBezTo>
                    <a:pt x="309" y="1120"/>
                    <a:pt x="317" y="1133"/>
                    <a:pt x="336" y="1149"/>
                  </a:cubicBezTo>
                  <a:cubicBezTo>
                    <a:pt x="355" y="1165"/>
                    <a:pt x="404" y="1129"/>
                    <a:pt x="420" y="1149"/>
                  </a:cubicBezTo>
                  <a:cubicBezTo>
                    <a:pt x="436" y="1169"/>
                    <a:pt x="404" y="1269"/>
                    <a:pt x="434" y="1269"/>
                  </a:cubicBezTo>
                  <a:cubicBezTo>
                    <a:pt x="464" y="1269"/>
                    <a:pt x="572" y="1151"/>
                    <a:pt x="600" y="1149"/>
                  </a:cubicBezTo>
                  <a:cubicBezTo>
                    <a:pt x="628" y="1147"/>
                    <a:pt x="610" y="1204"/>
                    <a:pt x="600" y="1258"/>
                  </a:cubicBezTo>
                  <a:cubicBezTo>
                    <a:pt x="590" y="1312"/>
                    <a:pt x="525" y="1448"/>
                    <a:pt x="542" y="1476"/>
                  </a:cubicBezTo>
                  <a:cubicBezTo>
                    <a:pt x="559" y="1504"/>
                    <a:pt x="675" y="1462"/>
                    <a:pt x="701" y="1428"/>
                  </a:cubicBezTo>
                  <a:cubicBezTo>
                    <a:pt x="727" y="1394"/>
                    <a:pt x="675" y="1233"/>
                    <a:pt x="701" y="1269"/>
                  </a:cubicBezTo>
                  <a:cubicBezTo>
                    <a:pt x="727" y="1305"/>
                    <a:pt x="829" y="1663"/>
                    <a:pt x="855" y="1643"/>
                  </a:cubicBezTo>
                  <a:cubicBezTo>
                    <a:pt x="881" y="1623"/>
                    <a:pt x="907" y="1270"/>
                    <a:pt x="855" y="1149"/>
                  </a:cubicBezTo>
                  <a:cubicBezTo>
                    <a:pt x="803" y="1028"/>
                    <a:pt x="566" y="977"/>
                    <a:pt x="542" y="917"/>
                  </a:cubicBezTo>
                  <a:cubicBezTo>
                    <a:pt x="518" y="857"/>
                    <a:pt x="692" y="840"/>
                    <a:pt x="709" y="787"/>
                  </a:cubicBezTo>
                  <a:cubicBezTo>
                    <a:pt x="726" y="734"/>
                    <a:pt x="637" y="632"/>
                    <a:pt x="641" y="601"/>
                  </a:cubicBezTo>
                  <a:cubicBezTo>
                    <a:pt x="645" y="570"/>
                    <a:pt x="720" y="621"/>
                    <a:pt x="736" y="601"/>
                  </a:cubicBezTo>
                  <a:cubicBezTo>
                    <a:pt x="752" y="581"/>
                    <a:pt x="752" y="502"/>
                    <a:pt x="736" y="482"/>
                  </a:cubicBezTo>
                  <a:cubicBezTo>
                    <a:pt x="720" y="462"/>
                    <a:pt x="632" y="493"/>
                    <a:pt x="641" y="482"/>
                  </a:cubicBezTo>
                  <a:cubicBezTo>
                    <a:pt x="650" y="471"/>
                    <a:pt x="763" y="455"/>
                    <a:pt x="790" y="416"/>
                  </a:cubicBezTo>
                  <a:cubicBezTo>
                    <a:pt x="817" y="377"/>
                    <a:pt x="868" y="237"/>
                    <a:pt x="800" y="248"/>
                  </a:cubicBezTo>
                  <a:cubicBezTo>
                    <a:pt x="732" y="259"/>
                    <a:pt x="441" y="494"/>
                    <a:pt x="384" y="482"/>
                  </a:cubicBezTo>
                  <a:cubicBezTo>
                    <a:pt x="327" y="470"/>
                    <a:pt x="463" y="205"/>
                    <a:pt x="455" y="174"/>
                  </a:cubicBezTo>
                  <a:cubicBezTo>
                    <a:pt x="447" y="143"/>
                    <a:pt x="360" y="315"/>
                    <a:pt x="336" y="295"/>
                  </a:cubicBezTo>
                  <a:cubicBezTo>
                    <a:pt x="312" y="275"/>
                    <a:pt x="348" y="92"/>
                    <a:pt x="309" y="53"/>
                  </a:cubicBezTo>
                  <a:cubicBezTo>
                    <a:pt x="270" y="14"/>
                    <a:pt x="146" y="0"/>
                    <a:pt x="101" y="63"/>
                  </a:cubicBezTo>
                  <a:cubicBezTo>
                    <a:pt x="56" y="126"/>
                    <a:pt x="0" y="318"/>
                    <a:pt x="39" y="434"/>
                  </a:cubicBezTo>
                  <a:cubicBezTo>
                    <a:pt x="78" y="550"/>
                    <a:pt x="296" y="652"/>
                    <a:pt x="336" y="756"/>
                  </a:cubicBezTo>
                  <a:cubicBezTo>
                    <a:pt x="376" y="860"/>
                    <a:pt x="309" y="990"/>
                    <a:pt x="309" y="1055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2" name="Freeform 29"/>
            <p:cNvSpPr>
              <a:spLocks/>
            </p:cNvSpPr>
            <p:nvPr/>
          </p:nvSpPr>
          <p:spPr bwMode="auto">
            <a:xfrm>
              <a:off x="3685" y="8276"/>
              <a:ext cx="1285" cy="697"/>
            </a:xfrm>
            <a:custGeom>
              <a:avLst/>
              <a:gdLst/>
              <a:ahLst/>
              <a:cxnLst>
                <a:cxn ang="0">
                  <a:pos x="1045" y="243"/>
                </a:cxn>
                <a:cxn ang="0">
                  <a:pos x="839" y="104"/>
                </a:cxn>
                <a:cxn ang="0">
                  <a:pos x="576" y="11"/>
                </a:cxn>
                <a:cxn ang="0">
                  <a:pos x="287" y="39"/>
                </a:cxn>
                <a:cxn ang="0">
                  <a:pos x="78" y="225"/>
                </a:cxn>
                <a:cxn ang="0">
                  <a:pos x="10" y="356"/>
                </a:cxn>
                <a:cxn ang="0">
                  <a:pos x="140" y="356"/>
                </a:cxn>
                <a:cxn ang="0">
                  <a:pos x="360" y="225"/>
                </a:cxn>
                <a:cxn ang="0">
                  <a:pos x="360" y="410"/>
                </a:cxn>
                <a:cxn ang="0">
                  <a:pos x="526" y="410"/>
                </a:cxn>
                <a:cxn ang="0">
                  <a:pos x="651" y="206"/>
                </a:cxn>
                <a:cxn ang="0">
                  <a:pos x="761" y="541"/>
                </a:cxn>
                <a:cxn ang="0">
                  <a:pos x="901" y="541"/>
                </a:cxn>
                <a:cxn ang="0">
                  <a:pos x="1078" y="429"/>
                </a:cxn>
                <a:cxn ang="0">
                  <a:pos x="1279" y="661"/>
                </a:cxn>
                <a:cxn ang="0">
                  <a:pos x="1045" y="243"/>
                </a:cxn>
              </a:cxnLst>
              <a:rect l="0" t="0" r="r" b="b"/>
              <a:pathLst>
                <a:path w="1285" h="697">
                  <a:moveTo>
                    <a:pt x="1045" y="243"/>
                  </a:moveTo>
                  <a:cubicBezTo>
                    <a:pt x="972" y="150"/>
                    <a:pt x="917" y="143"/>
                    <a:pt x="839" y="104"/>
                  </a:cubicBezTo>
                  <a:cubicBezTo>
                    <a:pt x="761" y="65"/>
                    <a:pt x="668" y="22"/>
                    <a:pt x="576" y="11"/>
                  </a:cubicBezTo>
                  <a:cubicBezTo>
                    <a:pt x="484" y="0"/>
                    <a:pt x="370" y="3"/>
                    <a:pt x="287" y="39"/>
                  </a:cubicBezTo>
                  <a:cubicBezTo>
                    <a:pt x="204" y="75"/>
                    <a:pt x="124" y="172"/>
                    <a:pt x="78" y="225"/>
                  </a:cubicBezTo>
                  <a:cubicBezTo>
                    <a:pt x="32" y="278"/>
                    <a:pt x="0" y="334"/>
                    <a:pt x="10" y="356"/>
                  </a:cubicBezTo>
                  <a:cubicBezTo>
                    <a:pt x="20" y="378"/>
                    <a:pt x="82" y="378"/>
                    <a:pt x="140" y="356"/>
                  </a:cubicBezTo>
                  <a:cubicBezTo>
                    <a:pt x="198" y="334"/>
                    <a:pt x="323" y="216"/>
                    <a:pt x="360" y="225"/>
                  </a:cubicBezTo>
                  <a:cubicBezTo>
                    <a:pt x="397" y="234"/>
                    <a:pt x="332" y="379"/>
                    <a:pt x="360" y="410"/>
                  </a:cubicBezTo>
                  <a:cubicBezTo>
                    <a:pt x="388" y="441"/>
                    <a:pt x="478" y="444"/>
                    <a:pt x="526" y="410"/>
                  </a:cubicBezTo>
                  <a:cubicBezTo>
                    <a:pt x="574" y="376"/>
                    <a:pt x="612" y="184"/>
                    <a:pt x="651" y="206"/>
                  </a:cubicBezTo>
                  <a:cubicBezTo>
                    <a:pt x="690" y="228"/>
                    <a:pt x="719" y="485"/>
                    <a:pt x="761" y="541"/>
                  </a:cubicBezTo>
                  <a:cubicBezTo>
                    <a:pt x="803" y="597"/>
                    <a:pt x="848" y="560"/>
                    <a:pt x="901" y="541"/>
                  </a:cubicBezTo>
                  <a:cubicBezTo>
                    <a:pt x="954" y="522"/>
                    <a:pt x="1015" y="409"/>
                    <a:pt x="1078" y="429"/>
                  </a:cubicBezTo>
                  <a:cubicBezTo>
                    <a:pt x="1141" y="449"/>
                    <a:pt x="1285" y="697"/>
                    <a:pt x="1279" y="661"/>
                  </a:cubicBezTo>
                  <a:cubicBezTo>
                    <a:pt x="1273" y="625"/>
                    <a:pt x="1118" y="336"/>
                    <a:pt x="1045" y="243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3" name="Freeform 30"/>
            <p:cNvSpPr>
              <a:spLocks/>
            </p:cNvSpPr>
            <p:nvPr/>
          </p:nvSpPr>
          <p:spPr bwMode="auto">
            <a:xfrm>
              <a:off x="3739" y="8653"/>
              <a:ext cx="1225" cy="686"/>
            </a:xfrm>
            <a:custGeom>
              <a:avLst/>
              <a:gdLst/>
              <a:ahLst/>
              <a:cxnLst>
                <a:cxn ang="0">
                  <a:pos x="1174" y="253"/>
                </a:cxn>
                <a:cxn ang="0">
                  <a:pos x="1019" y="33"/>
                </a:cxn>
                <a:cxn ang="0">
                  <a:pos x="472" y="52"/>
                </a:cxn>
                <a:cxn ang="0">
                  <a:pos x="167" y="182"/>
                </a:cxn>
                <a:cxn ang="0">
                  <a:pos x="24" y="405"/>
                </a:cxn>
                <a:cxn ang="0">
                  <a:pos x="24" y="646"/>
                </a:cxn>
                <a:cxn ang="0">
                  <a:pos x="86" y="646"/>
                </a:cxn>
                <a:cxn ang="0">
                  <a:pos x="233" y="442"/>
                </a:cxn>
                <a:cxn ang="0">
                  <a:pos x="281" y="600"/>
                </a:cxn>
                <a:cxn ang="0">
                  <a:pos x="472" y="552"/>
                </a:cxn>
                <a:cxn ang="0">
                  <a:pos x="414" y="377"/>
                </a:cxn>
                <a:cxn ang="0">
                  <a:pos x="785" y="320"/>
                </a:cxn>
                <a:cxn ang="0">
                  <a:pos x="847" y="396"/>
                </a:cxn>
                <a:cxn ang="0">
                  <a:pos x="939" y="173"/>
                </a:cxn>
                <a:cxn ang="0">
                  <a:pos x="1024" y="284"/>
                </a:cxn>
                <a:cxn ang="0">
                  <a:pos x="1225" y="284"/>
                </a:cxn>
              </a:cxnLst>
              <a:rect l="0" t="0" r="r" b="b"/>
              <a:pathLst>
                <a:path w="1225" h="686">
                  <a:moveTo>
                    <a:pt x="1174" y="253"/>
                  </a:moveTo>
                  <a:cubicBezTo>
                    <a:pt x="1155" y="159"/>
                    <a:pt x="1136" y="66"/>
                    <a:pt x="1019" y="33"/>
                  </a:cubicBezTo>
                  <a:cubicBezTo>
                    <a:pt x="902" y="0"/>
                    <a:pt x="614" y="27"/>
                    <a:pt x="472" y="52"/>
                  </a:cubicBezTo>
                  <a:cubicBezTo>
                    <a:pt x="330" y="77"/>
                    <a:pt x="242" y="123"/>
                    <a:pt x="167" y="182"/>
                  </a:cubicBezTo>
                  <a:cubicBezTo>
                    <a:pt x="92" y="241"/>
                    <a:pt x="48" y="328"/>
                    <a:pt x="24" y="405"/>
                  </a:cubicBezTo>
                  <a:cubicBezTo>
                    <a:pt x="0" y="482"/>
                    <a:pt x="14" y="606"/>
                    <a:pt x="24" y="646"/>
                  </a:cubicBezTo>
                  <a:cubicBezTo>
                    <a:pt x="34" y="686"/>
                    <a:pt x="51" y="680"/>
                    <a:pt x="86" y="646"/>
                  </a:cubicBezTo>
                  <a:cubicBezTo>
                    <a:pt x="121" y="612"/>
                    <a:pt x="201" y="450"/>
                    <a:pt x="233" y="442"/>
                  </a:cubicBezTo>
                  <a:cubicBezTo>
                    <a:pt x="265" y="434"/>
                    <a:pt x="241" y="582"/>
                    <a:pt x="281" y="600"/>
                  </a:cubicBezTo>
                  <a:cubicBezTo>
                    <a:pt x="321" y="618"/>
                    <a:pt x="450" y="589"/>
                    <a:pt x="472" y="552"/>
                  </a:cubicBezTo>
                  <a:cubicBezTo>
                    <a:pt x="494" y="515"/>
                    <a:pt x="362" y="416"/>
                    <a:pt x="414" y="377"/>
                  </a:cubicBezTo>
                  <a:cubicBezTo>
                    <a:pt x="466" y="338"/>
                    <a:pt x="713" y="317"/>
                    <a:pt x="785" y="320"/>
                  </a:cubicBezTo>
                  <a:cubicBezTo>
                    <a:pt x="857" y="323"/>
                    <a:pt x="821" y="421"/>
                    <a:pt x="847" y="396"/>
                  </a:cubicBezTo>
                  <a:cubicBezTo>
                    <a:pt x="873" y="371"/>
                    <a:pt x="910" y="192"/>
                    <a:pt x="939" y="173"/>
                  </a:cubicBezTo>
                  <a:cubicBezTo>
                    <a:pt x="968" y="154"/>
                    <a:pt x="976" y="266"/>
                    <a:pt x="1024" y="284"/>
                  </a:cubicBezTo>
                  <a:cubicBezTo>
                    <a:pt x="1072" y="302"/>
                    <a:pt x="1148" y="293"/>
                    <a:pt x="1225" y="284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4" name="Oval 31"/>
            <p:cNvSpPr>
              <a:spLocks noChangeArrowheads="1"/>
            </p:cNvSpPr>
            <p:nvPr/>
          </p:nvSpPr>
          <p:spPr bwMode="auto">
            <a:xfrm>
              <a:off x="4523" y="9236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45" name="Group 5"/>
          <p:cNvGrpSpPr>
            <a:grpSpLocks/>
          </p:cNvGrpSpPr>
          <p:nvPr/>
        </p:nvGrpSpPr>
        <p:grpSpPr bwMode="auto">
          <a:xfrm>
            <a:off x="7429520" y="1928802"/>
            <a:ext cx="1714480" cy="3217870"/>
            <a:chOff x="1739" y="7975"/>
            <a:chExt cx="2267" cy="4175"/>
          </a:xfrm>
        </p:grpSpPr>
        <p:sp>
          <p:nvSpPr>
            <p:cNvPr id="246" name="Freeform 6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7" name="Freeform 7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8" name="Freeform 8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9" name="Freeform 9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0" name="Freeform 10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1" name="Freeform 11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2" name="Freeform 12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3" name="Freeform 13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4" name="Freeform 14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5" name="Freeform 15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6" name="Oval 16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7" name="Oval 17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8" name="Oval 18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9" name="Freeform 19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0" name="Freeform 20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1" name="Freeform 21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62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6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74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75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76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77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8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9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80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81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82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83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84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85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86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87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88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64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65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6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7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8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9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70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71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72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73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1643074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5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30" name="129 CuadroTexto"/>
          <p:cNvSpPr txBox="1"/>
          <p:nvPr/>
        </p:nvSpPr>
        <p:spPr>
          <a:xfrm>
            <a:off x="4500562" y="3286124"/>
            <a:ext cx="4207559" cy="646331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¿CONOCES LAS CORRIENTES?</a:t>
            </a:r>
          </a:p>
          <a:p>
            <a:pPr algn="ctr"/>
            <a:endParaRPr lang="es-ES" sz="800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" name="201 Forma libre"/>
          <p:cNvSpPr/>
          <p:nvPr/>
        </p:nvSpPr>
        <p:spPr>
          <a:xfrm>
            <a:off x="0" y="3580227"/>
            <a:ext cx="9001156" cy="2201594"/>
          </a:xfrm>
          <a:custGeom>
            <a:avLst/>
            <a:gdLst>
              <a:gd name="connsiteX0" fmla="*/ 7786467 w 7856805"/>
              <a:gd name="connsiteY0" fmla="*/ 218050 h 2201594"/>
              <a:gd name="connsiteX1" fmla="*/ 4691574 w 7856805"/>
              <a:gd name="connsiteY1" fmla="*/ 203982 h 2201594"/>
              <a:gd name="connsiteX2" fmla="*/ 2243796 w 7856805"/>
              <a:gd name="connsiteY2" fmla="*/ 274321 h 2201594"/>
              <a:gd name="connsiteX3" fmla="*/ 1160584 w 7856805"/>
              <a:gd name="connsiteY3" fmla="*/ 203982 h 2201594"/>
              <a:gd name="connsiteX4" fmla="*/ 203981 w 7856805"/>
              <a:gd name="connsiteY4" fmla="*/ 288388 h 2201594"/>
              <a:gd name="connsiteX5" fmla="*/ 246184 w 7856805"/>
              <a:gd name="connsiteY5" fmla="*/ 1934308 h 2201594"/>
              <a:gd name="connsiteX6" fmla="*/ 1681088 w 7856805"/>
              <a:gd name="connsiteY6" fmla="*/ 1892105 h 2201594"/>
              <a:gd name="connsiteX7" fmla="*/ 3298873 w 7856805"/>
              <a:gd name="connsiteY7" fmla="*/ 1878038 h 2201594"/>
              <a:gd name="connsiteX8" fmla="*/ 4438356 w 7856805"/>
              <a:gd name="connsiteY8" fmla="*/ 1892105 h 2201594"/>
              <a:gd name="connsiteX9" fmla="*/ 5859193 w 7856805"/>
              <a:gd name="connsiteY9" fmla="*/ 2018715 h 2201594"/>
              <a:gd name="connsiteX10" fmla="*/ 6689187 w 7856805"/>
              <a:gd name="connsiteY10" fmla="*/ 1793631 h 2201594"/>
              <a:gd name="connsiteX11" fmla="*/ 7420707 w 7856805"/>
              <a:gd name="connsiteY11" fmla="*/ 1835835 h 2201594"/>
              <a:gd name="connsiteX12" fmla="*/ 7800534 w 7856805"/>
              <a:gd name="connsiteY12" fmla="*/ 1821767 h 2201594"/>
              <a:gd name="connsiteX13" fmla="*/ 7758331 w 7856805"/>
              <a:gd name="connsiteY13" fmla="*/ 1062111 h 2201594"/>
              <a:gd name="connsiteX14" fmla="*/ 7828670 w 7856805"/>
              <a:gd name="connsiteY14" fmla="*/ 147711 h 2201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856805" h="2201594">
                <a:moveTo>
                  <a:pt x="7786467" y="218050"/>
                </a:moveTo>
                <a:lnTo>
                  <a:pt x="4691574" y="203982"/>
                </a:lnTo>
                <a:cubicBezTo>
                  <a:pt x="3767796" y="213360"/>
                  <a:pt x="2832294" y="274321"/>
                  <a:pt x="2243796" y="274321"/>
                </a:cubicBezTo>
                <a:cubicBezTo>
                  <a:pt x="1655298" y="274321"/>
                  <a:pt x="1500553" y="201638"/>
                  <a:pt x="1160584" y="203982"/>
                </a:cubicBezTo>
                <a:cubicBezTo>
                  <a:pt x="820615" y="206326"/>
                  <a:pt x="356381" y="0"/>
                  <a:pt x="203981" y="288388"/>
                </a:cubicBezTo>
                <a:cubicBezTo>
                  <a:pt x="51581" y="576776"/>
                  <a:pt x="0" y="1667022"/>
                  <a:pt x="246184" y="1934308"/>
                </a:cubicBezTo>
                <a:cubicBezTo>
                  <a:pt x="492369" y="2201594"/>
                  <a:pt x="1681088" y="1892105"/>
                  <a:pt x="1681088" y="1892105"/>
                </a:cubicBezTo>
                <a:lnTo>
                  <a:pt x="3298873" y="1878038"/>
                </a:lnTo>
                <a:cubicBezTo>
                  <a:pt x="3758418" y="1878038"/>
                  <a:pt x="4011636" y="1868659"/>
                  <a:pt x="4438356" y="1892105"/>
                </a:cubicBezTo>
                <a:cubicBezTo>
                  <a:pt x="4865076" y="1915551"/>
                  <a:pt x="5484055" y="2035127"/>
                  <a:pt x="5859193" y="2018715"/>
                </a:cubicBezTo>
                <a:cubicBezTo>
                  <a:pt x="6234332" y="2002303"/>
                  <a:pt x="6428935" y="1824111"/>
                  <a:pt x="6689187" y="1793631"/>
                </a:cubicBezTo>
                <a:cubicBezTo>
                  <a:pt x="6949439" y="1763151"/>
                  <a:pt x="7235483" y="1831146"/>
                  <a:pt x="7420707" y="1835835"/>
                </a:cubicBezTo>
                <a:cubicBezTo>
                  <a:pt x="7605931" y="1840524"/>
                  <a:pt x="7744263" y="1950721"/>
                  <a:pt x="7800534" y="1821767"/>
                </a:cubicBezTo>
                <a:cubicBezTo>
                  <a:pt x="7856805" y="1692813"/>
                  <a:pt x="7753642" y="1341120"/>
                  <a:pt x="7758331" y="1062111"/>
                </a:cubicBezTo>
                <a:cubicBezTo>
                  <a:pt x="7763020" y="783102"/>
                  <a:pt x="7795845" y="465406"/>
                  <a:pt x="7828670" y="147711"/>
                </a:cubicBezTo>
              </a:path>
            </a:pathLst>
          </a:custGeom>
          <a:solidFill>
            <a:srgbClr val="00B0F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4182" name="Group 86"/>
          <p:cNvGrpSpPr>
            <a:grpSpLocks/>
          </p:cNvGrpSpPr>
          <p:nvPr/>
        </p:nvGrpSpPr>
        <p:grpSpPr bwMode="auto">
          <a:xfrm>
            <a:off x="1357290" y="3000372"/>
            <a:ext cx="4143403" cy="1000132"/>
            <a:chOff x="1041" y="6363"/>
            <a:chExt cx="6814" cy="1658"/>
          </a:xfrm>
        </p:grpSpPr>
        <p:sp>
          <p:nvSpPr>
            <p:cNvPr id="4183" name="Freeform 87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84" name="Freeform 88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85" name="Freeform 89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86" name="Freeform 90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87" name="Freeform 91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88" name="Freeform 92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89" name="Freeform 93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90" name="Freeform 94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36" name="235 Forma libre"/>
          <p:cNvSpPr/>
          <p:nvPr/>
        </p:nvSpPr>
        <p:spPr>
          <a:xfrm>
            <a:off x="-46893" y="5078437"/>
            <a:ext cx="9418321" cy="1580271"/>
          </a:xfrm>
          <a:custGeom>
            <a:avLst/>
            <a:gdLst>
              <a:gd name="connsiteX0" fmla="*/ 117231 w 9418321"/>
              <a:gd name="connsiteY0" fmla="*/ 168812 h 1580271"/>
              <a:gd name="connsiteX1" fmla="*/ 876887 w 9418321"/>
              <a:gd name="connsiteY1" fmla="*/ 14068 h 1580271"/>
              <a:gd name="connsiteX2" fmla="*/ 1749084 w 9418321"/>
              <a:gd name="connsiteY2" fmla="*/ 253218 h 1580271"/>
              <a:gd name="connsiteX3" fmla="*/ 2494671 w 9418321"/>
              <a:gd name="connsiteY3" fmla="*/ 309489 h 1580271"/>
              <a:gd name="connsiteX4" fmla="*/ 4478216 w 9418321"/>
              <a:gd name="connsiteY4" fmla="*/ 140677 h 1580271"/>
              <a:gd name="connsiteX5" fmla="*/ 5673970 w 9418321"/>
              <a:gd name="connsiteY5" fmla="*/ 140677 h 1580271"/>
              <a:gd name="connsiteX6" fmla="*/ 6194475 w 9418321"/>
              <a:gd name="connsiteY6" fmla="*/ 351692 h 1580271"/>
              <a:gd name="connsiteX7" fmla="*/ 7235484 w 9418321"/>
              <a:gd name="connsiteY7" fmla="*/ 295421 h 1580271"/>
              <a:gd name="connsiteX8" fmla="*/ 8346831 w 9418321"/>
              <a:gd name="connsiteY8" fmla="*/ 253218 h 1580271"/>
              <a:gd name="connsiteX9" fmla="*/ 8979878 w 9418321"/>
              <a:gd name="connsiteY9" fmla="*/ 351692 h 1580271"/>
              <a:gd name="connsiteX10" fmla="*/ 9050216 w 9418321"/>
              <a:gd name="connsiteY10" fmla="*/ 1266092 h 1580271"/>
              <a:gd name="connsiteX11" fmla="*/ 6771250 w 9418321"/>
              <a:gd name="connsiteY11" fmla="*/ 1448972 h 1580271"/>
              <a:gd name="connsiteX12" fmla="*/ 4056185 w 9418321"/>
              <a:gd name="connsiteY12" fmla="*/ 1561514 h 1580271"/>
              <a:gd name="connsiteX13" fmla="*/ 1974167 w 9418321"/>
              <a:gd name="connsiteY13" fmla="*/ 1336431 h 1580271"/>
              <a:gd name="connsiteX14" fmla="*/ 876887 w 9418321"/>
              <a:gd name="connsiteY14" fmla="*/ 1308295 h 1580271"/>
              <a:gd name="connsiteX15" fmla="*/ 173502 w 9418321"/>
              <a:gd name="connsiteY15" fmla="*/ 886265 h 1580271"/>
              <a:gd name="connsiteX16" fmla="*/ 117231 w 9418321"/>
              <a:gd name="connsiteY16" fmla="*/ 168812 h 1580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418321" h="1580271">
                <a:moveTo>
                  <a:pt x="117231" y="168812"/>
                </a:moveTo>
                <a:cubicBezTo>
                  <a:pt x="234462" y="23446"/>
                  <a:pt x="604912" y="0"/>
                  <a:pt x="876887" y="14068"/>
                </a:cubicBezTo>
                <a:cubicBezTo>
                  <a:pt x="1148862" y="28136"/>
                  <a:pt x="1479453" y="203981"/>
                  <a:pt x="1749084" y="253218"/>
                </a:cubicBezTo>
                <a:cubicBezTo>
                  <a:pt x="2018715" y="302455"/>
                  <a:pt x="2039816" y="328246"/>
                  <a:pt x="2494671" y="309489"/>
                </a:cubicBezTo>
                <a:cubicBezTo>
                  <a:pt x="2949526" y="290732"/>
                  <a:pt x="3948333" y="168812"/>
                  <a:pt x="4478216" y="140677"/>
                </a:cubicBezTo>
                <a:cubicBezTo>
                  <a:pt x="5008099" y="112542"/>
                  <a:pt x="5387927" y="105508"/>
                  <a:pt x="5673970" y="140677"/>
                </a:cubicBezTo>
                <a:cubicBezTo>
                  <a:pt x="5960013" y="175846"/>
                  <a:pt x="5934223" y="325901"/>
                  <a:pt x="6194475" y="351692"/>
                </a:cubicBezTo>
                <a:cubicBezTo>
                  <a:pt x="6454727" y="377483"/>
                  <a:pt x="7235484" y="295421"/>
                  <a:pt x="7235484" y="295421"/>
                </a:cubicBezTo>
                <a:cubicBezTo>
                  <a:pt x="7594210" y="279009"/>
                  <a:pt x="8056099" y="243840"/>
                  <a:pt x="8346831" y="253218"/>
                </a:cubicBezTo>
                <a:cubicBezTo>
                  <a:pt x="8637563" y="262596"/>
                  <a:pt x="8862647" y="182880"/>
                  <a:pt x="8979878" y="351692"/>
                </a:cubicBezTo>
                <a:cubicBezTo>
                  <a:pt x="9097109" y="520504"/>
                  <a:pt x="9418321" y="1083212"/>
                  <a:pt x="9050216" y="1266092"/>
                </a:cubicBezTo>
                <a:cubicBezTo>
                  <a:pt x="8682111" y="1448972"/>
                  <a:pt x="7603588" y="1399735"/>
                  <a:pt x="6771250" y="1448972"/>
                </a:cubicBezTo>
                <a:cubicBezTo>
                  <a:pt x="5938912" y="1498209"/>
                  <a:pt x="4855699" y="1580271"/>
                  <a:pt x="4056185" y="1561514"/>
                </a:cubicBezTo>
                <a:cubicBezTo>
                  <a:pt x="3256671" y="1542757"/>
                  <a:pt x="2504050" y="1378634"/>
                  <a:pt x="1974167" y="1336431"/>
                </a:cubicBezTo>
                <a:cubicBezTo>
                  <a:pt x="1444284" y="1294228"/>
                  <a:pt x="1176998" y="1383323"/>
                  <a:pt x="876887" y="1308295"/>
                </a:cubicBezTo>
                <a:cubicBezTo>
                  <a:pt x="576776" y="1233267"/>
                  <a:pt x="304800" y="1073834"/>
                  <a:pt x="173502" y="886265"/>
                </a:cubicBezTo>
                <a:cubicBezTo>
                  <a:pt x="42204" y="698696"/>
                  <a:pt x="0" y="314178"/>
                  <a:pt x="117231" y="168812"/>
                </a:cubicBezTo>
                <a:close/>
              </a:path>
            </a:pathLst>
          </a:custGeom>
          <a:solidFill>
            <a:srgbClr val="F9B277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63" name="162 CuadroTexto"/>
          <p:cNvSpPr txBox="1"/>
          <p:nvPr/>
        </p:nvSpPr>
        <p:spPr>
          <a:xfrm>
            <a:off x="3673564" y="404664"/>
            <a:ext cx="4207559" cy="64633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¿CONOCES LAS CORRIENTES?</a:t>
            </a:r>
          </a:p>
          <a:p>
            <a:pPr algn="ctr"/>
            <a:endParaRPr lang="es-ES" sz="800" dirty="0">
              <a:solidFill>
                <a:schemeClr val="accent1">
                  <a:lumMod val="75000"/>
                </a:schemeClr>
              </a:solidFill>
              <a:latin typeface="Comic Sans MS" pitchFamily="66" charset="0"/>
            </a:endParaRPr>
          </a:p>
        </p:txBody>
      </p:sp>
      <p:grpSp>
        <p:nvGrpSpPr>
          <p:cNvPr id="4098" name="Group 2"/>
          <p:cNvGrpSpPr>
            <a:grpSpLocks/>
          </p:cNvGrpSpPr>
          <p:nvPr/>
        </p:nvGrpSpPr>
        <p:grpSpPr bwMode="auto">
          <a:xfrm>
            <a:off x="571472" y="2928934"/>
            <a:ext cx="1941513" cy="2451100"/>
            <a:chOff x="3854" y="1366"/>
            <a:chExt cx="3058" cy="3859"/>
          </a:xfrm>
        </p:grpSpPr>
        <p:grpSp>
          <p:nvGrpSpPr>
            <p:cNvPr id="4099" name="Group 3"/>
            <p:cNvGrpSpPr>
              <a:grpSpLocks/>
            </p:cNvGrpSpPr>
            <p:nvPr/>
          </p:nvGrpSpPr>
          <p:grpSpPr bwMode="auto">
            <a:xfrm>
              <a:off x="3854" y="1366"/>
              <a:ext cx="3058" cy="3859"/>
              <a:chOff x="3854" y="2273"/>
              <a:chExt cx="3058" cy="3859"/>
            </a:xfrm>
          </p:grpSpPr>
          <p:grpSp>
            <p:nvGrpSpPr>
              <p:cNvPr id="4100" name="Group 4"/>
              <p:cNvGrpSpPr>
                <a:grpSpLocks/>
              </p:cNvGrpSpPr>
              <p:nvPr/>
            </p:nvGrpSpPr>
            <p:grpSpPr bwMode="auto">
              <a:xfrm>
                <a:off x="3854" y="3273"/>
                <a:ext cx="3058" cy="2859"/>
                <a:chOff x="3854" y="3273"/>
                <a:chExt cx="3058" cy="2859"/>
              </a:xfrm>
            </p:grpSpPr>
            <p:sp>
              <p:nvSpPr>
                <p:cNvPr id="4101" name="Freeform 5"/>
                <p:cNvSpPr>
                  <a:spLocks/>
                </p:cNvSpPr>
                <p:nvPr/>
              </p:nvSpPr>
              <p:spPr bwMode="auto">
                <a:xfrm>
                  <a:off x="6155" y="3294"/>
                  <a:ext cx="757" cy="427"/>
                </a:xfrm>
                <a:custGeom>
                  <a:avLst/>
                  <a:gdLst/>
                  <a:ahLst/>
                  <a:cxnLst>
                    <a:cxn ang="0">
                      <a:pos x="86" y="75"/>
                    </a:cxn>
                    <a:cxn ang="0">
                      <a:pos x="652" y="75"/>
                    </a:cxn>
                    <a:cxn ang="0">
                      <a:pos x="671" y="427"/>
                    </a:cxn>
                    <a:cxn ang="0">
                      <a:pos x="132" y="523"/>
                    </a:cxn>
                    <a:cxn ang="0">
                      <a:pos x="86" y="75"/>
                    </a:cxn>
                  </a:cxnLst>
                  <a:rect l="0" t="0" r="r" b="b"/>
                  <a:pathLst>
                    <a:path w="757" h="582">
                      <a:moveTo>
                        <a:pt x="86" y="75"/>
                      </a:moveTo>
                      <a:cubicBezTo>
                        <a:pt x="172" y="0"/>
                        <a:pt x="554" y="16"/>
                        <a:pt x="652" y="75"/>
                      </a:cubicBezTo>
                      <a:cubicBezTo>
                        <a:pt x="750" y="134"/>
                        <a:pt x="757" y="352"/>
                        <a:pt x="671" y="427"/>
                      </a:cubicBezTo>
                      <a:cubicBezTo>
                        <a:pt x="585" y="502"/>
                        <a:pt x="230" y="582"/>
                        <a:pt x="132" y="523"/>
                      </a:cubicBezTo>
                      <a:cubicBezTo>
                        <a:pt x="34" y="464"/>
                        <a:pt x="0" y="150"/>
                        <a:pt x="86" y="75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2" name="Freeform 6"/>
                <p:cNvSpPr>
                  <a:spLocks/>
                </p:cNvSpPr>
                <p:nvPr/>
              </p:nvSpPr>
              <p:spPr bwMode="auto">
                <a:xfrm>
                  <a:off x="5569" y="3329"/>
                  <a:ext cx="776" cy="534"/>
                </a:xfrm>
                <a:custGeom>
                  <a:avLst/>
                  <a:gdLst/>
                  <a:ahLst/>
                  <a:cxnLst>
                    <a:cxn ang="0">
                      <a:pos x="223" y="145"/>
                    </a:cxn>
                    <a:cxn ang="0">
                      <a:pos x="780" y="45"/>
                    </a:cxn>
                    <a:cxn ang="0">
                      <a:pos x="799" y="414"/>
                    </a:cxn>
                    <a:cxn ang="0">
                      <a:pos x="114" y="652"/>
                    </a:cxn>
                    <a:cxn ang="0">
                      <a:pos x="114" y="510"/>
                    </a:cxn>
                    <a:cxn ang="0">
                      <a:pos x="223" y="145"/>
                    </a:cxn>
                  </a:cxnLst>
                  <a:rect l="0" t="0" r="r" b="b"/>
                  <a:pathLst>
                    <a:path w="910" h="668">
                      <a:moveTo>
                        <a:pt x="223" y="145"/>
                      </a:moveTo>
                      <a:cubicBezTo>
                        <a:pt x="334" y="67"/>
                        <a:pt x="684" y="0"/>
                        <a:pt x="780" y="45"/>
                      </a:cubicBezTo>
                      <a:cubicBezTo>
                        <a:pt x="876" y="90"/>
                        <a:pt x="910" y="313"/>
                        <a:pt x="799" y="414"/>
                      </a:cubicBezTo>
                      <a:cubicBezTo>
                        <a:pt x="688" y="515"/>
                        <a:pt x="228" y="636"/>
                        <a:pt x="114" y="652"/>
                      </a:cubicBezTo>
                      <a:cubicBezTo>
                        <a:pt x="0" y="668"/>
                        <a:pt x="99" y="589"/>
                        <a:pt x="114" y="510"/>
                      </a:cubicBezTo>
                      <a:cubicBezTo>
                        <a:pt x="129" y="431"/>
                        <a:pt x="112" y="223"/>
                        <a:pt x="223" y="14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3" name="Freeform 7"/>
                <p:cNvSpPr>
                  <a:spLocks/>
                </p:cNvSpPr>
                <p:nvPr/>
              </p:nvSpPr>
              <p:spPr bwMode="auto">
                <a:xfrm>
                  <a:off x="5094" y="5419"/>
                  <a:ext cx="840" cy="713"/>
                </a:xfrm>
                <a:custGeom>
                  <a:avLst/>
                  <a:gdLst/>
                  <a:ahLst/>
                  <a:cxnLst>
                    <a:cxn ang="0">
                      <a:pos x="382" y="34"/>
                    </a:cxn>
                    <a:cxn ang="0">
                      <a:pos x="37" y="360"/>
                    </a:cxn>
                    <a:cxn ang="0">
                      <a:pos x="601" y="610"/>
                    </a:cxn>
                    <a:cxn ang="0">
                      <a:pos x="815" y="610"/>
                    </a:cxn>
                    <a:cxn ang="0">
                      <a:pos x="753" y="415"/>
                    </a:cxn>
                    <a:cxn ang="0">
                      <a:pos x="753" y="156"/>
                    </a:cxn>
                    <a:cxn ang="0">
                      <a:pos x="382" y="34"/>
                    </a:cxn>
                  </a:cxnLst>
                  <a:rect l="0" t="0" r="r" b="b"/>
                  <a:pathLst>
                    <a:path w="840" h="652">
                      <a:moveTo>
                        <a:pt x="382" y="34"/>
                      </a:moveTo>
                      <a:cubicBezTo>
                        <a:pt x="263" y="68"/>
                        <a:pt x="0" y="264"/>
                        <a:pt x="37" y="360"/>
                      </a:cubicBezTo>
                      <a:cubicBezTo>
                        <a:pt x="74" y="456"/>
                        <a:pt x="471" y="568"/>
                        <a:pt x="601" y="610"/>
                      </a:cubicBezTo>
                      <a:cubicBezTo>
                        <a:pt x="731" y="652"/>
                        <a:pt x="790" y="642"/>
                        <a:pt x="815" y="610"/>
                      </a:cubicBezTo>
                      <a:cubicBezTo>
                        <a:pt x="840" y="578"/>
                        <a:pt x="763" y="491"/>
                        <a:pt x="753" y="415"/>
                      </a:cubicBezTo>
                      <a:cubicBezTo>
                        <a:pt x="743" y="339"/>
                        <a:pt x="815" y="221"/>
                        <a:pt x="753" y="156"/>
                      </a:cubicBezTo>
                      <a:cubicBezTo>
                        <a:pt x="691" y="91"/>
                        <a:pt x="501" y="0"/>
                        <a:pt x="382" y="3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" name="Freeform 8"/>
                <p:cNvSpPr>
                  <a:spLocks/>
                </p:cNvSpPr>
                <p:nvPr/>
              </p:nvSpPr>
              <p:spPr bwMode="auto">
                <a:xfrm>
                  <a:off x="3854" y="5080"/>
                  <a:ext cx="838" cy="699"/>
                </a:xfrm>
                <a:custGeom>
                  <a:avLst/>
                  <a:gdLst/>
                  <a:ahLst/>
                  <a:cxnLst>
                    <a:cxn ang="0">
                      <a:pos x="908" y="2"/>
                    </a:cxn>
                    <a:cxn ang="0">
                      <a:pos x="134" y="197"/>
                    </a:cxn>
                    <a:cxn ang="0">
                      <a:pos x="134" y="782"/>
                    </a:cxn>
                    <a:cxn ang="0">
                      <a:pos x="936" y="495"/>
                    </a:cxn>
                    <a:cxn ang="0">
                      <a:pos x="1084" y="188"/>
                    </a:cxn>
                    <a:cxn ang="0">
                      <a:pos x="908" y="2"/>
                    </a:cxn>
                  </a:cxnLst>
                  <a:rect l="0" t="0" r="r" b="b"/>
                  <a:pathLst>
                    <a:path w="1094" h="832">
                      <a:moveTo>
                        <a:pt x="908" y="2"/>
                      </a:moveTo>
                      <a:cubicBezTo>
                        <a:pt x="750" y="4"/>
                        <a:pt x="263" y="67"/>
                        <a:pt x="134" y="197"/>
                      </a:cubicBezTo>
                      <a:cubicBezTo>
                        <a:pt x="5" y="327"/>
                        <a:pt x="0" y="732"/>
                        <a:pt x="134" y="782"/>
                      </a:cubicBezTo>
                      <a:cubicBezTo>
                        <a:pt x="268" y="832"/>
                        <a:pt x="778" y="594"/>
                        <a:pt x="936" y="495"/>
                      </a:cubicBezTo>
                      <a:cubicBezTo>
                        <a:pt x="1094" y="396"/>
                        <a:pt x="1081" y="269"/>
                        <a:pt x="1084" y="188"/>
                      </a:cubicBezTo>
                      <a:cubicBezTo>
                        <a:pt x="1087" y="107"/>
                        <a:pt x="1066" y="0"/>
                        <a:pt x="908" y="2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" name="Freeform 9"/>
                <p:cNvSpPr>
                  <a:spLocks/>
                </p:cNvSpPr>
                <p:nvPr/>
              </p:nvSpPr>
              <p:spPr bwMode="auto">
                <a:xfrm>
                  <a:off x="4959" y="3273"/>
                  <a:ext cx="1244" cy="1587"/>
                </a:xfrm>
                <a:custGeom>
                  <a:avLst/>
                  <a:gdLst/>
                  <a:ahLst/>
                  <a:cxnLst>
                    <a:cxn ang="0">
                      <a:pos x="260" y="122"/>
                    </a:cxn>
                    <a:cxn ang="0">
                      <a:pos x="936" y="122"/>
                    </a:cxn>
                    <a:cxn ang="0">
                      <a:pos x="911" y="852"/>
                    </a:cxn>
                    <a:cxn ang="0">
                      <a:pos x="1121" y="1372"/>
                    </a:cxn>
                    <a:cxn ang="0">
                      <a:pos x="172" y="1521"/>
                    </a:cxn>
                    <a:cxn ang="0">
                      <a:pos x="86" y="973"/>
                    </a:cxn>
                    <a:cxn ang="0">
                      <a:pos x="170" y="606"/>
                    </a:cxn>
                    <a:cxn ang="0">
                      <a:pos x="260" y="122"/>
                    </a:cxn>
                  </a:cxnLst>
                  <a:rect l="0" t="0" r="r" b="b"/>
                  <a:pathLst>
                    <a:path w="1244" h="1587">
                      <a:moveTo>
                        <a:pt x="260" y="122"/>
                      </a:moveTo>
                      <a:cubicBezTo>
                        <a:pt x="388" y="41"/>
                        <a:pt x="828" y="0"/>
                        <a:pt x="936" y="122"/>
                      </a:cubicBezTo>
                      <a:cubicBezTo>
                        <a:pt x="1044" y="244"/>
                        <a:pt x="880" y="644"/>
                        <a:pt x="911" y="852"/>
                      </a:cubicBezTo>
                      <a:cubicBezTo>
                        <a:pt x="942" y="1060"/>
                        <a:pt x="1244" y="1261"/>
                        <a:pt x="1121" y="1372"/>
                      </a:cubicBezTo>
                      <a:cubicBezTo>
                        <a:pt x="998" y="1483"/>
                        <a:pt x="344" y="1587"/>
                        <a:pt x="172" y="1521"/>
                      </a:cubicBezTo>
                      <a:cubicBezTo>
                        <a:pt x="0" y="1455"/>
                        <a:pt x="86" y="1125"/>
                        <a:pt x="86" y="973"/>
                      </a:cubicBezTo>
                      <a:cubicBezTo>
                        <a:pt x="86" y="821"/>
                        <a:pt x="141" y="740"/>
                        <a:pt x="170" y="606"/>
                      </a:cubicBezTo>
                      <a:cubicBezTo>
                        <a:pt x="199" y="472"/>
                        <a:pt x="132" y="203"/>
                        <a:pt x="260" y="122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6" name="Freeform 10"/>
                <p:cNvSpPr>
                  <a:spLocks/>
                </p:cNvSpPr>
                <p:nvPr/>
              </p:nvSpPr>
              <p:spPr bwMode="auto">
                <a:xfrm>
                  <a:off x="5569" y="3863"/>
                  <a:ext cx="646" cy="568"/>
                </a:xfrm>
                <a:custGeom>
                  <a:avLst/>
                  <a:gdLst/>
                  <a:ahLst/>
                  <a:cxnLst>
                    <a:cxn ang="0">
                      <a:pos x="154" y="0"/>
                    </a:cxn>
                    <a:cxn ang="0">
                      <a:pos x="581" y="234"/>
                    </a:cxn>
                    <a:cxn ang="0">
                      <a:pos x="544" y="535"/>
                    </a:cxn>
                    <a:cxn ang="0">
                      <a:pos x="154" y="429"/>
                    </a:cxn>
                    <a:cxn ang="0">
                      <a:pos x="14" y="243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646" h="568">
                      <a:moveTo>
                        <a:pt x="154" y="0"/>
                      </a:moveTo>
                      <a:cubicBezTo>
                        <a:pt x="335" y="72"/>
                        <a:pt x="516" y="145"/>
                        <a:pt x="581" y="234"/>
                      </a:cubicBezTo>
                      <a:cubicBezTo>
                        <a:pt x="646" y="323"/>
                        <a:pt x="615" y="502"/>
                        <a:pt x="544" y="535"/>
                      </a:cubicBezTo>
                      <a:cubicBezTo>
                        <a:pt x="473" y="568"/>
                        <a:pt x="242" y="478"/>
                        <a:pt x="154" y="429"/>
                      </a:cubicBezTo>
                      <a:cubicBezTo>
                        <a:pt x="66" y="380"/>
                        <a:pt x="28" y="314"/>
                        <a:pt x="14" y="243"/>
                      </a:cubicBezTo>
                      <a:cubicBezTo>
                        <a:pt x="0" y="172"/>
                        <a:pt x="35" y="86"/>
                        <a:pt x="70" y="0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7" name="Freeform 11"/>
                <p:cNvSpPr>
                  <a:spLocks/>
                </p:cNvSpPr>
                <p:nvPr/>
              </p:nvSpPr>
              <p:spPr bwMode="auto">
                <a:xfrm>
                  <a:off x="4399" y="4692"/>
                  <a:ext cx="1900" cy="1003"/>
                </a:xfrm>
                <a:custGeom>
                  <a:avLst/>
                  <a:gdLst/>
                  <a:ahLst/>
                  <a:cxnLst>
                    <a:cxn ang="0">
                      <a:pos x="1612" y="0"/>
                    </a:cxn>
                    <a:cxn ang="0">
                      <a:pos x="1872" y="520"/>
                    </a:cxn>
                    <a:cxn ang="0">
                      <a:pos x="1445" y="966"/>
                    </a:cxn>
                    <a:cxn ang="0">
                      <a:pos x="1027" y="743"/>
                    </a:cxn>
                    <a:cxn ang="0">
                      <a:pos x="1184" y="464"/>
                    </a:cxn>
                    <a:cxn ang="0">
                      <a:pos x="646" y="734"/>
                    </a:cxn>
                    <a:cxn ang="0">
                      <a:pos x="79" y="771"/>
                    </a:cxn>
                    <a:cxn ang="0">
                      <a:pos x="172" y="343"/>
                    </a:cxn>
                    <a:cxn ang="0">
                      <a:pos x="732" y="111"/>
                    </a:cxn>
                    <a:cxn ang="0">
                      <a:pos x="1519" y="18"/>
                    </a:cxn>
                  </a:cxnLst>
                  <a:rect l="0" t="0" r="r" b="b"/>
                  <a:pathLst>
                    <a:path w="1900" h="1003">
                      <a:moveTo>
                        <a:pt x="1612" y="0"/>
                      </a:moveTo>
                      <a:cubicBezTo>
                        <a:pt x="1756" y="179"/>
                        <a:pt x="1900" y="359"/>
                        <a:pt x="1872" y="520"/>
                      </a:cubicBezTo>
                      <a:cubicBezTo>
                        <a:pt x="1844" y="681"/>
                        <a:pt x="1586" y="929"/>
                        <a:pt x="1445" y="966"/>
                      </a:cubicBezTo>
                      <a:cubicBezTo>
                        <a:pt x="1304" y="1003"/>
                        <a:pt x="1071" y="827"/>
                        <a:pt x="1027" y="743"/>
                      </a:cubicBezTo>
                      <a:cubicBezTo>
                        <a:pt x="983" y="659"/>
                        <a:pt x="1247" y="465"/>
                        <a:pt x="1184" y="464"/>
                      </a:cubicBezTo>
                      <a:cubicBezTo>
                        <a:pt x="1121" y="463"/>
                        <a:pt x="830" y="683"/>
                        <a:pt x="646" y="734"/>
                      </a:cubicBezTo>
                      <a:cubicBezTo>
                        <a:pt x="462" y="785"/>
                        <a:pt x="158" y="836"/>
                        <a:pt x="79" y="771"/>
                      </a:cubicBezTo>
                      <a:cubicBezTo>
                        <a:pt x="0" y="706"/>
                        <a:pt x="63" y="453"/>
                        <a:pt x="172" y="343"/>
                      </a:cubicBezTo>
                      <a:cubicBezTo>
                        <a:pt x="281" y="233"/>
                        <a:pt x="508" y="165"/>
                        <a:pt x="732" y="111"/>
                      </a:cubicBezTo>
                      <a:cubicBezTo>
                        <a:pt x="956" y="57"/>
                        <a:pt x="1237" y="37"/>
                        <a:pt x="1519" y="18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8" name="Freeform 12"/>
                <p:cNvSpPr>
                  <a:spLocks/>
                </p:cNvSpPr>
                <p:nvPr/>
              </p:nvSpPr>
              <p:spPr bwMode="auto">
                <a:xfrm>
                  <a:off x="5173" y="3550"/>
                  <a:ext cx="601" cy="685"/>
                </a:xfrm>
                <a:custGeom>
                  <a:avLst/>
                  <a:gdLst/>
                  <a:ahLst/>
                  <a:cxnLst>
                    <a:cxn ang="0">
                      <a:pos x="67" y="171"/>
                    </a:cxn>
                    <a:cxn ang="0">
                      <a:pos x="160" y="14"/>
                    </a:cxn>
                    <a:cxn ang="0">
                      <a:pos x="522" y="257"/>
                    </a:cxn>
                    <a:cxn ang="0">
                      <a:pos x="550" y="426"/>
                    </a:cxn>
                    <a:cxn ang="0">
                      <a:pos x="522" y="677"/>
                    </a:cxn>
                    <a:cxn ang="0">
                      <a:pos x="76" y="473"/>
                    </a:cxn>
                    <a:cxn ang="0">
                      <a:pos x="67" y="171"/>
                    </a:cxn>
                  </a:cxnLst>
                  <a:rect l="0" t="0" r="r" b="b"/>
                  <a:pathLst>
                    <a:path w="601" h="685">
                      <a:moveTo>
                        <a:pt x="67" y="171"/>
                      </a:moveTo>
                      <a:cubicBezTo>
                        <a:pt x="81" y="95"/>
                        <a:pt x="84" y="0"/>
                        <a:pt x="160" y="14"/>
                      </a:cubicBezTo>
                      <a:cubicBezTo>
                        <a:pt x="236" y="28"/>
                        <a:pt x="457" y="188"/>
                        <a:pt x="522" y="257"/>
                      </a:cubicBezTo>
                      <a:cubicBezTo>
                        <a:pt x="587" y="326"/>
                        <a:pt x="550" y="356"/>
                        <a:pt x="550" y="426"/>
                      </a:cubicBezTo>
                      <a:cubicBezTo>
                        <a:pt x="550" y="496"/>
                        <a:pt x="601" y="669"/>
                        <a:pt x="522" y="677"/>
                      </a:cubicBezTo>
                      <a:cubicBezTo>
                        <a:pt x="443" y="685"/>
                        <a:pt x="152" y="557"/>
                        <a:pt x="76" y="473"/>
                      </a:cubicBezTo>
                      <a:cubicBezTo>
                        <a:pt x="0" y="389"/>
                        <a:pt x="53" y="247"/>
                        <a:pt x="67" y="171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9" name="Freeform 13"/>
                <p:cNvSpPr>
                  <a:spLocks/>
                </p:cNvSpPr>
                <p:nvPr/>
              </p:nvSpPr>
              <p:spPr bwMode="auto">
                <a:xfrm>
                  <a:off x="6623" y="3439"/>
                  <a:ext cx="233" cy="23"/>
                </a:xfrm>
                <a:custGeom>
                  <a:avLst/>
                  <a:gdLst/>
                  <a:ahLst/>
                  <a:cxnLst>
                    <a:cxn ang="0">
                      <a:pos x="233" y="23"/>
                    </a:cxn>
                    <a:cxn ang="0">
                      <a:pos x="112" y="0"/>
                    </a:cxn>
                    <a:cxn ang="0">
                      <a:pos x="0" y="23"/>
                    </a:cxn>
                  </a:cxnLst>
                  <a:rect l="0" t="0" r="r" b="b"/>
                  <a:pathLst>
                    <a:path w="233" h="23">
                      <a:moveTo>
                        <a:pt x="233" y="23"/>
                      </a:moveTo>
                      <a:cubicBezTo>
                        <a:pt x="192" y="11"/>
                        <a:pt x="151" y="0"/>
                        <a:pt x="112" y="0"/>
                      </a:cubicBezTo>
                      <a:cubicBezTo>
                        <a:pt x="73" y="0"/>
                        <a:pt x="36" y="11"/>
                        <a:pt x="0" y="23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10" name="Freeform 14"/>
                <p:cNvSpPr>
                  <a:spLocks/>
                </p:cNvSpPr>
                <p:nvPr/>
              </p:nvSpPr>
              <p:spPr bwMode="auto">
                <a:xfrm>
                  <a:off x="6567" y="3517"/>
                  <a:ext cx="233" cy="47"/>
                </a:xfrm>
                <a:custGeom>
                  <a:avLst/>
                  <a:gdLst/>
                  <a:ahLst/>
                  <a:cxnLst>
                    <a:cxn ang="0">
                      <a:pos x="233" y="47"/>
                    </a:cxn>
                    <a:cxn ang="0">
                      <a:pos x="103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233" h="47">
                      <a:moveTo>
                        <a:pt x="233" y="47"/>
                      </a:moveTo>
                      <a:cubicBezTo>
                        <a:pt x="187" y="30"/>
                        <a:pt x="142" y="14"/>
                        <a:pt x="103" y="7"/>
                      </a:cubicBezTo>
                      <a:cubicBezTo>
                        <a:pt x="64" y="0"/>
                        <a:pt x="32" y="3"/>
                        <a:pt x="0" y="7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11" name="Freeform 15"/>
                <p:cNvSpPr>
                  <a:spLocks/>
                </p:cNvSpPr>
                <p:nvPr/>
              </p:nvSpPr>
              <p:spPr bwMode="auto">
                <a:xfrm>
                  <a:off x="5974" y="4107"/>
                  <a:ext cx="229" cy="128"/>
                </a:xfrm>
                <a:custGeom>
                  <a:avLst/>
                  <a:gdLst/>
                  <a:ahLst/>
                  <a:cxnLst>
                    <a:cxn ang="0">
                      <a:pos x="229" y="128"/>
                    </a:cxn>
                    <a:cxn ang="0">
                      <a:pos x="65" y="18"/>
                    </a:cxn>
                    <a:cxn ang="0">
                      <a:pos x="0" y="18"/>
                    </a:cxn>
                  </a:cxnLst>
                  <a:rect l="0" t="0" r="r" b="b"/>
                  <a:pathLst>
                    <a:path w="229" h="128">
                      <a:moveTo>
                        <a:pt x="229" y="128"/>
                      </a:moveTo>
                      <a:cubicBezTo>
                        <a:pt x="166" y="82"/>
                        <a:pt x="103" y="36"/>
                        <a:pt x="65" y="18"/>
                      </a:cubicBezTo>
                      <a:cubicBezTo>
                        <a:pt x="27" y="0"/>
                        <a:pt x="13" y="9"/>
                        <a:pt x="0" y="18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12" name="Freeform 16"/>
                <p:cNvSpPr>
                  <a:spLocks/>
                </p:cNvSpPr>
                <p:nvPr/>
              </p:nvSpPr>
              <p:spPr bwMode="auto">
                <a:xfrm>
                  <a:off x="5974" y="4235"/>
                  <a:ext cx="139" cy="113"/>
                </a:xfrm>
                <a:custGeom>
                  <a:avLst/>
                  <a:gdLst/>
                  <a:ahLst/>
                  <a:cxnLst>
                    <a:cxn ang="0">
                      <a:pos x="139" y="11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9" h="113">
                      <a:moveTo>
                        <a:pt x="139" y="113"/>
                      </a:moveTo>
                      <a:cubicBezTo>
                        <a:pt x="139" y="113"/>
                        <a:pt x="69" y="56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13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 rot="6833817">
                  <a:off x="5590" y="5117"/>
                  <a:ext cx="715" cy="201"/>
                </a:xfrm>
                <a:prstGeom prst="rect">
                  <a:avLst/>
                </a:prstGeom>
              </p:spPr>
              <p:txBody>
                <a:bodyPr wrap="none" fromWordArt="1">
                  <a:prstTxWarp prst="textPlain">
                    <a:avLst>
                      <a:gd name="adj" fmla="val 5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00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endParaRPr>
                </a:p>
              </p:txBody>
            </p:sp>
          </p:grpSp>
          <p:grpSp>
            <p:nvGrpSpPr>
              <p:cNvPr id="4114" name="Group 18"/>
              <p:cNvGrpSpPr>
                <a:grpSpLocks/>
              </p:cNvGrpSpPr>
              <p:nvPr/>
            </p:nvGrpSpPr>
            <p:grpSpPr bwMode="auto">
              <a:xfrm>
                <a:off x="5045" y="2273"/>
                <a:ext cx="1300" cy="1166"/>
                <a:chOff x="7553" y="1151"/>
                <a:chExt cx="1174" cy="1166"/>
              </a:xfrm>
            </p:grpSpPr>
            <p:sp>
              <p:nvSpPr>
                <p:cNvPr id="4115" name="Oval 19"/>
                <p:cNvSpPr>
                  <a:spLocks noChangeArrowheads="1"/>
                </p:cNvSpPr>
                <p:nvPr/>
              </p:nvSpPr>
              <p:spPr bwMode="auto">
                <a:xfrm>
                  <a:off x="7553" y="1329"/>
                  <a:ext cx="852" cy="988"/>
                </a:xfrm>
                <a:prstGeom prst="ellipse">
                  <a:avLst/>
                </a:pr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16" name="Freeform 20"/>
                <p:cNvSpPr>
                  <a:spLocks/>
                </p:cNvSpPr>
                <p:nvPr/>
              </p:nvSpPr>
              <p:spPr bwMode="auto">
                <a:xfrm>
                  <a:off x="7628" y="1151"/>
                  <a:ext cx="695" cy="434"/>
                </a:xfrm>
                <a:custGeom>
                  <a:avLst/>
                  <a:gdLst/>
                  <a:ahLst/>
                  <a:cxnLst>
                    <a:cxn ang="0">
                      <a:pos x="416" y="390"/>
                    </a:cxn>
                    <a:cxn ang="0">
                      <a:pos x="82" y="390"/>
                    </a:cxn>
                    <a:cxn ang="0">
                      <a:pos x="63" y="83"/>
                    </a:cxn>
                    <a:cxn ang="0">
                      <a:pos x="463" y="51"/>
                    </a:cxn>
                    <a:cxn ang="0">
                      <a:pos x="537" y="390"/>
                    </a:cxn>
                    <a:cxn ang="0">
                      <a:pos x="416" y="390"/>
                    </a:cxn>
                  </a:cxnLst>
                  <a:rect l="0" t="0" r="r" b="b"/>
                  <a:pathLst>
                    <a:path w="545" h="446">
                      <a:moveTo>
                        <a:pt x="416" y="390"/>
                      </a:moveTo>
                      <a:cubicBezTo>
                        <a:pt x="340" y="390"/>
                        <a:pt x="141" y="441"/>
                        <a:pt x="82" y="390"/>
                      </a:cubicBezTo>
                      <a:cubicBezTo>
                        <a:pt x="23" y="339"/>
                        <a:pt x="0" y="139"/>
                        <a:pt x="63" y="83"/>
                      </a:cubicBezTo>
                      <a:cubicBezTo>
                        <a:pt x="126" y="27"/>
                        <a:pt x="384" y="0"/>
                        <a:pt x="463" y="51"/>
                      </a:cubicBezTo>
                      <a:cubicBezTo>
                        <a:pt x="542" y="102"/>
                        <a:pt x="545" y="334"/>
                        <a:pt x="537" y="390"/>
                      </a:cubicBezTo>
                      <a:cubicBezTo>
                        <a:pt x="529" y="446"/>
                        <a:pt x="492" y="390"/>
                        <a:pt x="416" y="39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17" name="Freeform 21"/>
                <p:cNvSpPr>
                  <a:spLocks/>
                </p:cNvSpPr>
                <p:nvPr/>
              </p:nvSpPr>
              <p:spPr bwMode="auto">
                <a:xfrm>
                  <a:off x="7888" y="1473"/>
                  <a:ext cx="839" cy="110"/>
                </a:xfrm>
                <a:custGeom>
                  <a:avLst/>
                  <a:gdLst/>
                  <a:ahLst/>
                  <a:cxnLst>
                    <a:cxn ang="0">
                      <a:pos x="121" y="17"/>
                    </a:cxn>
                    <a:cxn ang="0">
                      <a:pos x="435" y="17"/>
                    </a:cxn>
                    <a:cxn ang="0">
                      <a:pos x="687" y="17"/>
                    </a:cxn>
                    <a:cxn ang="0">
                      <a:pos x="725" y="118"/>
                    </a:cxn>
                    <a:cxn ang="0">
                      <a:pos x="0" y="71"/>
                    </a:cxn>
                  </a:cxnLst>
                  <a:rect l="0" t="0" r="r" b="b"/>
                  <a:pathLst>
                    <a:path w="839" h="127">
                      <a:moveTo>
                        <a:pt x="121" y="17"/>
                      </a:moveTo>
                      <a:cubicBezTo>
                        <a:pt x="231" y="17"/>
                        <a:pt x="341" y="17"/>
                        <a:pt x="435" y="17"/>
                      </a:cubicBezTo>
                      <a:cubicBezTo>
                        <a:pt x="529" y="17"/>
                        <a:pt x="639" y="0"/>
                        <a:pt x="687" y="17"/>
                      </a:cubicBezTo>
                      <a:cubicBezTo>
                        <a:pt x="735" y="34"/>
                        <a:pt x="839" y="109"/>
                        <a:pt x="725" y="118"/>
                      </a:cubicBezTo>
                      <a:cubicBezTo>
                        <a:pt x="611" y="127"/>
                        <a:pt x="305" y="99"/>
                        <a:pt x="0" y="71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18" name="Freeform 22"/>
                <p:cNvSpPr>
                  <a:spLocks/>
                </p:cNvSpPr>
                <p:nvPr/>
              </p:nvSpPr>
              <p:spPr bwMode="auto">
                <a:xfrm>
                  <a:off x="7779" y="1561"/>
                  <a:ext cx="220" cy="280"/>
                </a:xfrm>
                <a:custGeom>
                  <a:avLst/>
                  <a:gdLst/>
                  <a:ahLst/>
                  <a:cxnLst>
                    <a:cxn ang="0">
                      <a:pos x="220" y="152"/>
                    </a:cxn>
                    <a:cxn ang="0">
                      <a:pos x="174" y="22"/>
                    </a:cxn>
                    <a:cxn ang="0">
                      <a:pos x="25" y="22"/>
                    </a:cxn>
                    <a:cxn ang="0">
                      <a:pos x="25" y="152"/>
                    </a:cxn>
                    <a:cxn ang="0">
                      <a:pos x="25" y="263"/>
                    </a:cxn>
                    <a:cxn ang="0">
                      <a:pos x="127" y="256"/>
                    </a:cxn>
                    <a:cxn ang="0">
                      <a:pos x="211" y="225"/>
                    </a:cxn>
                  </a:cxnLst>
                  <a:rect l="0" t="0" r="r" b="b"/>
                  <a:pathLst>
                    <a:path w="220" h="280">
                      <a:moveTo>
                        <a:pt x="220" y="152"/>
                      </a:moveTo>
                      <a:cubicBezTo>
                        <a:pt x="213" y="98"/>
                        <a:pt x="206" y="44"/>
                        <a:pt x="174" y="22"/>
                      </a:cubicBezTo>
                      <a:cubicBezTo>
                        <a:pt x="142" y="0"/>
                        <a:pt x="50" y="0"/>
                        <a:pt x="25" y="22"/>
                      </a:cubicBezTo>
                      <a:cubicBezTo>
                        <a:pt x="0" y="44"/>
                        <a:pt x="25" y="112"/>
                        <a:pt x="25" y="152"/>
                      </a:cubicBezTo>
                      <a:cubicBezTo>
                        <a:pt x="25" y="192"/>
                        <a:pt x="8" y="246"/>
                        <a:pt x="25" y="263"/>
                      </a:cubicBezTo>
                      <a:cubicBezTo>
                        <a:pt x="42" y="280"/>
                        <a:pt x="96" y="262"/>
                        <a:pt x="127" y="256"/>
                      </a:cubicBezTo>
                      <a:cubicBezTo>
                        <a:pt x="158" y="250"/>
                        <a:pt x="184" y="237"/>
                        <a:pt x="211" y="225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19" name="Freeform 23"/>
                <p:cNvSpPr>
                  <a:spLocks/>
                </p:cNvSpPr>
                <p:nvPr/>
              </p:nvSpPr>
              <p:spPr bwMode="auto">
                <a:xfrm>
                  <a:off x="7833" y="1661"/>
                  <a:ext cx="55" cy="156"/>
                </a:xfrm>
                <a:custGeom>
                  <a:avLst/>
                  <a:gdLst/>
                  <a:ahLst/>
                  <a:cxnLst>
                    <a:cxn ang="0">
                      <a:pos x="55" y="83"/>
                    </a:cxn>
                    <a:cxn ang="0">
                      <a:pos x="18" y="0"/>
                    </a:cxn>
                    <a:cxn ang="0">
                      <a:pos x="0" y="83"/>
                    </a:cxn>
                    <a:cxn ang="0">
                      <a:pos x="18" y="156"/>
                    </a:cxn>
                    <a:cxn ang="0">
                      <a:pos x="55" y="83"/>
                    </a:cxn>
                  </a:cxnLst>
                  <a:rect l="0" t="0" r="r" b="b"/>
                  <a:pathLst>
                    <a:path w="55" h="156">
                      <a:moveTo>
                        <a:pt x="55" y="83"/>
                      </a:moveTo>
                      <a:cubicBezTo>
                        <a:pt x="55" y="57"/>
                        <a:pt x="27" y="0"/>
                        <a:pt x="18" y="0"/>
                      </a:cubicBezTo>
                      <a:cubicBezTo>
                        <a:pt x="9" y="0"/>
                        <a:pt x="0" y="57"/>
                        <a:pt x="0" y="83"/>
                      </a:cubicBezTo>
                      <a:cubicBezTo>
                        <a:pt x="0" y="109"/>
                        <a:pt x="3" y="156"/>
                        <a:pt x="18" y="156"/>
                      </a:cubicBezTo>
                      <a:cubicBezTo>
                        <a:pt x="33" y="156"/>
                        <a:pt x="55" y="109"/>
                        <a:pt x="55" y="83"/>
                      </a:cubicBezTo>
                      <a:close/>
                    </a:path>
                  </a:pathLst>
                </a:custGeom>
                <a:solidFill>
                  <a:srgbClr val="974706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20" name="Oval 24"/>
                <p:cNvSpPr>
                  <a:spLocks noChangeArrowheads="1"/>
                </p:cNvSpPr>
                <p:nvPr/>
              </p:nvSpPr>
              <p:spPr bwMode="auto">
                <a:xfrm rot="848060">
                  <a:off x="8202" y="1786"/>
                  <a:ext cx="225" cy="366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21" name="Oval 25"/>
                <p:cNvSpPr>
                  <a:spLocks noChangeArrowheads="1"/>
                </p:cNvSpPr>
                <p:nvPr/>
              </p:nvSpPr>
              <p:spPr bwMode="auto">
                <a:xfrm>
                  <a:off x="8284" y="1841"/>
                  <a:ext cx="143" cy="143"/>
                </a:xfrm>
                <a:prstGeom prst="ellipse">
                  <a:avLst/>
                </a:prstGeom>
                <a:solidFill>
                  <a:srgbClr val="974706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22" name="Freeform 26"/>
                <p:cNvSpPr>
                  <a:spLocks/>
                </p:cNvSpPr>
                <p:nvPr/>
              </p:nvSpPr>
              <p:spPr bwMode="auto">
                <a:xfrm>
                  <a:off x="8284" y="2040"/>
                  <a:ext cx="121" cy="87"/>
                </a:xfrm>
                <a:custGeom>
                  <a:avLst/>
                  <a:gdLst/>
                  <a:ahLst/>
                  <a:cxnLst>
                    <a:cxn ang="0">
                      <a:pos x="118" y="12"/>
                    </a:cxn>
                    <a:cxn ang="0">
                      <a:pos x="14" y="12"/>
                    </a:cxn>
                    <a:cxn ang="0">
                      <a:pos x="33" y="85"/>
                    </a:cxn>
                    <a:cxn ang="0">
                      <a:pos x="118" y="12"/>
                    </a:cxn>
                  </a:cxnLst>
                  <a:rect l="0" t="0" r="r" b="b"/>
                  <a:pathLst>
                    <a:path w="121" h="87">
                      <a:moveTo>
                        <a:pt x="118" y="12"/>
                      </a:moveTo>
                      <a:cubicBezTo>
                        <a:pt x="115" y="0"/>
                        <a:pt x="28" y="0"/>
                        <a:pt x="14" y="12"/>
                      </a:cubicBezTo>
                      <a:cubicBezTo>
                        <a:pt x="0" y="24"/>
                        <a:pt x="16" y="83"/>
                        <a:pt x="33" y="85"/>
                      </a:cubicBezTo>
                      <a:cubicBezTo>
                        <a:pt x="50" y="87"/>
                        <a:pt x="121" y="24"/>
                        <a:pt x="118" y="12"/>
                      </a:cubicBezTo>
                      <a:close/>
                    </a:path>
                  </a:pathLst>
                </a:custGeom>
                <a:solidFill>
                  <a:srgbClr val="974706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23" name="Freeform 27"/>
                <p:cNvSpPr>
                  <a:spLocks/>
                </p:cNvSpPr>
                <p:nvPr/>
              </p:nvSpPr>
              <p:spPr bwMode="auto">
                <a:xfrm>
                  <a:off x="8124" y="1585"/>
                  <a:ext cx="160" cy="216"/>
                </a:xfrm>
                <a:custGeom>
                  <a:avLst/>
                  <a:gdLst/>
                  <a:ahLst/>
                  <a:cxnLst>
                    <a:cxn ang="0">
                      <a:pos x="146" y="26"/>
                    </a:cxn>
                    <a:cxn ang="0">
                      <a:pos x="97" y="189"/>
                    </a:cxn>
                    <a:cxn ang="0">
                      <a:pos x="14" y="189"/>
                    </a:cxn>
                    <a:cxn ang="0">
                      <a:pos x="14" y="33"/>
                    </a:cxn>
                    <a:cxn ang="0">
                      <a:pos x="146" y="26"/>
                    </a:cxn>
                  </a:cxnLst>
                  <a:rect l="0" t="0" r="r" b="b"/>
                  <a:pathLst>
                    <a:path w="160" h="216">
                      <a:moveTo>
                        <a:pt x="146" y="26"/>
                      </a:moveTo>
                      <a:cubicBezTo>
                        <a:pt x="160" y="52"/>
                        <a:pt x="119" y="162"/>
                        <a:pt x="97" y="189"/>
                      </a:cubicBezTo>
                      <a:cubicBezTo>
                        <a:pt x="75" y="216"/>
                        <a:pt x="28" y="215"/>
                        <a:pt x="14" y="189"/>
                      </a:cubicBezTo>
                      <a:cubicBezTo>
                        <a:pt x="0" y="163"/>
                        <a:pt x="0" y="59"/>
                        <a:pt x="14" y="33"/>
                      </a:cubicBezTo>
                      <a:cubicBezTo>
                        <a:pt x="28" y="7"/>
                        <a:pt x="132" y="0"/>
                        <a:pt x="146" y="26"/>
                      </a:cubicBezTo>
                      <a:close/>
                    </a:path>
                  </a:pathLst>
                </a:custGeom>
                <a:solidFill>
                  <a:srgbClr val="974706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24" name="Oval 28"/>
                <p:cNvSpPr>
                  <a:spLocks noChangeArrowheads="1"/>
                </p:cNvSpPr>
                <p:nvPr/>
              </p:nvSpPr>
              <p:spPr bwMode="auto">
                <a:xfrm>
                  <a:off x="8167" y="1697"/>
                  <a:ext cx="93" cy="89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4125" name="Group 29"/>
                <p:cNvGrpSpPr>
                  <a:grpSpLocks/>
                </p:cNvGrpSpPr>
                <p:nvPr/>
              </p:nvGrpSpPr>
              <p:grpSpPr bwMode="auto">
                <a:xfrm>
                  <a:off x="7888" y="1169"/>
                  <a:ext cx="429" cy="328"/>
                  <a:chOff x="2752" y="836"/>
                  <a:chExt cx="1126" cy="892"/>
                </a:xfrm>
              </p:grpSpPr>
              <p:grpSp>
                <p:nvGrpSpPr>
                  <p:cNvPr id="4126" name="Group 30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4127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28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29" name="Oval 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30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31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32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33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34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35" name="Rectangle 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36" name="Rectangle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37" name="Rectangle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38" name="Rectangle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39" name="Rectangle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40" name="Rectangle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41" name="Rectangle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42" name="Oval 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43" name="Freeform 47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44" name="Freeform 48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45" name="Freeform 49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46" name="Freeform 50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47" name="WordArt 51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4148" name="Rectangle 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49" name="Rectangle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50" name="Rectangle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4151" name="Freeform 55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52" name="Freeform 56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4153" name="Group 57"/>
              <p:cNvGrpSpPr>
                <a:grpSpLocks/>
              </p:cNvGrpSpPr>
              <p:nvPr/>
            </p:nvGrpSpPr>
            <p:grpSpPr bwMode="auto">
              <a:xfrm>
                <a:off x="5539" y="3420"/>
                <a:ext cx="438" cy="443"/>
                <a:chOff x="2752" y="836"/>
                <a:chExt cx="1126" cy="892"/>
              </a:xfrm>
            </p:grpSpPr>
            <p:grpSp>
              <p:nvGrpSpPr>
                <p:cNvPr id="4154" name="Group 58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4155" name="Oval 59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56" name="Oval 60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57" name="Oval 61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58" name="Oval 62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59" name="Freeform 63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60" name="Freeform 64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61" name="Freeform 65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62" name="Freeform 66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63" name="Rectangle 67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64" name="Rectangle 68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65" name="Rectangle 69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66" name="Rectangle 70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67" name="Rectangle 7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68" name="Rectangle 7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69" name="Rectangle 73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70" name="Oval 74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71" name="Freeform 75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72" name="Freeform 76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73" name="Freeform 77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74" name="Freeform 78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75" name="WordArt 79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4176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77" name="Rectangle 81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78" name="Rectangle 82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4179" name="Freeform 83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80" name="Freeform 84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4181" name="Freeform 85"/>
            <p:cNvSpPr>
              <a:spLocks/>
            </p:cNvSpPr>
            <p:nvPr/>
          </p:nvSpPr>
          <p:spPr bwMode="auto">
            <a:xfrm rot="-612545">
              <a:off x="5154" y="2347"/>
              <a:ext cx="601" cy="229"/>
            </a:xfrm>
            <a:custGeom>
              <a:avLst/>
              <a:gdLst/>
              <a:ahLst/>
              <a:cxnLst>
                <a:cxn ang="0">
                  <a:pos x="65" y="8"/>
                </a:cxn>
                <a:cxn ang="0">
                  <a:pos x="65" y="172"/>
                </a:cxn>
                <a:cxn ang="0">
                  <a:pos x="456" y="152"/>
                </a:cxn>
                <a:cxn ang="0">
                  <a:pos x="324" y="122"/>
                </a:cxn>
                <a:cxn ang="0">
                  <a:pos x="65" y="8"/>
                </a:cxn>
              </a:cxnLst>
              <a:rect l="0" t="0" r="r" b="b"/>
              <a:pathLst>
                <a:path w="499" h="196">
                  <a:moveTo>
                    <a:pt x="65" y="8"/>
                  </a:moveTo>
                  <a:cubicBezTo>
                    <a:pt x="22" y="16"/>
                    <a:pt x="0" y="148"/>
                    <a:pt x="65" y="172"/>
                  </a:cubicBezTo>
                  <a:cubicBezTo>
                    <a:pt x="130" y="196"/>
                    <a:pt x="413" y="160"/>
                    <a:pt x="456" y="152"/>
                  </a:cubicBezTo>
                  <a:cubicBezTo>
                    <a:pt x="499" y="144"/>
                    <a:pt x="389" y="142"/>
                    <a:pt x="324" y="122"/>
                  </a:cubicBezTo>
                  <a:cubicBezTo>
                    <a:pt x="259" y="102"/>
                    <a:pt x="108" y="0"/>
                    <a:pt x="65" y="8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4219" name="Group 123"/>
          <p:cNvGrpSpPr>
            <a:grpSpLocks/>
          </p:cNvGrpSpPr>
          <p:nvPr/>
        </p:nvGrpSpPr>
        <p:grpSpPr bwMode="auto">
          <a:xfrm>
            <a:off x="6469062" y="3000372"/>
            <a:ext cx="2674938" cy="1017588"/>
            <a:chOff x="7090" y="7695"/>
            <a:chExt cx="4212" cy="1603"/>
          </a:xfrm>
        </p:grpSpPr>
        <p:sp>
          <p:nvSpPr>
            <p:cNvPr id="4220" name="Freeform 124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21" name="Freeform 125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22" name="Freeform 126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23" name="Freeform 127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24" name="Freeform 128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25" name="Freeform 129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4226" name="Freeform 130"/>
          <p:cNvSpPr>
            <a:spLocks/>
          </p:cNvSpPr>
          <p:nvPr/>
        </p:nvSpPr>
        <p:spPr bwMode="auto">
          <a:xfrm rot="2059743">
            <a:off x="2855890" y="4273718"/>
            <a:ext cx="1155700" cy="604649"/>
          </a:xfrm>
          <a:custGeom>
            <a:avLst/>
            <a:gdLst/>
            <a:ahLst/>
            <a:cxnLst>
              <a:cxn ang="0">
                <a:pos x="201" y="31"/>
              </a:cxn>
              <a:cxn ang="0">
                <a:pos x="26" y="169"/>
              </a:cxn>
              <a:cxn ang="0">
                <a:pos x="360" y="456"/>
              </a:cxn>
              <a:cxn ang="0">
                <a:pos x="902" y="670"/>
              </a:cxn>
              <a:cxn ang="0">
                <a:pos x="1495" y="670"/>
              </a:cxn>
              <a:cxn ang="0">
                <a:pos x="1803" y="503"/>
              </a:cxn>
              <a:cxn ang="0">
                <a:pos x="2005" y="670"/>
              </a:cxn>
              <a:cxn ang="0">
                <a:pos x="1900" y="228"/>
              </a:cxn>
              <a:cxn ang="0">
                <a:pos x="1438" y="185"/>
              </a:cxn>
              <a:cxn ang="0">
                <a:pos x="1680" y="395"/>
              </a:cxn>
              <a:cxn ang="0">
                <a:pos x="1309" y="562"/>
              </a:cxn>
              <a:cxn ang="0">
                <a:pos x="824" y="503"/>
              </a:cxn>
              <a:cxn ang="0">
                <a:pos x="517" y="353"/>
              </a:cxn>
              <a:cxn ang="0">
                <a:pos x="201" y="31"/>
              </a:cxn>
            </a:cxnLst>
            <a:rect l="0" t="0" r="r" b="b"/>
            <a:pathLst>
              <a:path w="2021" h="716">
                <a:moveTo>
                  <a:pt x="201" y="31"/>
                </a:moveTo>
                <a:cubicBezTo>
                  <a:pt x="119" y="0"/>
                  <a:pt x="0" y="98"/>
                  <a:pt x="26" y="169"/>
                </a:cubicBezTo>
                <a:cubicBezTo>
                  <a:pt x="52" y="240"/>
                  <a:pt x="214" y="373"/>
                  <a:pt x="360" y="456"/>
                </a:cubicBezTo>
                <a:cubicBezTo>
                  <a:pt x="506" y="539"/>
                  <a:pt x="713" y="634"/>
                  <a:pt x="902" y="670"/>
                </a:cubicBezTo>
                <a:cubicBezTo>
                  <a:pt x="1091" y="706"/>
                  <a:pt x="1345" y="698"/>
                  <a:pt x="1495" y="670"/>
                </a:cubicBezTo>
                <a:cubicBezTo>
                  <a:pt x="1645" y="642"/>
                  <a:pt x="1718" y="503"/>
                  <a:pt x="1803" y="503"/>
                </a:cubicBezTo>
                <a:cubicBezTo>
                  <a:pt x="1888" y="503"/>
                  <a:pt x="1989" y="716"/>
                  <a:pt x="2005" y="670"/>
                </a:cubicBezTo>
                <a:cubicBezTo>
                  <a:pt x="2021" y="624"/>
                  <a:pt x="1994" y="309"/>
                  <a:pt x="1900" y="228"/>
                </a:cubicBezTo>
                <a:cubicBezTo>
                  <a:pt x="1806" y="147"/>
                  <a:pt x="1475" y="157"/>
                  <a:pt x="1438" y="185"/>
                </a:cubicBezTo>
                <a:cubicBezTo>
                  <a:pt x="1401" y="213"/>
                  <a:pt x="1702" y="332"/>
                  <a:pt x="1680" y="395"/>
                </a:cubicBezTo>
                <a:cubicBezTo>
                  <a:pt x="1658" y="458"/>
                  <a:pt x="1452" y="544"/>
                  <a:pt x="1309" y="562"/>
                </a:cubicBezTo>
                <a:cubicBezTo>
                  <a:pt x="1166" y="580"/>
                  <a:pt x="956" y="538"/>
                  <a:pt x="824" y="503"/>
                </a:cubicBezTo>
                <a:cubicBezTo>
                  <a:pt x="692" y="468"/>
                  <a:pt x="621" y="432"/>
                  <a:pt x="517" y="353"/>
                </a:cubicBezTo>
                <a:cubicBezTo>
                  <a:pt x="413" y="274"/>
                  <a:pt x="283" y="62"/>
                  <a:pt x="201" y="31"/>
                </a:cubicBezTo>
                <a:close/>
              </a:path>
            </a:pathLst>
          </a:custGeom>
          <a:solidFill>
            <a:srgbClr val="FFFF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227" name="Freeform 131"/>
          <p:cNvSpPr>
            <a:spLocks/>
          </p:cNvSpPr>
          <p:nvPr/>
        </p:nvSpPr>
        <p:spPr bwMode="auto">
          <a:xfrm rot="19807773">
            <a:off x="7202409" y="4235085"/>
            <a:ext cx="1390650" cy="606425"/>
          </a:xfrm>
          <a:custGeom>
            <a:avLst/>
            <a:gdLst/>
            <a:ahLst/>
            <a:cxnLst>
              <a:cxn ang="0">
                <a:pos x="2003" y="32"/>
              </a:cxn>
              <a:cxn ang="0">
                <a:pos x="2162" y="162"/>
              </a:cxn>
              <a:cxn ang="0">
                <a:pos x="1826" y="563"/>
              </a:cxn>
              <a:cxn ang="0">
                <a:pos x="1007" y="935"/>
              </a:cxn>
              <a:cxn ang="0">
                <a:pos x="331" y="682"/>
              </a:cxn>
              <a:cxn ang="0">
                <a:pos x="25" y="859"/>
              </a:cxn>
              <a:cxn ang="0">
                <a:pos x="180" y="457"/>
              </a:cxn>
              <a:cxn ang="0">
                <a:pos x="599" y="354"/>
              </a:cxn>
              <a:cxn ang="0">
                <a:pos x="431" y="563"/>
              </a:cxn>
              <a:cxn ang="0">
                <a:pos x="827" y="710"/>
              </a:cxn>
              <a:cxn ang="0">
                <a:pos x="1137" y="747"/>
              </a:cxn>
              <a:cxn ang="0">
                <a:pos x="1695" y="354"/>
              </a:cxn>
              <a:cxn ang="0">
                <a:pos x="2003" y="32"/>
              </a:cxn>
            </a:cxnLst>
            <a:rect l="0" t="0" r="r" b="b"/>
            <a:pathLst>
              <a:path w="2191" h="955">
                <a:moveTo>
                  <a:pt x="2003" y="32"/>
                </a:moveTo>
                <a:cubicBezTo>
                  <a:pt x="2081" y="0"/>
                  <a:pt x="2191" y="74"/>
                  <a:pt x="2162" y="162"/>
                </a:cubicBezTo>
                <a:cubicBezTo>
                  <a:pt x="2133" y="250"/>
                  <a:pt x="2018" y="434"/>
                  <a:pt x="1826" y="563"/>
                </a:cubicBezTo>
                <a:cubicBezTo>
                  <a:pt x="1634" y="692"/>
                  <a:pt x="1256" y="915"/>
                  <a:pt x="1007" y="935"/>
                </a:cubicBezTo>
                <a:cubicBezTo>
                  <a:pt x="758" y="955"/>
                  <a:pt x="495" y="695"/>
                  <a:pt x="331" y="682"/>
                </a:cubicBezTo>
                <a:cubicBezTo>
                  <a:pt x="167" y="669"/>
                  <a:pt x="50" y="896"/>
                  <a:pt x="25" y="859"/>
                </a:cubicBezTo>
                <a:cubicBezTo>
                  <a:pt x="0" y="822"/>
                  <a:pt x="84" y="541"/>
                  <a:pt x="180" y="457"/>
                </a:cubicBezTo>
                <a:cubicBezTo>
                  <a:pt x="276" y="373"/>
                  <a:pt x="557" y="336"/>
                  <a:pt x="599" y="354"/>
                </a:cubicBezTo>
                <a:cubicBezTo>
                  <a:pt x="641" y="372"/>
                  <a:pt x="393" y="504"/>
                  <a:pt x="431" y="563"/>
                </a:cubicBezTo>
                <a:cubicBezTo>
                  <a:pt x="469" y="622"/>
                  <a:pt x="709" y="679"/>
                  <a:pt x="827" y="710"/>
                </a:cubicBezTo>
                <a:cubicBezTo>
                  <a:pt x="945" y="741"/>
                  <a:pt x="992" y="806"/>
                  <a:pt x="1137" y="747"/>
                </a:cubicBezTo>
                <a:cubicBezTo>
                  <a:pt x="1282" y="688"/>
                  <a:pt x="1553" y="475"/>
                  <a:pt x="1695" y="354"/>
                </a:cubicBezTo>
                <a:cubicBezTo>
                  <a:pt x="1837" y="233"/>
                  <a:pt x="1925" y="64"/>
                  <a:pt x="2003" y="32"/>
                </a:cubicBezTo>
                <a:close/>
              </a:path>
            </a:pathLst>
          </a:custGeom>
          <a:solidFill>
            <a:srgbClr val="FFFF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228" name="Freeform 132"/>
          <p:cNvSpPr>
            <a:spLocks/>
          </p:cNvSpPr>
          <p:nvPr/>
        </p:nvSpPr>
        <p:spPr bwMode="auto">
          <a:xfrm>
            <a:off x="5357818" y="3500438"/>
            <a:ext cx="1071570" cy="1490667"/>
          </a:xfrm>
          <a:custGeom>
            <a:avLst/>
            <a:gdLst/>
            <a:ahLst/>
            <a:cxnLst>
              <a:cxn ang="0">
                <a:pos x="19" y="120"/>
              </a:cxn>
              <a:cxn ang="0">
                <a:pos x="278" y="8"/>
              </a:cxn>
              <a:cxn ang="0">
                <a:pos x="522" y="166"/>
              </a:cxn>
              <a:cxn ang="0">
                <a:pos x="278" y="185"/>
              </a:cxn>
              <a:cxn ang="0">
                <a:pos x="278" y="965"/>
              </a:cxn>
              <a:cxn ang="0">
                <a:pos x="111" y="1095"/>
              </a:cxn>
              <a:cxn ang="0">
                <a:pos x="166" y="204"/>
              </a:cxn>
              <a:cxn ang="0">
                <a:pos x="19" y="120"/>
              </a:cxn>
            </a:cxnLst>
            <a:rect l="0" t="0" r="r" b="b"/>
            <a:pathLst>
              <a:path w="522" h="1222">
                <a:moveTo>
                  <a:pt x="19" y="120"/>
                </a:moveTo>
                <a:cubicBezTo>
                  <a:pt x="38" y="87"/>
                  <a:pt x="194" y="0"/>
                  <a:pt x="278" y="8"/>
                </a:cubicBezTo>
                <a:cubicBezTo>
                  <a:pt x="362" y="16"/>
                  <a:pt x="522" y="137"/>
                  <a:pt x="522" y="166"/>
                </a:cubicBezTo>
                <a:cubicBezTo>
                  <a:pt x="522" y="195"/>
                  <a:pt x="319" y="52"/>
                  <a:pt x="278" y="185"/>
                </a:cubicBezTo>
                <a:cubicBezTo>
                  <a:pt x="237" y="318"/>
                  <a:pt x="306" y="813"/>
                  <a:pt x="278" y="965"/>
                </a:cubicBezTo>
                <a:cubicBezTo>
                  <a:pt x="250" y="1117"/>
                  <a:pt x="130" y="1222"/>
                  <a:pt x="111" y="1095"/>
                </a:cubicBezTo>
                <a:cubicBezTo>
                  <a:pt x="92" y="968"/>
                  <a:pt x="180" y="359"/>
                  <a:pt x="166" y="204"/>
                </a:cubicBezTo>
                <a:cubicBezTo>
                  <a:pt x="152" y="49"/>
                  <a:pt x="0" y="153"/>
                  <a:pt x="19" y="12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229" name="Freeform 133"/>
          <p:cNvSpPr>
            <a:spLocks/>
          </p:cNvSpPr>
          <p:nvPr/>
        </p:nvSpPr>
        <p:spPr bwMode="auto">
          <a:xfrm rot="5175663">
            <a:off x="4425177" y="4484102"/>
            <a:ext cx="617540" cy="1000132"/>
          </a:xfrm>
          <a:custGeom>
            <a:avLst/>
            <a:gdLst/>
            <a:ahLst/>
            <a:cxnLst>
              <a:cxn ang="0">
                <a:pos x="19" y="120"/>
              </a:cxn>
              <a:cxn ang="0">
                <a:pos x="278" y="8"/>
              </a:cxn>
              <a:cxn ang="0">
                <a:pos x="522" y="166"/>
              </a:cxn>
              <a:cxn ang="0">
                <a:pos x="278" y="185"/>
              </a:cxn>
              <a:cxn ang="0">
                <a:pos x="278" y="965"/>
              </a:cxn>
              <a:cxn ang="0">
                <a:pos x="111" y="1095"/>
              </a:cxn>
              <a:cxn ang="0">
                <a:pos x="166" y="204"/>
              </a:cxn>
              <a:cxn ang="0">
                <a:pos x="19" y="120"/>
              </a:cxn>
            </a:cxnLst>
            <a:rect l="0" t="0" r="r" b="b"/>
            <a:pathLst>
              <a:path w="522" h="1222">
                <a:moveTo>
                  <a:pt x="19" y="120"/>
                </a:moveTo>
                <a:cubicBezTo>
                  <a:pt x="38" y="87"/>
                  <a:pt x="194" y="0"/>
                  <a:pt x="278" y="8"/>
                </a:cubicBezTo>
                <a:cubicBezTo>
                  <a:pt x="362" y="16"/>
                  <a:pt x="522" y="137"/>
                  <a:pt x="522" y="166"/>
                </a:cubicBezTo>
                <a:cubicBezTo>
                  <a:pt x="522" y="195"/>
                  <a:pt x="319" y="52"/>
                  <a:pt x="278" y="185"/>
                </a:cubicBezTo>
                <a:cubicBezTo>
                  <a:pt x="237" y="318"/>
                  <a:pt x="306" y="813"/>
                  <a:pt x="278" y="965"/>
                </a:cubicBezTo>
                <a:cubicBezTo>
                  <a:pt x="250" y="1117"/>
                  <a:pt x="130" y="1222"/>
                  <a:pt x="111" y="1095"/>
                </a:cubicBezTo>
                <a:cubicBezTo>
                  <a:pt x="92" y="968"/>
                  <a:pt x="180" y="359"/>
                  <a:pt x="166" y="204"/>
                </a:cubicBezTo>
                <a:cubicBezTo>
                  <a:pt x="152" y="49"/>
                  <a:pt x="0" y="153"/>
                  <a:pt x="19" y="120"/>
                </a:cubicBezTo>
                <a:close/>
              </a:path>
            </a:pathLst>
          </a:custGeom>
          <a:solidFill>
            <a:srgbClr val="FFFF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89" name="Freeform 133"/>
          <p:cNvSpPr>
            <a:spLocks/>
          </p:cNvSpPr>
          <p:nvPr/>
        </p:nvSpPr>
        <p:spPr bwMode="auto">
          <a:xfrm rot="16200000">
            <a:off x="6406370" y="4452150"/>
            <a:ext cx="617540" cy="1000132"/>
          </a:xfrm>
          <a:custGeom>
            <a:avLst/>
            <a:gdLst/>
            <a:ahLst/>
            <a:cxnLst>
              <a:cxn ang="0">
                <a:pos x="19" y="120"/>
              </a:cxn>
              <a:cxn ang="0">
                <a:pos x="278" y="8"/>
              </a:cxn>
              <a:cxn ang="0">
                <a:pos x="522" y="166"/>
              </a:cxn>
              <a:cxn ang="0">
                <a:pos x="278" y="185"/>
              </a:cxn>
              <a:cxn ang="0">
                <a:pos x="278" y="965"/>
              </a:cxn>
              <a:cxn ang="0">
                <a:pos x="111" y="1095"/>
              </a:cxn>
              <a:cxn ang="0">
                <a:pos x="166" y="204"/>
              </a:cxn>
              <a:cxn ang="0">
                <a:pos x="19" y="120"/>
              </a:cxn>
            </a:cxnLst>
            <a:rect l="0" t="0" r="r" b="b"/>
            <a:pathLst>
              <a:path w="522" h="1222">
                <a:moveTo>
                  <a:pt x="19" y="120"/>
                </a:moveTo>
                <a:cubicBezTo>
                  <a:pt x="38" y="87"/>
                  <a:pt x="194" y="0"/>
                  <a:pt x="278" y="8"/>
                </a:cubicBezTo>
                <a:cubicBezTo>
                  <a:pt x="362" y="16"/>
                  <a:pt x="522" y="137"/>
                  <a:pt x="522" y="166"/>
                </a:cubicBezTo>
                <a:cubicBezTo>
                  <a:pt x="522" y="195"/>
                  <a:pt x="319" y="52"/>
                  <a:pt x="278" y="185"/>
                </a:cubicBezTo>
                <a:cubicBezTo>
                  <a:pt x="237" y="318"/>
                  <a:pt x="306" y="813"/>
                  <a:pt x="278" y="965"/>
                </a:cubicBezTo>
                <a:cubicBezTo>
                  <a:pt x="250" y="1117"/>
                  <a:pt x="130" y="1222"/>
                  <a:pt x="111" y="1095"/>
                </a:cubicBezTo>
                <a:cubicBezTo>
                  <a:pt x="92" y="968"/>
                  <a:pt x="180" y="359"/>
                  <a:pt x="166" y="204"/>
                </a:cubicBezTo>
                <a:cubicBezTo>
                  <a:pt x="152" y="49"/>
                  <a:pt x="0" y="153"/>
                  <a:pt x="19" y="120"/>
                </a:cubicBezTo>
                <a:close/>
              </a:path>
            </a:pathLst>
          </a:custGeom>
          <a:solidFill>
            <a:srgbClr val="FFFF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90" name="289 Elipse"/>
          <p:cNvSpPr/>
          <p:nvPr/>
        </p:nvSpPr>
        <p:spPr>
          <a:xfrm>
            <a:off x="5214942" y="4357694"/>
            <a:ext cx="1214446" cy="1071570"/>
          </a:xfrm>
          <a:prstGeom prst="ellipse">
            <a:avLst/>
          </a:prstGeom>
          <a:noFill/>
          <a:ln w="381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rgbClr val="FF0000"/>
                </a:solidFill>
              </a:ln>
              <a:noFill/>
            </a:endParaRPr>
          </a:p>
        </p:txBody>
      </p:sp>
      <p:grpSp>
        <p:nvGrpSpPr>
          <p:cNvPr id="4230" name="Group 134"/>
          <p:cNvGrpSpPr>
            <a:grpSpLocks/>
          </p:cNvGrpSpPr>
          <p:nvPr/>
        </p:nvGrpSpPr>
        <p:grpSpPr bwMode="auto">
          <a:xfrm>
            <a:off x="7715272" y="1714488"/>
            <a:ext cx="928694" cy="714380"/>
            <a:chOff x="1721" y="4968"/>
            <a:chExt cx="2573" cy="1480"/>
          </a:xfrm>
        </p:grpSpPr>
        <p:sp>
          <p:nvSpPr>
            <p:cNvPr id="4231" name="Freeform 135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32" name="Freeform 136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33" name="Oval 137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34" name="Freeform 138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35" name="Freeform 139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36" name="Freeform 140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37" name="Freeform 141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4238" name="Group 142"/>
          <p:cNvGrpSpPr>
            <a:grpSpLocks/>
          </p:cNvGrpSpPr>
          <p:nvPr/>
        </p:nvGrpSpPr>
        <p:grpSpPr bwMode="auto">
          <a:xfrm>
            <a:off x="1714480" y="1785926"/>
            <a:ext cx="1789112" cy="746125"/>
            <a:chOff x="1814" y="9094"/>
            <a:chExt cx="3256" cy="2143"/>
          </a:xfrm>
        </p:grpSpPr>
        <p:sp>
          <p:nvSpPr>
            <p:cNvPr id="4239" name="Freeform 143"/>
            <p:cNvSpPr>
              <a:spLocks/>
            </p:cNvSpPr>
            <p:nvPr/>
          </p:nvSpPr>
          <p:spPr bwMode="auto">
            <a:xfrm>
              <a:off x="1814" y="9094"/>
              <a:ext cx="3217" cy="2143"/>
            </a:xfrm>
            <a:custGeom>
              <a:avLst/>
              <a:gdLst/>
              <a:ahLst/>
              <a:cxnLst>
                <a:cxn ang="0">
                  <a:pos x="16" y="1804"/>
                </a:cxn>
                <a:cxn ang="0">
                  <a:pos x="131" y="1739"/>
                </a:cxn>
                <a:cxn ang="0">
                  <a:pos x="243" y="1794"/>
                </a:cxn>
                <a:cxn ang="0">
                  <a:pos x="360" y="1739"/>
                </a:cxn>
                <a:cxn ang="0">
                  <a:pos x="426" y="1590"/>
                </a:cxn>
                <a:cxn ang="0">
                  <a:pos x="742" y="1646"/>
                </a:cxn>
                <a:cxn ang="0">
                  <a:pos x="880" y="1478"/>
                </a:cxn>
                <a:cxn ang="0">
                  <a:pos x="1183" y="1553"/>
                </a:cxn>
                <a:cxn ang="0">
                  <a:pos x="1381" y="1497"/>
                </a:cxn>
                <a:cxn ang="0">
                  <a:pos x="1338" y="1311"/>
                </a:cxn>
                <a:cxn ang="0">
                  <a:pos x="1535" y="1255"/>
                </a:cxn>
                <a:cxn ang="0">
                  <a:pos x="1561" y="1032"/>
                </a:cxn>
                <a:cxn ang="0">
                  <a:pos x="1747" y="828"/>
                </a:cxn>
                <a:cxn ang="0">
                  <a:pos x="1720" y="540"/>
                </a:cxn>
                <a:cxn ang="0">
                  <a:pos x="1809" y="475"/>
                </a:cxn>
                <a:cxn ang="0">
                  <a:pos x="1880" y="224"/>
                </a:cxn>
                <a:cxn ang="0">
                  <a:pos x="2073" y="215"/>
                </a:cxn>
                <a:cxn ang="0">
                  <a:pos x="2270" y="20"/>
                </a:cxn>
                <a:cxn ang="0">
                  <a:pos x="2447" y="94"/>
                </a:cxn>
                <a:cxn ang="0">
                  <a:pos x="2447" y="308"/>
                </a:cxn>
                <a:cxn ang="0">
                  <a:pos x="2699" y="317"/>
                </a:cxn>
                <a:cxn ang="0">
                  <a:pos x="2772" y="559"/>
                </a:cxn>
                <a:cxn ang="0">
                  <a:pos x="2889" y="800"/>
                </a:cxn>
                <a:cxn ang="0">
                  <a:pos x="2772" y="967"/>
                </a:cxn>
                <a:cxn ang="0">
                  <a:pos x="2864" y="1135"/>
                </a:cxn>
                <a:cxn ang="0">
                  <a:pos x="2674" y="1237"/>
                </a:cxn>
                <a:cxn ang="0">
                  <a:pos x="2978" y="1255"/>
                </a:cxn>
                <a:cxn ang="0">
                  <a:pos x="3050" y="1423"/>
                </a:cxn>
                <a:cxn ang="0">
                  <a:pos x="3193" y="1543"/>
                </a:cxn>
                <a:cxn ang="0">
                  <a:pos x="3193" y="1766"/>
                </a:cxn>
                <a:cxn ang="0">
                  <a:pos x="3082" y="1887"/>
                </a:cxn>
                <a:cxn ang="0">
                  <a:pos x="2432" y="1980"/>
                </a:cxn>
                <a:cxn ang="0">
                  <a:pos x="1639" y="2045"/>
                </a:cxn>
                <a:cxn ang="0">
                  <a:pos x="1381" y="2054"/>
                </a:cxn>
                <a:cxn ang="0">
                  <a:pos x="1381" y="1980"/>
                </a:cxn>
                <a:cxn ang="0">
                  <a:pos x="1098" y="1943"/>
                </a:cxn>
                <a:cxn ang="0">
                  <a:pos x="956" y="2027"/>
                </a:cxn>
                <a:cxn ang="0">
                  <a:pos x="602" y="2017"/>
                </a:cxn>
                <a:cxn ang="0">
                  <a:pos x="508" y="2138"/>
                </a:cxn>
                <a:cxn ang="0">
                  <a:pos x="183" y="1989"/>
                </a:cxn>
                <a:cxn ang="0">
                  <a:pos x="34" y="2008"/>
                </a:cxn>
                <a:cxn ang="0">
                  <a:pos x="16" y="1804"/>
                </a:cxn>
              </a:cxnLst>
              <a:rect l="0" t="0" r="r" b="b"/>
              <a:pathLst>
                <a:path w="3217" h="2143">
                  <a:moveTo>
                    <a:pt x="16" y="1804"/>
                  </a:moveTo>
                  <a:cubicBezTo>
                    <a:pt x="32" y="1759"/>
                    <a:pt x="93" y="1741"/>
                    <a:pt x="131" y="1739"/>
                  </a:cubicBezTo>
                  <a:cubicBezTo>
                    <a:pt x="169" y="1737"/>
                    <a:pt x="205" y="1794"/>
                    <a:pt x="243" y="1794"/>
                  </a:cubicBezTo>
                  <a:cubicBezTo>
                    <a:pt x="281" y="1794"/>
                    <a:pt x="330" y="1773"/>
                    <a:pt x="360" y="1739"/>
                  </a:cubicBezTo>
                  <a:cubicBezTo>
                    <a:pt x="390" y="1705"/>
                    <a:pt x="362" y="1605"/>
                    <a:pt x="426" y="1590"/>
                  </a:cubicBezTo>
                  <a:cubicBezTo>
                    <a:pt x="490" y="1575"/>
                    <a:pt x="666" y="1665"/>
                    <a:pt x="742" y="1646"/>
                  </a:cubicBezTo>
                  <a:cubicBezTo>
                    <a:pt x="818" y="1627"/>
                    <a:pt x="806" y="1494"/>
                    <a:pt x="880" y="1478"/>
                  </a:cubicBezTo>
                  <a:cubicBezTo>
                    <a:pt x="954" y="1462"/>
                    <a:pt x="1100" y="1550"/>
                    <a:pt x="1183" y="1553"/>
                  </a:cubicBezTo>
                  <a:cubicBezTo>
                    <a:pt x="1266" y="1556"/>
                    <a:pt x="1355" y="1537"/>
                    <a:pt x="1381" y="1497"/>
                  </a:cubicBezTo>
                  <a:cubicBezTo>
                    <a:pt x="1407" y="1457"/>
                    <a:pt x="1312" y="1351"/>
                    <a:pt x="1338" y="1311"/>
                  </a:cubicBezTo>
                  <a:cubicBezTo>
                    <a:pt x="1364" y="1271"/>
                    <a:pt x="1498" y="1302"/>
                    <a:pt x="1535" y="1255"/>
                  </a:cubicBezTo>
                  <a:cubicBezTo>
                    <a:pt x="1572" y="1208"/>
                    <a:pt x="1526" y="1103"/>
                    <a:pt x="1561" y="1032"/>
                  </a:cubicBezTo>
                  <a:cubicBezTo>
                    <a:pt x="1596" y="961"/>
                    <a:pt x="1721" y="910"/>
                    <a:pt x="1747" y="828"/>
                  </a:cubicBezTo>
                  <a:cubicBezTo>
                    <a:pt x="1773" y="746"/>
                    <a:pt x="1710" y="599"/>
                    <a:pt x="1720" y="540"/>
                  </a:cubicBezTo>
                  <a:cubicBezTo>
                    <a:pt x="1730" y="481"/>
                    <a:pt x="1782" y="528"/>
                    <a:pt x="1809" y="475"/>
                  </a:cubicBezTo>
                  <a:cubicBezTo>
                    <a:pt x="1836" y="422"/>
                    <a:pt x="1836" y="267"/>
                    <a:pt x="1880" y="224"/>
                  </a:cubicBezTo>
                  <a:cubicBezTo>
                    <a:pt x="1924" y="181"/>
                    <a:pt x="2008" y="249"/>
                    <a:pt x="2073" y="215"/>
                  </a:cubicBezTo>
                  <a:cubicBezTo>
                    <a:pt x="2138" y="181"/>
                    <a:pt x="2208" y="40"/>
                    <a:pt x="2270" y="20"/>
                  </a:cubicBezTo>
                  <a:cubicBezTo>
                    <a:pt x="2332" y="0"/>
                    <a:pt x="2417" y="46"/>
                    <a:pt x="2447" y="94"/>
                  </a:cubicBezTo>
                  <a:cubicBezTo>
                    <a:pt x="2477" y="142"/>
                    <a:pt x="2405" y="271"/>
                    <a:pt x="2447" y="308"/>
                  </a:cubicBezTo>
                  <a:cubicBezTo>
                    <a:pt x="2489" y="345"/>
                    <a:pt x="2645" y="275"/>
                    <a:pt x="2699" y="317"/>
                  </a:cubicBezTo>
                  <a:cubicBezTo>
                    <a:pt x="2753" y="359"/>
                    <a:pt x="2740" y="479"/>
                    <a:pt x="2772" y="559"/>
                  </a:cubicBezTo>
                  <a:cubicBezTo>
                    <a:pt x="2804" y="639"/>
                    <a:pt x="2889" y="732"/>
                    <a:pt x="2889" y="800"/>
                  </a:cubicBezTo>
                  <a:cubicBezTo>
                    <a:pt x="2889" y="868"/>
                    <a:pt x="2776" y="911"/>
                    <a:pt x="2772" y="967"/>
                  </a:cubicBezTo>
                  <a:cubicBezTo>
                    <a:pt x="2768" y="1023"/>
                    <a:pt x="2880" y="1090"/>
                    <a:pt x="2864" y="1135"/>
                  </a:cubicBezTo>
                  <a:cubicBezTo>
                    <a:pt x="2848" y="1180"/>
                    <a:pt x="2655" y="1217"/>
                    <a:pt x="2674" y="1237"/>
                  </a:cubicBezTo>
                  <a:cubicBezTo>
                    <a:pt x="2693" y="1257"/>
                    <a:pt x="2915" y="1224"/>
                    <a:pt x="2978" y="1255"/>
                  </a:cubicBezTo>
                  <a:cubicBezTo>
                    <a:pt x="3041" y="1286"/>
                    <a:pt x="3014" y="1375"/>
                    <a:pt x="3050" y="1423"/>
                  </a:cubicBezTo>
                  <a:cubicBezTo>
                    <a:pt x="3086" y="1471"/>
                    <a:pt x="3169" y="1486"/>
                    <a:pt x="3193" y="1543"/>
                  </a:cubicBezTo>
                  <a:cubicBezTo>
                    <a:pt x="3217" y="1600"/>
                    <a:pt x="3211" y="1709"/>
                    <a:pt x="3193" y="1766"/>
                  </a:cubicBezTo>
                  <a:cubicBezTo>
                    <a:pt x="3175" y="1823"/>
                    <a:pt x="3209" y="1851"/>
                    <a:pt x="3082" y="1887"/>
                  </a:cubicBezTo>
                  <a:cubicBezTo>
                    <a:pt x="2955" y="1923"/>
                    <a:pt x="2672" y="1954"/>
                    <a:pt x="2432" y="1980"/>
                  </a:cubicBezTo>
                  <a:cubicBezTo>
                    <a:pt x="2192" y="2006"/>
                    <a:pt x="1814" y="2033"/>
                    <a:pt x="1639" y="2045"/>
                  </a:cubicBezTo>
                  <a:cubicBezTo>
                    <a:pt x="1464" y="2057"/>
                    <a:pt x="1424" y="2065"/>
                    <a:pt x="1381" y="2054"/>
                  </a:cubicBezTo>
                  <a:cubicBezTo>
                    <a:pt x="1338" y="2043"/>
                    <a:pt x="1428" y="1998"/>
                    <a:pt x="1381" y="1980"/>
                  </a:cubicBezTo>
                  <a:cubicBezTo>
                    <a:pt x="1334" y="1962"/>
                    <a:pt x="1169" y="1935"/>
                    <a:pt x="1098" y="1943"/>
                  </a:cubicBezTo>
                  <a:cubicBezTo>
                    <a:pt x="1027" y="1951"/>
                    <a:pt x="1039" y="2015"/>
                    <a:pt x="956" y="2027"/>
                  </a:cubicBezTo>
                  <a:cubicBezTo>
                    <a:pt x="873" y="2039"/>
                    <a:pt x="677" y="1998"/>
                    <a:pt x="602" y="2017"/>
                  </a:cubicBezTo>
                  <a:cubicBezTo>
                    <a:pt x="527" y="2036"/>
                    <a:pt x="578" y="2143"/>
                    <a:pt x="508" y="2138"/>
                  </a:cubicBezTo>
                  <a:cubicBezTo>
                    <a:pt x="438" y="2133"/>
                    <a:pt x="262" y="2011"/>
                    <a:pt x="183" y="1989"/>
                  </a:cubicBezTo>
                  <a:cubicBezTo>
                    <a:pt x="104" y="1967"/>
                    <a:pt x="59" y="2042"/>
                    <a:pt x="34" y="2008"/>
                  </a:cubicBezTo>
                  <a:cubicBezTo>
                    <a:pt x="9" y="1974"/>
                    <a:pt x="0" y="1849"/>
                    <a:pt x="16" y="1804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40" name="Freeform 144"/>
            <p:cNvSpPr>
              <a:spLocks/>
            </p:cNvSpPr>
            <p:nvPr/>
          </p:nvSpPr>
          <p:spPr bwMode="auto">
            <a:xfrm>
              <a:off x="3138" y="10122"/>
              <a:ext cx="1932" cy="1060"/>
            </a:xfrm>
            <a:custGeom>
              <a:avLst/>
              <a:gdLst/>
              <a:ahLst/>
              <a:cxnLst>
                <a:cxn ang="0">
                  <a:pos x="150" y="1054"/>
                </a:cxn>
                <a:cxn ang="0">
                  <a:pos x="52" y="952"/>
                </a:cxn>
                <a:cxn ang="0">
                  <a:pos x="268" y="850"/>
                </a:cxn>
                <a:cxn ang="0">
                  <a:pos x="318" y="701"/>
                </a:cxn>
                <a:cxn ang="0">
                  <a:pos x="190" y="590"/>
                </a:cxn>
                <a:cxn ang="0">
                  <a:pos x="423" y="385"/>
                </a:cxn>
                <a:cxn ang="0">
                  <a:pos x="643" y="432"/>
                </a:cxn>
                <a:cxn ang="0">
                  <a:pos x="799" y="339"/>
                </a:cxn>
                <a:cxn ang="0">
                  <a:pos x="890" y="60"/>
                </a:cxn>
                <a:cxn ang="0">
                  <a:pos x="1034" y="116"/>
                </a:cxn>
                <a:cxn ang="0">
                  <a:pos x="1211" y="32"/>
                </a:cxn>
                <a:cxn ang="0">
                  <a:pos x="1259" y="311"/>
                </a:cxn>
                <a:cxn ang="0">
                  <a:pos x="1350" y="200"/>
                </a:cxn>
                <a:cxn ang="0">
                  <a:pos x="1515" y="255"/>
                </a:cxn>
                <a:cxn ang="0">
                  <a:pos x="1651" y="237"/>
                </a:cxn>
                <a:cxn ang="0">
                  <a:pos x="1775" y="395"/>
                </a:cxn>
                <a:cxn ang="0">
                  <a:pos x="1746" y="497"/>
                </a:cxn>
                <a:cxn ang="0">
                  <a:pos x="1893" y="636"/>
                </a:cxn>
                <a:cxn ang="0">
                  <a:pos x="1803" y="692"/>
                </a:cxn>
                <a:cxn ang="0">
                  <a:pos x="1894" y="766"/>
                </a:cxn>
                <a:cxn ang="0">
                  <a:pos x="1775" y="878"/>
                </a:cxn>
                <a:cxn ang="0">
                  <a:pos x="949" y="989"/>
                </a:cxn>
                <a:cxn ang="0">
                  <a:pos x="150" y="1054"/>
                </a:cxn>
              </a:cxnLst>
              <a:rect l="0" t="0" r="r" b="b"/>
              <a:pathLst>
                <a:path w="1932" h="1060">
                  <a:moveTo>
                    <a:pt x="150" y="1054"/>
                  </a:moveTo>
                  <a:cubicBezTo>
                    <a:pt x="0" y="1048"/>
                    <a:pt x="32" y="986"/>
                    <a:pt x="52" y="952"/>
                  </a:cubicBezTo>
                  <a:cubicBezTo>
                    <a:pt x="72" y="918"/>
                    <a:pt x="224" y="892"/>
                    <a:pt x="268" y="850"/>
                  </a:cubicBezTo>
                  <a:cubicBezTo>
                    <a:pt x="312" y="808"/>
                    <a:pt x="331" y="744"/>
                    <a:pt x="318" y="701"/>
                  </a:cubicBezTo>
                  <a:cubicBezTo>
                    <a:pt x="305" y="658"/>
                    <a:pt x="173" y="643"/>
                    <a:pt x="190" y="590"/>
                  </a:cubicBezTo>
                  <a:cubicBezTo>
                    <a:pt x="207" y="537"/>
                    <a:pt x="348" y="411"/>
                    <a:pt x="423" y="385"/>
                  </a:cubicBezTo>
                  <a:cubicBezTo>
                    <a:pt x="498" y="359"/>
                    <a:pt x="580" y="440"/>
                    <a:pt x="643" y="432"/>
                  </a:cubicBezTo>
                  <a:cubicBezTo>
                    <a:pt x="706" y="424"/>
                    <a:pt x="758" y="401"/>
                    <a:pt x="799" y="339"/>
                  </a:cubicBezTo>
                  <a:cubicBezTo>
                    <a:pt x="840" y="277"/>
                    <a:pt x="851" y="97"/>
                    <a:pt x="890" y="60"/>
                  </a:cubicBezTo>
                  <a:cubicBezTo>
                    <a:pt x="929" y="23"/>
                    <a:pt x="981" y="121"/>
                    <a:pt x="1034" y="116"/>
                  </a:cubicBezTo>
                  <a:cubicBezTo>
                    <a:pt x="1087" y="111"/>
                    <a:pt x="1174" y="0"/>
                    <a:pt x="1211" y="32"/>
                  </a:cubicBezTo>
                  <a:cubicBezTo>
                    <a:pt x="1248" y="64"/>
                    <a:pt x="1236" y="283"/>
                    <a:pt x="1259" y="311"/>
                  </a:cubicBezTo>
                  <a:cubicBezTo>
                    <a:pt x="1282" y="339"/>
                    <a:pt x="1307" y="209"/>
                    <a:pt x="1350" y="200"/>
                  </a:cubicBezTo>
                  <a:cubicBezTo>
                    <a:pt x="1393" y="191"/>
                    <a:pt x="1465" y="249"/>
                    <a:pt x="1515" y="255"/>
                  </a:cubicBezTo>
                  <a:cubicBezTo>
                    <a:pt x="1565" y="261"/>
                    <a:pt x="1608" y="214"/>
                    <a:pt x="1651" y="237"/>
                  </a:cubicBezTo>
                  <a:cubicBezTo>
                    <a:pt x="1694" y="260"/>
                    <a:pt x="1759" y="352"/>
                    <a:pt x="1775" y="395"/>
                  </a:cubicBezTo>
                  <a:cubicBezTo>
                    <a:pt x="1791" y="438"/>
                    <a:pt x="1726" y="457"/>
                    <a:pt x="1746" y="497"/>
                  </a:cubicBezTo>
                  <a:cubicBezTo>
                    <a:pt x="1766" y="537"/>
                    <a:pt x="1884" y="604"/>
                    <a:pt x="1893" y="636"/>
                  </a:cubicBezTo>
                  <a:cubicBezTo>
                    <a:pt x="1902" y="668"/>
                    <a:pt x="1803" y="670"/>
                    <a:pt x="1803" y="692"/>
                  </a:cubicBezTo>
                  <a:cubicBezTo>
                    <a:pt x="1803" y="714"/>
                    <a:pt x="1899" y="735"/>
                    <a:pt x="1894" y="766"/>
                  </a:cubicBezTo>
                  <a:cubicBezTo>
                    <a:pt x="1889" y="797"/>
                    <a:pt x="1932" y="841"/>
                    <a:pt x="1775" y="878"/>
                  </a:cubicBezTo>
                  <a:cubicBezTo>
                    <a:pt x="1618" y="915"/>
                    <a:pt x="1221" y="963"/>
                    <a:pt x="949" y="989"/>
                  </a:cubicBezTo>
                  <a:cubicBezTo>
                    <a:pt x="677" y="1015"/>
                    <a:pt x="300" y="1060"/>
                    <a:pt x="150" y="1054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4241" name="Group 145"/>
          <p:cNvGrpSpPr>
            <a:grpSpLocks/>
          </p:cNvGrpSpPr>
          <p:nvPr/>
        </p:nvGrpSpPr>
        <p:grpSpPr bwMode="auto">
          <a:xfrm>
            <a:off x="1500166" y="1500174"/>
            <a:ext cx="884237" cy="419100"/>
            <a:chOff x="3752" y="2465"/>
            <a:chExt cx="1794" cy="1056"/>
          </a:xfrm>
        </p:grpSpPr>
        <p:sp>
          <p:nvSpPr>
            <p:cNvPr id="4242" name="Freeform 146"/>
            <p:cNvSpPr>
              <a:spLocks/>
            </p:cNvSpPr>
            <p:nvPr/>
          </p:nvSpPr>
          <p:spPr bwMode="auto">
            <a:xfrm>
              <a:off x="3752" y="2465"/>
              <a:ext cx="1794" cy="773"/>
            </a:xfrm>
            <a:custGeom>
              <a:avLst/>
              <a:gdLst/>
              <a:ahLst/>
              <a:cxnLst>
                <a:cxn ang="0">
                  <a:pos x="276" y="369"/>
                </a:cxn>
                <a:cxn ang="0">
                  <a:pos x="459" y="181"/>
                </a:cxn>
                <a:cxn ang="0">
                  <a:pos x="597" y="331"/>
                </a:cxn>
                <a:cxn ang="0">
                  <a:pos x="859" y="181"/>
                </a:cxn>
                <a:cxn ang="0">
                  <a:pos x="926" y="369"/>
                </a:cxn>
                <a:cxn ang="0">
                  <a:pos x="1218" y="248"/>
                </a:cxn>
                <a:cxn ang="0">
                  <a:pos x="1440" y="25"/>
                </a:cxn>
                <a:cxn ang="0">
                  <a:pos x="1777" y="99"/>
                </a:cxn>
                <a:cxn ang="0">
                  <a:pos x="1544" y="304"/>
                </a:cxn>
                <a:cxn ang="0">
                  <a:pos x="1556" y="480"/>
                </a:cxn>
                <a:cxn ang="0">
                  <a:pos x="1641" y="711"/>
                </a:cxn>
                <a:cxn ang="0">
                  <a:pos x="1323" y="768"/>
                </a:cxn>
                <a:cxn ang="0">
                  <a:pos x="926" y="681"/>
                </a:cxn>
                <a:cxn ang="0">
                  <a:pos x="736" y="711"/>
                </a:cxn>
                <a:cxn ang="0">
                  <a:pos x="396" y="711"/>
                </a:cxn>
                <a:cxn ang="0">
                  <a:pos x="57" y="681"/>
                </a:cxn>
                <a:cxn ang="0">
                  <a:pos x="103" y="545"/>
                </a:cxn>
                <a:cxn ang="0">
                  <a:pos x="29" y="266"/>
                </a:cxn>
                <a:cxn ang="0">
                  <a:pos x="276" y="369"/>
                </a:cxn>
              </a:cxnLst>
              <a:rect l="0" t="0" r="r" b="b"/>
              <a:pathLst>
                <a:path w="1794" h="773">
                  <a:moveTo>
                    <a:pt x="276" y="369"/>
                  </a:moveTo>
                  <a:cubicBezTo>
                    <a:pt x="348" y="355"/>
                    <a:pt x="406" y="187"/>
                    <a:pt x="459" y="181"/>
                  </a:cubicBezTo>
                  <a:cubicBezTo>
                    <a:pt x="512" y="175"/>
                    <a:pt x="530" y="331"/>
                    <a:pt x="597" y="331"/>
                  </a:cubicBezTo>
                  <a:cubicBezTo>
                    <a:pt x="664" y="331"/>
                    <a:pt x="804" y="175"/>
                    <a:pt x="859" y="181"/>
                  </a:cubicBezTo>
                  <a:cubicBezTo>
                    <a:pt x="914" y="187"/>
                    <a:pt x="866" y="358"/>
                    <a:pt x="926" y="369"/>
                  </a:cubicBezTo>
                  <a:cubicBezTo>
                    <a:pt x="986" y="380"/>
                    <a:pt x="1132" y="305"/>
                    <a:pt x="1218" y="248"/>
                  </a:cubicBezTo>
                  <a:cubicBezTo>
                    <a:pt x="1304" y="191"/>
                    <a:pt x="1347" y="50"/>
                    <a:pt x="1440" y="25"/>
                  </a:cubicBezTo>
                  <a:cubicBezTo>
                    <a:pt x="1533" y="0"/>
                    <a:pt x="1760" y="53"/>
                    <a:pt x="1777" y="99"/>
                  </a:cubicBezTo>
                  <a:cubicBezTo>
                    <a:pt x="1794" y="145"/>
                    <a:pt x="1581" y="241"/>
                    <a:pt x="1544" y="304"/>
                  </a:cubicBezTo>
                  <a:cubicBezTo>
                    <a:pt x="1507" y="367"/>
                    <a:pt x="1540" y="412"/>
                    <a:pt x="1556" y="480"/>
                  </a:cubicBezTo>
                  <a:cubicBezTo>
                    <a:pt x="1572" y="548"/>
                    <a:pt x="1680" y="663"/>
                    <a:pt x="1641" y="711"/>
                  </a:cubicBezTo>
                  <a:cubicBezTo>
                    <a:pt x="1602" y="759"/>
                    <a:pt x="1442" y="773"/>
                    <a:pt x="1323" y="768"/>
                  </a:cubicBezTo>
                  <a:cubicBezTo>
                    <a:pt x="1204" y="763"/>
                    <a:pt x="1024" y="691"/>
                    <a:pt x="926" y="681"/>
                  </a:cubicBezTo>
                  <a:cubicBezTo>
                    <a:pt x="828" y="671"/>
                    <a:pt x="824" y="706"/>
                    <a:pt x="736" y="711"/>
                  </a:cubicBezTo>
                  <a:cubicBezTo>
                    <a:pt x="648" y="716"/>
                    <a:pt x="509" y="716"/>
                    <a:pt x="396" y="711"/>
                  </a:cubicBezTo>
                  <a:cubicBezTo>
                    <a:pt x="283" y="706"/>
                    <a:pt x="106" y="709"/>
                    <a:pt x="57" y="681"/>
                  </a:cubicBezTo>
                  <a:cubicBezTo>
                    <a:pt x="8" y="653"/>
                    <a:pt x="108" y="614"/>
                    <a:pt x="103" y="545"/>
                  </a:cubicBezTo>
                  <a:cubicBezTo>
                    <a:pt x="98" y="476"/>
                    <a:pt x="0" y="294"/>
                    <a:pt x="29" y="266"/>
                  </a:cubicBezTo>
                  <a:cubicBezTo>
                    <a:pt x="58" y="238"/>
                    <a:pt x="204" y="383"/>
                    <a:pt x="276" y="369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43" name="Freeform 147"/>
            <p:cNvSpPr>
              <a:spLocks/>
            </p:cNvSpPr>
            <p:nvPr/>
          </p:nvSpPr>
          <p:spPr bwMode="auto">
            <a:xfrm>
              <a:off x="3762" y="2917"/>
              <a:ext cx="1208" cy="604"/>
            </a:xfrm>
            <a:custGeom>
              <a:avLst/>
              <a:gdLst/>
              <a:ahLst/>
              <a:cxnLst>
                <a:cxn ang="0">
                  <a:pos x="46" y="237"/>
                </a:cxn>
                <a:cxn ang="0">
                  <a:pos x="183" y="83"/>
                </a:cxn>
                <a:cxn ang="0">
                  <a:pos x="319" y="145"/>
                </a:cxn>
                <a:cxn ang="0">
                  <a:pos x="491" y="0"/>
                </a:cxn>
                <a:cxn ang="0">
                  <a:pos x="685" y="145"/>
                </a:cxn>
                <a:cxn ang="0">
                  <a:pos x="886" y="175"/>
                </a:cxn>
                <a:cxn ang="0">
                  <a:pos x="1128" y="401"/>
                </a:cxn>
                <a:cxn ang="0">
                  <a:pos x="747" y="401"/>
                </a:cxn>
                <a:cxn ang="0">
                  <a:pos x="271" y="520"/>
                </a:cxn>
                <a:cxn ang="0">
                  <a:pos x="127" y="401"/>
                </a:cxn>
                <a:cxn ang="0">
                  <a:pos x="9" y="355"/>
                </a:cxn>
                <a:cxn ang="0">
                  <a:pos x="75" y="175"/>
                </a:cxn>
              </a:cxnLst>
              <a:rect l="0" t="0" r="r" b="b"/>
              <a:pathLst>
                <a:path w="1151" h="520">
                  <a:moveTo>
                    <a:pt x="46" y="237"/>
                  </a:moveTo>
                  <a:cubicBezTo>
                    <a:pt x="92" y="167"/>
                    <a:pt x="138" y="98"/>
                    <a:pt x="183" y="83"/>
                  </a:cubicBezTo>
                  <a:cubicBezTo>
                    <a:pt x="228" y="68"/>
                    <a:pt x="268" y="159"/>
                    <a:pt x="319" y="145"/>
                  </a:cubicBezTo>
                  <a:cubicBezTo>
                    <a:pt x="370" y="131"/>
                    <a:pt x="430" y="0"/>
                    <a:pt x="491" y="0"/>
                  </a:cubicBezTo>
                  <a:cubicBezTo>
                    <a:pt x="552" y="0"/>
                    <a:pt x="619" y="116"/>
                    <a:pt x="685" y="145"/>
                  </a:cubicBezTo>
                  <a:cubicBezTo>
                    <a:pt x="751" y="174"/>
                    <a:pt x="812" y="132"/>
                    <a:pt x="886" y="175"/>
                  </a:cubicBezTo>
                  <a:cubicBezTo>
                    <a:pt x="960" y="218"/>
                    <a:pt x="1151" y="363"/>
                    <a:pt x="1128" y="401"/>
                  </a:cubicBezTo>
                  <a:cubicBezTo>
                    <a:pt x="1105" y="439"/>
                    <a:pt x="890" y="381"/>
                    <a:pt x="747" y="401"/>
                  </a:cubicBezTo>
                  <a:cubicBezTo>
                    <a:pt x="604" y="421"/>
                    <a:pt x="374" y="520"/>
                    <a:pt x="271" y="520"/>
                  </a:cubicBezTo>
                  <a:cubicBezTo>
                    <a:pt x="168" y="520"/>
                    <a:pt x="171" y="429"/>
                    <a:pt x="127" y="401"/>
                  </a:cubicBezTo>
                  <a:cubicBezTo>
                    <a:pt x="83" y="373"/>
                    <a:pt x="18" y="393"/>
                    <a:pt x="9" y="355"/>
                  </a:cubicBezTo>
                  <a:cubicBezTo>
                    <a:pt x="0" y="317"/>
                    <a:pt x="37" y="246"/>
                    <a:pt x="75" y="175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4244" name="Group 148"/>
          <p:cNvGrpSpPr>
            <a:grpSpLocks/>
          </p:cNvGrpSpPr>
          <p:nvPr/>
        </p:nvGrpSpPr>
        <p:grpSpPr bwMode="auto">
          <a:xfrm>
            <a:off x="343346" y="1706489"/>
            <a:ext cx="1270000" cy="1165225"/>
            <a:chOff x="2502" y="8107"/>
            <a:chExt cx="2808" cy="2523"/>
          </a:xfrm>
        </p:grpSpPr>
        <p:sp>
          <p:nvSpPr>
            <p:cNvPr id="4245" name="Freeform 149"/>
            <p:cNvSpPr>
              <a:spLocks/>
            </p:cNvSpPr>
            <p:nvPr/>
          </p:nvSpPr>
          <p:spPr bwMode="auto">
            <a:xfrm>
              <a:off x="2502" y="8107"/>
              <a:ext cx="2808" cy="2523"/>
            </a:xfrm>
            <a:custGeom>
              <a:avLst/>
              <a:gdLst/>
              <a:ahLst/>
              <a:cxnLst>
                <a:cxn ang="0">
                  <a:pos x="1032" y="654"/>
                </a:cxn>
                <a:cxn ang="0">
                  <a:pos x="507" y="96"/>
                </a:cxn>
                <a:cxn ang="0">
                  <a:pos x="682" y="737"/>
                </a:cxn>
                <a:cxn ang="0">
                  <a:pos x="0" y="802"/>
                </a:cxn>
                <a:cxn ang="0">
                  <a:pos x="682" y="1220"/>
                </a:cxn>
                <a:cxn ang="0">
                  <a:pos x="53" y="1731"/>
                </a:cxn>
                <a:cxn ang="0">
                  <a:pos x="777" y="1592"/>
                </a:cxn>
                <a:cxn ang="0">
                  <a:pos x="1192" y="2503"/>
                </a:cxn>
                <a:cxn ang="0">
                  <a:pos x="1167" y="1713"/>
                </a:cxn>
                <a:cxn ang="0">
                  <a:pos x="2201" y="2270"/>
                </a:cxn>
                <a:cxn ang="0">
                  <a:pos x="1603" y="1583"/>
                </a:cxn>
                <a:cxn ang="0">
                  <a:pos x="2793" y="1648"/>
                </a:cxn>
                <a:cxn ang="0">
                  <a:pos x="1692" y="1100"/>
                </a:cxn>
                <a:cxn ang="0">
                  <a:pos x="2374" y="849"/>
                </a:cxn>
                <a:cxn ang="0">
                  <a:pos x="1720" y="830"/>
                </a:cxn>
                <a:cxn ang="0">
                  <a:pos x="1830" y="31"/>
                </a:cxn>
                <a:cxn ang="0">
                  <a:pos x="1032" y="654"/>
                </a:cxn>
              </a:cxnLst>
              <a:rect l="0" t="0" r="r" b="b"/>
              <a:pathLst>
                <a:path w="2808" h="2523">
                  <a:moveTo>
                    <a:pt x="1032" y="654"/>
                  </a:moveTo>
                  <a:cubicBezTo>
                    <a:pt x="812" y="665"/>
                    <a:pt x="565" y="82"/>
                    <a:pt x="507" y="96"/>
                  </a:cubicBezTo>
                  <a:cubicBezTo>
                    <a:pt x="449" y="110"/>
                    <a:pt x="766" y="619"/>
                    <a:pt x="682" y="737"/>
                  </a:cubicBezTo>
                  <a:cubicBezTo>
                    <a:pt x="598" y="855"/>
                    <a:pt x="0" y="722"/>
                    <a:pt x="0" y="802"/>
                  </a:cubicBezTo>
                  <a:cubicBezTo>
                    <a:pt x="0" y="882"/>
                    <a:pt x="673" y="1065"/>
                    <a:pt x="682" y="1220"/>
                  </a:cubicBezTo>
                  <a:cubicBezTo>
                    <a:pt x="691" y="1375"/>
                    <a:pt x="37" y="1669"/>
                    <a:pt x="53" y="1731"/>
                  </a:cubicBezTo>
                  <a:cubicBezTo>
                    <a:pt x="69" y="1793"/>
                    <a:pt x="587" y="1463"/>
                    <a:pt x="777" y="1592"/>
                  </a:cubicBezTo>
                  <a:cubicBezTo>
                    <a:pt x="967" y="1721"/>
                    <a:pt x="1127" y="2483"/>
                    <a:pt x="1192" y="2503"/>
                  </a:cubicBezTo>
                  <a:cubicBezTo>
                    <a:pt x="1257" y="2523"/>
                    <a:pt x="999" y="1752"/>
                    <a:pt x="1167" y="1713"/>
                  </a:cubicBezTo>
                  <a:cubicBezTo>
                    <a:pt x="1335" y="1674"/>
                    <a:pt x="2128" y="2292"/>
                    <a:pt x="2201" y="2270"/>
                  </a:cubicBezTo>
                  <a:cubicBezTo>
                    <a:pt x="2274" y="2248"/>
                    <a:pt x="1504" y="1687"/>
                    <a:pt x="1603" y="1583"/>
                  </a:cubicBezTo>
                  <a:cubicBezTo>
                    <a:pt x="1702" y="1479"/>
                    <a:pt x="2778" y="1728"/>
                    <a:pt x="2793" y="1648"/>
                  </a:cubicBezTo>
                  <a:cubicBezTo>
                    <a:pt x="2808" y="1568"/>
                    <a:pt x="1762" y="1233"/>
                    <a:pt x="1692" y="1100"/>
                  </a:cubicBezTo>
                  <a:cubicBezTo>
                    <a:pt x="1622" y="967"/>
                    <a:pt x="2369" y="894"/>
                    <a:pt x="2374" y="849"/>
                  </a:cubicBezTo>
                  <a:cubicBezTo>
                    <a:pt x="2379" y="804"/>
                    <a:pt x="1811" y="966"/>
                    <a:pt x="1720" y="830"/>
                  </a:cubicBezTo>
                  <a:cubicBezTo>
                    <a:pt x="1629" y="694"/>
                    <a:pt x="1940" y="62"/>
                    <a:pt x="1830" y="31"/>
                  </a:cubicBezTo>
                  <a:cubicBezTo>
                    <a:pt x="1720" y="0"/>
                    <a:pt x="1252" y="643"/>
                    <a:pt x="1032" y="65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46" name="Oval 150"/>
            <p:cNvSpPr>
              <a:spLocks noChangeArrowheads="1"/>
            </p:cNvSpPr>
            <p:nvPr/>
          </p:nvSpPr>
          <p:spPr bwMode="auto">
            <a:xfrm>
              <a:off x="3203" y="8742"/>
              <a:ext cx="1043" cy="985"/>
            </a:xfrm>
            <a:prstGeom prst="ellipse">
              <a:avLst/>
            </a:pr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3" name="Group 2"/>
          <p:cNvGrpSpPr>
            <a:grpSpLocks/>
          </p:cNvGrpSpPr>
          <p:nvPr/>
        </p:nvGrpSpPr>
        <p:grpSpPr bwMode="auto">
          <a:xfrm>
            <a:off x="2000232" y="5500702"/>
            <a:ext cx="785818" cy="623887"/>
            <a:chOff x="1665" y="12835"/>
            <a:chExt cx="1991" cy="1376"/>
          </a:xfrm>
        </p:grpSpPr>
        <p:grpSp>
          <p:nvGrpSpPr>
            <p:cNvPr id="184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189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3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4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5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6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7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8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9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0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1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85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6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7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8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2" name="Group 141"/>
          <p:cNvGrpSpPr>
            <a:grpSpLocks/>
          </p:cNvGrpSpPr>
          <p:nvPr/>
        </p:nvGrpSpPr>
        <p:grpSpPr bwMode="auto">
          <a:xfrm>
            <a:off x="308749" y="274905"/>
            <a:ext cx="785818" cy="714380"/>
            <a:chOff x="2904" y="8552"/>
            <a:chExt cx="1493" cy="1547"/>
          </a:xfrm>
        </p:grpSpPr>
        <p:sp>
          <p:nvSpPr>
            <p:cNvPr id="211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4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5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6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7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8" name="Group 141"/>
          <p:cNvGrpSpPr>
            <a:grpSpLocks/>
          </p:cNvGrpSpPr>
          <p:nvPr/>
        </p:nvGrpSpPr>
        <p:grpSpPr bwMode="auto">
          <a:xfrm>
            <a:off x="2313359" y="273545"/>
            <a:ext cx="785818" cy="714380"/>
            <a:chOff x="2904" y="8552"/>
            <a:chExt cx="1493" cy="1547"/>
          </a:xfrm>
        </p:grpSpPr>
        <p:sp>
          <p:nvSpPr>
            <p:cNvPr id="219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0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1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2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3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4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5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26" name="Group 141"/>
          <p:cNvGrpSpPr>
            <a:grpSpLocks/>
          </p:cNvGrpSpPr>
          <p:nvPr/>
        </p:nvGrpSpPr>
        <p:grpSpPr bwMode="auto">
          <a:xfrm>
            <a:off x="1337976" y="672088"/>
            <a:ext cx="785818" cy="714380"/>
            <a:chOff x="2904" y="8552"/>
            <a:chExt cx="1493" cy="1547"/>
          </a:xfrm>
        </p:grpSpPr>
        <p:sp>
          <p:nvSpPr>
            <p:cNvPr id="227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8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9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0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1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2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3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3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04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3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41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4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5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0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06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8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9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0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4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5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" name="201 Forma libre"/>
          <p:cNvSpPr/>
          <p:nvPr/>
        </p:nvSpPr>
        <p:spPr>
          <a:xfrm>
            <a:off x="0" y="3580227"/>
            <a:ext cx="9001156" cy="2201594"/>
          </a:xfrm>
          <a:custGeom>
            <a:avLst/>
            <a:gdLst>
              <a:gd name="connsiteX0" fmla="*/ 7786467 w 7856805"/>
              <a:gd name="connsiteY0" fmla="*/ 218050 h 2201594"/>
              <a:gd name="connsiteX1" fmla="*/ 4691574 w 7856805"/>
              <a:gd name="connsiteY1" fmla="*/ 203982 h 2201594"/>
              <a:gd name="connsiteX2" fmla="*/ 2243796 w 7856805"/>
              <a:gd name="connsiteY2" fmla="*/ 274321 h 2201594"/>
              <a:gd name="connsiteX3" fmla="*/ 1160584 w 7856805"/>
              <a:gd name="connsiteY3" fmla="*/ 203982 h 2201594"/>
              <a:gd name="connsiteX4" fmla="*/ 203981 w 7856805"/>
              <a:gd name="connsiteY4" fmla="*/ 288388 h 2201594"/>
              <a:gd name="connsiteX5" fmla="*/ 246184 w 7856805"/>
              <a:gd name="connsiteY5" fmla="*/ 1934308 h 2201594"/>
              <a:gd name="connsiteX6" fmla="*/ 1681088 w 7856805"/>
              <a:gd name="connsiteY6" fmla="*/ 1892105 h 2201594"/>
              <a:gd name="connsiteX7" fmla="*/ 3298873 w 7856805"/>
              <a:gd name="connsiteY7" fmla="*/ 1878038 h 2201594"/>
              <a:gd name="connsiteX8" fmla="*/ 4438356 w 7856805"/>
              <a:gd name="connsiteY8" fmla="*/ 1892105 h 2201594"/>
              <a:gd name="connsiteX9" fmla="*/ 5859193 w 7856805"/>
              <a:gd name="connsiteY9" fmla="*/ 2018715 h 2201594"/>
              <a:gd name="connsiteX10" fmla="*/ 6689187 w 7856805"/>
              <a:gd name="connsiteY10" fmla="*/ 1793631 h 2201594"/>
              <a:gd name="connsiteX11" fmla="*/ 7420707 w 7856805"/>
              <a:gd name="connsiteY11" fmla="*/ 1835835 h 2201594"/>
              <a:gd name="connsiteX12" fmla="*/ 7800534 w 7856805"/>
              <a:gd name="connsiteY12" fmla="*/ 1821767 h 2201594"/>
              <a:gd name="connsiteX13" fmla="*/ 7758331 w 7856805"/>
              <a:gd name="connsiteY13" fmla="*/ 1062111 h 2201594"/>
              <a:gd name="connsiteX14" fmla="*/ 7828670 w 7856805"/>
              <a:gd name="connsiteY14" fmla="*/ 147711 h 2201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856805" h="2201594">
                <a:moveTo>
                  <a:pt x="7786467" y="218050"/>
                </a:moveTo>
                <a:lnTo>
                  <a:pt x="4691574" y="203982"/>
                </a:lnTo>
                <a:cubicBezTo>
                  <a:pt x="3767796" y="213360"/>
                  <a:pt x="2832294" y="274321"/>
                  <a:pt x="2243796" y="274321"/>
                </a:cubicBezTo>
                <a:cubicBezTo>
                  <a:pt x="1655298" y="274321"/>
                  <a:pt x="1500553" y="201638"/>
                  <a:pt x="1160584" y="203982"/>
                </a:cubicBezTo>
                <a:cubicBezTo>
                  <a:pt x="820615" y="206326"/>
                  <a:pt x="356381" y="0"/>
                  <a:pt x="203981" y="288388"/>
                </a:cubicBezTo>
                <a:cubicBezTo>
                  <a:pt x="51581" y="576776"/>
                  <a:pt x="0" y="1667022"/>
                  <a:pt x="246184" y="1934308"/>
                </a:cubicBezTo>
                <a:cubicBezTo>
                  <a:pt x="492369" y="2201594"/>
                  <a:pt x="1681088" y="1892105"/>
                  <a:pt x="1681088" y="1892105"/>
                </a:cubicBezTo>
                <a:lnTo>
                  <a:pt x="3298873" y="1878038"/>
                </a:lnTo>
                <a:cubicBezTo>
                  <a:pt x="3758418" y="1878038"/>
                  <a:pt x="4011636" y="1868659"/>
                  <a:pt x="4438356" y="1892105"/>
                </a:cubicBezTo>
                <a:cubicBezTo>
                  <a:pt x="4865076" y="1915551"/>
                  <a:pt x="5484055" y="2035127"/>
                  <a:pt x="5859193" y="2018715"/>
                </a:cubicBezTo>
                <a:cubicBezTo>
                  <a:pt x="6234332" y="2002303"/>
                  <a:pt x="6428935" y="1824111"/>
                  <a:pt x="6689187" y="1793631"/>
                </a:cubicBezTo>
                <a:cubicBezTo>
                  <a:pt x="6949439" y="1763151"/>
                  <a:pt x="7235483" y="1831146"/>
                  <a:pt x="7420707" y="1835835"/>
                </a:cubicBezTo>
                <a:cubicBezTo>
                  <a:pt x="7605931" y="1840524"/>
                  <a:pt x="7744263" y="1950721"/>
                  <a:pt x="7800534" y="1821767"/>
                </a:cubicBezTo>
                <a:cubicBezTo>
                  <a:pt x="7856805" y="1692813"/>
                  <a:pt x="7753642" y="1341120"/>
                  <a:pt x="7758331" y="1062111"/>
                </a:cubicBezTo>
                <a:cubicBezTo>
                  <a:pt x="7763020" y="783102"/>
                  <a:pt x="7795845" y="465406"/>
                  <a:pt x="7828670" y="147711"/>
                </a:cubicBezTo>
              </a:path>
            </a:pathLst>
          </a:custGeom>
          <a:solidFill>
            <a:srgbClr val="00B0F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4182" name="Group 86"/>
          <p:cNvGrpSpPr>
            <a:grpSpLocks/>
          </p:cNvGrpSpPr>
          <p:nvPr/>
        </p:nvGrpSpPr>
        <p:grpSpPr bwMode="auto">
          <a:xfrm>
            <a:off x="1357290" y="3000372"/>
            <a:ext cx="4143403" cy="1000132"/>
            <a:chOff x="1041" y="6363"/>
            <a:chExt cx="6814" cy="1658"/>
          </a:xfrm>
        </p:grpSpPr>
        <p:sp>
          <p:nvSpPr>
            <p:cNvPr id="4183" name="Freeform 87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84" name="Freeform 88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85" name="Freeform 89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86" name="Freeform 90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87" name="Freeform 91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88" name="Freeform 92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89" name="Freeform 93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90" name="Freeform 94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36" name="235 Forma libre"/>
          <p:cNvSpPr/>
          <p:nvPr/>
        </p:nvSpPr>
        <p:spPr>
          <a:xfrm>
            <a:off x="-46893" y="5078437"/>
            <a:ext cx="9418321" cy="1580271"/>
          </a:xfrm>
          <a:custGeom>
            <a:avLst/>
            <a:gdLst>
              <a:gd name="connsiteX0" fmla="*/ 117231 w 9418321"/>
              <a:gd name="connsiteY0" fmla="*/ 168812 h 1580271"/>
              <a:gd name="connsiteX1" fmla="*/ 876887 w 9418321"/>
              <a:gd name="connsiteY1" fmla="*/ 14068 h 1580271"/>
              <a:gd name="connsiteX2" fmla="*/ 1749084 w 9418321"/>
              <a:gd name="connsiteY2" fmla="*/ 253218 h 1580271"/>
              <a:gd name="connsiteX3" fmla="*/ 2494671 w 9418321"/>
              <a:gd name="connsiteY3" fmla="*/ 309489 h 1580271"/>
              <a:gd name="connsiteX4" fmla="*/ 4478216 w 9418321"/>
              <a:gd name="connsiteY4" fmla="*/ 140677 h 1580271"/>
              <a:gd name="connsiteX5" fmla="*/ 5673970 w 9418321"/>
              <a:gd name="connsiteY5" fmla="*/ 140677 h 1580271"/>
              <a:gd name="connsiteX6" fmla="*/ 6194475 w 9418321"/>
              <a:gd name="connsiteY6" fmla="*/ 351692 h 1580271"/>
              <a:gd name="connsiteX7" fmla="*/ 7235484 w 9418321"/>
              <a:gd name="connsiteY7" fmla="*/ 295421 h 1580271"/>
              <a:gd name="connsiteX8" fmla="*/ 8346831 w 9418321"/>
              <a:gd name="connsiteY8" fmla="*/ 253218 h 1580271"/>
              <a:gd name="connsiteX9" fmla="*/ 8979878 w 9418321"/>
              <a:gd name="connsiteY9" fmla="*/ 351692 h 1580271"/>
              <a:gd name="connsiteX10" fmla="*/ 9050216 w 9418321"/>
              <a:gd name="connsiteY10" fmla="*/ 1266092 h 1580271"/>
              <a:gd name="connsiteX11" fmla="*/ 6771250 w 9418321"/>
              <a:gd name="connsiteY11" fmla="*/ 1448972 h 1580271"/>
              <a:gd name="connsiteX12" fmla="*/ 4056185 w 9418321"/>
              <a:gd name="connsiteY12" fmla="*/ 1561514 h 1580271"/>
              <a:gd name="connsiteX13" fmla="*/ 1974167 w 9418321"/>
              <a:gd name="connsiteY13" fmla="*/ 1336431 h 1580271"/>
              <a:gd name="connsiteX14" fmla="*/ 876887 w 9418321"/>
              <a:gd name="connsiteY14" fmla="*/ 1308295 h 1580271"/>
              <a:gd name="connsiteX15" fmla="*/ 173502 w 9418321"/>
              <a:gd name="connsiteY15" fmla="*/ 886265 h 1580271"/>
              <a:gd name="connsiteX16" fmla="*/ 117231 w 9418321"/>
              <a:gd name="connsiteY16" fmla="*/ 168812 h 1580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418321" h="1580271">
                <a:moveTo>
                  <a:pt x="117231" y="168812"/>
                </a:moveTo>
                <a:cubicBezTo>
                  <a:pt x="234462" y="23446"/>
                  <a:pt x="604912" y="0"/>
                  <a:pt x="876887" y="14068"/>
                </a:cubicBezTo>
                <a:cubicBezTo>
                  <a:pt x="1148862" y="28136"/>
                  <a:pt x="1479453" y="203981"/>
                  <a:pt x="1749084" y="253218"/>
                </a:cubicBezTo>
                <a:cubicBezTo>
                  <a:pt x="2018715" y="302455"/>
                  <a:pt x="2039816" y="328246"/>
                  <a:pt x="2494671" y="309489"/>
                </a:cubicBezTo>
                <a:cubicBezTo>
                  <a:pt x="2949526" y="290732"/>
                  <a:pt x="3948333" y="168812"/>
                  <a:pt x="4478216" y="140677"/>
                </a:cubicBezTo>
                <a:cubicBezTo>
                  <a:pt x="5008099" y="112542"/>
                  <a:pt x="5387927" y="105508"/>
                  <a:pt x="5673970" y="140677"/>
                </a:cubicBezTo>
                <a:cubicBezTo>
                  <a:pt x="5960013" y="175846"/>
                  <a:pt x="5934223" y="325901"/>
                  <a:pt x="6194475" y="351692"/>
                </a:cubicBezTo>
                <a:cubicBezTo>
                  <a:pt x="6454727" y="377483"/>
                  <a:pt x="7235484" y="295421"/>
                  <a:pt x="7235484" y="295421"/>
                </a:cubicBezTo>
                <a:cubicBezTo>
                  <a:pt x="7594210" y="279009"/>
                  <a:pt x="8056099" y="243840"/>
                  <a:pt x="8346831" y="253218"/>
                </a:cubicBezTo>
                <a:cubicBezTo>
                  <a:pt x="8637563" y="262596"/>
                  <a:pt x="8862647" y="182880"/>
                  <a:pt x="8979878" y="351692"/>
                </a:cubicBezTo>
                <a:cubicBezTo>
                  <a:pt x="9097109" y="520504"/>
                  <a:pt x="9418321" y="1083212"/>
                  <a:pt x="9050216" y="1266092"/>
                </a:cubicBezTo>
                <a:cubicBezTo>
                  <a:pt x="8682111" y="1448972"/>
                  <a:pt x="7603588" y="1399735"/>
                  <a:pt x="6771250" y="1448972"/>
                </a:cubicBezTo>
                <a:cubicBezTo>
                  <a:pt x="5938912" y="1498209"/>
                  <a:pt x="4855699" y="1580271"/>
                  <a:pt x="4056185" y="1561514"/>
                </a:cubicBezTo>
                <a:cubicBezTo>
                  <a:pt x="3256671" y="1542757"/>
                  <a:pt x="2504050" y="1378634"/>
                  <a:pt x="1974167" y="1336431"/>
                </a:cubicBezTo>
                <a:cubicBezTo>
                  <a:pt x="1444284" y="1294228"/>
                  <a:pt x="1176998" y="1383323"/>
                  <a:pt x="876887" y="1308295"/>
                </a:cubicBezTo>
                <a:cubicBezTo>
                  <a:pt x="576776" y="1233267"/>
                  <a:pt x="304800" y="1073834"/>
                  <a:pt x="173502" y="886265"/>
                </a:cubicBezTo>
                <a:cubicBezTo>
                  <a:pt x="42204" y="698696"/>
                  <a:pt x="0" y="314178"/>
                  <a:pt x="117231" y="168812"/>
                </a:cubicBezTo>
                <a:close/>
              </a:path>
            </a:pathLst>
          </a:custGeom>
          <a:solidFill>
            <a:srgbClr val="F9B277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63" name="162 CuadroTexto"/>
          <p:cNvSpPr txBox="1"/>
          <p:nvPr/>
        </p:nvSpPr>
        <p:spPr>
          <a:xfrm>
            <a:off x="3673564" y="404664"/>
            <a:ext cx="3956861" cy="646331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latin typeface="Comic Sans MS" pitchFamily="66" charset="0"/>
              </a:rPr>
              <a:t>¡FÍJATE EN EL MAR!</a:t>
            </a:r>
          </a:p>
          <a:p>
            <a:pPr algn="ctr"/>
            <a:endParaRPr lang="es-ES" sz="800" dirty="0">
              <a:latin typeface="Comic Sans MS" pitchFamily="66" charset="0"/>
            </a:endParaRPr>
          </a:p>
        </p:txBody>
      </p:sp>
      <p:grpSp>
        <p:nvGrpSpPr>
          <p:cNvPr id="4098" name="Group 2"/>
          <p:cNvGrpSpPr>
            <a:grpSpLocks/>
          </p:cNvGrpSpPr>
          <p:nvPr/>
        </p:nvGrpSpPr>
        <p:grpSpPr bwMode="auto">
          <a:xfrm>
            <a:off x="571472" y="2928934"/>
            <a:ext cx="1941513" cy="2451100"/>
            <a:chOff x="3854" y="1366"/>
            <a:chExt cx="3058" cy="3859"/>
          </a:xfrm>
        </p:grpSpPr>
        <p:grpSp>
          <p:nvGrpSpPr>
            <p:cNvPr id="4099" name="Group 3"/>
            <p:cNvGrpSpPr>
              <a:grpSpLocks/>
            </p:cNvGrpSpPr>
            <p:nvPr/>
          </p:nvGrpSpPr>
          <p:grpSpPr bwMode="auto">
            <a:xfrm>
              <a:off x="3854" y="1366"/>
              <a:ext cx="3058" cy="3859"/>
              <a:chOff x="3854" y="2273"/>
              <a:chExt cx="3058" cy="3859"/>
            </a:xfrm>
          </p:grpSpPr>
          <p:grpSp>
            <p:nvGrpSpPr>
              <p:cNvPr id="4100" name="Group 4"/>
              <p:cNvGrpSpPr>
                <a:grpSpLocks/>
              </p:cNvGrpSpPr>
              <p:nvPr/>
            </p:nvGrpSpPr>
            <p:grpSpPr bwMode="auto">
              <a:xfrm>
                <a:off x="3854" y="3273"/>
                <a:ext cx="3058" cy="2859"/>
                <a:chOff x="3854" y="3273"/>
                <a:chExt cx="3058" cy="2859"/>
              </a:xfrm>
            </p:grpSpPr>
            <p:sp>
              <p:nvSpPr>
                <p:cNvPr id="4101" name="Freeform 5"/>
                <p:cNvSpPr>
                  <a:spLocks/>
                </p:cNvSpPr>
                <p:nvPr/>
              </p:nvSpPr>
              <p:spPr bwMode="auto">
                <a:xfrm>
                  <a:off x="6155" y="3294"/>
                  <a:ext cx="757" cy="427"/>
                </a:xfrm>
                <a:custGeom>
                  <a:avLst/>
                  <a:gdLst/>
                  <a:ahLst/>
                  <a:cxnLst>
                    <a:cxn ang="0">
                      <a:pos x="86" y="75"/>
                    </a:cxn>
                    <a:cxn ang="0">
                      <a:pos x="652" y="75"/>
                    </a:cxn>
                    <a:cxn ang="0">
                      <a:pos x="671" y="427"/>
                    </a:cxn>
                    <a:cxn ang="0">
                      <a:pos x="132" y="523"/>
                    </a:cxn>
                    <a:cxn ang="0">
                      <a:pos x="86" y="75"/>
                    </a:cxn>
                  </a:cxnLst>
                  <a:rect l="0" t="0" r="r" b="b"/>
                  <a:pathLst>
                    <a:path w="757" h="582">
                      <a:moveTo>
                        <a:pt x="86" y="75"/>
                      </a:moveTo>
                      <a:cubicBezTo>
                        <a:pt x="172" y="0"/>
                        <a:pt x="554" y="16"/>
                        <a:pt x="652" y="75"/>
                      </a:cubicBezTo>
                      <a:cubicBezTo>
                        <a:pt x="750" y="134"/>
                        <a:pt x="757" y="352"/>
                        <a:pt x="671" y="427"/>
                      </a:cubicBezTo>
                      <a:cubicBezTo>
                        <a:pt x="585" y="502"/>
                        <a:pt x="230" y="582"/>
                        <a:pt x="132" y="523"/>
                      </a:cubicBezTo>
                      <a:cubicBezTo>
                        <a:pt x="34" y="464"/>
                        <a:pt x="0" y="150"/>
                        <a:pt x="86" y="75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2" name="Freeform 6"/>
                <p:cNvSpPr>
                  <a:spLocks/>
                </p:cNvSpPr>
                <p:nvPr/>
              </p:nvSpPr>
              <p:spPr bwMode="auto">
                <a:xfrm>
                  <a:off x="5569" y="3329"/>
                  <a:ext cx="776" cy="534"/>
                </a:xfrm>
                <a:custGeom>
                  <a:avLst/>
                  <a:gdLst/>
                  <a:ahLst/>
                  <a:cxnLst>
                    <a:cxn ang="0">
                      <a:pos x="223" y="145"/>
                    </a:cxn>
                    <a:cxn ang="0">
                      <a:pos x="780" y="45"/>
                    </a:cxn>
                    <a:cxn ang="0">
                      <a:pos x="799" y="414"/>
                    </a:cxn>
                    <a:cxn ang="0">
                      <a:pos x="114" y="652"/>
                    </a:cxn>
                    <a:cxn ang="0">
                      <a:pos x="114" y="510"/>
                    </a:cxn>
                    <a:cxn ang="0">
                      <a:pos x="223" y="145"/>
                    </a:cxn>
                  </a:cxnLst>
                  <a:rect l="0" t="0" r="r" b="b"/>
                  <a:pathLst>
                    <a:path w="910" h="668">
                      <a:moveTo>
                        <a:pt x="223" y="145"/>
                      </a:moveTo>
                      <a:cubicBezTo>
                        <a:pt x="334" y="67"/>
                        <a:pt x="684" y="0"/>
                        <a:pt x="780" y="45"/>
                      </a:cubicBezTo>
                      <a:cubicBezTo>
                        <a:pt x="876" y="90"/>
                        <a:pt x="910" y="313"/>
                        <a:pt x="799" y="414"/>
                      </a:cubicBezTo>
                      <a:cubicBezTo>
                        <a:pt x="688" y="515"/>
                        <a:pt x="228" y="636"/>
                        <a:pt x="114" y="652"/>
                      </a:cubicBezTo>
                      <a:cubicBezTo>
                        <a:pt x="0" y="668"/>
                        <a:pt x="99" y="589"/>
                        <a:pt x="114" y="510"/>
                      </a:cubicBezTo>
                      <a:cubicBezTo>
                        <a:pt x="129" y="431"/>
                        <a:pt x="112" y="223"/>
                        <a:pt x="223" y="14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3" name="Freeform 7"/>
                <p:cNvSpPr>
                  <a:spLocks/>
                </p:cNvSpPr>
                <p:nvPr/>
              </p:nvSpPr>
              <p:spPr bwMode="auto">
                <a:xfrm>
                  <a:off x="5094" y="5419"/>
                  <a:ext cx="840" cy="713"/>
                </a:xfrm>
                <a:custGeom>
                  <a:avLst/>
                  <a:gdLst/>
                  <a:ahLst/>
                  <a:cxnLst>
                    <a:cxn ang="0">
                      <a:pos x="382" y="34"/>
                    </a:cxn>
                    <a:cxn ang="0">
                      <a:pos x="37" y="360"/>
                    </a:cxn>
                    <a:cxn ang="0">
                      <a:pos x="601" y="610"/>
                    </a:cxn>
                    <a:cxn ang="0">
                      <a:pos x="815" y="610"/>
                    </a:cxn>
                    <a:cxn ang="0">
                      <a:pos x="753" y="415"/>
                    </a:cxn>
                    <a:cxn ang="0">
                      <a:pos x="753" y="156"/>
                    </a:cxn>
                    <a:cxn ang="0">
                      <a:pos x="382" y="34"/>
                    </a:cxn>
                  </a:cxnLst>
                  <a:rect l="0" t="0" r="r" b="b"/>
                  <a:pathLst>
                    <a:path w="840" h="652">
                      <a:moveTo>
                        <a:pt x="382" y="34"/>
                      </a:moveTo>
                      <a:cubicBezTo>
                        <a:pt x="263" y="68"/>
                        <a:pt x="0" y="264"/>
                        <a:pt x="37" y="360"/>
                      </a:cubicBezTo>
                      <a:cubicBezTo>
                        <a:pt x="74" y="456"/>
                        <a:pt x="471" y="568"/>
                        <a:pt x="601" y="610"/>
                      </a:cubicBezTo>
                      <a:cubicBezTo>
                        <a:pt x="731" y="652"/>
                        <a:pt x="790" y="642"/>
                        <a:pt x="815" y="610"/>
                      </a:cubicBezTo>
                      <a:cubicBezTo>
                        <a:pt x="840" y="578"/>
                        <a:pt x="763" y="491"/>
                        <a:pt x="753" y="415"/>
                      </a:cubicBezTo>
                      <a:cubicBezTo>
                        <a:pt x="743" y="339"/>
                        <a:pt x="815" y="221"/>
                        <a:pt x="753" y="156"/>
                      </a:cubicBezTo>
                      <a:cubicBezTo>
                        <a:pt x="691" y="91"/>
                        <a:pt x="501" y="0"/>
                        <a:pt x="382" y="3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" name="Freeform 8"/>
                <p:cNvSpPr>
                  <a:spLocks/>
                </p:cNvSpPr>
                <p:nvPr/>
              </p:nvSpPr>
              <p:spPr bwMode="auto">
                <a:xfrm>
                  <a:off x="3854" y="5080"/>
                  <a:ext cx="838" cy="699"/>
                </a:xfrm>
                <a:custGeom>
                  <a:avLst/>
                  <a:gdLst/>
                  <a:ahLst/>
                  <a:cxnLst>
                    <a:cxn ang="0">
                      <a:pos x="908" y="2"/>
                    </a:cxn>
                    <a:cxn ang="0">
                      <a:pos x="134" y="197"/>
                    </a:cxn>
                    <a:cxn ang="0">
                      <a:pos x="134" y="782"/>
                    </a:cxn>
                    <a:cxn ang="0">
                      <a:pos x="936" y="495"/>
                    </a:cxn>
                    <a:cxn ang="0">
                      <a:pos x="1084" y="188"/>
                    </a:cxn>
                    <a:cxn ang="0">
                      <a:pos x="908" y="2"/>
                    </a:cxn>
                  </a:cxnLst>
                  <a:rect l="0" t="0" r="r" b="b"/>
                  <a:pathLst>
                    <a:path w="1094" h="832">
                      <a:moveTo>
                        <a:pt x="908" y="2"/>
                      </a:moveTo>
                      <a:cubicBezTo>
                        <a:pt x="750" y="4"/>
                        <a:pt x="263" y="67"/>
                        <a:pt x="134" y="197"/>
                      </a:cubicBezTo>
                      <a:cubicBezTo>
                        <a:pt x="5" y="327"/>
                        <a:pt x="0" y="732"/>
                        <a:pt x="134" y="782"/>
                      </a:cubicBezTo>
                      <a:cubicBezTo>
                        <a:pt x="268" y="832"/>
                        <a:pt x="778" y="594"/>
                        <a:pt x="936" y="495"/>
                      </a:cubicBezTo>
                      <a:cubicBezTo>
                        <a:pt x="1094" y="396"/>
                        <a:pt x="1081" y="269"/>
                        <a:pt x="1084" y="188"/>
                      </a:cubicBezTo>
                      <a:cubicBezTo>
                        <a:pt x="1087" y="107"/>
                        <a:pt x="1066" y="0"/>
                        <a:pt x="908" y="2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" name="Freeform 9"/>
                <p:cNvSpPr>
                  <a:spLocks/>
                </p:cNvSpPr>
                <p:nvPr/>
              </p:nvSpPr>
              <p:spPr bwMode="auto">
                <a:xfrm>
                  <a:off x="4959" y="3273"/>
                  <a:ext cx="1244" cy="1587"/>
                </a:xfrm>
                <a:custGeom>
                  <a:avLst/>
                  <a:gdLst/>
                  <a:ahLst/>
                  <a:cxnLst>
                    <a:cxn ang="0">
                      <a:pos x="260" y="122"/>
                    </a:cxn>
                    <a:cxn ang="0">
                      <a:pos x="936" y="122"/>
                    </a:cxn>
                    <a:cxn ang="0">
                      <a:pos x="911" y="852"/>
                    </a:cxn>
                    <a:cxn ang="0">
                      <a:pos x="1121" y="1372"/>
                    </a:cxn>
                    <a:cxn ang="0">
                      <a:pos x="172" y="1521"/>
                    </a:cxn>
                    <a:cxn ang="0">
                      <a:pos x="86" y="973"/>
                    </a:cxn>
                    <a:cxn ang="0">
                      <a:pos x="170" y="606"/>
                    </a:cxn>
                    <a:cxn ang="0">
                      <a:pos x="260" y="122"/>
                    </a:cxn>
                  </a:cxnLst>
                  <a:rect l="0" t="0" r="r" b="b"/>
                  <a:pathLst>
                    <a:path w="1244" h="1587">
                      <a:moveTo>
                        <a:pt x="260" y="122"/>
                      </a:moveTo>
                      <a:cubicBezTo>
                        <a:pt x="388" y="41"/>
                        <a:pt x="828" y="0"/>
                        <a:pt x="936" y="122"/>
                      </a:cubicBezTo>
                      <a:cubicBezTo>
                        <a:pt x="1044" y="244"/>
                        <a:pt x="880" y="644"/>
                        <a:pt x="911" y="852"/>
                      </a:cubicBezTo>
                      <a:cubicBezTo>
                        <a:pt x="942" y="1060"/>
                        <a:pt x="1244" y="1261"/>
                        <a:pt x="1121" y="1372"/>
                      </a:cubicBezTo>
                      <a:cubicBezTo>
                        <a:pt x="998" y="1483"/>
                        <a:pt x="344" y="1587"/>
                        <a:pt x="172" y="1521"/>
                      </a:cubicBezTo>
                      <a:cubicBezTo>
                        <a:pt x="0" y="1455"/>
                        <a:pt x="86" y="1125"/>
                        <a:pt x="86" y="973"/>
                      </a:cubicBezTo>
                      <a:cubicBezTo>
                        <a:pt x="86" y="821"/>
                        <a:pt x="141" y="740"/>
                        <a:pt x="170" y="606"/>
                      </a:cubicBezTo>
                      <a:cubicBezTo>
                        <a:pt x="199" y="472"/>
                        <a:pt x="132" y="203"/>
                        <a:pt x="260" y="122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6" name="Freeform 10"/>
                <p:cNvSpPr>
                  <a:spLocks/>
                </p:cNvSpPr>
                <p:nvPr/>
              </p:nvSpPr>
              <p:spPr bwMode="auto">
                <a:xfrm>
                  <a:off x="5569" y="3863"/>
                  <a:ext cx="646" cy="568"/>
                </a:xfrm>
                <a:custGeom>
                  <a:avLst/>
                  <a:gdLst/>
                  <a:ahLst/>
                  <a:cxnLst>
                    <a:cxn ang="0">
                      <a:pos x="154" y="0"/>
                    </a:cxn>
                    <a:cxn ang="0">
                      <a:pos x="581" y="234"/>
                    </a:cxn>
                    <a:cxn ang="0">
                      <a:pos x="544" y="535"/>
                    </a:cxn>
                    <a:cxn ang="0">
                      <a:pos x="154" y="429"/>
                    </a:cxn>
                    <a:cxn ang="0">
                      <a:pos x="14" y="243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646" h="568">
                      <a:moveTo>
                        <a:pt x="154" y="0"/>
                      </a:moveTo>
                      <a:cubicBezTo>
                        <a:pt x="335" y="72"/>
                        <a:pt x="516" y="145"/>
                        <a:pt x="581" y="234"/>
                      </a:cubicBezTo>
                      <a:cubicBezTo>
                        <a:pt x="646" y="323"/>
                        <a:pt x="615" y="502"/>
                        <a:pt x="544" y="535"/>
                      </a:cubicBezTo>
                      <a:cubicBezTo>
                        <a:pt x="473" y="568"/>
                        <a:pt x="242" y="478"/>
                        <a:pt x="154" y="429"/>
                      </a:cubicBezTo>
                      <a:cubicBezTo>
                        <a:pt x="66" y="380"/>
                        <a:pt x="28" y="314"/>
                        <a:pt x="14" y="243"/>
                      </a:cubicBezTo>
                      <a:cubicBezTo>
                        <a:pt x="0" y="172"/>
                        <a:pt x="35" y="86"/>
                        <a:pt x="70" y="0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7" name="Freeform 11"/>
                <p:cNvSpPr>
                  <a:spLocks/>
                </p:cNvSpPr>
                <p:nvPr/>
              </p:nvSpPr>
              <p:spPr bwMode="auto">
                <a:xfrm>
                  <a:off x="4399" y="4692"/>
                  <a:ext cx="1900" cy="1003"/>
                </a:xfrm>
                <a:custGeom>
                  <a:avLst/>
                  <a:gdLst/>
                  <a:ahLst/>
                  <a:cxnLst>
                    <a:cxn ang="0">
                      <a:pos x="1612" y="0"/>
                    </a:cxn>
                    <a:cxn ang="0">
                      <a:pos x="1872" y="520"/>
                    </a:cxn>
                    <a:cxn ang="0">
                      <a:pos x="1445" y="966"/>
                    </a:cxn>
                    <a:cxn ang="0">
                      <a:pos x="1027" y="743"/>
                    </a:cxn>
                    <a:cxn ang="0">
                      <a:pos x="1184" y="464"/>
                    </a:cxn>
                    <a:cxn ang="0">
                      <a:pos x="646" y="734"/>
                    </a:cxn>
                    <a:cxn ang="0">
                      <a:pos x="79" y="771"/>
                    </a:cxn>
                    <a:cxn ang="0">
                      <a:pos x="172" y="343"/>
                    </a:cxn>
                    <a:cxn ang="0">
                      <a:pos x="732" y="111"/>
                    </a:cxn>
                    <a:cxn ang="0">
                      <a:pos x="1519" y="18"/>
                    </a:cxn>
                  </a:cxnLst>
                  <a:rect l="0" t="0" r="r" b="b"/>
                  <a:pathLst>
                    <a:path w="1900" h="1003">
                      <a:moveTo>
                        <a:pt x="1612" y="0"/>
                      </a:moveTo>
                      <a:cubicBezTo>
                        <a:pt x="1756" y="179"/>
                        <a:pt x="1900" y="359"/>
                        <a:pt x="1872" y="520"/>
                      </a:cubicBezTo>
                      <a:cubicBezTo>
                        <a:pt x="1844" y="681"/>
                        <a:pt x="1586" y="929"/>
                        <a:pt x="1445" y="966"/>
                      </a:cubicBezTo>
                      <a:cubicBezTo>
                        <a:pt x="1304" y="1003"/>
                        <a:pt x="1071" y="827"/>
                        <a:pt x="1027" y="743"/>
                      </a:cubicBezTo>
                      <a:cubicBezTo>
                        <a:pt x="983" y="659"/>
                        <a:pt x="1247" y="465"/>
                        <a:pt x="1184" y="464"/>
                      </a:cubicBezTo>
                      <a:cubicBezTo>
                        <a:pt x="1121" y="463"/>
                        <a:pt x="830" y="683"/>
                        <a:pt x="646" y="734"/>
                      </a:cubicBezTo>
                      <a:cubicBezTo>
                        <a:pt x="462" y="785"/>
                        <a:pt x="158" y="836"/>
                        <a:pt x="79" y="771"/>
                      </a:cubicBezTo>
                      <a:cubicBezTo>
                        <a:pt x="0" y="706"/>
                        <a:pt x="63" y="453"/>
                        <a:pt x="172" y="343"/>
                      </a:cubicBezTo>
                      <a:cubicBezTo>
                        <a:pt x="281" y="233"/>
                        <a:pt x="508" y="165"/>
                        <a:pt x="732" y="111"/>
                      </a:cubicBezTo>
                      <a:cubicBezTo>
                        <a:pt x="956" y="57"/>
                        <a:pt x="1237" y="37"/>
                        <a:pt x="1519" y="18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8" name="Freeform 12"/>
                <p:cNvSpPr>
                  <a:spLocks/>
                </p:cNvSpPr>
                <p:nvPr/>
              </p:nvSpPr>
              <p:spPr bwMode="auto">
                <a:xfrm>
                  <a:off x="5173" y="3550"/>
                  <a:ext cx="601" cy="685"/>
                </a:xfrm>
                <a:custGeom>
                  <a:avLst/>
                  <a:gdLst/>
                  <a:ahLst/>
                  <a:cxnLst>
                    <a:cxn ang="0">
                      <a:pos x="67" y="171"/>
                    </a:cxn>
                    <a:cxn ang="0">
                      <a:pos x="160" y="14"/>
                    </a:cxn>
                    <a:cxn ang="0">
                      <a:pos x="522" y="257"/>
                    </a:cxn>
                    <a:cxn ang="0">
                      <a:pos x="550" y="426"/>
                    </a:cxn>
                    <a:cxn ang="0">
                      <a:pos x="522" y="677"/>
                    </a:cxn>
                    <a:cxn ang="0">
                      <a:pos x="76" y="473"/>
                    </a:cxn>
                    <a:cxn ang="0">
                      <a:pos x="67" y="171"/>
                    </a:cxn>
                  </a:cxnLst>
                  <a:rect l="0" t="0" r="r" b="b"/>
                  <a:pathLst>
                    <a:path w="601" h="685">
                      <a:moveTo>
                        <a:pt x="67" y="171"/>
                      </a:moveTo>
                      <a:cubicBezTo>
                        <a:pt x="81" y="95"/>
                        <a:pt x="84" y="0"/>
                        <a:pt x="160" y="14"/>
                      </a:cubicBezTo>
                      <a:cubicBezTo>
                        <a:pt x="236" y="28"/>
                        <a:pt x="457" y="188"/>
                        <a:pt x="522" y="257"/>
                      </a:cubicBezTo>
                      <a:cubicBezTo>
                        <a:pt x="587" y="326"/>
                        <a:pt x="550" y="356"/>
                        <a:pt x="550" y="426"/>
                      </a:cubicBezTo>
                      <a:cubicBezTo>
                        <a:pt x="550" y="496"/>
                        <a:pt x="601" y="669"/>
                        <a:pt x="522" y="677"/>
                      </a:cubicBezTo>
                      <a:cubicBezTo>
                        <a:pt x="443" y="685"/>
                        <a:pt x="152" y="557"/>
                        <a:pt x="76" y="473"/>
                      </a:cubicBezTo>
                      <a:cubicBezTo>
                        <a:pt x="0" y="389"/>
                        <a:pt x="53" y="247"/>
                        <a:pt x="67" y="171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9" name="Freeform 13"/>
                <p:cNvSpPr>
                  <a:spLocks/>
                </p:cNvSpPr>
                <p:nvPr/>
              </p:nvSpPr>
              <p:spPr bwMode="auto">
                <a:xfrm>
                  <a:off x="6623" y="3439"/>
                  <a:ext cx="233" cy="23"/>
                </a:xfrm>
                <a:custGeom>
                  <a:avLst/>
                  <a:gdLst/>
                  <a:ahLst/>
                  <a:cxnLst>
                    <a:cxn ang="0">
                      <a:pos x="233" y="23"/>
                    </a:cxn>
                    <a:cxn ang="0">
                      <a:pos x="112" y="0"/>
                    </a:cxn>
                    <a:cxn ang="0">
                      <a:pos x="0" y="23"/>
                    </a:cxn>
                  </a:cxnLst>
                  <a:rect l="0" t="0" r="r" b="b"/>
                  <a:pathLst>
                    <a:path w="233" h="23">
                      <a:moveTo>
                        <a:pt x="233" y="23"/>
                      </a:moveTo>
                      <a:cubicBezTo>
                        <a:pt x="192" y="11"/>
                        <a:pt x="151" y="0"/>
                        <a:pt x="112" y="0"/>
                      </a:cubicBezTo>
                      <a:cubicBezTo>
                        <a:pt x="73" y="0"/>
                        <a:pt x="36" y="11"/>
                        <a:pt x="0" y="23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10" name="Freeform 14"/>
                <p:cNvSpPr>
                  <a:spLocks/>
                </p:cNvSpPr>
                <p:nvPr/>
              </p:nvSpPr>
              <p:spPr bwMode="auto">
                <a:xfrm>
                  <a:off x="6567" y="3517"/>
                  <a:ext cx="233" cy="47"/>
                </a:xfrm>
                <a:custGeom>
                  <a:avLst/>
                  <a:gdLst/>
                  <a:ahLst/>
                  <a:cxnLst>
                    <a:cxn ang="0">
                      <a:pos x="233" y="47"/>
                    </a:cxn>
                    <a:cxn ang="0">
                      <a:pos x="103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233" h="47">
                      <a:moveTo>
                        <a:pt x="233" y="47"/>
                      </a:moveTo>
                      <a:cubicBezTo>
                        <a:pt x="187" y="30"/>
                        <a:pt x="142" y="14"/>
                        <a:pt x="103" y="7"/>
                      </a:cubicBezTo>
                      <a:cubicBezTo>
                        <a:pt x="64" y="0"/>
                        <a:pt x="32" y="3"/>
                        <a:pt x="0" y="7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11" name="Freeform 15"/>
                <p:cNvSpPr>
                  <a:spLocks/>
                </p:cNvSpPr>
                <p:nvPr/>
              </p:nvSpPr>
              <p:spPr bwMode="auto">
                <a:xfrm>
                  <a:off x="5974" y="4107"/>
                  <a:ext cx="229" cy="128"/>
                </a:xfrm>
                <a:custGeom>
                  <a:avLst/>
                  <a:gdLst/>
                  <a:ahLst/>
                  <a:cxnLst>
                    <a:cxn ang="0">
                      <a:pos x="229" y="128"/>
                    </a:cxn>
                    <a:cxn ang="0">
                      <a:pos x="65" y="18"/>
                    </a:cxn>
                    <a:cxn ang="0">
                      <a:pos x="0" y="18"/>
                    </a:cxn>
                  </a:cxnLst>
                  <a:rect l="0" t="0" r="r" b="b"/>
                  <a:pathLst>
                    <a:path w="229" h="128">
                      <a:moveTo>
                        <a:pt x="229" y="128"/>
                      </a:moveTo>
                      <a:cubicBezTo>
                        <a:pt x="166" y="82"/>
                        <a:pt x="103" y="36"/>
                        <a:pt x="65" y="18"/>
                      </a:cubicBezTo>
                      <a:cubicBezTo>
                        <a:pt x="27" y="0"/>
                        <a:pt x="13" y="9"/>
                        <a:pt x="0" y="18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12" name="Freeform 16"/>
                <p:cNvSpPr>
                  <a:spLocks/>
                </p:cNvSpPr>
                <p:nvPr/>
              </p:nvSpPr>
              <p:spPr bwMode="auto">
                <a:xfrm>
                  <a:off x="5974" y="4235"/>
                  <a:ext cx="139" cy="113"/>
                </a:xfrm>
                <a:custGeom>
                  <a:avLst/>
                  <a:gdLst/>
                  <a:ahLst/>
                  <a:cxnLst>
                    <a:cxn ang="0">
                      <a:pos x="139" y="11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9" h="113">
                      <a:moveTo>
                        <a:pt x="139" y="113"/>
                      </a:moveTo>
                      <a:cubicBezTo>
                        <a:pt x="139" y="113"/>
                        <a:pt x="69" y="56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13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 rot="6833817">
                  <a:off x="5590" y="5117"/>
                  <a:ext cx="715" cy="201"/>
                </a:xfrm>
                <a:prstGeom prst="rect">
                  <a:avLst/>
                </a:prstGeom>
              </p:spPr>
              <p:txBody>
                <a:bodyPr wrap="none" fromWordArt="1">
                  <a:prstTxWarp prst="textPlain">
                    <a:avLst>
                      <a:gd name="adj" fmla="val 5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00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endParaRPr>
                </a:p>
              </p:txBody>
            </p:sp>
          </p:grpSp>
          <p:grpSp>
            <p:nvGrpSpPr>
              <p:cNvPr id="4114" name="Group 18"/>
              <p:cNvGrpSpPr>
                <a:grpSpLocks/>
              </p:cNvGrpSpPr>
              <p:nvPr/>
            </p:nvGrpSpPr>
            <p:grpSpPr bwMode="auto">
              <a:xfrm>
                <a:off x="5045" y="2273"/>
                <a:ext cx="1300" cy="1166"/>
                <a:chOff x="7553" y="1151"/>
                <a:chExt cx="1174" cy="1166"/>
              </a:xfrm>
            </p:grpSpPr>
            <p:sp>
              <p:nvSpPr>
                <p:cNvPr id="4115" name="Oval 19"/>
                <p:cNvSpPr>
                  <a:spLocks noChangeArrowheads="1"/>
                </p:cNvSpPr>
                <p:nvPr/>
              </p:nvSpPr>
              <p:spPr bwMode="auto">
                <a:xfrm>
                  <a:off x="7553" y="1329"/>
                  <a:ext cx="852" cy="988"/>
                </a:xfrm>
                <a:prstGeom prst="ellipse">
                  <a:avLst/>
                </a:pr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16" name="Freeform 20"/>
                <p:cNvSpPr>
                  <a:spLocks/>
                </p:cNvSpPr>
                <p:nvPr/>
              </p:nvSpPr>
              <p:spPr bwMode="auto">
                <a:xfrm>
                  <a:off x="7628" y="1151"/>
                  <a:ext cx="695" cy="434"/>
                </a:xfrm>
                <a:custGeom>
                  <a:avLst/>
                  <a:gdLst/>
                  <a:ahLst/>
                  <a:cxnLst>
                    <a:cxn ang="0">
                      <a:pos x="416" y="390"/>
                    </a:cxn>
                    <a:cxn ang="0">
                      <a:pos x="82" y="390"/>
                    </a:cxn>
                    <a:cxn ang="0">
                      <a:pos x="63" y="83"/>
                    </a:cxn>
                    <a:cxn ang="0">
                      <a:pos x="463" y="51"/>
                    </a:cxn>
                    <a:cxn ang="0">
                      <a:pos x="537" y="390"/>
                    </a:cxn>
                    <a:cxn ang="0">
                      <a:pos x="416" y="390"/>
                    </a:cxn>
                  </a:cxnLst>
                  <a:rect l="0" t="0" r="r" b="b"/>
                  <a:pathLst>
                    <a:path w="545" h="446">
                      <a:moveTo>
                        <a:pt x="416" y="390"/>
                      </a:moveTo>
                      <a:cubicBezTo>
                        <a:pt x="340" y="390"/>
                        <a:pt x="141" y="441"/>
                        <a:pt x="82" y="390"/>
                      </a:cubicBezTo>
                      <a:cubicBezTo>
                        <a:pt x="23" y="339"/>
                        <a:pt x="0" y="139"/>
                        <a:pt x="63" y="83"/>
                      </a:cubicBezTo>
                      <a:cubicBezTo>
                        <a:pt x="126" y="27"/>
                        <a:pt x="384" y="0"/>
                        <a:pt x="463" y="51"/>
                      </a:cubicBezTo>
                      <a:cubicBezTo>
                        <a:pt x="542" y="102"/>
                        <a:pt x="545" y="334"/>
                        <a:pt x="537" y="390"/>
                      </a:cubicBezTo>
                      <a:cubicBezTo>
                        <a:pt x="529" y="446"/>
                        <a:pt x="492" y="390"/>
                        <a:pt x="416" y="39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17" name="Freeform 21"/>
                <p:cNvSpPr>
                  <a:spLocks/>
                </p:cNvSpPr>
                <p:nvPr/>
              </p:nvSpPr>
              <p:spPr bwMode="auto">
                <a:xfrm>
                  <a:off x="7888" y="1473"/>
                  <a:ext cx="839" cy="110"/>
                </a:xfrm>
                <a:custGeom>
                  <a:avLst/>
                  <a:gdLst/>
                  <a:ahLst/>
                  <a:cxnLst>
                    <a:cxn ang="0">
                      <a:pos x="121" y="17"/>
                    </a:cxn>
                    <a:cxn ang="0">
                      <a:pos x="435" y="17"/>
                    </a:cxn>
                    <a:cxn ang="0">
                      <a:pos x="687" y="17"/>
                    </a:cxn>
                    <a:cxn ang="0">
                      <a:pos x="725" y="118"/>
                    </a:cxn>
                    <a:cxn ang="0">
                      <a:pos x="0" y="71"/>
                    </a:cxn>
                  </a:cxnLst>
                  <a:rect l="0" t="0" r="r" b="b"/>
                  <a:pathLst>
                    <a:path w="839" h="127">
                      <a:moveTo>
                        <a:pt x="121" y="17"/>
                      </a:moveTo>
                      <a:cubicBezTo>
                        <a:pt x="231" y="17"/>
                        <a:pt x="341" y="17"/>
                        <a:pt x="435" y="17"/>
                      </a:cubicBezTo>
                      <a:cubicBezTo>
                        <a:pt x="529" y="17"/>
                        <a:pt x="639" y="0"/>
                        <a:pt x="687" y="17"/>
                      </a:cubicBezTo>
                      <a:cubicBezTo>
                        <a:pt x="735" y="34"/>
                        <a:pt x="839" y="109"/>
                        <a:pt x="725" y="118"/>
                      </a:cubicBezTo>
                      <a:cubicBezTo>
                        <a:pt x="611" y="127"/>
                        <a:pt x="305" y="99"/>
                        <a:pt x="0" y="71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18" name="Freeform 22"/>
                <p:cNvSpPr>
                  <a:spLocks/>
                </p:cNvSpPr>
                <p:nvPr/>
              </p:nvSpPr>
              <p:spPr bwMode="auto">
                <a:xfrm>
                  <a:off x="7779" y="1561"/>
                  <a:ext cx="220" cy="280"/>
                </a:xfrm>
                <a:custGeom>
                  <a:avLst/>
                  <a:gdLst/>
                  <a:ahLst/>
                  <a:cxnLst>
                    <a:cxn ang="0">
                      <a:pos x="220" y="152"/>
                    </a:cxn>
                    <a:cxn ang="0">
                      <a:pos x="174" y="22"/>
                    </a:cxn>
                    <a:cxn ang="0">
                      <a:pos x="25" y="22"/>
                    </a:cxn>
                    <a:cxn ang="0">
                      <a:pos x="25" y="152"/>
                    </a:cxn>
                    <a:cxn ang="0">
                      <a:pos x="25" y="263"/>
                    </a:cxn>
                    <a:cxn ang="0">
                      <a:pos x="127" y="256"/>
                    </a:cxn>
                    <a:cxn ang="0">
                      <a:pos x="211" y="225"/>
                    </a:cxn>
                  </a:cxnLst>
                  <a:rect l="0" t="0" r="r" b="b"/>
                  <a:pathLst>
                    <a:path w="220" h="280">
                      <a:moveTo>
                        <a:pt x="220" y="152"/>
                      </a:moveTo>
                      <a:cubicBezTo>
                        <a:pt x="213" y="98"/>
                        <a:pt x="206" y="44"/>
                        <a:pt x="174" y="22"/>
                      </a:cubicBezTo>
                      <a:cubicBezTo>
                        <a:pt x="142" y="0"/>
                        <a:pt x="50" y="0"/>
                        <a:pt x="25" y="22"/>
                      </a:cubicBezTo>
                      <a:cubicBezTo>
                        <a:pt x="0" y="44"/>
                        <a:pt x="25" y="112"/>
                        <a:pt x="25" y="152"/>
                      </a:cubicBezTo>
                      <a:cubicBezTo>
                        <a:pt x="25" y="192"/>
                        <a:pt x="8" y="246"/>
                        <a:pt x="25" y="263"/>
                      </a:cubicBezTo>
                      <a:cubicBezTo>
                        <a:pt x="42" y="280"/>
                        <a:pt x="96" y="262"/>
                        <a:pt x="127" y="256"/>
                      </a:cubicBezTo>
                      <a:cubicBezTo>
                        <a:pt x="158" y="250"/>
                        <a:pt x="184" y="237"/>
                        <a:pt x="211" y="225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19" name="Freeform 23"/>
                <p:cNvSpPr>
                  <a:spLocks/>
                </p:cNvSpPr>
                <p:nvPr/>
              </p:nvSpPr>
              <p:spPr bwMode="auto">
                <a:xfrm>
                  <a:off x="7833" y="1661"/>
                  <a:ext cx="55" cy="156"/>
                </a:xfrm>
                <a:custGeom>
                  <a:avLst/>
                  <a:gdLst/>
                  <a:ahLst/>
                  <a:cxnLst>
                    <a:cxn ang="0">
                      <a:pos x="55" y="83"/>
                    </a:cxn>
                    <a:cxn ang="0">
                      <a:pos x="18" y="0"/>
                    </a:cxn>
                    <a:cxn ang="0">
                      <a:pos x="0" y="83"/>
                    </a:cxn>
                    <a:cxn ang="0">
                      <a:pos x="18" y="156"/>
                    </a:cxn>
                    <a:cxn ang="0">
                      <a:pos x="55" y="83"/>
                    </a:cxn>
                  </a:cxnLst>
                  <a:rect l="0" t="0" r="r" b="b"/>
                  <a:pathLst>
                    <a:path w="55" h="156">
                      <a:moveTo>
                        <a:pt x="55" y="83"/>
                      </a:moveTo>
                      <a:cubicBezTo>
                        <a:pt x="55" y="57"/>
                        <a:pt x="27" y="0"/>
                        <a:pt x="18" y="0"/>
                      </a:cubicBezTo>
                      <a:cubicBezTo>
                        <a:pt x="9" y="0"/>
                        <a:pt x="0" y="57"/>
                        <a:pt x="0" y="83"/>
                      </a:cubicBezTo>
                      <a:cubicBezTo>
                        <a:pt x="0" y="109"/>
                        <a:pt x="3" y="156"/>
                        <a:pt x="18" y="156"/>
                      </a:cubicBezTo>
                      <a:cubicBezTo>
                        <a:pt x="33" y="156"/>
                        <a:pt x="55" y="109"/>
                        <a:pt x="55" y="83"/>
                      </a:cubicBezTo>
                      <a:close/>
                    </a:path>
                  </a:pathLst>
                </a:custGeom>
                <a:solidFill>
                  <a:srgbClr val="974706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20" name="Oval 24"/>
                <p:cNvSpPr>
                  <a:spLocks noChangeArrowheads="1"/>
                </p:cNvSpPr>
                <p:nvPr/>
              </p:nvSpPr>
              <p:spPr bwMode="auto">
                <a:xfrm rot="848060">
                  <a:off x="8202" y="1786"/>
                  <a:ext cx="225" cy="366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21" name="Oval 25"/>
                <p:cNvSpPr>
                  <a:spLocks noChangeArrowheads="1"/>
                </p:cNvSpPr>
                <p:nvPr/>
              </p:nvSpPr>
              <p:spPr bwMode="auto">
                <a:xfrm>
                  <a:off x="8284" y="1841"/>
                  <a:ext cx="143" cy="143"/>
                </a:xfrm>
                <a:prstGeom prst="ellipse">
                  <a:avLst/>
                </a:prstGeom>
                <a:solidFill>
                  <a:srgbClr val="974706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22" name="Freeform 26"/>
                <p:cNvSpPr>
                  <a:spLocks/>
                </p:cNvSpPr>
                <p:nvPr/>
              </p:nvSpPr>
              <p:spPr bwMode="auto">
                <a:xfrm>
                  <a:off x="8284" y="2040"/>
                  <a:ext cx="121" cy="87"/>
                </a:xfrm>
                <a:custGeom>
                  <a:avLst/>
                  <a:gdLst/>
                  <a:ahLst/>
                  <a:cxnLst>
                    <a:cxn ang="0">
                      <a:pos x="118" y="12"/>
                    </a:cxn>
                    <a:cxn ang="0">
                      <a:pos x="14" y="12"/>
                    </a:cxn>
                    <a:cxn ang="0">
                      <a:pos x="33" y="85"/>
                    </a:cxn>
                    <a:cxn ang="0">
                      <a:pos x="118" y="12"/>
                    </a:cxn>
                  </a:cxnLst>
                  <a:rect l="0" t="0" r="r" b="b"/>
                  <a:pathLst>
                    <a:path w="121" h="87">
                      <a:moveTo>
                        <a:pt x="118" y="12"/>
                      </a:moveTo>
                      <a:cubicBezTo>
                        <a:pt x="115" y="0"/>
                        <a:pt x="28" y="0"/>
                        <a:pt x="14" y="12"/>
                      </a:cubicBezTo>
                      <a:cubicBezTo>
                        <a:pt x="0" y="24"/>
                        <a:pt x="16" y="83"/>
                        <a:pt x="33" y="85"/>
                      </a:cubicBezTo>
                      <a:cubicBezTo>
                        <a:pt x="50" y="87"/>
                        <a:pt x="121" y="24"/>
                        <a:pt x="118" y="12"/>
                      </a:cubicBezTo>
                      <a:close/>
                    </a:path>
                  </a:pathLst>
                </a:custGeom>
                <a:solidFill>
                  <a:srgbClr val="974706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23" name="Freeform 27"/>
                <p:cNvSpPr>
                  <a:spLocks/>
                </p:cNvSpPr>
                <p:nvPr/>
              </p:nvSpPr>
              <p:spPr bwMode="auto">
                <a:xfrm>
                  <a:off x="8124" y="1585"/>
                  <a:ext cx="160" cy="216"/>
                </a:xfrm>
                <a:custGeom>
                  <a:avLst/>
                  <a:gdLst/>
                  <a:ahLst/>
                  <a:cxnLst>
                    <a:cxn ang="0">
                      <a:pos x="146" y="26"/>
                    </a:cxn>
                    <a:cxn ang="0">
                      <a:pos x="97" y="189"/>
                    </a:cxn>
                    <a:cxn ang="0">
                      <a:pos x="14" y="189"/>
                    </a:cxn>
                    <a:cxn ang="0">
                      <a:pos x="14" y="33"/>
                    </a:cxn>
                    <a:cxn ang="0">
                      <a:pos x="146" y="26"/>
                    </a:cxn>
                  </a:cxnLst>
                  <a:rect l="0" t="0" r="r" b="b"/>
                  <a:pathLst>
                    <a:path w="160" h="216">
                      <a:moveTo>
                        <a:pt x="146" y="26"/>
                      </a:moveTo>
                      <a:cubicBezTo>
                        <a:pt x="160" y="52"/>
                        <a:pt x="119" y="162"/>
                        <a:pt x="97" y="189"/>
                      </a:cubicBezTo>
                      <a:cubicBezTo>
                        <a:pt x="75" y="216"/>
                        <a:pt x="28" y="215"/>
                        <a:pt x="14" y="189"/>
                      </a:cubicBezTo>
                      <a:cubicBezTo>
                        <a:pt x="0" y="163"/>
                        <a:pt x="0" y="59"/>
                        <a:pt x="14" y="33"/>
                      </a:cubicBezTo>
                      <a:cubicBezTo>
                        <a:pt x="28" y="7"/>
                        <a:pt x="132" y="0"/>
                        <a:pt x="146" y="26"/>
                      </a:cubicBezTo>
                      <a:close/>
                    </a:path>
                  </a:pathLst>
                </a:custGeom>
                <a:solidFill>
                  <a:srgbClr val="974706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24" name="Oval 28"/>
                <p:cNvSpPr>
                  <a:spLocks noChangeArrowheads="1"/>
                </p:cNvSpPr>
                <p:nvPr/>
              </p:nvSpPr>
              <p:spPr bwMode="auto">
                <a:xfrm>
                  <a:off x="8167" y="1697"/>
                  <a:ext cx="93" cy="89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4125" name="Group 29"/>
                <p:cNvGrpSpPr>
                  <a:grpSpLocks/>
                </p:cNvGrpSpPr>
                <p:nvPr/>
              </p:nvGrpSpPr>
              <p:grpSpPr bwMode="auto">
                <a:xfrm>
                  <a:off x="7888" y="1169"/>
                  <a:ext cx="429" cy="328"/>
                  <a:chOff x="2752" y="836"/>
                  <a:chExt cx="1126" cy="892"/>
                </a:xfrm>
              </p:grpSpPr>
              <p:grpSp>
                <p:nvGrpSpPr>
                  <p:cNvPr id="4126" name="Group 30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4127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28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29" name="Oval 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30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31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32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33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34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35" name="Rectangle 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36" name="Rectangle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37" name="Rectangle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38" name="Rectangle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39" name="Rectangle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40" name="Rectangle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41" name="Rectangle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42" name="Oval 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43" name="Freeform 47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44" name="Freeform 48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45" name="Freeform 49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46" name="Freeform 50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47" name="WordArt 51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4148" name="Rectangle 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49" name="Rectangle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50" name="Rectangle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4151" name="Freeform 55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52" name="Freeform 56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4153" name="Group 57"/>
              <p:cNvGrpSpPr>
                <a:grpSpLocks/>
              </p:cNvGrpSpPr>
              <p:nvPr/>
            </p:nvGrpSpPr>
            <p:grpSpPr bwMode="auto">
              <a:xfrm>
                <a:off x="5539" y="3420"/>
                <a:ext cx="438" cy="443"/>
                <a:chOff x="2752" y="836"/>
                <a:chExt cx="1126" cy="892"/>
              </a:xfrm>
            </p:grpSpPr>
            <p:grpSp>
              <p:nvGrpSpPr>
                <p:cNvPr id="4154" name="Group 58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4155" name="Oval 59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56" name="Oval 60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57" name="Oval 61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58" name="Oval 62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59" name="Freeform 63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60" name="Freeform 64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61" name="Freeform 65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62" name="Freeform 66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63" name="Rectangle 67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64" name="Rectangle 68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65" name="Rectangle 69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66" name="Rectangle 70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67" name="Rectangle 71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68" name="Rectangle 72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69" name="Rectangle 73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70" name="Oval 74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71" name="Freeform 75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72" name="Freeform 76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73" name="Freeform 77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74" name="Freeform 78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75" name="WordArt 79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4176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77" name="Rectangle 81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178" name="Rectangle 82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4179" name="Freeform 83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80" name="Freeform 84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4181" name="Freeform 85"/>
            <p:cNvSpPr>
              <a:spLocks/>
            </p:cNvSpPr>
            <p:nvPr/>
          </p:nvSpPr>
          <p:spPr bwMode="auto">
            <a:xfrm rot="-612545">
              <a:off x="5154" y="2347"/>
              <a:ext cx="601" cy="229"/>
            </a:xfrm>
            <a:custGeom>
              <a:avLst/>
              <a:gdLst/>
              <a:ahLst/>
              <a:cxnLst>
                <a:cxn ang="0">
                  <a:pos x="65" y="8"/>
                </a:cxn>
                <a:cxn ang="0">
                  <a:pos x="65" y="172"/>
                </a:cxn>
                <a:cxn ang="0">
                  <a:pos x="456" y="152"/>
                </a:cxn>
                <a:cxn ang="0">
                  <a:pos x="324" y="122"/>
                </a:cxn>
                <a:cxn ang="0">
                  <a:pos x="65" y="8"/>
                </a:cxn>
              </a:cxnLst>
              <a:rect l="0" t="0" r="r" b="b"/>
              <a:pathLst>
                <a:path w="499" h="196">
                  <a:moveTo>
                    <a:pt x="65" y="8"/>
                  </a:moveTo>
                  <a:cubicBezTo>
                    <a:pt x="22" y="16"/>
                    <a:pt x="0" y="148"/>
                    <a:pt x="65" y="172"/>
                  </a:cubicBezTo>
                  <a:cubicBezTo>
                    <a:pt x="130" y="196"/>
                    <a:pt x="413" y="160"/>
                    <a:pt x="456" y="152"/>
                  </a:cubicBezTo>
                  <a:cubicBezTo>
                    <a:pt x="499" y="144"/>
                    <a:pt x="389" y="142"/>
                    <a:pt x="324" y="122"/>
                  </a:cubicBezTo>
                  <a:cubicBezTo>
                    <a:pt x="259" y="102"/>
                    <a:pt x="108" y="0"/>
                    <a:pt x="65" y="8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4219" name="Group 123"/>
          <p:cNvGrpSpPr>
            <a:grpSpLocks/>
          </p:cNvGrpSpPr>
          <p:nvPr/>
        </p:nvGrpSpPr>
        <p:grpSpPr bwMode="auto">
          <a:xfrm>
            <a:off x="6469062" y="3000372"/>
            <a:ext cx="2674938" cy="1017588"/>
            <a:chOff x="7090" y="7695"/>
            <a:chExt cx="4212" cy="1603"/>
          </a:xfrm>
        </p:grpSpPr>
        <p:sp>
          <p:nvSpPr>
            <p:cNvPr id="4220" name="Freeform 124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21" name="Freeform 125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22" name="Freeform 126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23" name="Freeform 127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24" name="Freeform 128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25" name="Freeform 129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4226" name="Freeform 130"/>
          <p:cNvSpPr>
            <a:spLocks/>
          </p:cNvSpPr>
          <p:nvPr/>
        </p:nvSpPr>
        <p:spPr bwMode="auto">
          <a:xfrm rot="2059743">
            <a:off x="2855890" y="4273718"/>
            <a:ext cx="1155700" cy="604649"/>
          </a:xfrm>
          <a:custGeom>
            <a:avLst/>
            <a:gdLst/>
            <a:ahLst/>
            <a:cxnLst>
              <a:cxn ang="0">
                <a:pos x="201" y="31"/>
              </a:cxn>
              <a:cxn ang="0">
                <a:pos x="26" y="169"/>
              </a:cxn>
              <a:cxn ang="0">
                <a:pos x="360" y="456"/>
              </a:cxn>
              <a:cxn ang="0">
                <a:pos x="902" y="670"/>
              </a:cxn>
              <a:cxn ang="0">
                <a:pos x="1495" y="670"/>
              </a:cxn>
              <a:cxn ang="0">
                <a:pos x="1803" y="503"/>
              </a:cxn>
              <a:cxn ang="0">
                <a:pos x="2005" y="670"/>
              </a:cxn>
              <a:cxn ang="0">
                <a:pos x="1900" y="228"/>
              </a:cxn>
              <a:cxn ang="0">
                <a:pos x="1438" y="185"/>
              </a:cxn>
              <a:cxn ang="0">
                <a:pos x="1680" y="395"/>
              </a:cxn>
              <a:cxn ang="0">
                <a:pos x="1309" y="562"/>
              </a:cxn>
              <a:cxn ang="0">
                <a:pos x="824" y="503"/>
              </a:cxn>
              <a:cxn ang="0">
                <a:pos x="517" y="353"/>
              </a:cxn>
              <a:cxn ang="0">
                <a:pos x="201" y="31"/>
              </a:cxn>
            </a:cxnLst>
            <a:rect l="0" t="0" r="r" b="b"/>
            <a:pathLst>
              <a:path w="2021" h="716">
                <a:moveTo>
                  <a:pt x="201" y="31"/>
                </a:moveTo>
                <a:cubicBezTo>
                  <a:pt x="119" y="0"/>
                  <a:pt x="0" y="98"/>
                  <a:pt x="26" y="169"/>
                </a:cubicBezTo>
                <a:cubicBezTo>
                  <a:pt x="52" y="240"/>
                  <a:pt x="214" y="373"/>
                  <a:pt x="360" y="456"/>
                </a:cubicBezTo>
                <a:cubicBezTo>
                  <a:pt x="506" y="539"/>
                  <a:pt x="713" y="634"/>
                  <a:pt x="902" y="670"/>
                </a:cubicBezTo>
                <a:cubicBezTo>
                  <a:pt x="1091" y="706"/>
                  <a:pt x="1345" y="698"/>
                  <a:pt x="1495" y="670"/>
                </a:cubicBezTo>
                <a:cubicBezTo>
                  <a:pt x="1645" y="642"/>
                  <a:pt x="1718" y="503"/>
                  <a:pt x="1803" y="503"/>
                </a:cubicBezTo>
                <a:cubicBezTo>
                  <a:pt x="1888" y="503"/>
                  <a:pt x="1989" y="716"/>
                  <a:pt x="2005" y="670"/>
                </a:cubicBezTo>
                <a:cubicBezTo>
                  <a:pt x="2021" y="624"/>
                  <a:pt x="1994" y="309"/>
                  <a:pt x="1900" y="228"/>
                </a:cubicBezTo>
                <a:cubicBezTo>
                  <a:pt x="1806" y="147"/>
                  <a:pt x="1475" y="157"/>
                  <a:pt x="1438" y="185"/>
                </a:cubicBezTo>
                <a:cubicBezTo>
                  <a:pt x="1401" y="213"/>
                  <a:pt x="1702" y="332"/>
                  <a:pt x="1680" y="395"/>
                </a:cubicBezTo>
                <a:cubicBezTo>
                  <a:pt x="1658" y="458"/>
                  <a:pt x="1452" y="544"/>
                  <a:pt x="1309" y="562"/>
                </a:cubicBezTo>
                <a:cubicBezTo>
                  <a:pt x="1166" y="580"/>
                  <a:pt x="956" y="538"/>
                  <a:pt x="824" y="503"/>
                </a:cubicBezTo>
                <a:cubicBezTo>
                  <a:pt x="692" y="468"/>
                  <a:pt x="621" y="432"/>
                  <a:pt x="517" y="353"/>
                </a:cubicBezTo>
                <a:cubicBezTo>
                  <a:pt x="413" y="274"/>
                  <a:pt x="283" y="62"/>
                  <a:pt x="201" y="31"/>
                </a:cubicBezTo>
                <a:close/>
              </a:path>
            </a:pathLst>
          </a:custGeom>
          <a:solidFill>
            <a:srgbClr val="FFFF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227" name="Freeform 131"/>
          <p:cNvSpPr>
            <a:spLocks/>
          </p:cNvSpPr>
          <p:nvPr/>
        </p:nvSpPr>
        <p:spPr bwMode="auto">
          <a:xfrm rot="19807773">
            <a:off x="7202409" y="4235085"/>
            <a:ext cx="1390650" cy="606425"/>
          </a:xfrm>
          <a:custGeom>
            <a:avLst/>
            <a:gdLst/>
            <a:ahLst/>
            <a:cxnLst>
              <a:cxn ang="0">
                <a:pos x="2003" y="32"/>
              </a:cxn>
              <a:cxn ang="0">
                <a:pos x="2162" y="162"/>
              </a:cxn>
              <a:cxn ang="0">
                <a:pos x="1826" y="563"/>
              </a:cxn>
              <a:cxn ang="0">
                <a:pos x="1007" y="935"/>
              </a:cxn>
              <a:cxn ang="0">
                <a:pos x="331" y="682"/>
              </a:cxn>
              <a:cxn ang="0">
                <a:pos x="25" y="859"/>
              </a:cxn>
              <a:cxn ang="0">
                <a:pos x="180" y="457"/>
              </a:cxn>
              <a:cxn ang="0">
                <a:pos x="599" y="354"/>
              </a:cxn>
              <a:cxn ang="0">
                <a:pos x="431" y="563"/>
              </a:cxn>
              <a:cxn ang="0">
                <a:pos x="827" y="710"/>
              </a:cxn>
              <a:cxn ang="0">
                <a:pos x="1137" y="747"/>
              </a:cxn>
              <a:cxn ang="0">
                <a:pos x="1695" y="354"/>
              </a:cxn>
              <a:cxn ang="0">
                <a:pos x="2003" y="32"/>
              </a:cxn>
            </a:cxnLst>
            <a:rect l="0" t="0" r="r" b="b"/>
            <a:pathLst>
              <a:path w="2191" h="955">
                <a:moveTo>
                  <a:pt x="2003" y="32"/>
                </a:moveTo>
                <a:cubicBezTo>
                  <a:pt x="2081" y="0"/>
                  <a:pt x="2191" y="74"/>
                  <a:pt x="2162" y="162"/>
                </a:cubicBezTo>
                <a:cubicBezTo>
                  <a:pt x="2133" y="250"/>
                  <a:pt x="2018" y="434"/>
                  <a:pt x="1826" y="563"/>
                </a:cubicBezTo>
                <a:cubicBezTo>
                  <a:pt x="1634" y="692"/>
                  <a:pt x="1256" y="915"/>
                  <a:pt x="1007" y="935"/>
                </a:cubicBezTo>
                <a:cubicBezTo>
                  <a:pt x="758" y="955"/>
                  <a:pt x="495" y="695"/>
                  <a:pt x="331" y="682"/>
                </a:cubicBezTo>
                <a:cubicBezTo>
                  <a:pt x="167" y="669"/>
                  <a:pt x="50" y="896"/>
                  <a:pt x="25" y="859"/>
                </a:cubicBezTo>
                <a:cubicBezTo>
                  <a:pt x="0" y="822"/>
                  <a:pt x="84" y="541"/>
                  <a:pt x="180" y="457"/>
                </a:cubicBezTo>
                <a:cubicBezTo>
                  <a:pt x="276" y="373"/>
                  <a:pt x="557" y="336"/>
                  <a:pt x="599" y="354"/>
                </a:cubicBezTo>
                <a:cubicBezTo>
                  <a:pt x="641" y="372"/>
                  <a:pt x="393" y="504"/>
                  <a:pt x="431" y="563"/>
                </a:cubicBezTo>
                <a:cubicBezTo>
                  <a:pt x="469" y="622"/>
                  <a:pt x="709" y="679"/>
                  <a:pt x="827" y="710"/>
                </a:cubicBezTo>
                <a:cubicBezTo>
                  <a:pt x="945" y="741"/>
                  <a:pt x="992" y="806"/>
                  <a:pt x="1137" y="747"/>
                </a:cubicBezTo>
                <a:cubicBezTo>
                  <a:pt x="1282" y="688"/>
                  <a:pt x="1553" y="475"/>
                  <a:pt x="1695" y="354"/>
                </a:cubicBezTo>
                <a:cubicBezTo>
                  <a:pt x="1837" y="233"/>
                  <a:pt x="1925" y="64"/>
                  <a:pt x="2003" y="32"/>
                </a:cubicBezTo>
                <a:close/>
              </a:path>
            </a:pathLst>
          </a:custGeom>
          <a:solidFill>
            <a:srgbClr val="FFFF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228" name="Freeform 132"/>
          <p:cNvSpPr>
            <a:spLocks/>
          </p:cNvSpPr>
          <p:nvPr/>
        </p:nvSpPr>
        <p:spPr bwMode="auto">
          <a:xfrm>
            <a:off x="5357818" y="3500438"/>
            <a:ext cx="1071570" cy="1490667"/>
          </a:xfrm>
          <a:custGeom>
            <a:avLst/>
            <a:gdLst/>
            <a:ahLst/>
            <a:cxnLst>
              <a:cxn ang="0">
                <a:pos x="19" y="120"/>
              </a:cxn>
              <a:cxn ang="0">
                <a:pos x="278" y="8"/>
              </a:cxn>
              <a:cxn ang="0">
                <a:pos x="522" y="166"/>
              </a:cxn>
              <a:cxn ang="0">
                <a:pos x="278" y="185"/>
              </a:cxn>
              <a:cxn ang="0">
                <a:pos x="278" y="965"/>
              </a:cxn>
              <a:cxn ang="0">
                <a:pos x="111" y="1095"/>
              </a:cxn>
              <a:cxn ang="0">
                <a:pos x="166" y="204"/>
              </a:cxn>
              <a:cxn ang="0">
                <a:pos x="19" y="120"/>
              </a:cxn>
            </a:cxnLst>
            <a:rect l="0" t="0" r="r" b="b"/>
            <a:pathLst>
              <a:path w="522" h="1222">
                <a:moveTo>
                  <a:pt x="19" y="120"/>
                </a:moveTo>
                <a:cubicBezTo>
                  <a:pt x="38" y="87"/>
                  <a:pt x="194" y="0"/>
                  <a:pt x="278" y="8"/>
                </a:cubicBezTo>
                <a:cubicBezTo>
                  <a:pt x="362" y="16"/>
                  <a:pt x="522" y="137"/>
                  <a:pt x="522" y="166"/>
                </a:cubicBezTo>
                <a:cubicBezTo>
                  <a:pt x="522" y="195"/>
                  <a:pt x="319" y="52"/>
                  <a:pt x="278" y="185"/>
                </a:cubicBezTo>
                <a:cubicBezTo>
                  <a:pt x="237" y="318"/>
                  <a:pt x="306" y="813"/>
                  <a:pt x="278" y="965"/>
                </a:cubicBezTo>
                <a:cubicBezTo>
                  <a:pt x="250" y="1117"/>
                  <a:pt x="130" y="1222"/>
                  <a:pt x="111" y="1095"/>
                </a:cubicBezTo>
                <a:cubicBezTo>
                  <a:pt x="92" y="968"/>
                  <a:pt x="180" y="359"/>
                  <a:pt x="166" y="204"/>
                </a:cubicBezTo>
                <a:cubicBezTo>
                  <a:pt x="152" y="49"/>
                  <a:pt x="0" y="153"/>
                  <a:pt x="19" y="12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229" name="Freeform 133"/>
          <p:cNvSpPr>
            <a:spLocks/>
          </p:cNvSpPr>
          <p:nvPr/>
        </p:nvSpPr>
        <p:spPr bwMode="auto">
          <a:xfrm rot="5175663">
            <a:off x="4425177" y="4484102"/>
            <a:ext cx="617540" cy="1000132"/>
          </a:xfrm>
          <a:custGeom>
            <a:avLst/>
            <a:gdLst/>
            <a:ahLst/>
            <a:cxnLst>
              <a:cxn ang="0">
                <a:pos x="19" y="120"/>
              </a:cxn>
              <a:cxn ang="0">
                <a:pos x="278" y="8"/>
              </a:cxn>
              <a:cxn ang="0">
                <a:pos x="522" y="166"/>
              </a:cxn>
              <a:cxn ang="0">
                <a:pos x="278" y="185"/>
              </a:cxn>
              <a:cxn ang="0">
                <a:pos x="278" y="965"/>
              </a:cxn>
              <a:cxn ang="0">
                <a:pos x="111" y="1095"/>
              </a:cxn>
              <a:cxn ang="0">
                <a:pos x="166" y="204"/>
              </a:cxn>
              <a:cxn ang="0">
                <a:pos x="19" y="120"/>
              </a:cxn>
            </a:cxnLst>
            <a:rect l="0" t="0" r="r" b="b"/>
            <a:pathLst>
              <a:path w="522" h="1222">
                <a:moveTo>
                  <a:pt x="19" y="120"/>
                </a:moveTo>
                <a:cubicBezTo>
                  <a:pt x="38" y="87"/>
                  <a:pt x="194" y="0"/>
                  <a:pt x="278" y="8"/>
                </a:cubicBezTo>
                <a:cubicBezTo>
                  <a:pt x="362" y="16"/>
                  <a:pt x="522" y="137"/>
                  <a:pt x="522" y="166"/>
                </a:cubicBezTo>
                <a:cubicBezTo>
                  <a:pt x="522" y="195"/>
                  <a:pt x="319" y="52"/>
                  <a:pt x="278" y="185"/>
                </a:cubicBezTo>
                <a:cubicBezTo>
                  <a:pt x="237" y="318"/>
                  <a:pt x="306" y="813"/>
                  <a:pt x="278" y="965"/>
                </a:cubicBezTo>
                <a:cubicBezTo>
                  <a:pt x="250" y="1117"/>
                  <a:pt x="130" y="1222"/>
                  <a:pt x="111" y="1095"/>
                </a:cubicBezTo>
                <a:cubicBezTo>
                  <a:pt x="92" y="968"/>
                  <a:pt x="180" y="359"/>
                  <a:pt x="166" y="204"/>
                </a:cubicBezTo>
                <a:cubicBezTo>
                  <a:pt x="152" y="49"/>
                  <a:pt x="0" y="153"/>
                  <a:pt x="19" y="120"/>
                </a:cubicBezTo>
                <a:close/>
              </a:path>
            </a:pathLst>
          </a:custGeom>
          <a:solidFill>
            <a:srgbClr val="FFFF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89" name="Freeform 133"/>
          <p:cNvSpPr>
            <a:spLocks/>
          </p:cNvSpPr>
          <p:nvPr/>
        </p:nvSpPr>
        <p:spPr bwMode="auto">
          <a:xfrm rot="16200000">
            <a:off x="6406370" y="4452150"/>
            <a:ext cx="617540" cy="1000132"/>
          </a:xfrm>
          <a:custGeom>
            <a:avLst/>
            <a:gdLst/>
            <a:ahLst/>
            <a:cxnLst>
              <a:cxn ang="0">
                <a:pos x="19" y="120"/>
              </a:cxn>
              <a:cxn ang="0">
                <a:pos x="278" y="8"/>
              </a:cxn>
              <a:cxn ang="0">
                <a:pos x="522" y="166"/>
              </a:cxn>
              <a:cxn ang="0">
                <a:pos x="278" y="185"/>
              </a:cxn>
              <a:cxn ang="0">
                <a:pos x="278" y="965"/>
              </a:cxn>
              <a:cxn ang="0">
                <a:pos x="111" y="1095"/>
              </a:cxn>
              <a:cxn ang="0">
                <a:pos x="166" y="204"/>
              </a:cxn>
              <a:cxn ang="0">
                <a:pos x="19" y="120"/>
              </a:cxn>
            </a:cxnLst>
            <a:rect l="0" t="0" r="r" b="b"/>
            <a:pathLst>
              <a:path w="522" h="1222">
                <a:moveTo>
                  <a:pt x="19" y="120"/>
                </a:moveTo>
                <a:cubicBezTo>
                  <a:pt x="38" y="87"/>
                  <a:pt x="194" y="0"/>
                  <a:pt x="278" y="8"/>
                </a:cubicBezTo>
                <a:cubicBezTo>
                  <a:pt x="362" y="16"/>
                  <a:pt x="522" y="137"/>
                  <a:pt x="522" y="166"/>
                </a:cubicBezTo>
                <a:cubicBezTo>
                  <a:pt x="522" y="195"/>
                  <a:pt x="319" y="52"/>
                  <a:pt x="278" y="185"/>
                </a:cubicBezTo>
                <a:cubicBezTo>
                  <a:pt x="237" y="318"/>
                  <a:pt x="306" y="813"/>
                  <a:pt x="278" y="965"/>
                </a:cubicBezTo>
                <a:cubicBezTo>
                  <a:pt x="250" y="1117"/>
                  <a:pt x="130" y="1222"/>
                  <a:pt x="111" y="1095"/>
                </a:cubicBezTo>
                <a:cubicBezTo>
                  <a:pt x="92" y="968"/>
                  <a:pt x="180" y="359"/>
                  <a:pt x="166" y="204"/>
                </a:cubicBezTo>
                <a:cubicBezTo>
                  <a:pt x="152" y="49"/>
                  <a:pt x="0" y="153"/>
                  <a:pt x="19" y="120"/>
                </a:cubicBezTo>
                <a:close/>
              </a:path>
            </a:pathLst>
          </a:custGeom>
          <a:solidFill>
            <a:srgbClr val="FFFF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90" name="289 Elipse"/>
          <p:cNvSpPr/>
          <p:nvPr/>
        </p:nvSpPr>
        <p:spPr>
          <a:xfrm>
            <a:off x="5214942" y="4357694"/>
            <a:ext cx="1214446" cy="1071570"/>
          </a:xfrm>
          <a:prstGeom prst="ellipse">
            <a:avLst/>
          </a:prstGeom>
          <a:noFill/>
          <a:ln w="381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rgbClr val="FF0000"/>
                </a:solidFill>
              </a:ln>
              <a:noFill/>
            </a:endParaRPr>
          </a:p>
        </p:txBody>
      </p:sp>
      <p:sp>
        <p:nvSpPr>
          <p:cNvPr id="291" name="290 CuadroTexto"/>
          <p:cNvSpPr txBox="1"/>
          <p:nvPr/>
        </p:nvSpPr>
        <p:spPr>
          <a:xfrm>
            <a:off x="3743178" y="1441905"/>
            <a:ext cx="375726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dirty="0" smtClean="0">
                <a:latin typeface="Comic Sans MS" pitchFamily="66" charset="0"/>
              </a:rPr>
              <a:t>Ten cuidado con las corrientes de retorno que suelen formarse en lugares donde no hay oleaje.</a:t>
            </a:r>
          </a:p>
        </p:txBody>
      </p:sp>
      <p:grpSp>
        <p:nvGrpSpPr>
          <p:cNvPr id="4230" name="Group 134"/>
          <p:cNvGrpSpPr>
            <a:grpSpLocks/>
          </p:cNvGrpSpPr>
          <p:nvPr/>
        </p:nvGrpSpPr>
        <p:grpSpPr bwMode="auto">
          <a:xfrm>
            <a:off x="7715272" y="1714488"/>
            <a:ext cx="928694" cy="714380"/>
            <a:chOff x="1721" y="4968"/>
            <a:chExt cx="2573" cy="1480"/>
          </a:xfrm>
        </p:grpSpPr>
        <p:sp>
          <p:nvSpPr>
            <p:cNvPr id="4231" name="Freeform 135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32" name="Freeform 136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33" name="Oval 137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34" name="Freeform 138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35" name="Freeform 139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36" name="Freeform 140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37" name="Freeform 141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4238" name="Group 142"/>
          <p:cNvGrpSpPr>
            <a:grpSpLocks/>
          </p:cNvGrpSpPr>
          <p:nvPr/>
        </p:nvGrpSpPr>
        <p:grpSpPr bwMode="auto">
          <a:xfrm>
            <a:off x="1714480" y="1785926"/>
            <a:ext cx="1789112" cy="746125"/>
            <a:chOff x="1814" y="9094"/>
            <a:chExt cx="3256" cy="2143"/>
          </a:xfrm>
        </p:grpSpPr>
        <p:sp>
          <p:nvSpPr>
            <p:cNvPr id="4239" name="Freeform 143"/>
            <p:cNvSpPr>
              <a:spLocks/>
            </p:cNvSpPr>
            <p:nvPr/>
          </p:nvSpPr>
          <p:spPr bwMode="auto">
            <a:xfrm>
              <a:off x="1814" y="9094"/>
              <a:ext cx="3217" cy="2143"/>
            </a:xfrm>
            <a:custGeom>
              <a:avLst/>
              <a:gdLst/>
              <a:ahLst/>
              <a:cxnLst>
                <a:cxn ang="0">
                  <a:pos x="16" y="1804"/>
                </a:cxn>
                <a:cxn ang="0">
                  <a:pos x="131" y="1739"/>
                </a:cxn>
                <a:cxn ang="0">
                  <a:pos x="243" y="1794"/>
                </a:cxn>
                <a:cxn ang="0">
                  <a:pos x="360" y="1739"/>
                </a:cxn>
                <a:cxn ang="0">
                  <a:pos x="426" y="1590"/>
                </a:cxn>
                <a:cxn ang="0">
                  <a:pos x="742" y="1646"/>
                </a:cxn>
                <a:cxn ang="0">
                  <a:pos x="880" y="1478"/>
                </a:cxn>
                <a:cxn ang="0">
                  <a:pos x="1183" y="1553"/>
                </a:cxn>
                <a:cxn ang="0">
                  <a:pos x="1381" y="1497"/>
                </a:cxn>
                <a:cxn ang="0">
                  <a:pos x="1338" y="1311"/>
                </a:cxn>
                <a:cxn ang="0">
                  <a:pos x="1535" y="1255"/>
                </a:cxn>
                <a:cxn ang="0">
                  <a:pos x="1561" y="1032"/>
                </a:cxn>
                <a:cxn ang="0">
                  <a:pos x="1747" y="828"/>
                </a:cxn>
                <a:cxn ang="0">
                  <a:pos x="1720" y="540"/>
                </a:cxn>
                <a:cxn ang="0">
                  <a:pos x="1809" y="475"/>
                </a:cxn>
                <a:cxn ang="0">
                  <a:pos x="1880" y="224"/>
                </a:cxn>
                <a:cxn ang="0">
                  <a:pos x="2073" y="215"/>
                </a:cxn>
                <a:cxn ang="0">
                  <a:pos x="2270" y="20"/>
                </a:cxn>
                <a:cxn ang="0">
                  <a:pos x="2447" y="94"/>
                </a:cxn>
                <a:cxn ang="0">
                  <a:pos x="2447" y="308"/>
                </a:cxn>
                <a:cxn ang="0">
                  <a:pos x="2699" y="317"/>
                </a:cxn>
                <a:cxn ang="0">
                  <a:pos x="2772" y="559"/>
                </a:cxn>
                <a:cxn ang="0">
                  <a:pos x="2889" y="800"/>
                </a:cxn>
                <a:cxn ang="0">
                  <a:pos x="2772" y="967"/>
                </a:cxn>
                <a:cxn ang="0">
                  <a:pos x="2864" y="1135"/>
                </a:cxn>
                <a:cxn ang="0">
                  <a:pos x="2674" y="1237"/>
                </a:cxn>
                <a:cxn ang="0">
                  <a:pos x="2978" y="1255"/>
                </a:cxn>
                <a:cxn ang="0">
                  <a:pos x="3050" y="1423"/>
                </a:cxn>
                <a:cxn ang="0">
                  <a:pos x="3193" y="1543"/>
                </a:cxn>
                <a:cxn ang="0">
                  <a:pos x="3193" y="1766"/>
                </a:cxn>
                <a:cxn ang="0">
                  <a:pos x="3082" y="1887"/>
                </a:cxn>
                <a:cxn ang="0">
                  <a:pos x="2432" y="1980"/>
                </a:cxn>
                <a:cxn ang="0">
                  <a:pos x="1639" y="2045"/>
                </a:cxn>
                <a:cxn ang="0">
                  <a:pos x="1381" y="2054"/>
                </a:cxn>
                <a:cxn ang="0">
                  <a:pos x="1381" y="1980"/>
                </a:cxn>
                <a:cxn ang="0">
                  <a:pos x="1098" y="1943"/>
                </a:cxn>
                <a:cxn ang="0">
                  <a:pos x="956" y="2027"/>
                </a:cxn>
                <a:cxn ang="0">
                  <a:pos x="602" y="2017"/>
                </a:cxn>
                <a:cxn ang="0">
                  <a:pos x="508" y="2138"/>
                </a:cxn>
                <a:cxn ang="0">
                  <a:pos x="183" y="1989"/>
                </a:cxn>
                <a:cxn ang="0">
                  <a:pos x="34" y="2008"/>
                </a:cxn>
                <a:cxn ang="0">
                  <a:pos x="16" y="1804"/>
                </a:cxn>
              </a:cxnLst>
              <a:rect l="0" t="0" r="r" b="b"/>
              <a:pathLst>
                <a:path w="3217" h="2143">
                  <a:moveTo>
                    <a:pt x="16" y="1804"/>
                  </a:moveTo>
                  <a:cubicBezTo>
                    <a:pt x="32" y="1759"/>
                    <a:pt x="93" y="1741"/>
                    <a:pt x="131" y="1739"/>
                  </a:cubicBezTo>
                  <a:cubicBezTo>
                    <a:pt x="169" y="1737"/>
                    <a:pt x="205" y="1794"/>
                    <a:pt x="243" y="1794"/>
                  </a:cubicBezTo>
                  <a:cubicBezTo>
                    <a:pt x="281" y="1794"/>
                    <a:pt x="330" y="1773"/>
                    <a:pt x="360" y="1739"/>
                  </a:cubicBezTo>
                  <a:cubicBezTo>
                    <a:pt x="390" y="1705"/>
                    <a:pt x="362" y="1605"/>
                    <a:pt x="426" y="1590"/>
                  </a:cubicBezTo>
                  <a:cubicBezTo>
                    <a:pt x="490" y="1575"/>
                    <a:pt x="666" y="1665"/>
                    <a:pt x="742" y="1646"/>
                  </a:cubicBezTo>
                  <a:cubicBezTo>
                    <a:pt x="818" y="1627"/>
                    <a:pt x="806" y="1494"/>
                    <a:pt x="880" y="1478"/>
                  </a:cubicBezTo>
                  <a:cubicBezTo>
                    <a:pt x="954" y="1462"/>
                    <a:pt x="1100" y="1550"/>
                    <a:pt x="1183" y="1553"/>
                  </a:cubicBezTo>
                  <a:cubicBezTo>
                    <a:pt x="1266" y="1556"/>
                    <a:pt x="1355" y="1537"/>
                    <a:pt x="1381" y="1497"/>
                  </a:cubicBezTo>
                  <a:cubicBezTo>
                    <a:pt x="1407" y="1457"/>
                    <a:pt x="1312" y="1351"/>
                    <a:pt x="1338" y="1311"/>
                  </a:cubicBezTo>
                  <a:cubicBezTo>
                    <a:pt x="1364" y="1271"/>
                    <a:pt x="1498" y="1302"/>
                    <a:pt x="1535" y="1255"/>
                  </a:cubicBezTo>
                  <a:cubicBezTo>
                    <a:pt x="1572" y="1208"/>
                    <a:pt x="1526" y="1103"/>
                    <a:pt x="1561" y="1032"/>
                  </a:cubicBezTo>
                  <a:cubicBezTo>
                    <a:pt x="1596" y="961"/>
                    <a:pt x="1721" y="910"/>
                    <a:pt x="1747" y="828"/>
                  </a:cubicBezTo>
                  <a:cubicBezTo>
                    <a:pt x="1773" y="746"/>
                    <a:pt x="1710" y="599"/>
                    <a:pt x="1720" y="540"/>
                  </a:cubicBezTo>
                  <a:cubicBezTo>
                    <a:pt x="1730" y="481"/>
                    <a:pt x="1782" y="528"/>
                    <a:pt x="1809" y="475"/>
                  </a:cubicBezTo>
                  <a:cubicBezTo>
                    <a:pt x="1836" y="422"/>
                    <a:pt x="1836" y="267"/>
                    <a:pt x="1880" y="224"/>
                  </a:cubicBezTo>
                  <a:cubicBezTo>
                    <a:pt x="1924" y="181"/>
                    <a:pt x="2008" y="249"/>
                    <a:pt x="2073" y="215"/>
                  </a:cubicBezTo>
                  <a:cubicBezTo>
                    <a:pt x="2138" y="181"/>
                    <a:pt x="2208" y="40"/>
                    <a:pt x="2270" y="20"/>
                  </a:cubicBezTo>
                  <a:cubicBezTo>
                    <a:pt x="2332" y="0"/>
                    <a:pt x="2417" y="46"/>
                    <a:pt x="2447" y="94"/>
                  </a:cubicBezTo>
                  <a:cubicBezTo>
                    <a:pt x="2477" y="142"/>
                    <a:pt x="2405" y="271"/>
                    <a:pt x="2447" y="308"/>
                  </a:cubicBezTo>
                  <a:cubicBezTo>
                    <a:pt x="2489" y="345"/>
                    <a:pt x="2645" y="275"/>
                    <a:pt x="2699" y="317"/>
                  </a:cubicBezTo>
                  <a:cubicBezTo>
                    <a:pt x="2753" y="359"/>
                    <a:pt x="2740" y="479"/>
                    <a:pt x="2772" y="559"/>
                  </a:cubicBezTo>
                  <a:cubicBezTo>
                    <a:pt x="2804" y="639"/>
                    <a:pt x="2889" y="732"/>
                    <a:pt x="2889" y="800"/>
                  </a:cubicBezTo>
                  <a:cubicBezTo>
                    <a:pt x="2889" y="868"/>
                    <a:pt x="2776" y="911"/>
                    <a:pt x="2772" y="967"/>
                  </a:cubicBezTo>
                  <a:cubicBezTo>
                    <a:pt x="2768" y="1023"/>
                    <a:pt x="2880" y="1090"/>
                    <a:pt x="2864" y="1135"/>
                  </a:cubicBezTo>
                  <a:cubicBezTo>
                    <a:pt x="2848" y="1180"/>
                    <a:pt x="2655" y="1217"/>
                    <a:pt x="2674" y="1237"/>
                  </a:cubicBezTo>
                  <a:cubicBezTo>
                    <a:pt x="2693" y="1257"/>
                    <a:pt x="2915" y="1224"/>
                    <a:pt x="2978" y="1255"/>
                  </a:cubicBezTo>
                  <a:cubicBezTo>
                    <a:pt x="3041" y="1286"/>
                    <a:pt x="3014" y="1375"/>
                    <a:pt x="3050" y="1423"/>
                  </a:cubicBezTo>
                  <a:cubicBezTo>
                    <a:pt x="3086" y="1471"/>
                    <a:pt x="3169" y="1486"/>
                    <a:pt x="3193" y="1543"/>
                  </a:cubicBezTo>
                  <a:cubicBezTo>
                    <a:pt x="3217" y="1600"/>
                    <a:pt x="3211" y="1709"/>
                    <a:pt x="3193" y="1766"/>
                  </a:cubicBezTo>
                  <a:cubicBezTo>
                    <a:pt x="3175" y="1823"/>
                    <a:pt x="3209" y="1851"/>
                    <a:pt x="3082" y="1887"/>
                  </a:cubicBezTo>
                  <a:cubicBezTo>
                    <a:pt x="2955" y="1923"/>
                    <a:pt x="2672" y="1954"/>
                    <a:pt x="2432" y="1980"/>
                  </a:cubicBezTo>
                  <a:cubicBezTo>
                    <a:pt x="2192" y="2006"/>
                    <a:pt x="1814" y="2033"/>
                    <a:pt x="1639" y="2045"/>
                  </a:cubicBezTo>
                  <a:cubicBezTo>
                    <a:pt x="1464" y="2057"/>
                    <a:pt x="1424" y="2065"/>
                    <a:pt x="1381" y="2054"/>
                  </a:cubicBezTo>
                  <a:cubicBezTo>
                    <a:pt x="1338" y="2043"/>
                    <a:pt x="1428" y="1998"/>
                    <a:pt x="1381" y="1980"/>
                  </a:cubicBezTo>
                  <a:cubicBezTo>
                    <a:pt x="1334" y="1962"/>
                    <a:pt x="1169" y="1935"/>
                    <a:pt x="1098" y="1943"/>
                  </a:cubicBezTo>
                  <a:cubicBezTo>
                    <a:pt x="1027" y="1951"/>
                    <a:pt x="1039" y="2015"/>
                    <a:pt x="956" y="2027"/>
                  </a:cubicBezTo>
                  <a:cubicBezTo>
                    <a:pt x="873" y="2039"/>
                    <a:pt x="677" y="1998"/>
                    <a:pt x="602" y="2017"/>
                  </a:cubicBezTo>
                  <a:cubicBezTo>
                    <a:pt x="527" y="2036"/>
                    <a:pt x="578" y="2143"/>
                    <a:pt x="508" y="2138"/>
                  </a:cubicBezTo>
                  <a:cubicBezTo>
                    <a:pt x="438" y="2133"/>
                    <a:pt x="262" y="2011"/>
                    <a:pt x="183" y="1989"/>
                  </a:cubicBezTo>
                  <a:cubicBezTo>
                    <a:pt x="104" y="1967"/>
                    <a:pt x="59" y="2042"/>
                    <a:pt x="34" y="2008"/>
                  </a:cubicBezTo>
                  <a:cubicBezTo>
                    <a:pt x="9" y="1974"/>
                    <a:pt x="0" y="1849"/>
                    <a:pt x="16" y="1804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40" name="Freeform 144"/>
            <p:cNvSpPr>
              <a:spLocks/>
            </p:cNvSpPr>
            <p:nvPr/>
          </p:nvSpPr>
          <p:spPr bwMode="auto">
            <a:xfrm>
              <a:off x="3138" y="10122"/>
              <a:ext cx="1932" cy="1060"/>
            </a:xfrm>
            <a:custGeom>
              <a:avLst/>
              <a:gdLst/>
              <a:ahLst/>
              <a:cxnLst>
                <a:cxn ang="0">
                  <a:pos x="150" y="1054"/>
                </a:cxn>
                <a:cxn ang="0">
                  <a:pos x="52" y="952"/>
                </a:cxn>
                <a:cxn ang="0">
                  <a:pos x="268" y="850"/>
                </a:cxn>
                <a:cxn ang="0">
                  <a:pos x="318" y="701"/>
                </a:cxn>
                <a:cxn ang="0">
                  <a:pos x="190" y="590"/>
                </a:cxn>
                <a:cxn ang="0">
                  <a:pos x="423" y="385"/>
                </a:cxn>
                <a:cxn ang="0">
                  <a:pos x="643" y="432"/>
                </a:cxn>
                <a:cxn ang="0">
                  <a:pos x="799" y="339"/>
                </a:cxn>
                <a:cxn ang="0">
                  <a:pos x="890" y="60"/>
                </a:cxn>
                <a:cxn ang="0">
                  <a:pos x="1034" y="116"/>
                </a:cxn>
                <a:cxn ang="0">
                  <a:pos x="1211" y="32"/>
                </a:cxn>
                <a:cxn ang="0">
                  <a:pos x="1259" y="311"/>
                </a:cxn>
                <a:cxn ang="0">
                  <a:pos x="1350" y="200"/>
                </a:cxn>
                <a:cxn ang="0">
                  <a:pos x="1515" y="255"/>
                </a:cxn>
                <a:cxn ang="0">
                  <a:pos x="1651" y="237"/>
                </a:cxn>
                <a:cxn ang="0">
                  <a:pos x="1775" y="395"/>
                </a:cxn>
                <a:cxn ang="0">
                  <a:pos x="1746" y="497"/>
                </a:cxn>
                <a:cxn ang="0">
                  <a:pos x="1893" y="636"/>
                </a:cxn>
                <a:cxn ang="0">
                  <a:pos x="1803" y="692"/>
                </a:cxn>
                <a:cxn ang="0">
                  <a:pos x="1894" y="766"/>
                </a:cxn>
                <a:cxn ang="0">
                  <a:pos x="1775" y="878"/>
                </a:cxn>
                <a:cxn ang="0">
                  <a:pos x="949" y="989"/>
                </a:cxn>
                <a:cxn ang="0">
                  <a:pos x="150" y="1054"/>
                </a:cxn>
              </a:cxnLst>
              <a:rect l="0" t="0" r="r" b="b"/>
              <a:pathLst>
                <a:path w="1932" h="1060">
                  <a:moveTo>
                    <a:pt x="150" y="1054"/>
                  </a:moveTo>
                  <a:cubicBezTo>
                    <a:pt x="0" y="1048"/>
                    <a:pt x="32" y="986"/>
                    <a:pt x="52" y="952"/>
                  </a:cubicBezTo>
                  <a:cubicBezTo>
                    <a:pt x="72" y="918"/>
                    <a:pt x="224" y="892"/>
                    <a:pt x="268" y="850"/>
                  </a:cubicBezTo>
                  <a:cubicBezTo>
                    <a:pt x="312" y="808"/>
                    <a:pt x="331" y="744"/>
                    <a:pt x="318" y="701"/>
                  </a:cubicBezTo>
                  <a:cubicBezTo>
                    <a:pt x="305" y="658"/>
                    <a:pt x="173" y="643"/>
                    <a:pt x="190" y="590"/>
                  </a:cubicBezTo>
                  <a:cubicBezTo>
                    <a:pt x="207" y="537"/>
                    <a:pt x="348" y="411"/>
                    <a:pt x="423" y="385"/>
                  </a:cubicBezTo>
                  <a:cubicBezTo>
                    <a:pt x="498" y="359"/>
                    <a:pt x="580" y="440"/>
                    <a:pt x="643" y="432"/>
                  </a:cubicBezTo>
                  <a:cubicBezTo>
                    <a:pt x="706" y="424"/>
                    <a:pt x="758" y="401"/>
                    <a:pt x="799" y="339"/>
                  </a:cubicBezTo>
                  <a:cubicBezTo>
                    <a:pt x="840" y="277"/>
                    <a:pt x="851" y="97"/>
                    <a:pt x="890" y="60"/>
                  </a:cubicBezTo>
                  <a:cubicBezTo>
                    <a:pt x="929" y="23"/>
                    <a:pt x="981" y="121"/>
                    <a:pt x="1034" y="116"/>
                  </a:cubicBezTo>
                  <a:cubicBezTo>
                    <a:pt x="1087" y="111"/>
                    <a:pt x="1174" y="0"/>
                    <a:pt x="1211" y="32"/>
                  </a:cubicBezTo>
                  <a:cubicBezTo>
                    <a:pt x="1248" y="64"/>
                    <a:pt x="1236" y="283"/>
                    <a:pt x="1259" y="311"/>
                  </a:cubicBezTo>
                  <a:cubicBezTo>
                    <a:pt x="1282" y="339"/>
                    <a:pt x="1307" y="209"/>
                    <a:pt x="1350" y="200"/>
                  </a:cubicBezTo>
                  <a:cubicBezTo>
                    <a:pt x="1393" y="191"/>
                    <a:pt x="1465" y="249"/>
                    <a:pt x="1515" y="255"/>
                  </a:cubicBezTo>
                  <a:cubicBezTo>
                    <a:pt x="1565" y="261"/>
                    <a:pt x="1608" y="214"/>
                    <a:pt x="1651" y="237"/>
                  </a:cubicBezTo>
                  <a:cubicBezTo>
                    <a:pt x="1694" y="260"/>
                    <a:pt x="1759" y="352"/>
                    <a:pt x="1775" y="395"/>
                  </a:cubicBezTo>
                  <a:cubicBezTo>
                    <a:pt x="1791" y="438"/>
                    <a:pt x="1726" y="457"/>
                    <a:pt x="1746" y="497"/>
                  </a:cubicBezTo>
                  <a:cubicBezTo>
                    <a:pt x="1766" y="537"/>
                    <a:pt x="1884" y="604"/>
                    <a:pt x="1893" y="636"/>
                  </a:cubicBezTo>
                  <a:cubicBezTo>
                    <a:pt x="1902" y="668"/>
                    <a:pt x="1803" y="670"/>
                    <a:pt x="1803" y="692"/>
                  </a:cubicBezTo>
                  <a:cubicBezTo>
                    <a:pt x="1803" y="714"/>
                    <a:pt x="1899" y="735"/>
                    <a:pt x="1894" y="766"/>
                  </a:cubicBezTo>
                  <a:cubicBezTo>
                    <a:pt x="1889" y="797"/>
                    <a:pt x="1932" y="841"/>
                    <a:pt x="1775" y="878"/>
                  </a:cubicBezTo>
                  <a:cubicBezTo>
                    <a:pt x="1618" y="915"/>
                    <a:pt x="1221" y="963"/>
                    <a:pt x="949" y="989"/>
                  </a:cubicBezTo>
                  <a:cubicBezTo>
                    <a:pt x="677" y="1015"/>
                    <a:pt x="300" y="1060"/>
                    <a:pt x="150" y="1054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4241" name="Group 145"/>
          <p:cNvGrpSpPr>
            <a:grpSpLocks/>
          </p:cNvGrpSpPr>
          <p:nvPr/>
        </p:nvGrpSpPr>
        <p:grpSpPr bwMode="auto">
          <a:xfrm>
            <a:off x="1500166" y="1500174"/>
            <a:ext cx="884237" cy="419100"/>
            <a:chOff x="3752" y="2465"/>
            <a:chExt cx="1794" cy="1056"/>
          </a:xfrm>
        </p:grpSpPr>
        <p:sp>
          <p:nvSpPr>
            <p:cNvPr id="4242" name="Freeform 146"/>
            <p:cNvSpPr>
              <a:spLocks/>
            </p:cNvSpPr>
            <p:nvPr/>
          </p:nvSpPr>
          <p:spPr bwMode="auto">
            <a:xfrm>
              <a:off x="3752" y="2465"/>
              <a:ext cx="1794" cy="773"/>
            </a:xfrm>
            <a:custGeom>
              <a:avLst/>
              <a:gdLst/>
              <a:ahLst/>
              <a:cxnLst>
                <a:cxn ang="0">
                  <a:pos x="276" y="369"/>
                </a:cxn>
                <a:cxn ang="0">
                  <a:pos x="459" y="181"/>
                </a:cxn>
                <a:cxn ang="0">
                  <a:pos x="597" y="331"/>
                </a:cxn>
                <a:cxn ang="0">
                  <a:pos x="859" y="181"/>
                </a:cxn>
                <a:cxn ang="0">
                  <a:pos x="926" y="369"/>
                </a:cxn>
                <a:cxn ang="0">
                  <a:pos x="1218" y="248"/>
                </a:cxn>
                <a:cxn ang="0">
                  <a:pos x="1440" y="25"/>
                </a:cxn>
                <a:cxn ang="0">
                  <a:pos x="1777" y="99"/>
                </a:cxn>
                <a:cxn ang="0">
                  <a:pos x="1544" y="304"/>
                </a:cxn>
                <a:cxn ang="0">
                  <a:pos x="1556" y="480"/>
                </a:cxn>
                <a:cxn ang="0">
                  <a:pos x="1641" y="711"/>
                </a:cxn>
                <a:cxn ang="0">
                  <a:pos x="1323" y="768"/>
                </a:cxn>
                <a:cxn ang="0">
                  <a:pos x="926" y="681"/>
                </a:cxn>
                <a:cxn ang="0">
                  <a:pos x="736" y="711"/>
                </a:cxn>
                <a:cxn ang="0">
                  <a:pos x="396" y="711"/>
                </a:cxn>
                <a:cxn ang="0">
                  <a:pos x="57" y="681"/>
                </a:cxn>
                <a:cxn ang="0">
                  <a:pos x="103" y="545"/>
                </a:cxn>
                <a:cxn ang="0">
                  <a:pos x="29" y="266"/>
                </a:cxn>
                <a:cxn ang="0">
                  <a:pos x="276" y="369"/>
                </a:cxn>
              </a:cxnLst>
              <a:rect l="0" t="0" r="r" b="b"/>
              <a:pathLst>
                <a:path w="1794" h="773">
                  <a:moveTo>
                    <a:pt x="276" y="369"/>
                  </a:moveTo>
                  <a:cubicBezTo>
                    <a:pt x="348" y="355"/>
                    <a:pt x="406" y="187"/>
                    <a:pt x="459" y="181"/>
                  </a:cubicBezTo>
                  <a:cubicBezTo>
                    <a:pt x="512" y="175"/>
                    <a:pt x="530" y="331"/>
                    <a:pt x="597" y="331"/>
                  </a:cubicBezTo>
                  <a:cubicBezTo>
                    <a:pt x="664" y="331"/>
                    <a:pt x="804" y="175"/>
                    <a:pt x="859" y="181"/>
                  </a:cubicBezTo>
                  <a:cubicBezTo>
                    <a:pt x="914" y="187"/>
                    <a:pt x="866" y="358"/>
                    <a:pt x="926" y="369"/>
                  </a:cubicBezTo>
                  <a:cubicBezTo>
                    <a:pt x="986" y="380"/>
                    <a:pt x="1132" y="305"/>
                    <a:pt x="1218" y="248"/>
                  </a:cubicBezTo>
                  <a:cubicBezTo>
                    <a:pt x="1304" y="191"/>
                    <a:pt x="1347" y="50"/>
                    <a:pt x="1440" y="25"/>
                  </a:cubicBezTo>
                  <a:cubicBezTo>
                    <a:pt x="1533" y="0"/>
                    <a:pt x="1760" y="53"/>
                    <a:pt x="1777" y="99"/>
                  </a:cubicBezTo>
                  <a:cubicBezTo>
                    <a:pt x="1794" y="145"/>
                    <a:pt x="1581" y="241"/>
                    <a:pt x="1544" y="304"/>
                  </a:cubicBezTo>
                  <a:cubicBezTo>
                    <a:pt x="1507" y="367"/>
                    <a:pt x="1540" y="412"/>
                    <a:pt x="1556" y="480"/>
                  </a:cubicBezTo>
                  <a:cubicBezTo>
                    <a:pt x="1572" y="548"/>
                    <a:pt x="1680" y="663"/>
                    <a:pt x="1641" y="711"/>
                  </a:cubicBezTo>
                  <a:cubicBezTo>
                    <a:pt x="1602" y="759"/>
                    <a:pt x="1442" y="773"/>
                    <a:pt x="1323" y="768"/>
                  </a:cubicBezTo>
                  <a:cubicBezTo>
                    <a:pt x="1204" y="763"/>
                    <a:pt x="1024" y="691"/>
                    <a:pt x="926" y="681"/>
                  </a:cubicBezTo>
                  <a:cubicBezTo>
                    <a:pt x="828" y="671"/>
                    <a:pt x="824" y="706"/>
                    <a:pt x="736" y="711"/>
                  </a:cubicBezTo>
                  <a:cubicBezTo>
                    <a:pt x="648" y="716"/>
                    <a:pt x="509" y="716"/>
                    <a:pt x="396" y="711"/>
                  </a:cubicBezTo>
                  <a:cubicBezTo>
                    <a:pt x="283" y="706"/>
                    <a:pt x="106" y="709"/>
                    <a:pt x="57" y="681"/>
                  </a:cubicBezTo>
                  <a:cubicBezTo>
                    <a:pt x="8" y="653"/>
                    <a:pt x="108" y="614"/>
                    <a:pt x="103" y="545"/>
                  </a:cubicBezTo>
                  <a:cubicBezTo>
                    <a:pt x="98" y="476"/>
                    <a:pt x="0" y="294"/>
                    <a:pt x="29" y="266"/>
                  </a:cubicBezTo>
                  <a:cubicBezTo>
                    <a:pt x="58" y="238"/>
                    <a:pt x="204" y="383"/>
                    <a:pt x="276" y="369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43" name="Freeform 147"/>
            <p:cNvSpPr>
              <a:spLocks/>
            </p:cNvSpPr>
            <p:nvPr/>
          </p:nvSpPr>
          <p:spPr bwMode="auto">
            <a:xfrm>
              <a:off x="3762" y="2917"/>
              <a:ext cx="1208" cy="604"/>
            </a:xfrm>
            <a:custGeom>
              <a:avLst/>
              <a:gdLst/>
              <a:ahLst/>
              <a:cxnLst>
                <a:cxn ang="0">
                  <a:pos x="46" y="237"/>
                </a:cxn>
                <a:cxn ang="0">
                  <a:pos x="183" y="83"/>
                </a:cxn>
                <a:cxn ang="0">
                  <a:pos x="319" y="145"/>
                </a:cxn>
                <a:cxn ang="0">
                  <a:pos x="491" y="0"/>
                </a:cxn>
                <a:cxn ang="0">
                  <a:pos x="685" y="145"/>
                </a:cxn>
                <a:cxn ang="0">
                  <a:pos x="886" y="175"/>
                </a:cxn>
                <a:cxn ang="0">
                  <a:pos x="1128" y="401"/>
                </a:cxn>
                <a:cxn ang="0">
                  <a:pos x="747" y="401"/>
                </a:cxn>
                <a:cxn ang="0">
                  <a:pos x="271" y="520"/>
                </a:cxn>
                <a:cxn ang="0">
                  <a:pos x="127" y="401"/>
                </a:cxn>
                <a:cxn ang="0">
                  <a:pos x="9" y="355"/>
                </a:cxn>
                <a:cxn ang="0">
                  <a:pos x="75" y="175"/>
                </a:cxn>
              </a:cxnLst>
              <a:rect l="0" t="0" r="r" b="b"/>
              <a:pathLst>
                <a:path w="1151" h="520">
                  <a:moveTo>
                    <a:pt x="46" y="237"/>
                  </a:moveTo>
                  <a:cubicBezTo>
                    <a:pt x="92" y="167"/>
                    <a:pt x="138" y="98"/>
                    <a:pt x="183" y="83"/>
                  </a:cubicBezTo>
                  <a:cubicBezTo>
                    <a:pt x="228" y="68"/>
                    <a:pt x="268" y="159"/>
                    <a:pt x="319" y="145"/>
                  </a:cubicBezTo>
                  <a:cubicBezTo>
                    <a:pt x="370" y="131"/>
                    <a:pt x="430" y="0"/>
                    <a:pt x="491" y="0"/>
                  </a:cubicBezTo>
                  <a:cubicBezTo>
                    <a:pt x="552" y="0"/>
                    <a:pt x="619" y="116"/>
                    <a:pt x="685" y="145"/>
                  </a:cubicBezTo>
                  <a:cubicBezTo>
                    <a:pt x="751" y="174"/>
                    <a:pt x="812" y="132"/>
                    <a:pt x="886" y="175"/>
                  </a:cubicBezTo>
                  <a:cubicBezTo>
                    <a:pt x="960" y="218"/>
                    <a:pt x="1151" y="363"/>
                    <a:pt x="1128" y="401"/>
                  </a:cubicBezTo>
                  <a:cubicBezTo>
                    <a:pt x="1105" y="439"/>
                    <a:pt x="890" y="381"/>
                    <a:pt x="747" y="401"/>
                  </a:cubicBezTo>
                  <a:cubicBezTo>
                    <a:pt x="604" y="421"/>
                    <a:pt x="374" y="520"/>
                    <a:pt x="271" y="520"/>
                  </a:cubicBezTo>
                  <a:cubicBezTo>
                    <a:pt x="168" y="520"/>
                    <a:pt x="171" y="429"/>
                    <a:pt x="127" y="401"/>
                  </a:cubicBezTo>
                  <a:cubicBezTo>
                    <a:pt x="83" y="373"/>
                    <a:pt x="18" y="393"/>
                    <a:pt x="9" y="355"/>
                  </a:cubicBezTo>
                  <a:cubicBezTo>
                    <a:pt x="0" y="317"/>
                    <a:pt x="37" y="246"/>
                    <a:pt x="75" y="175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4244" name="Group 148"/>
          <p:cNvGrpSpPr>
            <a:grpSpLocks/>
          </p:cNvGrpSpPr>
          <p:nvPr/>
        </p:nvGrpSpPr>
        <p:grpSpPr bwMode="auto">
          <a:xfrm>
            <a:off x="343346" y="1706489"/>
            <a:ext cx="1270000" cy="1165225"/>
            <a:chOff x="2502" y="8107"/>
            <a:chExt cx="2808" cy="2523"/>
          </a:xfrm>
        </p:grpSpPr>
        <p:sp>
          <p:nvSpPr>
            <p:cNvPr id="4245" name="Freeform 149"/>
            <p:cNvSpPr>
              <a:spLocks/>
            </p:cNvSpPr>
            <p:nvPr/>
          </p:nvSpPr>
          <p:spPr bwMode="auto">
            <a:xfrm>
              <a:off x="2502" y="8107"/>
              <a:ext cx="2808" cy="2523"/>
            </a:xfrm>
            <a:custGeom>
              <a:avLst/>
              <a:gdLst/>
              <a:ahLst/>
              <a:cxnLst>
                <a:cxn ang="0">
                  <a:pos x="1032" y="654"/>
                </a:cxn>
                <a:cxn ang="0">
                  <a:pos x="507" y="96"/>
                </a:cxn>
                <a:cxn ang="0">
                  <a:pos x="682" y="737"/>
                </a:cxn>
                <a:cxn ang="0">
                  <a:pos x="0" y="802"/>
                </a:cxn>
                <a:cxn ang="0">
                  <a:pos x="682" y="1220"/>
                </a:cxn>
                <a:cxn ang="0">
                  <a:pos x="53" y="1731"/>
                </a:cxn>
                <a:cxn ang="0">
                  <a:pos x="777" y="1592"/>
                </a:cxn>
                <a:cxn ang="0">
                  <a:pos x="1192" y="2503"/>
                </a:cxn>
                <a:cxn ang="0">
                  <a:pos x="1167" y="1713"/>
                </a:cxn>
                <a:cxn ang="0">
                  <a:pos x="2201" y="2270"/>
                </a:cxn>
                <a:cxn ang="0">
                  <a:pos x="1603" y="1583"/>
                </a:cxn>
                <a:cxn ang="0">
                  <a:pos x="2793" y="1648"/>
                </a:cxn>
                <a:cxn ang="0">
                  <a:pos x="1692" y="1100"/>
                </a:cxn>
                <a:cxn ang="0">
                  <a:pos x="2374" y="849"/>
                </a:cxn>
                <a:cxn ang="0">
                  <a:pos x="1720" y="830"/>
                </a:cxn>
                <a:cxn ang="0">
                  <a:pos x="1830" y="31"/>
                </a:cxn>
                <a:cxn ang="0">
                  <a:pos x="1032" y="654"/>
                </a:cxn>
              </a:cxnLst>
              <a:rect l="0" t="0" r="r" b="b"/>
              <a:pathLst>
                <a:path w="2808" h="2523">
                  <a:moveTo>
                    <a:pt x="1032" y="654"/>
                  </a:moveTo>
                  <a:cubicBezTo>
                    <a:pt x="812" y="665"/>
                    <a:pt x="565" y="82"/>
                    <a:pt x="507" y="96"/>
                  </a:cubicBezTo>
                  <a:cubicBezTo>
                    <a:pt x="449" y="110"/>
                    <a:pt x="766" y="619"/>
                    <a:pt x="682" y="737"/>
                  </a:cubicBezTo>
                  <a:cubicBezTo>
                    <a:pt x="598" y="855"/>
                    <a:pt x="0" y="722"/>
                    <a:pt x="0" y="802"/>
                  </a:cubicBezTo>
                  <a:cubicBezTo>
                    <a:pt x="0" y="882"/>
                    <a:pt x="673" y="1065"/>
                    <a:pt x="682" y="1220"/>
                  </a:cubicBezTo>
                  <a:cubicBezTo>
                    <a:pt x="691" y="1375"/>
                    <a:pt x="37" y="1669"/>
                    <a:pt x="53" y="1731"/>
                  </a:cubicBezTo>
                  <a:cubicBezTo>
                    <a:pt x="69" y="1793"/>
                    <a:pt x="587" y="1463"/>
                    <a:pt x="777" y="1592"/>
                  </a:cubicBezTo>
                  <a:cubicBezTo>
                    <a:pt x="967" y="1721"/>
                    <a:pt x="1127" y="2483"/>
                    <a:pt x="1192" y="2503"/>
                  </a:cubicBezTo>
                  <a:cubicBezTo>
                    <a:pt x="1257" y="2523"/>
                    <a:pt x="999" y="1752"/>
                    <a:pt x="1167" y="1713"/>
                  </a:cubicBezTo>
                  <a:cubicBezTo>
                    <a:pt x="1335" y="1674"/>
                    <a:pt x="2128" y="2292"/>
                    <a:pt x="2201" y="2270"/>
                  </a:cubicBezTo>
                  <a:cubicBezTo>
                    <a:pt x="2274" y="2248"/>
                    <a:pt x="1504" y="1687"/>
                    <a:pt x="1603" y="1583"/>
                  </a:cubicBezTo>
                  <a:cubicBezTo>
                    <a:pt x="1702" y="1479"/>
                    <a:pt x="2778" y="1728"/>
                    <a:pt x="2793" y="1648"/>
                  </a:cubicBezTo>
                  <a:cubicBezTo>
                    <a:pt x="2808" y="1568"/>
                    <a:pt x="1762" y="1233"/>
                    <a:pt x="1692" y="1100"/>
                  </a:cubicBezTo>
                  <a:cubicBezTo>
                    <a:pt x="1622" y="967"/>
                    <a:pt x="2369" y="894"/>
                    <a:pt x="2374" y="849"/>
                  </a:cubicBezTo>
                  <a:cubicBezTo>
                    <a:pt x="2379" y="804"/>
                    <a:pt x="1811" y="966"/>
                    <a:pt x="1720" y="830"/>
                  </a:cubicBezTo>
                  <a:cubicBezTo>
                    <a:pt x="1629" y="694"/>
                    <a:pt x="1940" y="62"/>
                    <a:pt x="1830" y="31"/>
                  </a:cubicBezTo>
                  <a:cubicBezTo>
                    <a:pt x="1720" y="0"/>
                    <a:pt x="1252" y="643"/>
                    <a:pt x="1032" y="65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246" name="Oval 150"/>
            <p:cNvSpPr>
              <a:spLocks noChangeArrowheads="1"/>
            </p:cNvSpPr>
            <p:nvPr/>
          </p:nvSpPr>
          <p:spPr bwMode="auto">
            <a:xfrm>
              <a:off x="3203" y="8742"/>
              <a:ext cx="1043" cy="985"/>
            </a:xfrm>
            <a:prstGeom prst="ellipse">
              <a:avLst/>
            </a:pr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3" name="Group 2"/>
          <p:cNvGrpSpPr>
            <a:grpSpLocks/>
          </p:cNvGrpSpPr>
          <p:nvPr/>
        </p:nvGrpSpPr>
        <p:grpSpPr bwMode="auto">
          <a:xfrm>
            <a:off x="2000232" y="5500702"/>
            <a:ext cx="785818" cy="623887"/>
            <a:chOff x="1665" y="12835"/>
            <a:chExt cx="1991" cy="1376"/>
          </a:xfrm>
        </p:grpSpPr>
        <p:grpSp>
          <p:nvGrpSpPr>
            <p:cNvPr id="184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189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3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4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5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6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7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8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9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0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1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85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6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7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8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3" name="Group 141"/>
          <p:cNvGrpSpPr>
            <a:grpSpLocks/>
          </p:cNvGrpSpPr>
          <p:nvPr/>
        </p:nvGrpSpPr>
        <p:grpSpPr bwMode="auto">
          <a:xfrm>
            <a:off x="482882" y="264754"/>
            <a:ext cx="1496830" cy="1004006"/>
            <a:chOff x="2904" y="8552"/>
            <a:chExt cx="1493" cy="1547"/>
          </a:xfrm>
        </p:grpSpPr>
        <p:sp>
          <p:nvSpPr>
            <p:cNvPr id="204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05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06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07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08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09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10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grpSp>
        <p:nvGrpSpPr>
          <p:cNvPr id="182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11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22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3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2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25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6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7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8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9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0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1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2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3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4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5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37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12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13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4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5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6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7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9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0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1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2579685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1643074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6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9" name="128 CuadroTexto"/>
          <p:cNvSpPr txBox="1"/>
          <p:nvPr/>
        </p:nvSpPr>
        <p:spPr>
          <a:xfrm>
            <a:off x="3929058" y="3429000"/>
            <a:ext cx="4786346" cy="646331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¿DÓNDE PUEDO BAÑARME?</a:t>
            </a:r>
          </a:p>
          <a:p>
            <a:pPr algn="ctr"/>
            <a:endParaRPr lang="es-ES" sz="8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"/>
          <p:cNvGrpSpPr>
            <a:grpSpLocks/>
          </p:cNvGrpSpPr>
          <p:nvPr/>
        </p:nvGrpSpPr>
        <p:grpSpPr bwMode="auto">
          <a:xfrm>
            <a:off x="5572132" y="3643314"/>
            <a:ext cx="1285884" cy="1938341"/>
            <a:chOff x="5096" y="8118"/>
            <a:chExt cx="1410" cy="2265"/>
          </a:xfrm>
        </p:grpSpPr>
        <p:grpSp>
          <p:nvGrpSpPr>
            <p:cNvPr id="9" name="Group 2"/>
            <p:cNvGrpSpPr>
              <a:grpSpLocks/>
            </p:cNvGrpSpPr>
            <p:nvPr/>
          </p:nvGrpSpPr>
          <p:grpSpPr bwMode="auto">
            <a:xfrm>
              <a:off x="5096" y="8118"/>
              <a:ext cx="1410" cy="2265"/>
              <a:chOff x="5096" y="8118"/>
              <a:chExt cx="1410" cy="2265"/>
            </a:xfrm>
          </p:grpSpPr>
          <p:sp>
            <p:nvSpPr>
              <p:cNvPr id="10" name="Freeform 3"/>
              <p:cNvSpPr>
                <a:spLocks/>
              </p:cNvSpPr>
              <p:nvPr/>
            </p:nvSpPr>
            <p:spPr bwMode="auto">
              <a:xfrm>
                <a:off x="5096" y="8541"/>
                <a:ext cx="572" cy="568"/>
              </a:xfrm>
              <a:custGeom>
                <a:avLst/>
                <a:gdLst/>
                <a:ahLst/>
                <a:cxnLst>
                  <a:cxn ang="0">
                    <a:pos x="752" y="250"/>
                  </a:cxn>
                  <a:cxn ang="0">
                    <a:pos x="609" y="373"/>
                  </a:cxn>
                  <a:cxn ang="0">
                    <a:pos x="394" y="373"/>
                  </a:cxn>
                  <a:cxn ang="0">
                    <a:pos x="203" y="268"/>
                  </a:cxn>
                  <a:cxn ang="0">
                    <a:pos x="227" y="126"/>
                  </a:cxn>
                  <a:cxn ang="0">
                    <a:pos x="167" y="16"/>
                  </a:cxn>
                  <a:cxn ang="0">
                    <a:pos x="110" y="31"/>
                  </a:cxn>
                  <a:cxn ang="0">
                    <a:pos x="153" y="126"/>
                  </a:cxn>
                  <a:cxn ang="0">
                    <a:pos x="131" y="39"/>
                  </a:cxn>
                  <a:cxn ang="0">
                    <a:pos x="69" y="39"/>
                  </a:cxn>
                  <a:cxn ang="0">
                    <a:pos x="105" y="147"/>
                  </a:cxn>
                  <a:cxn ang="0">
                    <a:pos x="110" y="224"/>
                  </a:cxn>
                  <a:cxn ang="0">
                    <a:pos x="69" y="39"/>
                  </a:cxn>
                  <a:cxn ang="0">
                    <a:pos x="7" y="78"/>
                  </a:cxn>
                  <a:cxn ang="0">
                    <a:pos x="25" y="229"/>
                  </a:cxn>
                  <a:cxn ang="0">
                    <a:pos x="110" y="373"/>
                  </a:cxn>
                  <a:cxn ang="0">
                    <a:pos x="366" y="526"/>
                  </a:cxn>
                  <a:cxn ang="0">
                    <a:pos x="568" y="572"/>
                  </a:cxn>
                  <a:cxn ang="0">
                    <a:pos x="691" y="455"/>
                  </a:cxn>
                  <a:cxn ang="0">
                    <a:pos x="752" y="250"/>
                  </a:cxn>
                </a:cxnLst>
                <a:rect l="0" t="0" r="r" b="b"/>
                <a:pathLst>
                  <a:path w="766" h="584">
                    <a:moveTo>
                      <a:pt x="752" y="250"/>
                    </a:moveTo>
                    <a:cubicBezTo>
                      <a:pt x="738" y="236"/>
                      <a:pt x="669" y="353"/>
                      <a:pt x="609" y="373"/>
                    </a:cubicBezTo>
                    <a:cubicBezTo>
                      <a:pt x="549" y="393"/>
                      <a:pt x="462" y="390"/>
                      <a:pt x="394" y="373"/>
                    </a:cubicBezTo>
                    <a:cubicBezTo>
                      <a:pt x="326" y="356"/>
                      <a:pt x="231" y="309"/>
                      <a:pt x="203" y="268"/>
                    </a:cubicBezTo>
                    <a:cubicBezTo>
                      <a:pt x="175" y="227"/>
                      <a:pt x="233" y="168"/>
                      <a:pt x="227" y="126"/>
                    </a:cubicBezTo>
                    <a:cubicBezTo>
                      <a:pt x="221" y="84"/>
                      <a:pt x="186" y="32"/>
                      <a:pt x="167" y="16"/>
                    </a:cubicBezTo>
                    <a:cubicBezTo>
                      <a:pt x="148" y="0"/>
                      <a:pt x="112" y="13"/>
                      <a:pt x="110" y="31"/>
                    </a:cubicBezTo>
                    <a:cubicBezTo>
                      <a:pt x="108" y="49"/>
                      <a:pt x="150" y="125"/>
                      <a:pt x="153" y="126"/>
                    </a:cubicBezTo>
                    <a:cubicBezTo>
                      <a:pt x="156" y="127"/>
                      <a:pt x="145" y="54"/>
                      <a:pt x="131" y="39"/>
                    </a:cubicBezTo>
                    <a:cubicBezTo>
                      <a:pt x="117" y="24"/>
                      <a:pt x="73" y="21"/>
                      <a:pt x="69" y="39"/>
                    </a:cubicBezTo>
                    <a:cubicBezTo>
                      <a:pt x="65" y="57"/>
                      <a:pt x="98" y="116"/>
                      <a:pt x="105" y="147"/>
                    </a:cubicBezTo>
                    <a:cubicBezTo>
                      <a:pt x="112" y="178"/>
                      <a:pt x="116" y="242"/>
                      <a:pt x="110" y="224"/>
                    </a:cubicBezTo>
                    <a:cubicBezTo>
                      <a:pt x="104" y="206"/>
                      <a:pt x="86" y="63"/>
                      <a:pt x="69" y="39"/>
                    </a:cubicBezTo>
                    <a:cubicBezTo>
                      <a:pt x="52" y="15"/>
                      <a:pt x="14" y="46"/>
                      <a:pt x="7" y="78"/>
                    </a:cubicBezTo>
                    <a:cubicBezTo>
                      <a:pt x="0" y="110"/>
                      <a:pt x="8" y="180"/>
                      <a:pt x="25" y="229"/>
                    </a:cubicBezTo>
                    <a:cubicBezTo>
                      <a:pt x="42" y="278"/>
                      <a:pt x="53" y="323"/>
                      <a:pt x="110" y="373"/>
                    </a:cubicBezTo>
                    <a:cubicBezTo>
                      <a:pt x="167" y="423"/>
                      <a:pt x="290" y="493"/>
                      <a:pt x="366" y="526"/>
                    </a:cubicBezTo>
                    <a:cubicBezTo>
                      <a:pt x="442" y="559"/>
                      <a:pt x="514" y="584"/>
                      <a:pt x="568" y="572"/>
                    </a:cubicBezTo>
                    <a:cubicBezTo>
                      <a:pt x="622" y="560"/>
                      <a:pt x="660" y="506"/>
                      <a:pt x="691" y="455"/>
                    </a:cubicBezTo>
                    <a:cubicBezTo>
                      <a:pt x="722" y="404"/>
                      <a:pt x="766" y="264"/>
                      <a:pt x="752" y="25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" name="Freeform 4"/>
              <p:cNvSpPr>
                <a:spLocks/>
              </p:cNvSpPr>
              <p:nvPr/>
            </p:nvSpPr>
            <p:spPr bwMode="auto">
              <a:xfrm>
                <a:off x="5525" y="8744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" name="Freeform 5"/>
              <p:cNvSpPr>
                <a:spLocks/>
              </p:cNvSpPr>
              <p:nvPr/>
            </p:nvSpPr>
            <p:spPr bwMode="auto">
              <a:xfrm>
                <a:off x="5502" y="8744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" name="Freeform 6"/>
              <p:cNvSpPr>
                <a:spLocks/>
              </p:cNvSpPr>
              <p:nvPr/>
            </p:nvSpPr>
            <p:spPr bwMode="auto">
              <a:xfrm>
                <a:off x="6025" y="8843"/>
                <a:ext cx="481" cy="839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446" y="390"/>
                  </a:cxn>
                  <a:cxn ang="0">
                    <a:pos x="706" y="883"/>
                  </a:cxn>
                  <a:cxn ang="0">
                    <a:pos x="892" y="1366"/>
                  </a:cxn>
                  <a:cxn ang="0">
                    <a:pos x="1263" y="1551"/>
                  </a:cxn>
                  <a:cxn ang="0">
                    <a:pos x="1208" y="1644"/>
                  </a:cxn>
                  <a:cxn ang="0">
                    <a:pos x="1022" y="1561"/>
                  </a:cxn>
                  <a:cxn ang="0">
                    <a:pos x="1189" y="1747"/>
                  </a:cxn>
                  <a:cxn ang="0">
                    <a:pos x="948" y="1663"/>
                  </a:cxn>
                  <a:cxn ang="0">
                    <a:pos x="1068" y="1895"/>
                  </a:cxn>
                  <a:cxn ang="0">
                    <a:pos x="920" y="1904"/>
                  </a:cxn>
                  <a:cxn ang="0">
                    <a:pos x="845" y="1719"/>
                  </a:cxn>
                  <a:cxn ang="0">
                    <a:pos x="827" y="1914"/>
                  </a:cxn>
                  <a:cxn ang="0">
                    <a:pos x="771" y="1914"/>
                  </a:cxn>
                  <a:cxn ang="0">
                    <a:pos x="706" y="1719"/>
                  </a:cxn>
                  <a:cxn ang="0">
                    <a:pos x="502" y="1802"/>
                  </a:cxn>
                  <a:cxn ang="0">
                    <a:pos x="576" y="1505"/>
                  </a:cxn>
                  <a:cxn ang="0">
                    <a:pos x="344" y="1087"/>
                  </a:cxn>
                  <a:cxn ang="0">
                    <a:pos x="186" y="656"/>
                  </a:cxn>
                  <a:cxn ang="0">
                    <a:pos x="0" y="19"/>
                  </a:cxn>
                </a:cxnLst>
                <a:rect l="0" t="0" r="r" b="b"/>
                <a:pathLst>
                  <a:path w="1316" h="1946">
                    <a:moveTo>
                      <a:pt x="56" y="0"/>
                    </a:moveTo>
                    <a:cubicBezTo>
                      <a:pt x="197" y="121"/>
                      <a:pt x="338" y="243"/>
                      <a:pt x="446" y="390"/>
                    </a:cubicBezTo>
                    <a:cubicBezTo>
                      <a:pt x="554" y="537"/>
                      <a:pt x="632" y="720"/>
                      <a:pt x="706" y="883"/>
                    </a:cubicBezTo>
                    <a:cubicBezTo>
                      <a:pt x="780" y="1046"/>
                      <a:pt x="799" y="1255"/>
                      <a:pt x="892" y="1366"/>
                    </a:cubicBezTo>
                    <a:cubicBezTo>
                      <a:pt x="985" y="1477"/>
                      <a:pt x="1210" y="1505"/>
                      <a:pt x="1263" y="1551"/>
                    </a:cubicBezTo>
                    <a:cubicBezTo>
                      <a:pt x="1316" y="1597"/>
                      <a:pt x="1248" y="1642"/>
                      <a:pt x="1208" y="1644"/>
                    </a:cubicBezTo>
                    <a:cubicBezTo>
                      <a:pt x="1168" y="1646"/>
                      <a:pt x="1025" y="1544"/>
                      <a:pt x="1022" y="1561"/>
                    </a:cubicBezTo>
                    <a:cubicBezTo>
                      <a:pt x="1019" y="1578"/>
                      <a:pt x="1201" y="1730"/>
                      <a:pt x="1189" y="1747"/>
                    </a:cubicBezTo>
                    <a:cubicBezTo>
                      <a:pt x="1177" y="1764"/>
                      <a:pt x="968" y="1638"/>
                      <a:pt x="948" y="1663"/>
                    </a:cubicBezTo>
                    <a:cubicBezTo>
                      <a:pt x="928" y="1688"/>
                      <a:pt x="1073" y="1855"/>
                      <a:pt x="1068" y="1895"/>
                    </a:cubicBezTo>
                    <a:cubicBezTo>
                      <a:pt x="1063" y="1935"/>
                      <a:pt x="957" y="1933"/>
                      <a:pt x="920" y="1904"/>
                    </a:cubicBezTo>
                    <a:cubicBezTo>
                      <a:pt x="883" y="1875"/>
                      <a:pt x="860" y="1717"/>
                      <a:pt x="845" y="1719"/>
                    </a:cubicBezTo>
                    <a:cubicBezTo>
                      <a:pt x="830" y="1721"/>
                      <a:pt x="839" y="1882"/>
                      <a:pt x="827" y="1914"/>
                    </a:cubicBezTo>
                    <a:cubicBezTo>
                      <a:pt x="815" y="1946"/>
                      <a:pt x="791" y="1946"/>
                      <a:pt x="771" y="1914"/>
                    </a:cubicBezTo>
                    <a:cubicBezTo>
                      <a:pt x="751" y="1882"/>
                      <a:pt x="751" y="1738"/>
                      <a:pt x="706" y="1719"/>
                    </a:cubicBezTo>
                    <a:cubicBezTo>
                      <a:pt x="661" y="1700"/>
                      <a:pt x="524" y="1838"/>
                      <a:pt x="502" y="1802"/>
                    </a:cubicBezTo>
                    <a:cubicBezTo>
                      <a:pt x="480" y="1766"/>
                      <a:pt x="602" y="1624"/>
                      <a:pt x="576" y="1505"/>
                    </a:cubicBezTo>
                    <a:cubicBezTo>
                      <a:pt x="550" y="1386"/>
                      <a:pt x="409" y="1228"/>
                      <a:pt x="344" y="1087"/>
                    </a:cubicBezTo>
                    <a:cubicBezTo>
                      <a:pt x="279" y="946"/>
                      <a:pt x="243" y="834"/>
                      <a:pt x="186" y="656"/>
                    </a:cubicBezTo>
                    <a:cubicBezTo>
                      <a:pt x="129" y="478"/>
                      <a:pt x="64" y="248"/>
                      <a:pt x="0" y="19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47" name="Freeform 7"/>
              <p:cNvSpPr>
                <a:spLocks/>
              </p:cNvSpPr>
              <p:nvPr/>
            </p:nvSpPr>
            <p:spPr bwMode="auto">
              <a:xfrm>
                <a:off x="5844" y="9734"/>
                <a:ext cx="240" cy="530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48" name="Freeform 8"/>
              <p:cNvSpPr>
                <a:spLocks/>
              </p:cNvSpPr>
              <p:nvPr/>
            </p:nvSpPr>
            <p:spPr bwMode="auto">
              <a:xfrm>
                <a:off x="5828" y="10114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49" name="Freeform 9"/>
              <p:cNvSpPr>
                <a:spLocks/>
              </p:cNvSpPr>
              <p:nvPr/>
            </p:nvSpPr>
            <p:spPr bwMode="auto">
              <a:xfrm>
                <a:off x="5533" y="10116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50" name="Freeform 10"/>
              <p:cNvSpPr>
                <a:spLocks/>
              </p:cNvSpPr>
              <p:nvPr/>
            </p:nvSpPr>
            <p:spPr bwMode="auto">
              <a:xfrm>
                <a:off x="5584" y="9704"/>
                <a:ext cx="260" cy="491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0251" name="Group 11"/>
              <p:cNvGrpSpPr>
                <a:grpSpLocks/>
              </p:cNvGrpSpPr>
              <p:nvPr/>
            </p:nvGrpSpPr>
            <p:grpSpPr bwMode="auto">
              <a:xfrm>
                <a:off x="5284" y="8118"/>
                <a:ext cx="1048" cy="747"/>
                <a:chOff x="7062" y="5424"/>
                <a:chExt cx="2041" cy="1336"/>
              </a:xfrm>
            </p:grpSpPr>
            <p:sp>
              <p:nvSpPr>
                <p:cNvPr id="10252" name="Freeform 12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0253" name="Group 13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10254" name="Freeform 14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0255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10256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10257" name="Group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10258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59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60" name="Oval 2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61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62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63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64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65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66" name="Oval 26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67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68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10269" name="Freeform 29"/>
              <p:cNvSpPr>
                <a:spLocks/>
              </p:cNvSpPr>
              <p:nvPr/>
            </p:nvSpPr>
            <p:spPr bwMode="auto">
              <a:xfrm>
                <a:off x="5525" y="9491"/>
                <a:ext cx="577" cy="384"/>
              </a:xfrm>
              <a:custGeom>
                <a:avLst/>
                <a:gdLst/>
                <a:ahLst/>
                <a:cxnLst>
                  <a:cxn ang="0">
                    <a:pos x="369" y="381"/>
                  </a:cxn>
                  <a:cxn ang="0">
                    <a:pos x="421" y="310"/>
                  </a:cxn>
                  <a:cxn ang="0">
                    <a:pos x="555" y="324"/>
                  </a:cxn>
                  <a:cxn ang="0">
                    <a:pos x="584" y="38"/>
                  </a:cxn>
                  <a:cxn ang="0">
                    <a:pos x="444" y="97"/>
                  </a:cxn>
                  <a:cxn ang="0">
                    <a:pos x="266" y="111"/>
                  </a:cxn>
                  <a:cxn ang="0">
                    <a:pos x="38" y="75"/>
                  </a:cxn>
                  <a:cxn ang="0">
                    <a:pos x="38" y="285"/>
                  </a:cxn>
                  <a:cxn ang="0">
                    <a:pos x="177" y="295"/>
                  </a:cxn>
                  <a:cxn ang="0">
                    <a:pos x="291" y="295"/>
                  </a:cxn>
                  <a:cxn ang="0">
                    <a:pos x="369" y="381"/>
                  </a:cxn>
                </a:cxnLst>
                <a:rect l="0" t="0" r="r" b="b"/>
                <a:pathLst>
                  <a:path w="602" h="384">
                    <a:moveTo>
                      <a:pt x="369" y="381"/>
                    </a:moveTo>
                    <a:cubicBezTo>
                      <a:pt x="391" y="384"/>
                      <a:pt x="390" y="320"/>
                      <a:pt x="421" y="310"/>
                    </a:cubicBezTo>
                    <a:cubicBezTo>
                      <a:pt x="452" y="300"/>
                      <a:pt x="528" y="369"/>
                      <a:pt x="555" y="324"/>
                    </a:cubicBezTo>
                    <a:cubicBezTo>
                      <a:pt x="582" y="279"/>
                      <a:pt x="602" y="76"/>
                      <a:pt x="584" y="38"/>
                    </a:cubicBezTo>
                    <a:cubicBezTo>
                      <a:pt x="566" y="0"/>
                      <a:pt x="497" y="85"/>
                      <a:pt x="444" y="97"/>
                    </a:cubicBezTo>
                    <a:cubicBezTo>
                      <a:pt x="391" y="109"/>
                      <a:pt x="334" y="115"/>
                      <a:pt x="266" y="111"/>
                    </a:cubicBezTo>
                    <a:cubicBezTo>
                      <a:pt x="198" y="107"/>
                      <a:pt x="76" y="46"/>
                      <a:pt x="38" y="75"/>
                    </a:cubicBezTo>
                    <a:cubicBezTo>
                      <a:pt x="0" y="104"/>
                      <a:pt x="15" y="248"/>
                      <a:pt x="38" y="285"/>
                    </a:cubicBezTo>
                    <a:cubicBezTo>
                      <a:pt x="61" y="322"/>
                      <a:pt x="135" y="293"/>
                      <a:pt x="177" y="295"/>
                    </a:cubicBezTo>
                    <a:cubicBezTo>
                      <a:pt x="219" y="297"/>
                      <a:pt x="263" y="281"/>
                      <a:pt x="291" y="295"/>
                    </a:cubicBezTo>
                    <a:cubicBezTo>
                      <a:pt x="319" y="309"/>
                      <a:pt x="347" y="378"/>
                      <a:pt x="369" y="38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270" name="Oval 30"/>
            <p:cNvSpPr>
              <a:spLocks noChangeArrowheads="1"/>
            </p:cNvSpPr>
            <p:nvPr/>
          </p:nvSpPr>
          <p:spPr bwMode="auto">
            <a:xfrm>
              <a:off x="5752" y="9498"/>
              <a:ext cx="92" cy="75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249" name="Group 177"/>
          <p:cNvGrpSpPr>
            <a:grpSpLocks/>
          </p:cNvGrpSpPr>
          <p:nvPr/>
        </p:nvGrpSpPr>
        <p:grpSpPr bwMode="auto">
          <a:xfrm>
            <a:off x="6786578" y="3929066"/>
            <a:ext cx="1023938" cy="1665287"/>
            <a:chOff x="2042" y="7939"/>
            <a:chExt cx="1613" cy="2622"/>
          </a:xfrm>
        </p:grpSpPr>
        <p:sp>
          <p:nvSpPr>
            <p:cNvPr id="3250" name="Freeform 178"/>
            <p:cNvSpPr>
              <a:spLocks/>
            </p:cNvSpPr>
            <p:nvPr/>
          </p:nvSpPr>
          <p:spPr bwMode="auto">
            <a:xfrm rot="2533787">
              <a:off x="2042" y="8689"/>
              <a:ext cx="442" cy="878"/>
            </a:xfrm>
            <a:custGeom>
              <a:avLst/>
              <a:gdLst/>
              <a:ahLst/>
              <a:cxnLst>
                <a:cxn ang="0">
                  <a:pos x="1208" y="0"/>
                </a:cxn>
                <a:cxn ang="0">
                  <a:pos x="920" y="219"/>
                </a:cxn>
                <a:cxn ang="0">
                  <a:pos x="660" y="799"/>
                </a:cxn>
                <a:cxn ang="0">
                  <a:pos x="409" y="1412"/>
                </a:cxn>
                <a:cxn ang="0">
                  <a:pos x="56" y="1579"/>
                </a:cxn>
                <a:cxn ang="0">
                  <a:pos x="75" y="1672"/>
                </a:cxn>
                <a:cxn ang="0">
                  <a:pos x="214" y="1625"/>
                </a:cxn>
                <a:cxn ang="0">
                  <a:pos x="140" y="1774"/>
                </a:cxn>
                <a:cxn ang="0">
                  <a:pos x="140" y="1858"/>
                </a:cxn>
                <a:cxn ang="0">
                  <a:pos x="279" y="1774"/>
                </a:cxn>
                <a:cxn ang="0">
                  <a:pos x="224" y="1941"/>
                </a:cxn>
                <a:cxn ang="0">
                  <a:pos x="409" y="1783"/>
                </a:cxn>
                <a:cxn ang="0">
                  <a:pos x="391" y="1997"/>
                </a:cxn>
                <a:cxn ang="0">
                  <a:pos x="484" y="1997"/>
                </a:cxn>
                <a:cxn ang="0">
                  <a:pos x="539" y="1774"/>
                </a:cxn>
                <a:cxn ang="0">
                  <a:pos x="642" y="1904"/>
                </a:cxn>
                <a:cxn ang="0">
                  <a:pos x="716" y="1895"/>
                </a:cxn>
                <a:cxn ang="0">
                  <a:pos x="716" y="1644"/>
                </a:cxn>
                <a:cxn ang="0">
                  <a:pos x="809" y="1375"/>
                </a:cxn>
                <a:cxn ang="0">
                  <a:pos x="911" y="1235"/>
                </a:cxn>
                <a:cxn ang="0">
                  <a:pos x="1060" y="483"/>
                </a:cxn>
                <a:cxn ang="0">
                  <a:pos x="1199" y="81"/>
                </a:cxn>
              </a:cxnLst>
              <a:rect l="0" t="0" r="r" b="b"/>
              <a:pathLst>
                <a:path w="1208" h="2034">
                  <a:moveTo>
                    <a:pt x="1208" y="0"/>
                  </a:moveTo>
                  <a:cubicBezTo>
                    <a:pt x="1109" y="43"/>
                    <a:pt x="1011" y="86"/>
                    <a:pt x="920" y="219"/>
                  </a:cubicBezTo>
                  <a:cubicBezTo>
                    <a:pt x="829" y="352"/>
                    <a:pt x="745" y="600"/>
                    <a:pt x="660" y="799"/>
                  </a:cubicBezTo>
                  <a:cubicBezTo>
                    <a:pt x="575" y="998"/>
                    <a:pt x="510" y="1282"/>
                    <a:pt x="409" y="1412"/>
                  </a:cubicBezTo>
                  <a:cubicBezTo>
                    <a:pt x="308" y="1542"/>
                    <a:pt x="112" y="1536"/>
                    <a:pt x="56" y="1579"/>
                  </a:cubicBezTo>
                  <a:cubicBezTo>
                    <a:pt x="0" y="1622"/>
                    <a:pt x="49" y="1664"/>
                    <a:pt x="75" y="1672"/>
                  </a:cubicBezTo>
                  <a:cubicBezTo>
                    <a:pt x="101" y="1680"/>
                    <a:pt x="203" y="1608"/>
                    <a:pt x="214" y="1625"/>
                  </a:cubicBezTo>
                  <a:cubicBezTo>
                    <a:pt x="225" y="1642"/>
                    <a:pt x="152" y="1735"/>
                    <a:pt x="140" y="1774"/>
                  </a:cubicBezTo>
                  <a:cubicBezTo>
                    <a:pt x="128" y="1813"/>
                    <a:pt x="117" y="1858"/>
                    <a:pt x="140" y="1858"/>
                  </a:cubicBezTo>
                  <a:cubicBezTo>
                    <a:pt x="163" y="1858"/>
                    <a:pt x="265" y="1760"/>
                    <a:pt x="279" y="1774"/>
                  </a:cubicBezTo>
                  <a:cubicBezTo>
                    <a:pt x="293" y="1788"/>
                    <a:pt x="202" y="1939"/>
                    <a:pt x="224" y="1941"/>
                  </a:cubicBezTo>
                  <a:cubicBezTo>
                    <a:pt x="246" y="1943"/>
                    <a:pt x="381" y="1774"/>
                    <a:pt x="409" y="1783"/>
                  </a:cubicBezTo>
                  <a:cubicBezTo>
                    <a:pt x="437" y="1792"/>
                    <a:pt x="379" y="1961"/>
                    <a:pt x="391" y="1997"/>
                  </a:cubicBezTo>
                  <a:cubicBezTo>
                    <a:pt x="403" y="2033"/>
                    <a:pt x="459" y="2034"/>
                    <a:pt x="484" y="1997"/>
                  </a:cubicBezTo>
                  <a:cubicBezTo>
                    <a:pt x="509" y="1960"/>
                    <a:pt x="513" y="1789"/>
                    <a:pt x="539" y="1774"/>
                  </a:cubicBezTo>
                  <a:cubicBezTo>
                    <a:pt x="565" y="1759"/>
                    <a:pt x="613" y="1884"/>
                    <a:pt x="642" y="1904"/>
                  </a:cubicBezTo>
                  <a:cubicBezTo>
                    <a:pt x="671" y="1924"/>
                    <a:pt x="704" y="1938"/>
                    <a:pt x="716" y="1895"/>
                  </a:cubicBezTo>
                  <a:cubicBezTo>
                    <a:pt x="728" y="1852"/>
                    <a:pt x="701" y="1731"/>
                    <a:pt x="716" y="1644"/>
                  </a:cubicBezTo>
                  <a:cubicBezTo>
                    <a:pt x="731" y="1557"/>
                    <a:pt x="776" y="1443"/>
                    <a:pt x="809" y="1375"/>
                  </a:cubicBezTo>
                  <a:cubicBezTo>
                    <a:pt x="842" y="1307"/>
                    <a:pt x="869" y="1384"/>
                    <a:pt x="911" y="1235"/>
                  </a:cubicBezTo>
                  <a:cubicBezTo>
                    <a:pt x="953" y="1086"/>
                    <a:pt x="1012" y="675"/>
                    <a:pt x="1060" y="483"/>
                  </a:cubicBezTo>
                  <a:cubicBezTo>
                    <a:pt x="1108" y="291"/>
                    <a:pt x="1153" y="186"/>
                    <a:pt x="1199" y="81"/>
                  </a:cubicBezTo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51" name="Freeform 179"/>
            <p:cNvSpPr>
              <a:spLocks/>
            </p:cNvSpPr>
            <p:nvPr/>
          </p:nvSpPr>
          <p:spPr bwMode="auto">
            <a:xfrm>
              <a:off x="2978" y="8299"/>
              <a:ext cx="677" cy="832"/>
            </a:xfrm>
            <a:custGeom>
              <a:avLst/>
              <a:gdLst/>
              <a:ahLst/>
              <a:cxnLst>
                <a:cxn ang="0">
                  <a:pos x="55" y="1085"/>
                </a:cxn>
                <a:cxn ang="0">
                  <a:pos x="360" y="1005"/>
                </a:cxn>
                <a:cxn ang="0">
                  <a:pos x="600" y="591"/>
                </a:cxn>
                <a:cxn ang="0">
                  <a:pos x="499" y="378"/>
                </a:cxn>
                <a:cxn ang="0">
                  <a:pos x="499" y="229"/>
                </a:cxn>
                <a:cxn ang="0">
                  <a:pos x="600" y="201"/>
                </a:cxn>
                <a:cxn ang="0">
                  <a:pos x="600" y="310"/>
                </a:cxn>
                <a:cxn ang="0">
                  <a:pos x="600" y="104"/>
                </a:cxn>
                <a:cxn ang="0">
                  <a:pos x="677" y="104"/>
                </a:cxn>
                <a:cxn ang="0">
                  <a:pos x="677" y="310"/>
                </a:cxn>
                <a:cxn ang="0">
                  <a:pos x="677" y="104"/>
                </a:cxn>
                <a:cxn ang="0">
                  <a:pos x="799" y="34"/>
                </a:cxn>
                <a:cxn ang="0">
                  <a:pos x="799" y="310"/>
                </a:cxn>
                <a:cxn ang="0">
                  <a:pos x="799" y="104"/>
                </a:cxn>
                <a:cxn ang="0">
                  <a:pos x="888" y="104"/>
                </a:cxn>
                <a:cxn ang="0">
                  <a:pos x="888" y="310"/>
                </a:cxn>
                <a:cxn ang="0">
                  <a:pos x="888" y="387"/>
                </a:cxn>
                <a:cxn ang="0">
                  <a:pos x="888" y="173"/>
                </a:cxn>
                <a:cxn ang="0">
                  <a:pos x="888" y="257"/>
                </a:cxn>
                <a:cxn ang="0">
                  <a:pos x="888" y="601"/>
                </a:cxn>
                <a:cxn ang="0">
                  <a:pos x="600" y="1085"/>
                </a:cxn>
                <a:cxn ang="0">
                  <a:pos x="262" y="1351"/>
                </a:cxn>
                <a:cxn ang="0">
                  <a:pos x="35" y="1351"/>
                </a:cxn>
                <a:cxn ang="0">
                  <a:pos x="55" y="1085"/>
                </a:cxn>
              </a:cxnLst>
              <a:rect l="0" t="0" r="r" b="b"/>
              <a:pathLst>
                <a:path w="936" h="1395">
                  <a:moveTo>
                    <a:pt x="55" y="1085"/>
                  </a:moveTo>
                  <a:cubicBezTo>
                    <a:pt x="109" y="1027"/>
                    <a:pt x="269" y="1087"/>
                    <a:pt x="360" y="1005"/>
                  </a:cubicBezTo>
                  <a:cubicBezTo>
                    <a:pt x="451" y="923"/>
                    <a:pt x="577" y="695"/>
                    <a:pt x="600" y="591"/>
                  </a:cubicBezTo>
                  <a:cubicBezTo>
                    <a:pt x="623" y="487"/>
                    <a:pt x="516" y="438"/>
                    <a:pt x="499" y="378"/>
                  </a:cubicBezTo>
                  <a:cubicBezTo>
                    <a:pt x="482" y="318"/>
                    <a:pt x="482" y="259"/>
                    <a:pt x="499" y="229"/>
                  </a:cubicBezTo>
                  <a:cubicBezTo>
                    <a:pt x="516" y="199"/>
                    <a:pt x="583" y="187"/>
                    <a:pt x="600" y="201"/>
                  </a:cubicBezTo>
                  <a:cubicBezTo>
                    <a:pt x="617" y="215"/>
                    <a:pt x="600" y="326"/>
                    <a:pt x="600" y="310"/>
                  </a:cubicBezTo>
                  <a:cubicBezTo>
                    <a:pt x="600" y="294"/>
                    <a:pt x="587" y="138"/>
                    <a:pt x="600" y="104"/>
                  </a:cubicBezTo>
                  <a:cubicBezTo>
                    <a:pt x="613" y="70"/>
                    <a:pt x="664" y="70"/>
                    <a:pt x="677" y="104"/>
                  </a:cubicBezTo>
                  <a:cubicBezTo>
                    <a:pt x="690" y="138"/>
                    <a:pt x="677" y="310"/>
                    <a:pt x="677" y="310"/>
                  </a:cubicBezTo>
                  <a:cubicBezTo>
                    <a:pt x="677" y="310"/>
                    <a:pt x="657" y="150"/>
                    <a:pt x="677" y="104"/>
                  </a:cubicBezTo>
                  <a:cubicBezTo>
                    <a:pt x="697" y="58"/>
                    <a:pt x="779" y="0"/>
                    <a:pt x="799" y="34"/>
                  </a:cubicBezTo>
                  <a:cubicBezTo>
                    <a:pt x="819" y="68"/>
                    <a:pt x="799" y="298"/>
                    <a:pt x="799" y="310"/>
                  </a:cubicBezTo>
                  <a:cubicBezTo>
                    <a:pt x="799" y="322"/>
                    <a:pt x="784" y="138"/>
                    <a:pt x="799" y="104"/>
                  </a:cubicBezTo>
                  <a:cubicBezTo>
                    <a:pt x="814" y="70"/>
                    <a:pt x="873" y="70"/>
                    <a:pt x="888" y="104"/>
                  </a:cubicBezTo>
                  <a:cubicBezTo>
                    <a:pt x="903" y="138"/>
                    <a:pt x="888" y="263"/>
                    <a:pt x="888" y="310"/>
                  </a:cubicBezTo>
                  <a:cubicBezTo>
                    <a:pt x="888" y="357"/>
                    <a:pt x="888" y="410"/>
                    <a:pt x="888" y="387"/>
                  </a:cubicBezTo>
                  <a:cubicBezTo>
                    <a:pt x="888" y="364"/>
                    <a:pt x="888" y="195"/>
                    <a:pt x="888" y="173"/>
                  </a:cubicBezTo>
                  <a:cubicBezTo>
                    <a:pt x="888" y="151"/>
                    <a:pt x="888" y="186"/>
                    <a:pt x="888" y="257"/>
                  </a:cubicBezTo>
                  <a:cubicBezTo>
                    <a:pt x="888" y="328"/>
                    <a:pt x="936" y="463"/>
                    <a:pt x="888" y="601"/>
                  </a:cubicBezTo>
                  <a:cubicBezTo>
                    <a:pt x="840" y="739"/>
                    <a:pt x="704" y="960"/>
                    <a:pt x="600" y="1085"/>
                  </a:cubicBezTo>
                  <a:cubicBezTo>
                    <a:pt x="496" y="1210"/>
                    <a:pt x="356" y="1307"/>
                    <a:pt x="262" y="1351"/>
                  </a:cubicBezTo>
                  <a:cubicBezTo>
                    <a:pt x="168" y="1395"/>
                    <a:pt x="70" y="1395"/>
                    <a:pt x="35" y="1351"/>
                  </a:cubicBezTo>
                  <a:cubicBezTo>
                    <a:pt x="0" y="1307"/>
                    <a:pt x="1" y="1143"/>
                    <a:pt x="55" y="1085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52" name="Freeform 180"/>
            <p:cNvSpPr>
              <a:spLocks/>
            </p:cNvSpPr>
            <p:nvPr/>
          </p:nvSpPr>
          <p:spPr bwMode="auto">
            <a:xfrm>
              <a:off x="2938" y="10032"/>
              <a:ext cx="240" cy="31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53" name="Freeform 181"/>
            <p:cNvSpPr>
              <a:spLocks/>
            </p:cNvSpPr>
            <p:nvPr/>
          </p:nvSpPr>
          <p:spPr bwMode="auto">
            <a:xfrm>
              <a:off x="2916" y="10264"/>
              <a:ext cx="262" cy="269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54" name="Freeform 182"/>
            <p:cNvSpPr>
              <a:spLocks/>
            </p:cNvSpPr>
            <p:nvPr/>
          </p:nvSpPr>
          <p:spPr bwMode="auto">
            <a:xfrm>
              <a:off x="2413" y="10294"/>
              <a:ext cx="289" cy="267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55" name="Freeform 183"/>
            <p:cNvSpPr>
              <a:spLocks/>
            </p:cNvSpPr>
            <p:nvPr/>
          </p:nvSpPr>
          <p:spPr bwMode="auto">
            <a:xfrm>
              <a:off x="2466" y="10032"/>
              <a:ext cx="260" cy="334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56" name="Freeform 184"/>
            <p:cNvSpPr>
              <a:spLocks/>
            </p:cNvSpPr>
            <p:nvPr/>
          </p:nvSpPr>
          <p:spPr bwMode="auto">
            <a:xfrm>
              <a:off x="2429" y="8840"/>
              <a:ext cx="814" cy="932"/>
            </a:xfrm>
            <a:custGeom>
              <a:avLst/>
              <a:gdLst/>
              <a:ahLst/>
              <a:cxnLst>
                <a:cxn ang="0">
                  <a:pos x="346" y="179"/>
                </a:cxn>
                <a:cxn ang="0">
                  <a:pos x="839" y="290"/>
                </a:cxn>
                <a:cxn ang="0">
                  <a:pos x="1350" y="253"/>
                </a:cxn>
                <a:cxn ang="0">
                  <a:pos x="1805" y="141"/>
                </a:cxn>
                <a:cxn ang="0">
                  <a:pos x="2037" y="1098"/>
                </a:cxn>
                <a:cxn ang="0">
                  <a:pos x="2093" y="1665"/>
                </a:cxn>
                <a:cxn ang="0">
                  <a:pos x="2130" y="2027"/>
                </a:cxn>
                <a:cxn ang="0">
                  <a:pos x="1517" y="2074"/>
                </a:cxn>
                <a:cxn ang="0">
                  <a:pos x="699" y="2083"/>
                </a:cxn>
                <a:cxn ang="0">
                  <a:pos x="263" y="2083"/>
                </a:cxn>
                <a:cxn ang="0">
                  <a:pos x="40" y="2074"/>
                </a:cxn>
                <a:cxn ang="0">
                  <a:pos x="21" y="1572"/>
                </a:cxn>
                <a:cxn ang="0">
                  <a:pos x="95" y="1070"/>
                </a:cxn>
                <a:cxn ang="0">
                  <a:pos x="188" y="587"/>
                </a:cxn>
                <a:cxn ang="0">
                  <a:pos x="346" y="179"/>
                </a:cxn>
              </a:cxnLst>
              <a:rect l="0" t="0" r="r" b="b"/>
              <a:pathLst>
                <a:path w="2226" h="2159">
                  <a:moveTo>
                    <a:pt x="346" y="179"/>
                  </a:moveTo>
                  <a:cubicBezTo>
                    <a:pt x="454" y="130"/>
                    <a:pt x="672" y="278"/>
                    <a:pt x="839" y="290"/>
                  </a:cubicBezTo>
                  <a:cubicBezTo>
                    <a:pt x="1006" y="302"/>
                    <a:pt x="1189" y="278"/>
                    <a:pt x="1350" y="253"/>
                  </a:cubicBezTo>
                  <a:cubicBezTo>
                    <a:pt x="1511" y="228"/>
                    <a:pt x="1691" y="0"/>
                    <a:pt x="1805" y="141"/>
                  </a:cubicBezTo>
                  <a:cubicBezTo>
                    <a:pt x="1919" y="282"/>
                    <a:pt x="1989" y="844"/>
                    <a:pt x="2037" y="1098"/>
                  </a:cubicBezTo>
                  <a:cubicBezTo>
                    <a:pt x="2085" y="1352"/>
                    <a:pt x="2078" y="1510"/>
                    <a:pt x="2093" y="1665"/>
                  </a:cubicBezTo>
                  <a:cubicBezTo>
                    <a:pt x="2108" y="1820"/>
                    <a:pt x="2226" y="1959"/>
                    <a:pt x="2130" y="2027"/>
                  </a:cubicBezTo>
                  <a:cubicBezTo>
                    <a:pt x="2034" y="2095"/>
                    <a:pt x="1755" y="2065"/>
                    <a:pt x="1517" y="2074"/>
                  </a:cubicBezTo>
                  <a:cubicBezTo>
                    <a:pt x="1279" y="2083"/>
                    <a:pt x="908" y="2082"/>
                    <a:pt x="699" y="2083"/>
                  </a:cubicBezTo>
                  <a:cubicBezTo>
                    <a:pt x="490" y="2084"/>
                    <a:pt x="373" y="2084"/>
                    <a:pt x="263" y="2083"/>
                  </a:cubicBezTo>
                  <a:cubicBezTo>
                    <a:pt x="153" y="2082"/>
                    <a:pt x="80" y="2159"/>
                    <a:pt x="40" y="2074"/>
                  </a:cubicBezTo>
                  <a:cubicBezTo>
                    <a:pt x="0" y="1989"/>
                    <a:pt x="12" y="1739"/>
                    <a:pt x="21" y="1572"/>
                  </a:cubicBezTo>
                  <a:cubicBezTo>
                    <a:pt x="30" y="1405"/>
                    <a:pt x="67" y="1234"/>
                    <a:pt x="95" y="1070"/>
                  </a:cubicBezTo>
                  <a:cubicBezTo>
                    <a:pt x="123" y="906"/>
                    <a:pt x="154" y="734"/>
                    <a:pt x="188" y="587"/>
                  </a:cubicBezTo>
                  <a:cubicBezTo>
                    <a:pt x="222" y="440"/>
                    <a:pt x="238" y="228"/>
                    <a:pt x="346" y="179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257" name="Group 185"/>
            <p:cNvGrpSpPr>
              <a:grpSpLocks/>
            </p:cNvGrpSpPr>
            <p:nvPr/>
          </p:nvGrpSpPr>
          <p:grpSpPr bwMode="auto">
            <a:xfrm>
              <a:off x="2289" y="7939"/>
              <a:ext cx="1117" cy="1032"/>
              <a:chOff x="2149" y="2861"/>
              <a:chExt cx="3054" cy="2392"/>
            </a:xfrm>
          </p:grpSpPr>
          <p:sp>
            <p:nvSpPr>
              <p:cNvPr id="3258" name="Freeform 186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259" name="Group 187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3260" name="Freeform 188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6924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61" name="Freeform 189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62" name="Freeform 190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63" name="Freeform 191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64" name="Freeform 192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65" name="Oval 193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66" name="Oval 194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67" name="Freeform 195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68" name="Freeform 196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3269" name="Freeform 197"/>
            <p:cNvSpPr>
              <a:spLocks/>
            </p:cNvSpPr>
            <p:nvPr/>
          </p:nvSpPr>
          <p:spPr bwMode="auto">
            <a:xfrm>
              <a:off x="2558" y="9186"/>
              <a:ext cx="209" cy="3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21" y="65"/>
                </a:cxn>
                <a:cxn ang="0">
                  <a:pos x="571" y="0"/>
                </a:cxn>
              </a:cxnLst>
              <a:rect l="0" t="0" r="r" b="b"/>
              <a:pathLst>
                <a:path w="571" h="70">
                  <a:moveTo>
                    <a:pt x="0" y="28"/>
                  </a:moveTo>
                  <a:cubicBezTo>
                    <a:pt x="113" y="49"/>
                    <a:pt x="226" y="70"/>
                    <a:pt x="321" y="65"/>
                  </a:cubicBezTo>
                  <a:cubicBezTo>
                    <a:pt x="416" y="60"/>
                    <a:pt x="493" y="30"/>
                    <a:pt x="571" y="0"/>
                  </a:cubicBezTo>
                </a:path>
              </a:pathLst>
            </a:custGeom>
            <a:noFill/>
            <a:ln w="19050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70" name="Freeform 198"/>
            <p:cNvSpPr>
              <a:spLocks/>
            </p:cNvSpPr>
            <p:nvPr/>
          </p:nvSpPr>
          <p:spPr bwMode="auto">
            <a:xfrm>
              <a:off x="2845" y="9186"/>
              <a:ext cx="245" cy="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5" y="70"/>
                </a:cxn>
                <a:cxn ang="0">
                  <a:pos x="669" y="0"/>
                </a:cxn>
              </a:cxnLst>
              <a:rect l="0" t="0" r="r" b="b"/>
              <a:pathLst>
                <a:path w="669" h="70">
                  <a:moveTo>
                    <a:pt x="0" y="0"/>
                  </a:moveTo>
                  <a:cubicBezTo>
                    <a:pt x="112" y="35"/>
                    <a:pt x="224" y="70"/>
                    <a:pt x="335" y="70"/>
                  </a:cubicBezTo>
                  <a:cubicBezTo>
                    <a:pt x="446" y="70"/>
                    <a:pt x="557" y="35"/>
                    <a:pt x="669" y="0"/>
                  </a:cubicBezTo>
                </a:path>
              </a:pathLst>
            </a:custGeom>
            <a:noFill/>
            <a:ln w="19050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71" name="Oval 199"/>
            <p:cNvSpPr>
              <a:spLocks noChangeArrowheads="1"/>
            </p:cNvSpPr>
            <p:nvPr/>
          </p:nvSpPr>
          <p:spPr bwMode="auto">
            <a:xfrm>
              <a:off x="2794" y="9567"/>
              <a:ext cx="52" cy="68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72" name="Freeform 200"/>
            <p:cNvSpPr>
              <a:spLocks/>
            </p:cNvSpPr>
            <p:nvPr/>
          </p:nvSpPr>
          <p:spPr bwMode="auto">
            <a:xfrm>
              <a:off x="2387" y="9693"/>
              <a:ext cx="893" cy="398"/>
            </a:xfrm>
            <a:custGeom>
              <a:avLst/>
              <a:gdLst/>
              <a:ahLst/>
              <a:cxnLst>
                <a:cxn ang="0">
                  <a:pos x="164" y="42"/>
                </a:cxn>
                <a:cxn ang="0">
                  <a:pos x="1112" y="79"/>
                </a:cxn>
                <a:cxn ang="0">
                  <a:pos x="1762" y="60"/>
                </a:cxn>
                <a:cxn ang="0">
                  <a:pos x="2264" y="79"/>
                </a:cxn>
                <a:cxn ang="0">
                  <a:pos x="2313" y="534"/>
                </a:cxn>
                <a:cxn ang="0">
                  <a:pos x="2363" y="831"/>
                </a:cxn>
                <a:cxn ang="0">
                  <a:pos x="1840" y="841"/>
                </a:cxn>
                <a:cxn ang="0">
                  <a:pos x="1372" y="906"/>
                </a:cxn>
                <a:cxn ang="0">
                  <a:pos x="1260" y="887"/>
                </a:cxn>
                <a:cxn ang="0">
                  <a:pos x="1353" y="693"/>
                </a:cxn>
                <a:cxn ang="0">
                  <a:pos x="1297" y="460"/>
                </a:cxn>
                <a:cxn ang="0">
                  <a:pos x="1139" y="478"/>
                </a:cxn>
                <a:cxn ang="0">
                  <a:pos x="1149" y="693"/>
                </a:cxn>
                <a:cxn ang="0">
                  <a:pos x="1177" y="878"/>
                </a:cxn>
                <a:cxn ang="0">
                  <a:pos x="861" y="887"/>
                </a:cxn>
                <a:cxn ang="0">
                  <a:pos x="173" y="859"/>
                </a:cxn>
                <a:cxn ang="0">
                  <a:pos x="183" y="753"/>
                </a:cxn>
                <a:cxn ang="0">
                  <a:pos x="127" y="172"/>
                </a:cxn>
                <a:cxn ang="0">
                  <a:pos x="164" y="42"/>
                </a:cxn>
              </a:cxnLst>
              <a:rect l="0" t="0" r="r" b="b"/>
              <a:pathLst>
                <a:path w="2442" h="923">
                  <a:moveTo>
                    <a:pt x="164" y="42"/>
                  </a:moveTo>
                  <a:cubicBezTo>
                    <a:pt x="328" y="27"/>
                    <a:pt x="846" y="76"/>
                    <a:pt x="1112" y="79"/>
                  </a:cubicBezTo>
                  <a:cubicBezTo>
                    <a:pt x="1378" y="82"/>
                    <a:pt x="1570" y="60"/>
                    <a:pt x="1762" y="60"/>
                  </a:cubicBezTo>
                  <a:cubicBezTo>
                    <a:pt x="1954" y="60"/>
                    <a:pt x="2172" y="0"/>
                    <a:pt x="2264" y="79"/>
                  </a:cubicBezTo>
                  <a:cubicBezTo>
                    <a:pt x="2356" y="158"/>
                    <a:pt x="2296" y="409"/>
                    <a:pt x="2313" y="534"/>
                  </a:cubicBezTo>
                  <a:cubicBezTo>
                    <a:pt x="2330" y="659"/>
                    <a:pt x="2442" y="780"/>
                    <a:pt x="2363" y="831"/>
                  </a:cubicBezTo>
                  <a:cubicBezTo>
                    <a:pt x="2284" y="882"/>
                    <a:pt x="2005" y="829"/>
                    <a:pt x="1840" y="841"/>
                  </a:cubicBezTo>
                  <a:cubicBezTo>
                    <a:pt x="1675" y="853"/>
                    <a:pt x="1469" y="898"/>
                    <a:pt x="1372" y="906"/>
                  </a:cubicBezTo>
                  <a:cubicBezTo>
                    <a:pt x="1275" y="914"/>
                    <a:pt x="1263" y="923"/>
                    <a:pt x="1260" y="887"/>
                  </a:cubicBezTo>
                  <a:cubicBezTo>
                    <a:pt x="1257" y="851"/>
                    <a:pt x="1347" y="764"/>
                    <a:pt x="1353" y="693"/>
                  </a:cubicBezTo>
                  <a:cubicBezTo>
                    <a:pt x="1359" y="622"/>
                    <a:pt x="1333" y="496"/>
                    <a:pt x="1297" y="460"/>
                  </a:cubicBezTo>
                  <a:cubicBezTo>
                    <a:pt x="1261" y="424"/>
                    <a:pt x="1164" y="439"/>
                    <a:pt x="1139" y="478"/>
                  </a:cubicBezTo>
                  <a:cubicBezTo>
                    <a:pt x="1114" y="517"/>
                    <a:pt x="1143" y="626"/>
                    <a:pt x="1149" y="693"/>
                  </a:cubicBezTo>
                  <a:cubicBezTo>
                    <a:pt x="1155" y="760"/>
                    <a:pt x="1225" y="846"/>
                    <a:pt x="1177" y="878"/>
                  </a:cubicBezTo>
                  <a:cubicBezTo>
                    <a:pt x="1129" y="910"/>
                    <a:pt x="1028" y="890"/>
                    <a:pt x="861" y="887"/>
                  </a:cubicBezTo>
                  <a:cubicBezTo>
                    <a:pt x="694" y="884"/>
                    <a:pt x="286" y="881"/>
                    <a:pt x="173" y="859"/>
                  </a:cubicBezTo>
                  <a:cubicBezTo>
                    <a:pt x="60" y="837"/>
                    <a:pt x="191" y="867"/>
                    <a:pt x="183" y="753"/>
                  </a:cubicBezTo>
                  <a:cubicBezTo>
                    <a:pt x="175" y="639"/>
                    <a:pt x="136" y="292"/>
                    <a:pt x="127" y="172"/>
                  </a:cubicBezTo>
                  <a:cubicBezTo>
                    <a:pt x="118" y="52"/>
                    <a:pt x="0" y="57"/>
                    <a:pt x="164" y="42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76" name="275 Forma libre"/>
          <p:cNvSpPr/>
          <p:nvPr/>
        </p:nvSpPr>
        <p:spPr>
          <a:xfrm>
            <a:off x="1929507" y="3786190"/>
            <a:ext cx="7214493" cy="2071702"/>
          </a:xfrm>
          <a:custGeom>
            <a:avLst/>
            <a:gdLst>
              <a:gd name="connsiteX0" fmla="*/ 103163 w 6679809"/>
              <a:gd name="connsiteY0" fmla="*/ 431409 h 1024597"/>
              <a:gd name="connsiteX1" fmla="*/ 1298917 w 6679809"/>
              <a:gd name="connsiteY1" fmla="*/ 121919 h 1024597"/>
              <a:gd name="connsiteX2" fmla="*/ 1566203 w 6679809"/>
              <a:gd name="connsiteY2" fmla="*/ 431409 h 1024597"/>
              <a:gd name="connsiteX3" fmla="*/ 2790093 w 6679809"/>
              <a:gd name="connsiteY3" fmla="*/ 9378 h 1024597"/>
              <a:gd name="connsiteX4" fmla="*/ 2930769 w 6679809"/>
              <a:gd name="connsiteY4" fmla="*/ 375138 h 1024597"/>
              <a:gd name="connsiteX5" fmla="*/ 4168726 w 6679809"/>
              <a:gd name="connsiteY5" fmla="*/ 318867 h 1024597"/>
              <a:gd name="connsiteX6" fmla="*/ 5069059 w 6679809"/>
              <a:gd name="connsiteY6" fmla="*/ 712762 h 1024597"/>
              <a:gd name="connsiteX7" fmla="*/ 5955323 w 6679809"/>
              <a:gd name="connsiteY7" fmla="*/ 572086 h 1024597"/>
              <a:gd name="connsiteX8" fmla="*/ 6602437 w 6679809"/>
              <a:gd name="connsiteY8" fmla="*/ 726830 h 1024597"/>
              <a:gd name="connsiteX9" fmla="*/ 6419557 w 6679809"/>
              <a:gd name="connsiteY9" fmla="*/ 937846 h 1024597"/>
              <a:gd name="connsiteX10" fmla="*/ 5814646 w 6679809"/>
              <a:gd name="connsiteY10" fmla="*/ 965981 h 1024597"/>
              <a:gd name="connsiteX11" fmla="*/ 4787705 w 6679809"/>
              <a:gd name="connsiteY11" fmla="*/ 980049 h 1024597"/>
              <a:gd name="connsiteX12" fmla="*/ 4140591 w 6679809"/>
              <a:gd name="connsiteY12" fmla="*/ 698695 h 1024597"/>
              <a:gd name="connsiteX13" fmla="*/ 2874499 w 6679809"/>
              <a:gd name="connsiteY13" fmla="*/ 740898 h 1024597"/>
              <a:gd name="connsiteX14" fmla="*/ 2114843 w 6679809"/>
              <a:gd name="connsiteY14" fmla="*/ 867507 h 1024597"/>
              <a:gd name="connsiteX15" fmla="*/ 1692813 w 6679809"/>
              <a:gd name="connsiteY15" fmla="*/ 656492 h 1024597"/>
              <a:gd name="connsiteX16" fmla="*/ 257908 w 6679809"/>
              <a:gd name="connsiteY16" fmla="*/ 543950 h 1024597"/>
              <a:gd name="connsiteX17" fmla="*/ 145366 w 6679809"/>
              <a:gd name="connsiteY17" fmla="*/ 487679 h 1024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679809" h="1024597">
                <a:moveTo>
                  <a:pt x="103163" y="431409"/>
                </a:moveTo>
                <a:cubicBezTo>
                  <a:pt x="579120" y="276664"/>
                  <a:pt x="1055077" y="121919"/>
                  <a:pt x="1298917" y="121919"/>
                </a:cubicBezTo>
                <a:cubicBezTo>
                  <a:pt x="1542757" y="121919"/>
                  <a:pt x="1317674" y="450166"/>
                  <a:pt x="1566203" y="431409"/>
                </a:cubicBezTo>
                <a:cubicBezTo>
                  <a:pt x="1814732" y="412652"/>
                  <a:pt x="2562665" y="18756"/>
                  <a:pt x="2790093" y="9378"/>
                </a:cubicBezTo>
                <a:cubicBezTo>
                  <a:pt x="3017521" y="0"/>
                  <a:pt x="2700997" y="323556"/>
                  <a:pt x="2930769" y="375138"/>
                </a:cubicBezTo>
                <a:cubicBezTo>
                  <a:pt x="3160541" y="426720"/>
                  <a:pt x="3812344" y="262596"/>
                  <a:pt x="4168726" y="318867"/>
                </a:cubicBezTo>
                <a:cubicBezTo>
                  <a:pt x="4525108" y="375138"/>
                  <a:pt x="4771293" y="670559"/>
                  <a:pt x="5069059" y="712762"/>
                </a:cubicBezTo>
                <a:cubicBezTo>
                  <a:pt x="5366825" y="754965"/>
                  <a:pt x="5699760" y="569741"/>
                  <a:pt x="5955323" y="572086"/>
                </a:cubicBezTo>
                <a:cubicBezTo>
                  <a:pt x="6210886" y="574431"/>
                  <a:pt x="6525065" y="665870"/>
                  <a:pt x="6602437" y="726830"/>
                </a:cubicBezTo>
                <a:cubicBezTo>
                  <a:pt x="6679809" y="787790"/>
                  <a:pt x="6550856" y="897987"/>
                  <a:pt x="6419557" y="937846"/>
                </a:cubicBezTo>
                <a:cubicBezTo>
                  <a:pt x="6288258" y="977705"/>
                  <a:pt x="6086621" y="958947"/>
                  <a:pt x="5814646" y="965981"/>
                </a:cubicBezTo>
                <a:cubicBezTo>
                  <a:pt x="5542671" y="973015"/>
                  <a:pt x="5066714" y="1024597"/>
                  <a:pt x="4787705" y="980049"/>
                </a:cubicBezTo>
                <a:cubicBezTo>
                  <a:pt x="4508696" y="935501"/>
                  <a:pt x="4459459" y="738553"/>
                  <a:pt x="4140591" y="698695"/>
                </a:cubicBezTo>
                <a:cubicBezTo>
                  <a:pt x="3821723" y="658837"/>
                  <a:pt x="3212124" y="712763"/>
                  <a:pt x="2874499" y="740898"/>
                </a:cubicBezTo>
                <a:cubicBezTo>
                  <a:pt x="2536874" y="769033"/>
                  <a:pt x="2311791" y="881575"/>
                  <a:pt x="2114843" y="867507"/>
                </a:cubicBezTo>
                <a:cubicBezTo>
                  <a:pt x="1917895" y="853439"/>
                  <a:pt x="2002302" y="710418"/>
                  <a:pt x="1692813" y="656492"/>
                </a:cubicBezTo>
                <a:cubicBezTo>
                  <a:pt x="1383324" y="602566"/>
                  <a:pt x="515816" y="572085"/>
                  <a:pt x="257908" y="543950"/>
                </a:cubicBezTo>
                <a:cubicBezTo>
                  <a:pt x="0" y="515815"/>
                  <a:pt x="72683" y="501747"/>
                  <a:pt x="145366" y="487679"/>
                </a:cubicBezTo>
              </a:path>
            </a:pathLst>
          </a:custGeom>
          <a:solidFill>
            <a:srgbClr val="00B0F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46" name="245 Forma libre"/>
          <p:cNvSpPr/>
          <p:nvPr/>
        </p:nvSpPr>
        <p:spPr>
          <a:xfrm>
            <a:off x="3165231" y="4276579"/>
            <a:ext cx="5744308" cy="1817076"/>
          </a:xfrm>
          <a:custGeom>
            <a:avLst/>
            <a:gdLst>
              <a:gd name="connsiteX0" fmla="*/ 0 w 5744308"/>
              <a:gd name="connsiteY0" fmla="*/ 1322363 h 1817076"/>
              <a:gd name="connsiteX1" fmla="*/ 675249 w 5744308"/>
              <a:gd name="connsiteY1" fmla="*/ 1181686 h 1817076"/>
              <a:gd name="connsiteX2" fmla="*/ 1012874 w 5744308"/>
              <a:gd name="connsiteY2" fmla="*/ 1026941 h 1817076"/>
              <a:gd name="connsiteX3" fmla="*/ 633046 w 5744308"/>
              <a:gd name="connsiteY3" fmla="*/ 590843 h 1817076"/>
              <a:gd name="connsiteX4" fmla="*/ 1491175 w 5744308"/>
              <a:gd name="connsiteY4" fmla="*/ 998806 h 1817076"/>
              <a:gd name="connsiteX5" fmla="*/ 1927274 w 5744308"/>
              <a:gd name="connsiteY5" fmla="*/ 844061 h 1817076"/>
              <a:gd name="connsiteX6" fmla="*/ 1139483 w 5744308"/>
              <a:gd name="connsiteY6" fmla="*/ 295421 h 1817076"/>
              <a:gd name="connsiteX7" fmla="*/ 365760 w 5744308"/>
              <a:gd name="connsiteY7" fmla="*/ 407963 h 1817076"/>
              <a:gd name="connsiteX8" fmla="*/ 1378634 w 5744308"/>
              <a:gd name="connsiteY8" fmla="*/ 28135 h 1817076"/>
              <a:gd name="connsiteX9" fmla="*/ 2686929 w 5744308"/>
              <a:gd name="connsiteY9" fmla="*/ 576775 h 1817076"/>
              <a:gd name="connsiteX10" fmla="*/ 3165231 w 5744308"/>
              <a:gd name="connsiteY10" fmla="*/ 858129 h 1817076"/>
              <a:gd name="connsiteX11" fmla="*/ 4149969 w 5744308"/>
              <a:gd name="connsiteY11" fmla="*/ 590843 h 1817076"/>
              <a:gd name="connsiteX12" fmla="*/ 4543864 w 5744308"/>
              <a:gd name="connsiteY12" fmla="*/ 872196 h 1817076"/>
              <a:gd name="connsiteX13" fmla="*/ 5373858 w 5744308"/>
              <a:gd name="connsiteY13" fmla="*/ 829993 h 1817076"/>
              <a:gd name="connsiteX14" fmla="*/ 5655212 w 5744308"/>
              <a:gd name="connsiteY14" fmla="*/ 1083212 h 1817076"/>
              <a:gd name="connsiteX15" fmla="*/ 5627077 w 5744308"/>
              <a:gd name="connsiteY15" fmla="*/ 1702190 h 1817076"/>
              <a:gd name="connsiteX16" fmla="*/ 4951827 w 5744308"/>
              <a:gd name="connsiteY16" fmla="*/ 1772529 h 1817076"/>
              <a:gd name="connsiteX17" fmla="*/ 3038621 w 5744308"/>
              <a:gd name="connsiteY17" fmla="*/ 1589649 h 1817076"/>
              <a:gd name="connsiteX18" fmla="*/ 1603717 w 5744308"/>
              <a:gd name="connsiteY18" fmla="*/ 1364566 h 1817076"/>
              <a:gd name="connsiteX19" fmla="*/ 745587 w 5744308"/>
              <a:gd name="connsiteY19" fmla="*/ 1463039 h 1817076"/>
              <a:gd name="connsiteX20" fmla="*/ 56271 w 5744308"/>
              <a:gd name="connsiteY20" fmla="*/ 1322363 h 181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744308" h="1817076">
                <a:moveTo>
                  <a:pt x="0" y="1322363"/>
                </a:moveTo>
                <a:cubicBezTo>
                  <a:pt x="253218" y="1276643"/>
                  <a:pt x="506437" y="1230923"/>
                  <a:pt x="675249" y="1181686"/>
                </a:cubicBezTo>
                <a:cubicBezTo>
                  <a:pt x="844061" y="1132449"/>
                  <a:pt x="1019908" y="1125415"/>
                  <a:pt x="1012874" y="1026941"/>
                </a:cubicBezTo>
                <a:cubicBezTo>
                  <a:pt x="1005840" y="928467"/>
                  <a:pt x="553329" y="595532"/>
                  <a:pt x="633046" y="590843"/>
                </a:cubicBezTo>
                <a:cubicBezTo>
                  <a:pt x="712763" y="586154"/>
                  <a:pt x="1275470" y="956603"/>
                  <a:pt x="1491175" y="998806"/>
                </a:cubicBezTo>
                <a:cubicBezTo>
                  <a:pt x="1706880" y="1041009"/>
                  <a:pt x="1985889" y="961292"/>
                  <a:pt x="1927274" y="844061"/>
                </a:cubicBezTo>
                <a:cubicBezTo>
                  <a:pt x="1868659" y="726830"/>
                  <a:pt x="1399735" y="368104"/>
                  <a:pt x="1139483" y="295421"/>
                </a:cubicBezTo>
                <a:cubicBezTo>
                  <a:pt x="879231" y="222738"/>
                  <a:pt x="325902" y="452511"/>
                  <a:pt x="365760" y="407963"/>
                </a:cubicBezTo>
                <a:cubicBezTo>
                  <a:pt x="405618" y="363415"/>
                  <a:pt x="991773" y="0"/>
                  <a:pt x="1378634" y="28135"/>
                </a:cubicBezTo>
                <a:cubicBezTo>
                  <a:pt x="1765496" y="56270"/>
                  <a:pt x="2389163" y="438443"/>
                  <a:pt x="2686929" y="576775"/>
                </a:cubicBezTo>
                <a:cubicBezTo>
                  <a:pt x="2984695" y="715107"/>
                  <a:pt x="2921391" y="855784"/>
                  <a:pt x="3165231" y="858129"/>
                </a:cubicBezTo>
                <a:cubicBezTo>
                  <a:pt x="3409071" y="860474"/>
                  <a:pt x="3920197" y="588499"/>
                  <a:pt x="4149969" y="590843"/>
                </a:cubicBezTo>
                <a:cubicBezTo>
                  <a:pt x="4379741" y="593188"/>
                  <a:pt x="4339883" y="832338"/>
                  <a:pt x="4543864" y="872196"/>
                </a:cubicBezTo>
                <a:cubicBezTo>
                  <a:pt x="4747845" y="912054"/>
                  <a:pt x="5188633" y="794824"/>
                  <a:pt x="5373858" y="829993"/>
                </a:cubicBezTo>
                <a:cubicBezTo>
                  <a:pt x="5559083" y="865162"/>
                  <a:pt x="5613009" y="937846"/>
                  <a:pt x="5655212" y="1083212"/>
                </a:cubicBezTo>
                <a:cubicBezTo>
                  <a:pt x="5697415" y="1228578"/>
                  <a:pt x="5744308" y="1587304"/>
                  <a:pt x="5627077" y="1702190"/>
                </a:cubicBezTo>
                <a:cubicBezTo>
                  <a:pt x="5509846" y="1817076"/>
                  <a:pt x="5383236" y="1791286"/>
                  <a:pt x="4951827" y="1772529"/>
                </a:cubicBezTo>
                <a:cubicBezTo>
                  <a:pt x="4520418" y="1753772"/>
                  <a:pt x="3596639" y="1657643"/>
                  <a:pt x="3038621" y="1589649"/>
                </a:cubicBezTo>
                <a:cubicBezTo>
                  <a:pt x="2480603" y="1521655"/>
                  <a:pt x="1985889" y="1385668"/>
                  <a:pt x="1603717" y="1364566"/>
                </a:cubicBezTo>
                <a:cubicBezTo>
                  <a:pt x="1221545" y="1343464"/>
                  <a:pt x="1003495" y="1470073"/>
                  <a:pt x="745587" y="1463039"/>
                </a:cubicBezTo>
                <a:cubicBezTo>
                  <a:pt x="487679" y="1456005"/>
                  <a:pt x="271975" y="1389184"/>
                  <a:pt x="56271" y="1322363"/>
                </a:cubicBezTo>
              </a:path>
            </a:pathLst>
          </a:custGeom>
          <a:solidFill>
            <a:srgbClr val="00B0F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45" name="244 Forma libre"/>
          <p:cNvSpPr/>
          <p:nvPr/>
        </p:nvSpPr>
        <p:spPr>
          <a:xfrm>
            <a:off x="63304" y="5474677"/>
            <a:ext cx="9040837" cy="1188720"/>
          </a:xfrm>
          <a:custGeom>
            <a:avLst/>
            <a:gdLst>
              <a:gd name="connsiteX0" fmla="*/ 189914 w 9040837"/>
              <a:gd name="connsiteY0" fmla="*/ 82061 h 1188720"/>
              <a:gd name="connsiteX1" fmla="*/ 1174653 w 9040837"/>
              <a:gd name="connsiteY1" fmla="*/ 194603 h 1188720"/>
              <a:gd name="connsiteX2" fmla="*/ 1667022 w 9040837"/>
              <a:gd name="connsiteY2" fmla="*/ 11723 h 1188720"/>
              <a:gd name="connsiteX3" fmla="*/ 1990579 w 9040837"/>
              <a:gd name="connsiteY3" fmla="*/ 264941 h 1188720"/>
              <a:gd name="connsiteX4" fmla="*/ 2328204 w 9040837"/>
              <a:gd name="connsiteY4" fmla="*/ 180535 h 1188720"/>
              <a:gd name="connsiteX5" fmla="*/ 2736167 w 9040837"/>
              <a:gd name="connsiteY5" fmla="*/ 67994 h 1188720"/>
              <a:gd name="connsiteX6" fmla="*/ 3481754 w 9040837"/>
              <a:gd name="connsiteY6" fmla="*/ 208671 h 1188720"/>
              <a:gd name="connsiteX7" fmla="*/ 4030394 w 9040837"/>
              <a:gd name="connsiteY7" fmla="*/ 250874 h 1188720"/>
              <a:gd name="connsiteX8" fmla="*/ 5380893 w 9040837"/>
              <a:gd name="connsiteY8" fmla="*/ 25791 h 1188720"/>
              <a:gd name="connsiteX9" fmla="*/ 6323428 w 9040837"/>
              <a:gd name="connsiteY9" fmla="*/ 124265 h 1188720"/>
              <a:gd name="connsiteX10" fmla="*/ 7026813 w 9040837"/>
              <a:gd name="connsiteY10" fmla="*/ 391551 h 1188720"/>
              <a:gd name="connsiteX11" fmla="*/ 7308167 w 9040837"/>
              <a:gd name="connsiteY11" fmla="*/ 279009 h 1188720"/>
              <a:gd name="connsiteX12" fmla="*/ 8574259 w 9040837"/>
              <a:gd name="connsiteY12" fmla="*/ 560363 h 1188720"/>
              <a:gd name="connsiteX13" fmla="*/ 8602394 w 9040837"/>
              <a:gd name="connsiteY13" fmla="*/ 1109003 h 1188720"/>
              <a:gd name="connsiteX14" fmla="*/ 5943601 w 9040837"/>
              <a:gd name="connsiteY14" fmla="*/ 1038665 h 1188720"/>
              <a:gd name="connsiteX15" fmla="*/ 3383281 w 9040837"/>
              <a:gd name="connsiteY15" fmla="*/ 1010529 h 1188720"/>
              <a:gd name="connsiteX16" fmla="*/ 1765496 w 9040837"/>
              <a:gd name="connsiteY16" fmla="*/ 996461 h 1188720"/>
              <a:gd name="connsiteX17" fmla="*/ 344659 w 9040837"/>
              <a:gd name="connsiteY17" fmla="*/ 912055 h 1188720"/>
              <a:gd name="connsiteX18" fmla="*/ 21102 w 9040837"/>
              <a:gd name="connsiteY18" fmla="*/ 222738 h 1188720"/>
              <a:gd name="connsiteX19" fmla="*/ 218050 w 9040837"/>
              <a:gd name="connsiteY19" fmla="*/ 124265 h 1188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040837" h="1188720">
                <a:moveTo>
                  <a:pt x="189914" y="82061"/>
                </a:moveTo>
                <a:cubicBezTo>
                  <a:pt x="559191" y="144193"/>
                  <a:pt x="928468" y="206326"/>
                  <a:pt x="1174653" y="194603"/>
                </a:cubicBezTo>
                <a:cubicBezTo>
                  <a:pt x="1420838" y="182880"/>
                  <a:pt x="1531034" y="0"/>
                  <a:pt x="1667022" y="11723"/>
                </a:cubicBezTo>
                <a:cubicBezTo>
                  <a:pt x="1803010" y="23446"/>
                  <a:pt x="1880382" y="236806"/>
                  <a:pt x="1990579" y="264941"/>
                </a:cubicBezTo>
                <a:lnTo>
                  <a:pt x="2328204" y="180535"/>
                </a:lnTo>
                <a:cubicBezTo>
                  <a:pt x="2452469" y="147711"/>
                  <a:pt x="2543909" y="63305"/>
                  <a:pt x="2736167" y="67994"/>
                </a:cubicBezTo>
                <a:cubicBezTo>
                  <a:pt x="2928425" y="72683"/>
                  <a:pt x="3266050" y="178191"/>
                  <a:pt x="3481754" y="208671"/>
                </a:cubicBezTo>
                <a:cubicBezTo>
                  <a:pt x="3697458" y="239151"/>
                  <a:pt x="3713871" y="281354"/>
                  <a:pt x="4030394" y="250874"/>
                </a:cubicBezTo>
                <a:cubicBezTo>
                  <a:pt x="4346917" y="220394"/>
                  <a:pt x="4998721" y="46892"/>
                  <a:pt x="5380893" y="25791"/>
                </a:cubicBezTo>
                <a:cubicBezTo>
                  <a:pt x="5763065" y="4690"/>
                  <a:pt x="6049108" y="63305"/>
                  <a:pt x="6323428" y="124265"/>
                </a:cubicBezTo>
                <a:cubicBezTo>
                  <a:pt x="6597748" y="185225"/>
                  <a:pt x="6862690" y="365760"/>
                  <a:pt x="7026813" y="391551"/>
                </a:cubicBezTo>
                <a:cubicBezTo>
                  <a:pt x="7190936" y="417342"/>
                  <a:pt x="7050259" y="250874"/>
                  <a:pt x="7308167" y="279009"/>
                </a:cubicBezTo>
                <a:cubicBezTo>
                  <a:pt x="7566075" y="307144"/>
                  <a:pt x="8358555" y="422031"/>
                  <a:pt x="8574259" y="560363"/>
                </a:cubicBezTo>
                <a:cubicBezTo>
                  <a:pt x="8789963" y="698695"/>
                  <a:pt x="9040837" y="1029286"/>
                  <a:pt x="8602394" y="1109003"/>
                </a:cubicBezTo>
                <a:cubicBezTo>
                  <a:pt x="8163951" y="1188720"/>
                  <a:pt x="5943601" y="1038665"/>
                  <a:pt x="5943601" y="1038665"/>
                </a:cubicBezTo>
                <a:lnTo>
                  <a:pt x="3383281" y="1010529"/>
                </a:lnTo>
                <a:lnTo>
                  <a:pt x="1765496" y="996461"/>
                </a:lnTo>
                <a:cubicBezTo>
                  <a:pt x="1259059" y="980049"/>
                  <a:pt x="635391" y="1041009"/>
                  <a:pt x="344659" y="912055"/>
                </a:cubicBezTo>
                <a:cubicBezTo>
                  <a:pt x="53927" y="783101"/>
                  <a:pt x="42204" y="354036"/>
                  <a:pt x="21102" y="222738"/>
                </a:cubicBezTo>
                <a:cubicBezTo>
                  <a:pt x="0" y="91440"/>
                  <a:pt x="109025" y="107852"/>
                  <a:pt x="218050" y="124265"/>
                </a:cubicBezTo>
              </a:path>
            </a:pathLst>
          </a:custGeom>
          <a:solidFill>
            <a:srgbClr val="996633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50" name="149 CuadroTexto"/>
          <p:cNvSpPr txBox="1"/>
          <p:nvPr/>
        </p:nvSpPr>
        <p:spPr>
          <a:xfrm>
            <a:off x="3386054" y="476672"/>
            <a:ext cx="4786346" cy="64633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¿DÓNDE PUEDO BAÑARME?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3273" name="Group 201"/>
          <p:cNvGrpSpPr>
            <a:grpSpLocks/>
          </p:cNvGrpSpPr>
          <p:nvPr/>
        </p:nvGrpSpPr>
        <p:grpSpPr bwMode="auto">
          <a:xfrm>
            <a:off x="3275952" y="3214686"/>
            <a:ext cx="1042987" cy="1155700"/>
            <a:chOff x="2895" y="10263"/>
            <a:chExt cx="811" cy="871"/>
          </a:xfrm>
        </p:grpSpPr>
        <p:sp>
          <p:nvSpPr>
            <p:cNvPr id="3274" name="Freeform 202"/>
            <p:cNvSpPr>
              <a:spLocks/>
            </p:cNvSpPr>
            <p:nvPr/>
          </p:nvSpPr>
          <p:spPr bwMode="auto">
            <a:xfrm>
              <a:off x="2895" y="10957"/>
              <a:ext cx="811" cy="177"/>
            </a:xfrm>
            <a:custGeom>
              <a:avLst/>
              <a:gdLst/>
              <a:ahLst/>
              <a:cxnLst>
                <a:cxn ang="0">
                  <a:pos x="20" y="15"/>
                </a:cxn>
                <a:cxn ang="0">
                  <a:pos x="105" y="154"/>
                </a:cxn>
                <a:cxn ang="0">
                  <a:pos x="543" y="154"/>
                </a:cxn>
                <a:cxn ang="0">
                  <a:pos x="767" y="154"/>
                </a:cxn>
                <a:cxn ang="0">
                  <a:pos x="758" y="63"/>
                </a:cxn>
                <a:cxn ang="0">
                  <a:pos x="451" y="63"/>
                </a:cxn>
                <a:cxn ang="0">
                  <a:pos x="72" y="63"/>
                </a:cxn>
                <a:cxn ang="0">
                  <a:pos x="20" y="15"/>
                </a:cxn>
              </a:cxnLst>
              <a:rect l="0" t="0" r="r" b="b"/>
              <a:pathLst>
                <a:path w="811" h="177">
                  <a:moveTo>
                    <a:pt x="20" y="15"/>
                  </a:moveTo>
                  <a:cubicBezTo>
                    <a:pt x="25" y="30"/>
                    <a:pt x="18" y="131"/>
                    <a:pt x="105" y="154"/>
                  </a:cubicBezTo>
                  <a:cubicBezTo>
                    <a:pt x="192" y="177"/>
                    <a:pt x="433" y="154"/>
                    <a:pt x="543" y="154"/>
                  </a:cubicBezTo>
                  <a:cubicBezTo>
                    <a:pt x="653" y="154"/>
                    <a:pt x="731" y="169"/>
                    <a:pt x="767" y="154"/>
                  </a:cubicBezTo>
                  <a:cubicBezTo>
                    <a:pt x="803" y="139"/>
                    <a:pt x="811" y="78"/>
                    <a:pt x="758" y="63"/>
                  </a:cubicBezTo>
                  <a:cubicBezTo>
                    <a:pt x="705" y="48"/>
                    <a:pt x="565" y="63"/>
                    <a:pt x="451" y="63"/>
                  </a:cubicBezTo>
                  <a:cubicBezTo>
                    <a:pt x="337" y="63"/>
                    <a:pt x="144" y="63"/>
                    <a:pt x="72" y="63"/>
                  </a:cubicBezTo>
                  <a:cubicBezTo>
                    <a:pt x="0" y="63"/>
                    <a:pt x="15" y="0"/>
                    <a:pt x="20" y="15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75" name="Freeform 203"/>
            <p:cNvSpPr>
              <a:spLocks/>
            </p:cNvSpPr>
            <p:nvPr/>
          </p:nvSpPr>
          <p:spPr bwMode="auto">
            <a:xfrm>
              <a:off x="3136" y="10263"/>
              <a:ext cx="559" cy="750"/>
            </a:xfrm>
            <a:custGeom>
              <a:avLst/>
              <a:gdLst/>
              <a:ahLst/>
              <a:cxnLst>
                <a:cxn ang="0">
                  <a:pos x="48" y="694"/>
                </a:cxn>
                <a:cxn ang="0">
                  <a:pos x="48" y="480"/>
                </a:cxn>
                <a:cxn ang="0">
                  <a:pos x="274" y="216"/>
                </a:cxn>
                <a:cxn ang="0">
                  <a:pos x="548" y="23"/>
                </a:cxn>
                <a:cxn ang="0">
                  <a:pos x="339" y="356"/>
                </a:cxn>
                <a:cxn ang="0">
                  <a:pos x="339" y="694"/>
                </a:cxn>
                <a:cxn ang="0">
                  <a:pos x="48" y="694"/>
                </a:cxn>
              </a:cxnLst>
              <a:rect l="0" t="0" r="r" b="b"/>
              <a:pathLst>
                <a:path w="559" h="750">
                  <a:moveTo>
                    <a:pt x="48" y="694"/>
                  </a:moveTo>
                  <a:cubicBezTo>
                    <a:pt x="0" y="658"/>
                    <a:pt x="10" y="560"/>
                    <a:pt x="48" y="480"/>
                  </a:cubicBezTo>
                  <a:cubicBezTo>
                    <a:pt x="86" y="400"/>
                    <a:pt x="191" y="292"/>
                    <a:pt x="274" y="216"/>
                  </a:cubicBezTo>
                  <a:cubicBezTo>
                    <a:pt x="357" y="140"/>
                    <a:pt x="537" y="0"/>
                    <a:pt x="548" y="23"/>
                  </a:cubicBezTo>
                  <a:cubicBezTo>
                    <a:pt x="559" y="46"/>
                    <a:pt x="374" y="244"/>
                    <a:pt x="339" y="356"/>
                  </a:cubicBezTo>
                  <a:cubicBezTo>
                    <a:pt x="304" y="468"/>
                    <a:pt x="386" y="638"/>
                    <a:pt x="339" y="694"/>
                  </a:cubicBezTo>
                  <a:cubicBezTo>
                    <a:pt x="292" y="750"/>
                    <a:pt x="96" y="730"/>
                    <a:pt x="48" y="694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76" name="Freeform 204"/>
            <p:cNvSpPr>
              <a:spLocks/>
            </p:cNvSpPr>
            <p:nvPr/>
          </p:nvSpPr>
          <p:spPr bwMode="auto">
            <a:xfrm>
              <a:off x="3372" y="10263"/>
              <a:ext cx="312" cy="296"/>
            </a:xfrm>
            <a:custGeom>
              <a:avLst/>
              <a:gdLst/>
              <a:ahLst/>
              <a:cxnLst>
                <a:cxn ang="0">
                  <a:pos x="4" y="258"/>
                </a:cxn>
                <a:cxn ang="0">
                  <a:pos x="170" y="85"/>
                </a:cxn>
                <a:cxn ang="0">
                  <a:pos x="308" y="29"/>
                </a:cxn>
                <a:cxn ang="0">
                  <a:pos x="143" y="258"/>
                </a:cxn>
                <a:cxn ang="0">
                  <a:pos x="4" y="258"/>
                </a:cxn>
              </a:cxnLst>
              <a:rect l="0" t="0" r="r" b="b"/>
              <a:pathLst>
                <a:path w="312" h="296">
                  <a:moveTo>
                    <a:pt x="4" y="258"/>
                  </a:moveTo>
                  <a:cubicBezTo>
                    <a:pt x="8" y="229"/>
                    <a:pt x="119" y="123"/>
                    <a:pt x="170" y="85"/>
                  </a:cubicBezTo>
                  <a:cubicBezTo>
                    <a:pt x="221" y="47"/>
                    <a:pt x="312" y="0"/>
                    <a:pt x="308" y="29"/>
                  </a:cubicBezTo>
                  <a:cubicBezTo>
                    <a:pt x="304" y="58"/>
                    <a:pt x="192" y="220"/>
                    <a:pt x="143" y="258"/>
                  </a:cubicBezTo>
                  <a:cubicBezTo>
                    <a:pt x="94" y="296"/>
                    <a:pt x="0" y="287"/>
                    <a:pt x="4" y="258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81" name="Group 134"/>
          <p:cNvGrpSpPr>
            <a:grpSpLocks/>
          </p:cNvGrpSpPr>
          <p:nvPr/>
        </p:nvGrpSpPr>
        <p:grpSpPr bwMode="auto">
          <a:xfrm>
            <a:off x="7306280" y="2716772"/>
            <a:ext cx="857256" cy="642942"/>
            <a:chOff x="1721" y="4968"/>
            <a:chExt cx="2573" cy="1480"/>
          </a:xfrm>
        </p:grpSpPr>
        <p:sp>
          <p:nvSpPr>
            <p:cNvPr id="282" name="Freeform 135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3" name="Freeform 136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4" name="Oval 137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5" name="Freeform 138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6" name="Freeform 139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7" name="Freeform 140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8" name="Freeform 141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89" name="Group 134"/>
          <p:cNvGrpSpPr>
            <a:grpSpLocks/>
          </p:cNvGrpSpPr>
          <p:nvPr/>
        </p:nvGrpSpPr>
        <p:grpSpPr bwMode="auto">
          <a:xfrm>
            <a:off x="2714612" y="2143116"/>
            <a:ext cx="1276360" cy="857256"/>
            <a:chOff x="1721" y="4968"/>
            <a:chExt cx="2573" cy="1480"/>
          </a:xfrm>
        </p:grpSpPr>
        <p:sp>
          <p:nvSpPr>
            <p:cNvPr id="290" name="Freeform 135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1" name="Freeform 136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2" name="Oval 137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3" name="Freeform 138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4" name="Freeform 139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5" name="Freeform 140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6" name="Freeform 141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50" name="Group 2"/>
          <p:cNvGrpSpPr>
            <a:grpSpLocks/>
          </p:cNvGrpSpPr>
          <p:nvPr/>
        </p:nvGrpSpPr>
        <p:grpSpPr bwMode="auto">
          <a:xfrm>
            <a:off x="2928926" y="5286388"/>
            <a:ext cx="1058862" cy="695325"/>
            <a:chOff x="1665" y="12835"/>
            <a:chExt cx="1991" cy="1376"/>
          </a:xfrm>
        </p:grpSpPr>
        <p:grpSp>
          <p:nvGrpSpPr>
            <p:cNvPr id="2051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2052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3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4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5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6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7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8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9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60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61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062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3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41" name="Group 141"/>
          <p:cNvGrpSpPr>
            <a:grpSpLocks/>
          </p:cNvGrpSpPr>
          <p:nvPr/>
        </p:nvGrpSpPr>
        <p:grpSpPr bwMode="auto">
          <a:xfrm>
            <a:off x="308749" y="274905"/>
            <a:ext cx="785818" cy="714380"/>
            <a:chOff x="2904" y="8552"/>
            <a:chExt cx="1493" cy="1547"/>
          </a:xfrm>
        </p:grpSpPr>
        <p:sp>
          <p:nvSpPr>
            <p:cNvPr id="242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3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4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7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8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9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0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52" name="Group 141"/>
          <p:cNvGrpSpPr>
            <a:grpSpLocks/>
          </p:cNvGrpSpPr>
          <p:nvPr/>
        </p:nvGrpSpPr>
        <p:grpSpPr bwMode="auto">
          <a:xfrm>
            <a:off x="2313359" y="273545"/>
            <a:ext cx="785818" cy="714380"/>
            <a:chOff x="2904" y="8552"/>
            <a:chExt cx="1493" cy="1547"/>
          </a:xfrm>
        </p:grpSpPr>
        <p:sp>
          <p:nvSpPr>
            <p:cNvPr id="253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4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5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60" name="Group 141"/>
          <p:cNvGrpSpPr>
            <a:grpSpLocks/>
          </p:cNvGrpSpPr>
          <p:nvPr/>
        </p:nvGrpSpPr>
        <p:grpSpPr bwMode="auto">
          <a:xfrm>
            <a:off x="1337976" y="672088"/>
            <a:ext cx="785818" cy="714380"/>
            <a:chOff x="2904" y="8552"/>
            <a:chExt cx="1493" cy="1547"/>
          </a:xfrm>
        </p:grpSpPr>
        <p:sp>
          <p:nvSpPr>
            <p:cNvPr id="261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2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3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4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5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6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7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68" name="Group 2"/>
          <p:cNvGrpSpPr>
            <a:grpSpLocks/>
          </p:cNvGrpSpPr>
          <p:nvPr/>
        </p:nvGrpSpPr>
        <p:grpSpPr bwMode="auto">
          <a:xfrm>
            <a:off x="27650" y="1484966"/>
            <a:ext cx="2714612" cy="4286280"/>
            <a:chOff x="791" y="1878"/>
            <a:chExt cx="3143" cy="3413"/>
          </a:xfrm>
        </p:grpSpPr>
        <p:sp>
          <p:nvSpPr>
            <p:cNvPr id="269" name="Freeform 3"/>
            <p:cNvSpPr>
              <a:spLocks/>
            </p:cNvSpPr>
            <p:nvPr/>
          </p:nvSpPr>
          <p:spPr bwMode="auto">
            <a:xfrm>
              <a:off x="791" y="1885"/>
              <a:ext cx="3143" cy="3406"/>
            </a:xfrm>
            <a:custGeom>
              <a:avLst/>
              <a:gdLst/>
              <a:ahLst/>
              <a:cxnLst>
                <a:cxn ang="0">
                  <a:pos x="758" y="111"/>
                </a:cxn>
                <a:cxn ang="0">
                  <a:pos x="1042" y="35"/>
                </a:cxn>
                <a:cxn ang="0">
                  <a:pos x="1260" y="319"/>
                </a:cxn>
                <a:cxn ang="0">
                  <a:pos x="1576" y="384"/>
                </a:cxn>
                <a:cxn ang="0">
                  <a:pos x="1827" y="810"/>
                </a:cxn>
                <a:cxn ang="0">
                  <a:pos x="1598" y="1180"/>
                </a:cxn>
                <a:cxn ang="0">
                  <a:pos x="2034" y="1857"/>
                </a:cxn>
                <a:cxn ang="0">
                  <a:pos x="2504" y="2184"/>
                </a:cxn>
                <a:cxn ang="0">
                  <a:pos x="2591" y="2610"/>
                </a:cxn>
                <a:cxn ang="0">
                  <a:pos x="2820" y="3068"/>
                </a:cxn>
                <a:cxn ang="0">
                  <a:pos x="2918" y="3340"/>
                </a:cxn>
                <a:cxn ang="0">
                  <a:pos x="1467" y="3264"/>
                </a:cxn>
                <a:cxn ang="0">
                  <a:pos x="1151" y="3330"/>
                </a:cxn>
                <a:cxn ang="0">
                  <a:pos x="125" y="2806"/>
                </a:cxn>
                <a:cxn ang="0">
                  <a:pos x="398" y="1475"/>
                </a:cxn>
                <a:cxn ang="0">
                  <a:pos x="453" y="788"/>
                </a:cxn>
                <a:cxn ang="0">
                  <a:pos x="563" y="297"/>
                </a:cxn>
                <a:cxn ang="0">
                  <a:pos x="758" y="111"/>
                </a:cxn>
              </a:cxnLst>
              <a:rect l="0" t="0" r="r" b="b"/>
              <a:pathLst>
                <a:path w="3143" h="3406">
                  <a:moveTo>
                    <a:pt x="758" y="111"/>
                  </a:moveTo>
                  <a:cubicBezTo>
                    <a:pt x="838" y="67"/>
                    <a:pt x="958" y="0"/>
                    <a:pt x="1042" y="35"/>
                  </a:cubicBezTo>
                  <a:cubicBezTo>
                    <a:pt x="1126" y="70"/>
                    <a:pt x="1171" y="261"/>
                    <a:pt x="1260" y="319"/>
                  </a:cubicBezTo>
                  <a:cubicBezTo>
                    <a:pt x="1349" y="377"/>
                    <a:pt x="1481" y="302"/>
                    <a:pt x="1576" y="384"/>
                  </a:cubicBezTo>
                  <a:cubicBezTo>
                    <a:pt x="1671" y="466"/>
                    <a:pt x="1823" y="677"/>
                    <a:pt x="1827" y="810"/>
                  </a:cubicBezTo>
                  <a:cubicBezTo>
                    <a:pt x="1831" y="943"/>
                    <a:pt x="1564" y="1006"/>
                    <a:pt x="1598" y="1180"/>
                  </a:cubicBezTo>
                  <a:cubicBezTo>
                    <a:pt x="1632" y="1354"/>
                    <a:pt x="1883" y="1690"/>
                    <a:pt x="2034" y="1857"/>
                  </a:cubicBezTo>
                  <a:cubicBezTo>
                    <a:pt x="2185" y="2024"/>
                    <a:pt x="2411" y="2058"/>
                    <a:pt x="2504" y="2184"/>
                  </a:cubicBezTo>
                  <a:cubicBezTo>
                    <a:pt x="2597" y="2310"/>
                    <a:pt x="2538" y="2463"/>
                    <a:pt x="2591" y="2610"/>
                  </a:cubicBezTo>
                  <a:cubicBezTo>
                    <a:pt x="2644" y="2757"/>
                    <a:pt x="2766" y="2946"/>
                    <a:pt x="2820" y="3068"/>
                  </a:cubicBezTo>
                  <a:cubicBezTo>
                    <a:pt x="2874" y="3190"/>
                    <a:pt x="3143" y="3307"/>
                    <a:pt x="2918" y="3340"/>
                  </a:cubicBezTo>
                  <a:cubicBezTo>
                    <a:pt x="2693" y="3373"/>
                    <a:pt x="1761" y="3266"/>
                    <a:pt x="1467" y="3264"/>
                  </a:cubicBezTo>
                  <a:cubicBezTo>
                    <a:pt x="1173" y="3262"/>
                    <a:pt x="1375" y="3406"/>
                    <a:pt x="1151" y="3330"/>
                  </a:cubicBezTo>
                  <a:cubicBezTo>
                    <a:pt x="927" y="3254"/>
                    <a:pt x="250" y="3115"/>
                    <a:pt x="125" y="2806"/>
                  </a:cubicBezTo>
                  <a:cubicBezTo>
                    <a:pt x="0" y="2497"/>
                    <a:pt x="343" y="1811"/>
                    <a:pt x="398" y="1475"/>
                  </a:cubicBezTo>
                  <a:cubicBezTo>
                    <a:pt x="453" y="1139"/>
                    <a:pt x="426" y="984"/>
                    <a:pt x="453" y="788"/>
                  </a:cubicBezTo>
                  <a:cubicBezTo>
                    <a:pt x="480" y="592"/>
                    <a:pt x="509" y="406"/>
                    <a:pt x="563" y="297"/>
                  </a:cubicBezTo>
                  <a:cubicBezTo>
                    <a:pt x="617" y="188"/>
                    <a:pt x="678" y="155"/>
                    <a:pt x="758" y="111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0" name="Freeform 4"/>
            <p:cNvSpPr>
              <a:spLocks/>
            </p:cNvSpPr>
            <p:nvPr/>
          </p:nvSpPr>
          <p:spPr bwMode="auto">
            <a:xfrm>
              <a:off x="1345" y="3017"/>
              <a:ext cx="684" cy="441"/>
            </a:xfrm>
            <a:custGeom>
              <a:avLst/>
              <a:gdLst/>
              <a:ahLst/>
              <a:cxnLst>
                <a:cxn ang="0">
                  <a:pos x="150" y="387"/>
                </a:cxn>
                <a:cxn ang="0">
                  <a:pos x="520" y="16"/>
                </a:cxn>
                <a:cxn ang="0">
                  <a:pos x="941" y="485"/>
                </a:cxn>
                <a:cxn ang="0">
                  <a:pos x="564" y="496"/>
                </a:cxn>
                <a:cxn ang="0">
                  <a:pos x="433" y="485"/>
                </a:cxn>
                <a:cxn ang="0">
                  <a:pos x="531" y="288"/>
                </a:cxn>
                <a:cxn ang="0">
                  <a:pos x="193" y="583"/>
                </a:cxn>
                <a:cxn ang="0">
                  <a:pos x="9" y="408"/>
                </a:cxn>
                <a:cxn ang="0">
                  <a:pos x="248" y="365"/>
                </a:cxn>
              </a:cxnLst>
              <a:rect l="0" t="0" r="r" b="b"/>
              <a:pathLst>
                <a:path w="948" h="603">
                  <a:moveTo>
                    <a:pt x="150" y="387"/>
                  </a:moveTo>
                  <a:cubicBezTo>
                    <a:pt x="269" y="193"/>
                    <a:pt x="388" y="0"/>
                    <a:pt x="520" y="16"/>
                  </a:cubicBezTo>
                  <a:cubicBezTo>
                    <a:pt x="652" y="32"/>
                    <a:pt x="934" y="405"/>
                    <a:pt x="941" y="485"/>
                  </a:cubicBezTo>
                  <a:cubicBezTo>
                    <a:pt x="948" y="565"/>
                    <a:pt x="649" y="496"/>
                    <a:pt x="564" y="496"/>
                  </a:cubicBezTo>
                  <a:cubicBezTo>
                    <a:pt x="479" y="496"/>
                    <a:pt x="439" y="520"/>
                    <a:pt x="433" y="485"/>
                  </a:cubicBezTo>
                  <a:cubicBezTo>
                    <a:pt x="427" y="450"/>
                    <a:pt x="571" y="272"/>
                    <a:pt x="531" y="288"/>
                  </a:cubicBezTo>
                  <a:cubicBezTo>
                    <a:pt x="491" y="304"/>
                    <a:pt x="280" y="563"/>
                    <a:pt x="193" y="583"/>
                  </a:cubicBezTo>
                  <a:cubicBezTo>
                    <a:pt x="106" y="603"/>
                    <a:pt x="0" y="444"/>
                    <a:pt x="9" y="408"/>
                  </a:cubicBezTo>
                  <a:cubicBezTo>
                    <a:pt x="18" y="372"/>
                    <a:pt x="133" y="368"/>
                    <a:pt x="248" y="365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1" name="Freeform 5"/>
            <p:cNvSpPr>
              <a:spLocks/>
            </p:cNvSpPr>
            <p:nvPr/>
          </p:nvSpPr>
          <p:spPr bwMode="auto">
            <a:xfrm>
              <a:off x="1405" y="4089"/>
              <a:ext cx="1620" cy="674"/>
            </a:xfrm>
            <a:custGeom>
              <a:avLst/>
              <a:gdLst/>
              <a:ahLst/>
              <a:cxnLst>
                <a:cxn ang="0">
                  <a:pos x="0" y="340"/>
                </a:cxn>
                <a:cxn ang="0">
                  <a:pos x="305" y="13"/>
                </a:cxn>
                <a:cxn ang="0">
                  <a:pos x="720" y="264"/>
                </a:cxn>
                <a:cxn ang="0">
                  <a:pos x="971" y="144"/>
                </a:cxn>
                <a:cxn ang="0">
                  <a:pos x="1069" y="460"/>
                </a:cxn>
                <a:cxn ang="0">
                  <a:pos x="1288" y="656"/>
                </a:cxn>
                <a:cxn ang="0">
                  <a:pos x="791" y="569"/>
                </a:cxn>
                <a:cxn ang="0">
                  <a:pos x="436" y="307"/>
                </a:cxn>
                <a:cxn ang="0">
                  <a:pos x="120" y="613"/>
                </a:cxn>
                <a:cxn ang="0">
                  <a:pos x="87" y="275"/>
                </a:cxn>
              </a:cxnLst>
              <a:rect l="0" t="0" r="r" b="b"/>
              <a:pathLst>
                <a:path w="1334" h="674">
                  <a:moveTo>
                    <a:pt x="0" y="340"/>
                  </a:moveTo>
                  <a:cubicBezTo>
                    <a:pt x="92" y="183"/>
                    <a:pt x="185" y="26"/>
                    <a:pt x="305" y="13"/>
                  </a:cubicBezTo>
                  <a:cubicBezTo>
                    <a:pt x="425" y="0"/>
                    <a:pt x="609" y="242"/>
                    <a:pt x="720" y="264"/>
                  </a:cubicBezTo>
                  <a:cubicBezTo>
                    <a:pt x="831" y="286"/>
                    <a:pt x="913" y="111"/>
                    <a:pt x="971" y="144"/>
                  </a:cubicBezTo>
                  <a:cubicBezTo>
                    <a:pt x="1029" y="177"/>
                    <a:pt x="1016" y="375"/>
                    <a:pt x="1069" y="460"/>
                  </a:cubicBezTo>
                  <a:cubicBezTo>
                    <a:pt x="1122" y="545"/>
                    <a:pt x="1334" y="638"/>
                    <a:pt x="1288" y="656"/>
                  </a:cubicBezTo>
                  <a:cubicBezTo>
                    <a:pt x="1242" y="674"/>
                    <a:pt x="933" y="627"/>
                    <a:pt x="791" y="569"/>
                  </a:cubicBezTo>
                  <a:cubicBezTo>
                    <a:pt x="649" y="511"/>
                    <a:pt x="548" y="300"/>
                    <a:pt x="436" y="307"/>
                  </a:cubicBezTo>
                  <a:cubicBezTo>
                    <a:pt x="324" y="314"/>
                    <a:pt x="178" y="618"/>
                    <a:pt x="120" y="613"/>
                  </a:cubicBezTo>
                  <a:cubicBezTo>
                    <a:pt x="62" y="608"/>
                    <a:pt x="74" y="441"/>
                    <a:pt x="87" y="275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2" name="Freeform 6"/>
            <p:cNvSpPr>
              <a:spLocks/>
            </p:cNvSpPr>
            <p:nvPr/>
          </p:nvSpPr>
          <p:spPr bwMode="auto">
            <a:xfrm>
              <a:off x="2404" y="2767"/>
              <a:ext cx="943" cy="1665"/>
            </a:xfrm>
            <a:custGeom>
              <a:avLst/>
              <a:gdLst/>
              <a:ahLst/>
              <a:cxnLst>
                <a:cxn ang="0">
                  <a:pos x="7" y="250"/>
                </a:cxn>
                <a:cxn ang="0">
                  <a:pos x="138" y="15"/>
                </a:cxn>
                <a:cxn ang="0">
                  <a:pos x="181" y="342"/>
                </a:cxn>
                <a:cxn ang="0">
                  <a:pos x="312" y="451"/>
                </a:cxn>
                <a:cxn ang="0">
                  <a:pos x="323" y="250"/>
                </a:cxn>
                <a:cxn ang="0">
                  <a:pos x="411" y="746"/>
                </a:cxn>
                <a:cxn ang="0">
                  <a:pos x="487" y="593"/>
                </a:cxn>
                <a:cxn ang="0">
                  <a:pos x="575" y="1226"/>
                </a:cxn>
                <a:cxn ang="0">
                  <a:pos x="798" y="1322"/>
                </a:cxn>
                <a:cxn ang="0">
                  <a:pos x="869" y="1640"/>
                </a:cxn>
                <a:cxn ang="0">
                  <a:pos x="356" y="1171"/>
                </a:cxn>
                <a:cxn ang="0">
                  <a:pos x="94" y="658"/>
                </a:cxn>
                <a:cxn ang="0">
                  <a:pos x="7" y="250"/>
                </a:cxn>
              </a:cxnLst>
              <a:rect l="0" t="0" r="r" b="b"/>
              <a:pathLst>
                <a:path w="943" h="1665">
                  <a:moveTo>
                    <a:pt x="7" y="250"/>
                  </a:moveTo>
                  <a:cubicBezTo>
                    <a:pt x="14" y="143"/>
                    <a:pt x="109" y="0"/>
                    <a:pt x="138" y="15"/>
                  </a:cubicBezTo>
                  <a:cubicBezTo>
                    <a:pt x="167" y="30"/>
                    <a:pt x="152" y="269"/>
                    <a:pt x="181" y="342"/>
                  </a:cubicBezTo>
                  <a:cubicBezTo>
                    <a:pt x="210" y="415"/>
                    <a:pt x="288" y="466"/>
                    <a:pt x="312" y="451"/>
                  </a:cubicBezTo>
                  <a:cubicBezTo>
                    <a:pt x="336" y="436"/>
                    <a:pt x="306" y="201"/>
                    <a:pt x="323" y="250"/>
                  </a:cubicBezTo>
                  <a:cubicBezTo>
                    <a:pt x="340" y="299"/>
                    <a:pt x="384" y="689"/>
                    <a:pt x="411" y="746"/>
                  </a:cubicBezTo>
                  <a:cubicBezTo>
                    <a:pt x="438" y="803"/>
                    <a:pt x="460" y="513"/>
                    <a:pt x="487" y="593"/>
                  </a:cubicBezTo>
                  <a:cubicBezTo>
                    <a:pt x="514" y="673"/>
                    <a:pt x="523" y="1105"/>
                    <a:pt x="575" y="1226"/>
                  </a:cubicBezTo>
                  <a:cubicBezTo>
                    <a:pt x="627" y="1347"/>
                    <a:pt x="749" y="1253"/>
                    <a:pt x="798" y="1322"/>
                  </a:cubicBezTo>
                  <a:cubicBezTo>
                    <a:pt x="847" y="1391"/>
                    <a:pt x="943" y="1665"/>
                    <a:pt x="869" y="1640"/>
                  </a:cubicBezTo>
                  <a:cubicBezTo>
                    <a:pt x="795" y="1615"/>
                    <a:pt x="485" y="1335"/>
                    <a:pt x="356" y="1171"/>
                  </a:cubicBezTo>
                  <a:cubicBezTo>
                    <a:pt x="227" y="1007"/>
                    <a:pt x="148" y="811"/>
                    <a:pt x="94" y="658"/>
                  </a:cubicBezTo>
                  <a:cubicBezTo>
                    <a:pt x="40" y="505"/>
                    <a:pt x="0" y="357"/>
                    <a:pt x="7" y="250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3" name="Freeform 7"/>
            <p:cNvSpPr>
              <a:spLocks/>
            </p:cNvSpPr>
            <p:nvPr/>
          </p:nvSpPr>
          <p:spPr bwMode="auto">
            <a:xfrm>
              <a:off x="1500" y="1878"/>
              <a:ext cx="611" cy="435"/>
            </a:xfrm>
            <a:custGeom>
              <a:avLst/>
              <a:gdLst/>
              <a:ahLst/>
              <a:cxnLst>
                <a:cxn ang="0">
                  <a:pos x="38" y="151"/>
                </a:cxn>
                <a:cxn ang="0">
                  <a:pos x="49" y="424"/>
                </a:cxn>
                <a:cxn ang="0">
                  <a:pos x="191" y="217"/>
                </a:cxn>
                <a:cxn ang="0">
                  <a:pos x="420" y="413"/>
                </a:cxn>
                <a:cxn ang="0">
                  <a:pos x="595" y="304"/>
                </a:cxn>
                <a:cxn ang="0">
                  <a:pos x="322" y="97"/>
                </a:cxn>
                <a:cxn ang="0">
                  <a:pos x="278" y="7"/>
                </a:cxn>
                <a:cxn ang="0">
                  <a:pos x="38" y="151"/>
                </a:cxn>
              </a:cxnLst>
              <a:rect l="0" t="0" r="r" b="b"/>
              <a:pathLst>
                <a:path w="611" h="435">
                  <a:moveTo>
                    <a:pt x="38" y="151"/>
                  </a:moveTo>
                  <a:cubicBezTo>
                    <a:pt x="0" y="220"/>
                    <a:pt x="24" y="413"/>
                    <a:pt x="49" y="424"/>
                  </a:cubicBezTo>
                  <a:cubicBezTo>
                    <a:pt x="74" y="435"/>
                    <a:pt x="129" y="219"/>
                    <a:pt x="191" y="217"/>
                  </a:cubicBezTo>
                  <a:cubicBezTo>
                    <a:pt x="253" y="215"/>
                    <a:pt x="353" y="399"/>
                    <a:pt x="420" y="413"/>
                  </a:cubicBezTo>
                  <a:cubicBezTo>
                    <a:pt x="487" y="427"/>
                    <a:pt x="611" y="357"/>
                    <a:pt x="595" y="304"/>
                  </a:cubicBezTo>
                  <a:cubicBezTo>
                    <a:pt x="579" y="251"/>
                    <a:pt x="375" y="146"/>
                    <a:pt x="322" y="97"/>
                  </a:cubicBezTo>
                  <a:cubicBezTo>
                    <a:pt x="269" y="48"/>
                    <a:pt x="318" y="0"/>
                    <a:pt x="278" y="7"/>
                  </a:cubicBezTo>
                  <a:cubicBezTo>
                    <a:pt x="238" y="14"/>
                    <a:pt x="76" y="82"/>
                    <a:pt x="38" y="151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74" name="Group 2"/>
          <p:cNvGrpSpPr>
            <a:grpSpLocks/>
          </p:cNvGrpSpPr>
          <p:nvPr/>
        </p:nvGrpSpPr>
        <p:grpSpPr bwMode="auto">
          <a:xfrm>
            <a:off x="-52177" y="1731800"/>
            <a:ext cx="2714612" cy="4286280"/>
            <a:chOff x="791" y="1878"/>
            <a:chExt cx="3143" cy="3413"/>
          </a:xfrm>
        </p:grpSpPr>
        <p:sp>
          <p:nvSpPr>
            <p:cNvPr id="275" name="Freeform 3"/>
            <p:cNvSpPr>
              <a:spLocks/>
            </p:cNvSpPr>
            <p:nvPr/>
          </p:nvSpPr>
          <p:spPr bwMode="auto">
            <a:xfrm>
              <a:off x="791" y="1885"/>
              <a:ext cx="3143" cy="3406"/>
            </a:xfrm>
            <a:custGeom>
              <a:avLst/>
              <a:gdLst/>
              <a:ahLst/>
              <a:cxnLst>
                <a:cxn ang="0">
                  <a:pos x="758" y="111"/>
                </a:cxn>
                <a:cxn ang="0">
                  <a:pos x="1042" y="35"/>
                </a:cxn>
                <a:cxn ang="0">
                  <a:pos x="1260" y="319"/>
                </a:cxn>
                <a:cxn ang="0">
                  <a:pos x="1576" y="384"/>
                </a:cxn>
                <a:cxn ang="0">
                  <a:pos x="1827" y="810"/>
                </a:cxn>
                <a:cxn ang="0">
                  <a:pos x="1598" y="1180"/>
                </a:cxn>
                <a:cxn ang="0">
                  <a:pos x="2034" y="1857"/>
                </a:cxn>
                <a:cxn ang="0">
                  <a:pos x="2504" y="2184"/>
                </a:cxn>
                <a:cxn ang="0">
                  <a:pos x="2591" y="2610"/>
                </a:cxn>
                <a:cxn ang="0">
                  <a:pos x="2820" y="3068"/>
                </a:cxn>
                <a:cxn ang="0">
                  <a:pos x="2918" y="3340"/>
                </a:cxn>
                <a:cxn ang="0">
                  <a:pos x="1467" y="3264"/>
                </a:cxn>
                <a:cxn ang="0">
                  <a:pos x="1151" y="3330"/>
                </a:cxn>
                <a:cxn ang="0">
                  <a:pos x="125" y="2806"/>
                </a:cxn>
                <a:cxn ang="0">
                  <a:pos x="398" y="1475"/>
                </a:cxn>
                <a:cxn ang="0">
                  <a:pos x="453" y="788"/>
                </a:cxn>
                <a:cxn ang="0">
                  <a:pos x="563" y="297"/>
                </a:cxn>
                <a:cxn ang="0">
                  <a:pos x="758" y="111"/>
                </a:cxn>
              </a:cxnLst>
              <a:rect l="0" t="0" r="r" b="b"/>
              <a:pathLst>
                <a:path w="3143" h="3406">
                  <a:moveTo>
                    <a:pt x="758" y="111"/>
                  </a:moveTo>
                  <a:cubicBezTo>
                    <a:pt x="838" y="67"/>
                    <a:pt x="958" y="0"/>
                    <a:pt x="1042" y="35"/>
                  </a:cubicBezTo>
                  <a:cubicBezTo>
                    <a:pt x="1126" y="70"/>
                    <a:pt x="1171" y="261"/>
                    <a:pt x="1260" y="319"/>
                  </a:cubicBezTo>
                  <a:cubicBezTo>
                    <a:pt x="1349" y="377"/>
                    <a:pt x="1481" y="302"/>
                    <a:pt x="1576" y="384"/>
                  </a:cubicBezTo>
                  <a:cubicBezTo>
                    <a:pt x="1671" y="466"/>
                    <a:pt x="1823" y="677"/>
                    <a:pt x="1827" y="810"/>
                  </a:cubicBezTo>
                  <a:cubicBezTo>
                    <a:pt x="1831" y="943"/>
                    <a:pt x="1564" y="1006"/>
                    <a:pt x="1598" y="1180"/>
                  </a:cubicBezTo>
                  <a:cubicBezTo>
                    <a:pt x="1632" y="1354"/>
                    <a:pt x="1883" y="1690"/>
                    <a:pt x="2034" y="1857"/>
                  </a:cubicBezTo>
                  <a:cubicBezTo>
                    <a:pt x="2185" y="2024"/>
                    <a:pt x="2411" y="2058"/>
                    <a:pt x="2504" y="2184"/>
                  </a:cubicBezTo>
                  <a:cubicBezTo>
                    <a:pt x="2597" y="2310"/>
                    <a:pt x="2538" y="2463"/>
                    <a:pt x="2591" y="2610"/>
                  </a:cubicBezTo>
                  <a:cubicBezTo>
                    <a:pt x="2644" y="2757"/>
                    <a:pt x="2766" y="2946"/>
                    <a:pt x="2820" y="3068"/>
                  </a:cubicBezTo>
                  <a:cubicBezTo>
                    <a:pt x="2874" y="3190"/>
                    <a:pt x="3143" y="3307"/>
                    <a:pt x="2918" y="3340"/>
                  </a:cubicBezTo>
                  <a:cubicBezTo>
                    <a:pt x="2693" y="3373"/>
                    <a:pt x="1761" y="3266"/>
                    <a:pt x="1467" y="3264"/>
                  </a:cubicBezTo>
                  <a:cubicBezTo>
                    <a:pt x="1173" y="3262"/>
                    <a:pt x="1375" y="3406"/>
                    <a:pt x="1151" y="3330"/>
                  </a:cubicBezTo>
                  <a:cubicBezTo>
                    <a:pt x="927" y="3254"/>
                    <a:pt x="250" y="3115"/>
                    <a:pt x="125" y="2806"/>
                  </a:cubicBezTo>
                  <a:cubicBezTo>
                    <a:pt x="0" y="2497"/>
                    <a:pt x="343" y="1811"/>
                    <a:pt x="398" y="1475"/>
                  </a:cubicBezTo>
                  <a:cubicBezTo>
                    <a:pt x="453" y="1139"/>
                    <a:pt x="426" y="984"/>
                    <a:pt x="453" y="788"/>
                  </a:cubicBezTo>
                  <a:cubicBezTo>
                    <a:pt x="480" y="592"/>
                    <a:pt x="509" y="406"/>
                    <a:pt x="563" y="297"/>
                  </a:cubicBezTo>
                  <a:cubicBezTo>
                    <a:pt x="617" y="188"/>
                    <a:pt x="678" y="155"/>
                    <a:pt x="758" y="111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7" name="Freeform 4"/>
            <p:cNvSpPr>
              <a:spLocks/>
            </p:cNvSpPr>
            <p:nvPr/>
          </p:nvSpPr>
          <p:spPr bwMode="auto">
            <a:xfrm>
              <a:off x="1345" y="3017"/>
              <a:ext cx="684" cy="441"/>
            </a:xfrm>
            <a:custGeom>
              <a:avLst/>
              <a:gdLst/>
              <a:ahLst/>
              <a:cxnLst>
                <a:cxn ang="0">
                  <a:pos x="150" y="387"/>
                </a:cxn>
                <a:cxn ang="0">
                  <a:pos x="520" y="16"/>
                </a:cxn>
                <a:cxn ang="0">
                  <a:pos x="941" y="485"/>
                </a:cxn>
                <a:cxn ang="0">
                  <a:pos x="564" y="496"/>
                </a:cxn>
                <a:cxn ang="0">
                  <a:pos x="433" y="485"/>
                </a:cxn>
                <a:cxn ang="0">
                  <a:pos x="531" y="288"/>
                </a:cxn>
                <a:cxn ang="0">
                  <a:pos x="193" y="583"/>
                </a:cxn>
                <a:cxn ang="0">
                  <a:pos x="9" y="408"/>
                </a:cxn>
                <a:cxn ang="0">
                  <a:pos x="248" y="365"/>
                </a:cxn>
              </a:cxnLst>
              <a:rect l="0" t="0" r="r" b="b"/>
              <a:pathLst>
                <a:path w="948" h="603">
                  <a:moveTo>
                    <a:pt x="150" y="387"/>
                  </a:moveTo>
                  <a:cubicBezTo>
                    <a:pt x="269" y="193"/>
                    <a:pt x="388" y="0"/>
                    <a:pt x="520" y="16"/>
                  </a:cubicBezTo>
                  <a:cubicBezTo>
                    <a:pt x="652" y="32"/>
                    <a:pt x="934" y="405"/>
                    <a:pt x="941" y="485"/>
                  </a:cubicBezTo>
                  <a:cubicBezTo>
                    <a:pt x="948" y="565"/>
                    <a:pt x="649" y="496"/>
                    <a:pt x="564" y="496"/>
                  </a:cubicBezTo>
                  <a:cubicBezTo>
                    <a:pt x="479" y="496"/>
                    <a:pt x="439" y="520"/>
                    <a:pt x="433" y="485"/>
                  </a:cubicBezTo>
                  <a:cubicBezTo>
                    <a:pt x="427" y="450"/>
                    <a:pt x="571" y="272"/>
                    <a:pt x="531" y="288"/>
                  </a:cubicBezTo>
                  <a:cubicBezTo>
                    <a:pt x="491" y="304"/>
                    <a:pt x="280" y="563"/>
                    <a:pt x="193" y="583"/>
                  </a:cubicBezTo>
                  <a:cubicBezTo>
                    <a:pt x="106" y="603"/>
                    <a:pt x="0" y="444"/>
                    <a:pt x="9" y="408"/>
                  </a:cubicBezTo>
                  <a:cubicBezTo>
                    <a:pt x="18" y="372"/>
                    <a:pt x="133" y="368"/>
                    <a:pt x="248" y="365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8" name="Freeform 5"/>
            <p:cNvSpPr>
              <a:spLocks/>
            </p:cNvSpPr>
            <p:nvPr/>
          </p:nvSpPr>
          <p:spPr bwMode="auto">
            <a:xfrm>
              <a:off x="1405" y="4089"/>
              <a:ext cx="1620" cy="674"/>
            </a:xfrm>
            <a:custGeom>
              <a:avLst/>
              <a:gdLst/>
              <a:ahLst/>
              <a:cxnLst>
                <a:cxn ang="0">
                  <a:pos x="0" y="340"/>
                </a:cxn>
                <a:cxn ang="0">
                  <a:pos x="305" y="13"/>
                </a:cxn>
                <a:cxn ang="0">
                  <a:pos x="720" y="264"/>
                </a:cxn>
                <a:cxn ang="0">
                  <a:pos x="971" y="144"/>
                </a:cxn>
                <a:cxn ang="0">
                  <a:pos x="1069" y="460"/>
                </a:cxn>
                <a:cxn ang="0">
                  <a:pos x="1288" y="656"/>
                </a:cxn>
                <a:cxn ang="0">
                  <a:pos x="791" y="569"/>
                </a:cxn>
                <a:cxn ang="0">
                  <a:pos x="436" y="307"/>
                </a:cxn>
                <a:cxn ang="0">
                  <a:pos x="120" y="613"/>
                </a:cxn>
                <a:cxn ang="0">
                  <a:pos x="87" y="275"/>
                </a:cxn>
              </a:cxnLst>
              <a:rect l="0" t="0" r="r" b="b"/>
              <a:pathLst>
                <a:path w="1334" h="674">
                  <a:moveTo>
                    <a:pt x="0" y="340"/>
                  </a:moveTo>
                  <a:cubicBezTo>
                    <a:pt x="92" y="183"/>
                    <a:pt x="185" y="26"/>
                    <a:pt x="305" y="13"/>
                  </a:cubicBezTo>
                  <a:cubicBezTo>
                    <a:pt x="425" y="0"/>
                    <a:pt x="609" y="242"/>
                    <a:pt x="720" y="264"/>
                  </a:cubicBezTo>
                  <a:cubicBezTo>
                    <a:pt x="831" y="286"/>
                    <a:pt x="913" y="111"/>
                    <a:pt x="971" y="144"/>
                  </a:cubicBezTo>
                  <a:cubicBezTo>
                    <a:pt x="1029" y="177"/>
                    <a:pt x="1016" y="375"/>
                    <a:pt x="1069" y="460"/>
                  </a:cubicBezTo>
                  <a:cubicBezTo>
                    <a:pt x="1122" y="545"/>
                    <a:pt x="1334" y="638"/>
                    <a:pt x="1288" y="656"/>
                  </a:cubicBezTo>
                  <a:cubicBezTo>
                    <a:pt x="1242" y="674"/>
                    <a:pt x="933" y="627"/>
                    <a:pt x="791" y="569"/>
                  </a:cubicBezTo>
                  <a:cubicBezTo>
                    <a:pt x="649" y="511"/>
                    <a:pt x="548" y="300"/>
                    <a:pt x="436" y="307"/>
                  </a:cubicBezTo>
                  <a:cubicBezTo>
                    <a:pt x="324" y="314"/>
                    <a:pt x="178" y="618"/>
                    <a:pt x="120" y="613"/>
                  </a:cubicBezTo>
                  <a:cubicBezTo>
                    <a:pt x="62" y="608"/>
                    <a:pt x="74" y="441"/>
                    <a:pt x="87" y="275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9" name="Freeform 6"/>
            <p:cNvSpPr>
              <a:spLocks/>
            </p:cNvSpPr>
            <p:nvPr/>
          </p:nvSpPr>
          <p:spPr bwMode="auto">
            <a:xfrm>
              <a:off x="2404" y="2767"/>
              <a:ext cx="943" cy="1665"/>
            </a:xfrm>
            <a:custGeom>
              <a:avLst/>
              <a:gdLst/>
              <a:ahLst/>
              <a:cxnLst>
                <a:cxn ang="0">
                  <a:pos x="7" y="250"/>
                </a:cxn>
                <a:cxn ang="0">
                  <a:pos x="138" y="15"/>
                </a:cxn>
                <a:cxn ang="0">
                  <a:pos x="181" y="342"/>
                </a:cxn>
                <a:cxn ang="0">
                  <a:pos x="312" y="451"/>
                </a:cxn>
                <a:cxn ang="0">
                  <a:pos x="323" y="250"/>
                </a:cxn>
                <a:cxn ang="0">
                  <a:pos x="411" y="746"/>
                </a:cxn>
                <a:cxn ang="0">
                  <a:pos x="487" y="593"/>
                </a:cxn>
                <a:cxn ang="0">
                  <a:pos x="575" y="1226"/>
                </a:cxn>
                <a:cxn ang="0">
                  <a:pos x="798" y="1322"/>
                </a:cxn>
                <a:cxn ang="0">
                  <a:pos x="869" y="1640"/>
                </a:cxn>
                <a:cxn ang="0">
                  <a:pos x="356" y="1171"/>
                </a:cxn>
                <a:cxn ang="0">
                  <a:pos x="94" y="658"/>
                </a:cxn>
                <a:cxn ang="0">
                  <a:pos x="7" y="250"/>
                </a:cxn>
              </a:cxnLst>
              <a:rect l="0" t="0" r="r" b="b"/>
              <a:pathLst>
                <a:path w="943" h="1665">
                  <a:moveTo>
                    <a:pt x="7" y="250"/>
                  </a:moveTo>
                  <a:cubicBezTo>
                    <a:pt x="14" y="143"/>
                    <a:pt x="109" y="0"/>
                    <a:pt x="138" y="15"/>
                  </a:cubicBezTo>
                  <a:cubicBezTo>
                    <a:pt x="167" y="30"/>
                    <a:pt x="152" y="269"/>
                    <a:pt x="181" y="342"/>
                  </a:cubicBezTo>
                  <a:cubicBezTo>
                    <a:pt x="210" y="415"/>
                    <a:pt x="288" y="466"/>
                    <a:pt x="312" y="451"/>
                  </a:cubicBezTo>
                  <a:cubicBezTo>
                    <a:pt x="336" y="436"/>
                    <a:pt x="306" y="201"/>
                    <a:pt x="323" y="250"/>
                  </a:cubicBezTo>
                  <a:cubicBezTo>
                    <a:pt x="340" y="299"/>
                    <a:pt x="384" y="689"/>
                    <a:pt x="411" y="746"/>
                  </a:cubicBezTo>
                  <a:cubicBezTo>
                    <a:pt x="438" y="803"/>
                    <a:pt x="460" y="513"/>
                    <a:pt x="487" y="593"/>
                  </a:cubicBezTo>
                  <a:cubicBezTo>
                    <a:pt x="514" y="673"/>
                    <a:pt x="523" y="1105"/>
                    <a:pt x="575" y="1226"/>
                  </a:cubicBezTo>
                  <a:cubicBezTo>
                    <a:pt x="627" y="1347"/>
                    <a:pt x="749" y="1253"/>
                    <a:pt x="798" y="1322"/>
                  </a:cubicBezTo>
                  <a:cubicBezTo>
                    <a:pt x="847" y="1391"/>
                    <a:pt x="943" y="1665"/>
                    <a:pt x="869" y="1640"/>
                  </a:cubicBezTo>
                  <a:cubicBezTo>
                    <a:pt x="795" y="1615"/>
                    <a:pt x="485" y="1335"/>
                    <a:pt x="356" y="1171"/>
                  </a:cubicBezTo>
                  <a:cubicBezTo>
                    <a:pt x="227" y="1007"/>
                    <a:pt x="148" y="811"/>
                    <a:pt x="94" y="658"/>
                  </a:cubicBezTo>
                  <a:cubicBezTo>
                    <a:pt x="40" y="505"/>
                    <a:pt x="0" y="357"/>
                    <a:pt x="7" y="250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0" name="Freeform 7"/>
            <p:cNvSpPr>
              <a:spLocks/>
            </p:cNvSpPr>
            <p:nvPr/>
          </p:nvSpPr>
          <p:spPr bwMode="auto">
            <a:xfrm>
              <a:off x="1500" y="1878"/>
              <a:ext cx="611" cy="435"/>
            </a:xfrm>
            <a:custGeom>
              <a:avLst/>
              <a:gdLst/>
              <a:ahLst/>
              <a:cxnLst>
                <a:cxn ang="0">
                  <a:pos x="38" y="151"/>
                </a:cxn>
                <a:cxn ang="0">
                  <a:pos x="49" y="424"/>
                </a:cxn>
                <a:cxn ang="0">
                  <a:pos x="191" y="217"/>
                </a:cxn>
                <a:cxn ang="0">
                  <a:pos x="420" y="413"/>
                </a:cxn>
                <a:cxn ang="0">
                  <a:pos x="595" y="304"/>
                </a:cxn>
                <a:cxn ang="0">
                  <a:pos x="322" y="97"/>
                </a:cxn>
                <a:cxn ang="0">
                  <a:pos x="278" y="7"/>
                </a:cxn>
                <a:cxn ang="0">
                  <a:pos x="38" y="151"/>
                </a:cxn>
              </a:cxnLst>
              <a:rect l="0" t="0" r="r" b="b"/>
              <a:pathLst>
                <a:path w="611" h="435">
                  <a:moveTo>
                    <a:pt x="38" y="151"/>
                  </a:moveTo>
                  <a:cubicBezTo>
                    <a:pt x="0" y="220"/>
                    <a:pt x="24" y="413"/>
                    <a:pt x="49" y="424"/>
                  </a:cubicBezTo>
                  <a:cubicBezTo>
                    <a:pt x="74" y="435"/>
                    <a:pt x="129" y="219"/>
                    <a:pt x="191" y="217"/>
                  </a:cubicBezTo>
                  <a:cubicBezTo>
                    <a:pt x="253" y="215"/>
                    <a:pt x="353" y="399"/>
                    <a:pt x="420" y="413"/>
                  </a:cubicBezTo>
                  <a:cubicBezTo>
                    <a:pt x="487" y="427"/>
                    <a:pt x="611" y="357"/>
                    <a:pt x="595" y="304"/>
                  </a:cubicBezTo>
                  <a:cubicBezTo>
                    <a:pt x="579" y="251"/>
                    <a:pt x="375" y="146"/>
                    <a:pt x="322" y="97"/>
                  </a:cubicBezTo>
                  <a:cubicBezTo>
                    <a:pt x="269" y="48"/>
                    <a:pt x="318" y="0"/>
                    <a:pt x="278" y="7"/>
                  </a:cubicBezTo>
                  <a:cubicBezTo>
                    <a:pt x="238" y="14"/>
                    <a:pt x="76" y="82"/>
                    <a:pt x="38" y="151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97" name="Group 38"/>
          <p:cNvGrpSpPr>
            <a:grpSpLocks/>
          </p:cNvGrpSpPr>
          <p:nvPr/>
        </p:nvGrpSpPr>
        <p:grpSpPr bwMode="auto">
          <a:xfrm>
            <a:off x="785786" y="3500438"/>
            <a:ext cx="714380" cy="600077"/>
            <a:chOff x="7350" y="9942"/>
            <a:chExt cx="630" cy="381"/>
          </a:xfrm>
        </p:grpSpPr>
        <p:sp>
          <p:nvSpPr>
            <p:cNvPr id="298" name="Freeform 39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9" name="Oval 40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00" name="Group 41"/>
          <p:cNvGrpSpPr>
            <a:grpSpLocks/>
          </p:cNvGrpSpPr>
          <p:nvPr/>
        </p:nvGrpSpPr>
        <p:grpSpPr bwMode="auto">
          <a:xfrm>
            <a:off x="214282" y="4714884"/>
            <a:ext cx="1143008" cy="671515"/>
            <a:chOff x="7350" y="9942"/>
            <a:chExt cx="630" cy="381"/>
          </a:xfrm>
        </p:grpSpPr>
        <p:sp>
          <p:nvSpPr>
            <p:cNvPr id="301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2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03" name="Group 44"/>
          <p:cNvGrpSpPr>
            <a:grpSpLocks/>
          </p:cNvGrpSpPr>
          <p:nvPr/>
        </p:nvGrpSpPr>
        <p:grpSpPr bwMode="auto">
          <a:xfrm>
            <a:off x="285720" y="2357430"/>
            <a:ext cx="400050" cy="242887"/>
            <a:chOff x="7350" y="9942"/>
            <a:chExt cx="630" cy="381"/>
          </a:xfrm>
        </p:grpSpPr>
        <p:sp>
          <p:nvSpPr>
            <p:cNvPr id="304" name="Freeform 45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5" name="Oval 46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70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171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82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3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8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85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6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7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8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9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3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4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5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6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7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8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99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72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73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4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5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6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7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8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9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0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1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571473" y="3643314"/>
            <a:ext cx="8572528" cy="1500198"/>
            <a:chOff x="1041" y="6363"/>
            <a:chExt cx="6814" cy="1658"/>
          </a:xfrm>
        </p:grpSpPr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" name="Group 26"/>
          <p:cNvGrpSpPr>
            <a:grpSpLocks/>
          </p:cNvGrpSpPr>
          <p:nvPr/>
        </p:nvGrpSpPr>
        <p:grpSpPr bwMode="auto">
          <a:xfrm>
            <a:off x="7950200" y="3214686"/>
            <a:ext cx="1193800" cy="2217738"/>
            <a:chOff x="1739" y="7975"/>
            <a:chExt cx="2267" cy="4175"/>
          </a:xfrm>
        </p:grpSpPr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1" name="Oval 37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2" name="Oval 38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3" name="Oval 39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4" name="Freeform 40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4" name="Group 260"/>
          <p:cNvGrpSpPr>
            <a:grpSpLocks/>
          </p:cNvGrpSpPr>
          <p:nvPr/>
        </p:nvGrpSpPr>
        <p:grpSpPr bwMode="auto">
          <a:xfrm>
            <a:off x="7358050" y="1714488"/>
            <a:ext cx="1785950" cy="3717936"/>
            <a:chOff x="1739" y="7975"/>
            <a:chExt cx="2267" cy="4175"/>
          </a:xfrm>
        </p:grpSpPr>
        <p:sp>
          <p:nvSpPr>
            <p:cNvPr id="1285" name="Freeform 261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86" name="Freeform 262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87" name="Freeform 263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88" name="Freeform 264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89" name="Freeform 265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90" name="Freeform 266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91" name="Freeform 267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92" name="Freeform 268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93" name="Freeform 269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94" name="Freeform 270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95" name="Oval 271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96" name="Oval 272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97" name="Oval 273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98" name="Freeform 274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99" name="Freeform 275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00" name="Freeform 276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283" name="Freeform 259"/>
          <p:cNvSpPr>
            <a:spLocks/>
          </p:cNvSpPr>
          <p:nvPr/>
        </p:nvSpPr>
        <p:spPr bwMode="auto">
          <a:xfrm>
            <a:off x="304800" y="4643446"/>
            <a:ext cx="8624918" cy="2220904"/>
          </a:xfrm>
          <a:custGeom>
            <a:avLst/>
            <a:gdLst/>
            <a:ahLst/>
            <a:cxnLst>
              <a:cxn ang="0">
                <a:pos x="208" y="372"/>
              </a:cxn>
              <a:cxn ang="0">
                <a:pos x="738" y="146"/>
              </a:cxn>
              <a:cxn ang="0">
                <a:pos x="1119" y="372"/>
              </a:cxn>
              <a:cxn ang="0">
                <a:pos x="1742" y="372"/>
              </a:cxn>
              <a:cxn ang="0">
                <a:pos x="2261" y="165"/>
              </a:cxn>
              <a:cxn ang="0">
                <a:pos x="2553" y="443"/>
              </a:cxn>
              <a:cxn ang="0">
                <a:pos x="3387" y="453"/>
              </a:cxn>
              <a:cxn ang="0">
                <a:pos x="3675" y="313"/>
              </a:cxn>
              <a:cxn ang="0">
                <a:pos x="4294" y="304"/>
              </a:cxn>
              <a:cxn ang="0">
                <a:pos x="4801" y="35"/>
              </a:cxn>
              <a:cxn ang="0">
                <a:pos x="6418" y="515"/>
              </a:cxn>
              <a:cxn ang="0">
                <a:pos x="7232" y="192"/>
              </a:cxn>
              <a:cxn ang="0">
                <a:pos x="8284" y="304"/>
              </a:cxn>
              <a:cxn ang="0">
                <a:pos x="9127" y="230"/>
              </a:cxn>
              <a:cxn ang="0">
                <a:pos x="10326" y="211"/>
              </a:cxn>
              <a:cxn ang="0">
                <a:pos x="10837" y="515"/>
              </a:cxn>
              <a:cxn ang="0">
                <a:pos x="11245" y="889"/>
              </a:cxn>
              <a:cxn ang="0">
                <a:pos x="10697" y="1741"/>
              </a:cxn>
              <a:cxn ang="0">
                <a:pos x="7954" y="2100"/>
              </a:cxn>
              <a:cxn ang="0">
                <a:pos x="4371" y="1963"/>
              </a:cxn>
              <a:cxn ang="0">
                <a:pos x="2273" y="1963"/>
              </a:cxn>
              <a:cxn ang="0">
                <a:pos x="515" y="1685"/>
              </a:cxn>
              <a:cxn ang="0">
                <a:pos x="51" y="1061"/>
              </a:cxn>
              <a:cxn ang="0">
                <a:pos x="208" y="372"/>
              </a:cxn>
            </a:cxnLst>
            <a:rect l="0" t="0" r="r" b="b"/>
            <a:pathLst>
              <a:path w="11268" h="2137">
                <a:moveTo>
                  <a:pt x="208" y="372"/>
                </a:moveTo>
                <a:cubicBezTo>
                  <a:pt x="323" y="220"/>
                  <a:pt x="586" y="146"/>
                  <a:pt x="738" y="146"/>
                </a:cubicBezTo>
                <a:cubicBezTo>
                  <a:pt x="890" y="146"/>
                  <a:pt x="952" y="334"/>
                  <a:pt x="1119" y="372"/>
                </a:cubicBezTo>
                <a:cubicBezTo>
                  <a:pt x="1286" y="410"/>
                  <a:pt x="1552" y="406"/>
                  <a:pt x="1742" y="372"/>
                </a:cubicBezTo>
                <a:cubicBezTo>
                  <a:pt x="1932" y="338"/>
                  <a:pt x="2126" y="153"/>
                  <a:pt x="2261" y="165"/>
                </a:cubicBezTo>
                <a:cubicBezTo>
                  <a:pt x="2396" y="177"/>
                  <a:pt x="2365" y="395"/>
                  <a:pt x="2553" y="443"/>
                </a:cubicBezTo>
                <a:cubicBezTo>
                  <a:pt x="2741" y="491"/>
                  <a:pt x="3200" y="475"/>
                  <a:pt x="3387" y="453"/>
                </a:cubicBezTo>
                <a:cubicBezTo>
                  <a:pt x="3574" y="431"/>
                  <a:pt x="3524" y="338"/>
                  <a:pt x="3675" y="313"/>
                </a:cubicBezTo>
                <a:cubicBezTo>
                  <a:pt x="3826" y="288"/>
                  <a:pt x="4106" y="350"/>
                  <a:pt x="4294" y="304"/>
                </a:cubicBezTo>
                <a:cubicBezTo>
                  <a:pt x="4482" y="258"/>
                  <a:pt x="4447" y="0"/>
                  <a:pt x="4801" y="35"/>
                </a:cubicBezTo>
                <a:cubicBezTo>
                  <a:pt x="5155" y="70"/>
                  <a:pt x="6013" y="489"/>
                  <a:pt x="6418" y="515"/>
                </a:cubicBezTo>
                <a:cubicBezTo>
                  <a:pt x="6823" y="541"/>
                  <a:pt x="6921" y="227"/>
                  <a:pt x="7232" y="192"/>
                </a:cubicBezTo>
                <a:cubicBezTo>
                  <a:pt x="7543" y="157"/>
                  <a:pt x="7968" y="298"/>
                  <a:pt x="8284" y="304"/>
                </a:cubicBezTo>
                <a:cubicBezTo>
                  <a:pt x="8600" y="310"/>
                  <a:pt x="8787" y="246"/>
                  <a:pt x="9127" y="230"/>
                </a:cubicBezTo>
                <a:cubicBezTo>
                  <a:pt x="9467" y="214"/>
                  <a:pt x="10041" y="164"/>
                  <a:pt x="10326" y="211"/>
                </a:cubicBezTo>
                <a:cubicBezTo>
                  <a:pt x="10611" y="258"/>
                  <a:pt x="10684" y="402"/>
                  <a:pt x="10837" y="515"/>
                </a:cubicBezTo>
                <a:cubicBezTo>
                  <a:pt x="10990" y="628"/>
                  <a:pt x="11268" y="685"/>
                  <a:pt x="11245" y="889"/>
                </a:cubicBezTo>
                <a:cubicBezTo>
                  <a:pt x="11222" y="1093"/>
                  <a:pt x="11245" y="1539"/>
                  <a:pt x="10697" y="1741"/>
                </a:cubicBezTo>
                <a:cubicBezTo>
                  <a:pt x="10149" y="1943"/>
                  <a:pt x="9008" y="2063"/>
                  <a:pt x="7954" y="2100"/>
                </a:cubicBezTo>
                <a:cubicBezTo>
                  <a:pt x="6900" y="2137"/>
                  <a:pt x="5318" y="1986"/>
                  <a:pt x="4371" y="1963"/>
                </a:cubicBezTo>
                <a:cubicBezTo>
                  <a:pt x="3424" y="1940"/>
                  <a:pt x="2916" y="2009"/>
                  <a:pt x="2273" y="1963"/>
                </a:cubicBezTo>
                <a:cubicBezTo>
                  <a:pt x="1630" y="1917"/>
                  <a:pt x="885" y="1835"/>
                  <a:pt x="515" y="1685"/>
                </a:cubicBezTo>
                <a:cubicBezTo>
                  <a:pt x="145" y="1535"/>
                  <a:pt x="102" y="1280"/>
                  <a:pt x="51" y="1061"/>
                </a:cubicBezTo>
                <a:cubicBezTo>
                  <a:pt x="0" y="842"/>
                  <a:pt x="93" y="524"/>
                  <a:pt x="208" y="372"/>
                </a:cubicBezTo>
                <a:close/>
              </a:path>
            </a:pathLst>
          </a:custGeom>
          <a:solidFill>
            <a:srgbClr val="F9B277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61" name="Freeform 137"/>
          <p:cNvSpPr>
            <a:spLocks/>
          </p:cNvSpPr>
          <p:nvPr/>
        </p:nvSpPr>
        <p:spPr bwMode="auto">
          <a:xfrm rot="292197">
            <a:off x="4944926" y="5743100"/>
            <a:ext cx="2364645" cy="471301"/>
          </a:xfrm>
          <a:custGeom>
            <a:avLst/>
            <a:gdLst/>
            <a:ahLst/>
            <a:cxnLst>
              <a:cxn ang="0">
                <a:pos x="745" y="171"/>
              </a:cxn>
              <a:cxn ang="0">
                <a:pos x="1265" y="236"/>
              </a:cxn>
              <a:cxn ang="0">
                <a:pos x="2177" y="171"/>
              </a:cxn>
              <a:cxn ang="0">
                <a:pos x="3068" y="1"/>
              </a:cxn>
              <a:cxn ang="0">
                <a:pos x="2944" y="162"/>
              </a:cxn>
              <a:cxn ang="0">
                <a:pos x="2334" y="282"/>
              </a:cxn>
              <a:cxn ang="0">
                <a:pos x="782" y="431"/>
              </a:cxn>
              <a:cxn ang="0">
                <a:pos x="39" y="189"/>
              </a:cxn>
              <a:cxn ang="0">
                <a:pos x="550" y="301"/>
              </a:cxn>
              <a:cxn ang="0">
                <a:pos x="745" y="171"/>
              </a:cxn>
            </a:cxnLst>
            <a:rect l="0" t="0" r="r" b="b"/>
            <a:pathLst>
              <a:path w="3196" h="446">
                <a:moveTo>
                  <a:pt x="745" y="171"/>
                </a:moveTo>
                <a:cubicBezTo>
                  <a:pt x="864" y="160"/>
                  <a:pt x="1026" y="236"/>
                  <a:pt x="1265" y="236"/>
                </a:cubicBezTo>
                <a:cubicBezTo>
                  <a:pt x="1504" y="236"/>
                  <a:pt x="1877" y="210"/>
                  <a:pt x="2177" y="171"/>
                </a:cubicBezTo>
                <a:cubicBezTo>
                  <a:pt x="2477" y="132"/>
                  <a:pt x="2940" y="2"/>
                  <a:pt x="3068" y="1"/>
                </a:cubicBezTo>
                <a:cubicBezTo>
                  <a:pt x="3196" y="0"/>
                  <a:pt x="3066" y="115"/>
                  <a:pt x="2944" y="162"/>
                </a:cubicBezTo>
                <a:cubicBezTo>
                  <a:pt x="2822" y="209"/>
                  <a:pt x="2694" y="237"/>
                  <a:pt x="2334" y="282"/>
                </a:cubicBezTo>
                <a:cubicBezTo>
                  <a:pt x="1974" y="327"/>
                  <a:pt x="1164" y="446"/>
                  <a:pt x="782" y="431"/>
                </a:cubicBezTo>
                <a:cubicBezTo>
                  <a:pt x="400" y="416"/>
                  <a:pt x="78" y="211"/>
                  <a:pt x="39" y="189"/>
                </a:cubicBezTo>
                <a:cubicBezTo>
                  <a:pt x="0" y="167"/>
                  <a:pt x="426" y="301"/>
                  <a:pt x="550" y="301"/>
                </a:cubicBezTo>
                <a:cubicBezTo>
                  <a:pt x="674" y="301"/>
                  <a:pt x="626" y="182"/>
                  <a:pt x="745" y="171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62" name="Freeform 138"/>
          <p:cNvSpPr>
            <a:spLocks/>
          </p:cNvSpPr>
          <p:nvPr/>
        </p:nvSpPr>
        <p:spPr bwMode="auto">
          <a:xfrm>
            <a:off x="3643306" y="5500702"/>
            <a:ext cx="3724593" cy="521608"/>
          </a:xfrm>
          <a:custGeom>
            <a:avLst/>
            <a:gdLst/>
            <a:ahLst/>
            <a:cxnLst>
              <a:cxn ang="0">
                <a:pos x="637" y="371"/>
              </a:cxn>
              <a:cxn ang="0">
                <a:pos x="1105" y="139"/>
              </a:cxn>
              <a:cxn ang="0">
                <a:pos x="1607" y="272"/>
              </a:cxn>
              <a:cxn ang="0">
                <a:pos x="2328" y="27"/>
              </a:cxn>
              <a:cxn ang="0">
                <a:pos x="3036" y="436"/>
              </a:cxn>
              <a:cxn ang="0">
                <a:pos x="3750" y="511"/>
              </a:cxn>
              <a:cxn ang="0">
                <a:pos x="4487" y="561"/>
              </a:cxn>
              <a:cxn ang="0">
                <a:pos x="5030" y="390"/>
              </a:cxn>
              <a:cxn ang="0">
                <a:pos x="4478" y="641"/>
              </a:cxn>
              <a:cxn ang="0">
                <a:pos x="3282" y="650"/>
              </a:cxn>
              <a:cxn ang="0">
                <a:pos x="2411" y="436"/>
              </a:cxn>
              <a:cxn ang="0">
                <a:pos x="1895" y="436"/>
              </a:cxn>
              <a:cxn ang="0">
                <a:pos x="1477" y="483"/>
              </a:cxn>
              <a:cxn ang="0">
                <a:pos x="1161" y="334"/>
              </a:cxn>
              <a:cxn ang="0">
                <a:pos x="147" y="703"/>
              </a:cxn>
              <a:cxn ang="0">
                <a:pos x="281" y="272"/>
              </a:cxn>
              <a:cxn ang="0">
                <a:pos x="706" y="353"/>
              </a:cxn>
            </a:cxnLst>
            <a:rect l="0" t="0" r="r" b="b"/>
            <a:pathLst>
              <a:path w="5032" h="713">
                <a:moveTo>
                  <a:pt x="637" y="371"/>
                </a:moveTo>
                <a:cubicBezTo>
                  <a:pt x="790" y="263"/>
                  <a:pt x="943" y="155"/>
                  <a:pt x="1105" y="139"/>
                </a:cubicBezTo>
                <a:cubicBezTo>
                  <a:pt x="1267" y="123"/>
                  <a:pt x="1403" y="291"/>
                  <a:pt x="1607" y="272"/>
                </a:cubicBezTo>
                <a:cubicBezTo>
                  <a:pt x="1811" y="253"/>
                  <a:pt x="2090" y="0"/>
                  <a:pt x="2328" y="27"/>
                </a:cubicBezTo>
                <a:cubicBezTo>
                  <a:pt x="2566" y="54"/>
                  <a:pt x="2799" y="355"/>
                  <a:pt x="3036" y="436"/>
                </a:cubicBezTo>
                <a:cubicBezTo>
                  <a:pt x="3273" y="517"/>
                  <a:pt x="3508" y="490"/>
                  <a:pt x="3750" y="511"/>
                </a:cubicBezTo>
                <a:cubicBezTo>
                  <a:pt x="3992" y="532"/>
                  <a:pt x="4274" y="581"/>
                  <a:pt x="4487" y="561"/>
                </a:cubicBezTo>
                <a:cubicBezTo>
                  <a:pt x="4700" y="541"/>
                  <a:pt x="5032" y="377"/>
                  <a:pt x="5030" y="390"/>
                </a:cubicBezTo>
                <a:cubicBezTo>
                  <a:pt x="5028" y="403"/>
                  <a:pt x="4769" y="598"/>
                  <a:pt x="4478" y="641"/>
                </a:cubicBezTo>
                <a:cubicBezTo>
                  <a:pt x="4187" y="684"/>
                  <a:pt x="3626" y="684"/>
                  <a:pt x="3282" y="650"/>
                </a:cubicBezTo>
                <a:cubicBezTo>
                  <a:pt x="2938" y="616"/>
                  <a:pt x="2642" y="472"/>
                  <a:pt x="2411" y="436"/>
                </a:cubicBezTo>
                <a:cubicBezTo>
                  <a:pt x="2180" y="400"/>
                  <a:pt x="2051" y="428"/>
                  <a:pt x="1895" y="436"/>
                </a:cubicBezTo>
                <a:cubicBezTo>
                  <a:pt x="1739" y="444"/>
                  <a:pt x="1599" y="500"/>
                  <a:pt x="1477" y="483"/>
                </a:cubicBezTo>
                <a:cubicBezTo>
                  <a:pt x="1355" y="466"/>
                  <a:pt x="1383" y="297"/>
                  <a:pt x="1161" y="334"/>
                </a:cubicBezTo>
                <a:cubicBezTo>
                  <a:pt x="939" y="371"/>
                  <a:pt x="294" y="713"/>
                  <a:pt x="147" y="703"/>
                </a:cubicBezTo>
                <a:cubicBezTo>
                  <a:pt x="0" y="693"/>
                  <a:pt x="188" y="330"/>
                  <a:pt x="281" y="272"/>
                </a:cubicBezTo>
                <a:cubicBezTo>
                  <a:pt x="374" y="214"/>
                  <a:pt x="540" y="283"/>
                  <a:pt x="706" y="353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63" name="Freeform 139"/>
          <p:cNvSpPr>
            <a:spLocks/>
          </p:cNvSpPr>
          <p:nvPr/>
        </p:nvSpPr>
        <p:spPr bwMode="auto">
          <a:xfrm>
            <a:off x="3143240" y="5000636"/>
            <a:ext cx="4213065" cy="1117354"/>
          </a:xfrm>
          <a:custGeom>
            <a:avLst/>
            <a:gdLst/>
            <a:ahLst/>
            <a:cxnLst>
              <a:cxn ang="0">
                <a:pos x="5572" y="765"/>
              </a:cxn>
              <a:cxn ang="0">
                <a:pos x="5247" y="608"/>
              </a:cxn>
              <a:cxn ang="0">
                <a:pos x="4634" y="404"/>
              </a:cxn>
              <a:cxn ang="0">
                <a:pos x="3668" y="710"/>
              </a:cxn>
              <a:cxn ang="0">
                <a:pos x="1726" y="51"/>
              </a:cxn>
              <a:cxn ang="0">
                <a:pos x="1011" y="404"/>
              </a:cxn>
              <a:cxn ang="0">
                <a:pos x="147" y="264"/>
              </a:cxn>
              <a:cxn ang="0">
                <a:pos x="128" y="645"/>
              </a:cxn>
              <a:cxn ang="0">
                <a:pos x="481" y="682"/>
              </a:cxn>
              <a:cxn ang="0">
                <a:pos x="1113" y="765"/>
              </a:cxn>
              <a:cxn ang="0">
                <a:pos x="1745" y="422"/>
              </a:cxn>
              <a:cxn ang="0">
                <a:pos x="3129" y="859"/>
              </a:cxn>
              <a:cxn ang="0">
                <a:pos x="3918" y="998"/>
              </a:cxn>
              <a:cxn ang="0">
                <a:pos x="4745" y="506"/>
              </a:cxn>
              <a:cxn ang="0">
                <a:pos x="5554" y="831"/>
              </a:cxn>
              <a:cxn ang="0">
                <a:pos x="5572" y="765"/>
              </a:cxn>
            </a:cxnLst>
            <a:rect l="0" t="0" r="r" b="b"/>
            <a:pathLst>
              <a:path w="5692" h="1057">
                <a:moveTo>
                  <a:pt x="5572" y="765"/>
                </a:moveTo>
                <a:cubicBezTo>
                  <a:pt x="5521" y="728"/>
                  <a:pt x="5403" y="668"/>
                  <a:pt x="5247" y="608"/>
                </a:cubicBezTo>
                <a:cubicBezTo>
                  <a:pt x="5091" y="548"/>
                  <a:pt x="4897" y="387"/>
                  <a:pt x="4634" y="404"/>
                </a:cubicBezTo>
                <a:cubicBezTo>
                  <a:pt x="4371" y="421"/>
                  <a:pt x="4153" y="769"/>
                  <a:pt x="3668" y="710"/>
                </a:cubicBezTo>
                <a:cubicBezTo>
                  <a:pt x="3183" y="651"/>
                  <a:pt x="2169" y="102"/>
                  <a:pt x="1726" y="51"/>
                </a:cubicBezTo>
                <a:cubicBezTo>
                  <a:pt x="1283" y="0"/>
                  <a:pt x="1274" y="369"/>
                  <a:pt x="1011" y="404"/>
                </a:cubicBezTo>
                <a:cubicBezTo>
                  <a:pt x="748" y="439"/>
                  <a:pt x="294" y="224"/>
                  <a:pt x="147" y="264"/>
                </a:cubicBezTo>
                <a:cubicBezTo>
                  <a:pt x="0" y="304"/>
                  <a:pt x="72" y="575"/>
                  <a:pt x="128" y="645"/>
                </a:cubicBezTo>
                <a:cubicBezTo>
                  <a:pt x="184" y="715"/>
                  <a:pt x="317" y="662"/>
                  <a:pt x="481" y="682"/>
                </a:cubicBezTo>
                <a:cubicBezTo>
                  <a:pt x="645" y="702"/>
                  <a:pt x="902" y="808"/>
                  <a:pt x="1113" y="765"/>
                </a:cubicBezTo>
                <a:cubicBezTo>
                  <a:pt x="1324" y="722"/>
                  <a:pt x="1409" y="406"/>
                  <a:pt x="1745" y="422"/>
                </a:cubicBezTo>
                <a:cubicBezTo>
                  <a:pt x="2081" y="438"/>
                  <a:pt x="2767" y="763"/>
                  <a:pt x="3129" y="859"/>
                </a:cubicBezTo>
                <a:cubicBezTo>
                  <a:pt x="3491" y="955"/>
                  <a:pt x="3649" y="1057"/>
                  <a:pt x="3918" y="998"/>
                </a:cubicBezTo>
                <a:cubicBezTo>
                  <a:pt x="4187" y="939"/>
                  <a:pt x="4472" y="534"/>
                  <a:pt x="4745" y="506"/>
                </a:cubicBezTo>
                <a:cubicBezTo>
                  <a:pt x="5018" y="478"/>
                  <a:pt x="5416" y="788"/>
                  <a:pt x="5554" y="831"/>
                </a:cubicBezTo>
                <a:cubicBezTo>
                  <a:pt x="5692" y="874"/>
                  <a:pt x="5623" y="802"/>
                  <a:pt x="5572" y="765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5" name="Group 167"/>
          <p:cNvGrpSpPr>
            <a:grpSpLocks/>
          </p:cNvGrpSpPr>
          <p:nvPr/>
        </p:nvGrpSpPr>
        <p:grpSpPr bwMode="auto">
          <a:xfrm>
            <a:off x="717550" y="530225"/>
            <a:ext cx="2362200" cy="5738813"/>
            <a:chOff x="1131" y="836"/>
            <a:chExt cx="3719" cy="9037"/>
          </a:xfrm>
        </p:grpSpPr>
        <p:grpSp>
          <p:nvGrpSpPr>
            <p:cNvPr id="6" name="Group 168"/>
            <p:cNvGrpSpPr>
              <a:grpSpLocks/>
            </p:cNvGrpSpPr>
            <p:nvPr/>
          </p:nvGrpSpPr>
          <p:grpSpPr bwMode="auto">
            <a:xfrm>
              <a:off x="1131" y="836"/>
              <a:ext cx="3719" cy="9037"/>
              <a:chOff x="1131" y="836"/>
              <a:chExt cx="3719" cy="9037"/>
            </a:xfrm>
          </p:grpSpPr>
          <p:grpSp>
            <p:nvGrpSpPr>
              <p:cNvPr id="7" name="Group 169"/>
              <p:cNvGrpSpPr>
                <a:grpSpLocks/>
              </p:cNvGrpSpPr>
              <p:nvPr/>
            </p:nvGrpSpPr>
            <p:grpSpPr bwMode="auto">
              <a:xfrm>
                <a:off x="1131" y="836"/>
                <a:ext cx="3719" cy="9037"/>
                <a:chOff x="1131" y="836"/>
                <a:chExt cx="3719" cy="9037"/>
              </a:xfrm>
            </p:grpSpPr>
            <p:grpSp>
              <p:nvGrpSpPr>
                <p:cNvPr id="8" name="Group 170"/>
                <p:cNvGrpSpPr>
                  <a:grpSpLocks/>
                </p:cNvGrpSpPr>
                <p:nvPr/>
              </p:nvGrpSpPr>
              <p:grpSpPr bwMode="auto">
                <a:xfrm>
                  <a:off x="1131" y="836"/>
                  <a:ext cx="3719" cy="9037"/>
                  <a:chOff x="1131" y="836"/>
                  <a:chExt cx="3719" cy="9037"/>
                </a:xfrm>
              </p:grpSpPr>
              <p:sp>
                <p:nvSpPr>
                  <p:cNvPr id="1195" name="Freeform 171"/>
                  <p:cNvSpPr>
                    <a:spLocks/>
                  </p:cNvSpPr>
                  <p:nvPr/>
                </p:nvSpPr>
                <p:spPr bwMode="auto">
                  <a:xfrm>
                    <a:off x="1131" y="8059"/>
                    <a:ext cx="1355" cy="1671"/>
                  </a:xfrm>
                  <a:custGeom>
                    <a:avLst/>
                    <a:gdLst/>
                    <a:ahLst/>
                    <a:cxnLst>
                      <a:cxn ang="0">
                        <a:pos x="683" y="107"/>
                      </a:cxn>
                      <a:cxn ang="0">
                        <a:pos x="524" y="377"/>
                      </a:cxn>
                      <a:cxn ang="0">
                        <a:pos x="321" y="990"/>
                      </a:cxn>
                      <a:cxn ang="0">
                        <a:pos x="107" y="1387"/>
                      </a:cxn>
                      <a:cxn ang="0">
                        <a:pos x="962" y="1562"/>
                      </a:cxn>
                      <a:cxn ang="0">
                        <a:pos x="1241" y="1542"/>
                      </a:cxn>
                      <a:cxn ang="0">
                        <a:pos x="1189" y="786"/>
                      </a:cxn>
                      <a:cxn ang="0">
                        <a:pos x="1342" y="197"/>
                      </a:cxn>
                      <a:cxn ang="0">
                        <a:pos x="1111" y="15"/>
                      </a:cxn>
                      <a:cxn ang="0">
                        <a:pos x="683" y="107"/>
                      </a:cxn>
                    </a:cxnLst>
                    <a:rect l="0" t="0" r="r" b="b"/>
                    <a:pathLst>
                      <a:path w="1355" h="1671">
                        <a:moveTo>
                          <a:pt x="683" y="107"/>
                        </a:moveTo>
                        <a:cubicBezTo>
                          <a:pt x="585" y="167"/>
                          <a:pt x="584" y="230"/>
                          <a:pt x="524" y="377"/>
                        </a:cubicBezTo>
                        <a:cubicBezTo>
                          <a:pt x="464" y="524"/>
                          <a:pt x="390" y="822"/>
                          <a:pt x="321" y="990"/>
                        </a:cubicBezTo>
                        <a:cubicBezTo>
                          <a:pt x="252" y="1158"/>
                          <a:pt x="0" y="1292"/>
                          <a:pt x="107" y="1387"/>
                        </a:cubicBezTo>
                        <a:cubicBezTo>
                          <a:pt x="214" y="1482"/>
                          <a:pt x="773" y="1536"/>
                          <a:pt x="962" y="1562"/>
                        </a:cubicBezTo>
                        <a:cubicBezTo>
                          <a:pt x="1151" y="1588"/>
                          <a:pt x="1203" y="1671"/>
                          <a:pt x="1241" y="1542"/>
                        </a:cubicBezTo>
                        <a:cubicBezTo>
                          <a:pt x="1279" y="1413"/>
                          <a:pt x="1172" y="1010"/>
                          <a:pt x="1189" y="786"/>
                        </a:cubicBezTo>
                        <a:cubicBezTo>
                          <a:pt x="1206" y="562"/>
                          <a:pt x="1355" y="325"/>
                          <a:pt x="1342" y="197"/>
                        </a:cubicBezTo>
                        <a:cubicBezTo>
                          <a:pt x="1329" y="69"/>
                          <a:pt x="1225" y="30"/>
                          <a:pt x="1111" y="15"/>
                        </a:cubicBezTo>
                        <a:cubicBezTo>
                          <a:pt x="997" y="0"/>
                          <a:pt x="781" y="47"/>
                          <a:pt x="683" y="107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96" name="Freeform 172"/>
                  <p:cNvSpPr>
                    <a:spLocks/>
                  </p:cNvSpPr>
                  <p:nvPr/>
                </p:nvSpPr>
                <p:spPr bwMode="auto">
                  <a:xfrm>
                    <a:off x="3332" y="7872"/>
                    <a:ext cx="1261" cy="2001"/>
                  </a:xfrm>
                  <a:custGeom>
                    <a:avLst/>
                    <a:gdLst/>
                    <a:ahLst/>
                    <a:cxnLst>
                      <a:cxn ang="0">
                        <a:pos x="94" y="258"/>
                      </a:cxn>
                      <a:cxn ang="0">
                        <a:pos x="108" y="666"/>
                      </a:cxn>
                      <a:cxn ang="0">
                        <a:pos x="108" y="1482"/>
                      </a:cxn>
                      <a:cxn ang="0">
                        <a:pos x="163" y="1755"/>
                      </a:cxn>
                      <a:cxn ang="0">
                        <a:pos x="1084" y="1986"/>
                      </a:cxn>
                      <a:cxn ang="0">
                        <a:pos x="1225" y="1666"/>
                      </a:cxn>
                      <a:cxn ang="0">
                        <a:pos x="1084" y="1322"/>
                      </a:cxn>
                      <a:cxn ang="0">
                        <a:pos x="877" y="258"/>
                      </a:cxn>
                      <a:cxn ang="0">
                        <a:pos x="780" y="25"/>
                      </a:cxn>
                      <a:cxn ang="0">
                        <a:pos x="374" y="108"/>
                      </a:cxn>
                      <a:cxn ang="0">
                        <a:pos x="94" y="258"/>
                      </a:cxn>
                    </a:cxnLst>
                    <a:rect l="0" t="0" r="r" b="b"/>
                    <a:pathLst>
                      <a:path w="1261" h="2001">
                        <a:moveTo>
                          <a:pt x="94" y="258"/>
                        </a:moveTo>
                        <a:cubicBezTo>
                          <a:pt x="50" y="351"/>
                          <a:pt x="106" y="462"/>
                          <a:pt x="108" y="666"/>
                        </a:cubicBezTo>
                        <a:cubicBezTo>
                          <a:pt x="110" y="870"/>
                          <a:pt x="99" y="1301"/>
                          <a:pt x="108" y="1482"/>
                        </a:cubicBezTo>
                        <a:cubicBezTo>
                          <a:pt x="117" y="1663"/>
                          <a:pt x="0" y="1671"/>
                          <a:pt x="163" y="1755"/>
                        </a:cubicBezTo>
                        <a:cubicBezTo>
                          <a:pt x="326" y="1839"/>
                          <a:pt x="907" y="2001"/>
                          <a:pt x="1084" y="1986"/>
                        </a:cubicBezTo>
                        <a:cubicBezTo>
                          <a:pt x="1261" y="1971"/>
                          <a:pt x="1225" y="1777"/>
                          <a:pt x="1225" y="1666"/>
                        </a:cubicBezTo>
                        <a:cubicBezTo>
                          <a:pt x="1225" y="1555"/>
                          <a:pt x="1142" y="1557"/>
                          <a:pt x="1084" y="1322"/>
                        </a:cubicBezTo>
                        <a:cubicBezTo>
                          <a:pt x="1026" y="1087"/>
                          <a:pt x="928" y="474"/>
                          <a:pt x="877" y="258"/>
                        </a:cubicBezTo>
                        <a:cubicBezTo>
                          <a:pt x="826" y="42"/>
                          <a:pt x="864" y="50"/>
                          <a:pt x="780" y="25"/>
                        </a:cubicBezTo>
                        <a:cubicBezTo>
                          <a:pt x="696" y="0"/>
                          <a:pt x="481" y="69"/>
                          <a:pt x="374" y="108"/>
                        </a:cubicBezTo>
                        <a:cubicBezTo>
                          <a:pt x="267" y="147"/>
                          <a:pt x="138" y="165"/>
                          <a:pt x="94" y="258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97" name="Freeform 173"/>
                  <p:cNvSpPr>
                    <a:spLocks/>
                  </p:cNvSpPr>
                  <p:nvPr/>
                </p:nvSpPr>
                <p:spPr bwMode="auto">
                  <a:xfrm>
                    <a:off x="1383" y="5937"/>
                    <a:ext cx="2901" cy="2486"/>
                  </a:xfrm>
                  <a:custGeom>
                    <a:avLst/>
                    <a:gdLst/>
                    <a:ahLst/>
                    <a:cxnLst>
                      <a:cxn ang="0">
                        <a:pos x="670" y="406"/>
                      </a:cxn>
                      <a:cxn ang="0">
                        <a:pos x="828" y="325"/>
                      </a:cxn>
                      <a:cxn ang="0">
                        <a:pos x="1404" y="604"/>
                      </a:cxn>
                      <a:cxn ang="0">
                        <a:pos x="1587" y="709"/>
                      </a:cxn>
                      <a:cxn ang="0">
                        <a:pos x="1870" y="613"/>
                      </a:cxn>
                      <a:cxn ang="0">
                        <a:pos x="2495" y="56"/>
                      </a:cxn>
                      <a:cxn ang="0">
                        <a:pos x="2532" y="279"/>
                      </a:cxn>
                      <a:cxn ang="0">
                        <a:pos x="2586" y="1242"/>
                      </a:cxn>
                      <a:cxn ang="0">
                        <a:pos x="2710" y="1893"/>
                      </a:cxn>
                      <a:cxn ang="0">
                        <a:pos x="1937" y="2200"/>
                      </a:cxn>
                      <a:cxn ang="0">
                        <a:pos x="1630" y="1516"/>
                      </a:cxn>
                      <a:cxn ang="0">
                        <a:pos x="1203" y="2278"/>
                      </a:cxn>
                      <a:cxn ang="0">
                        <a:pos x="141" y="2332"/>
                      </a:cxn>
                      <a:cxn ang="0">
                        <a:pos x="354" y="1355"/>
                      </a:cxn>
                      <a:cxn ang="0">
                        <a:pos x="670" y="406"/>
                      </a:cxn>
                    </a:cxnLst>
                    <a:rect l="0" t="0" r="r" b="b"/>
                    <a:pathLst>
                      <a:path w="2818" h="2486">
                        <a:moveTo>
                          <a:pt x="670" y="406"/>
                        </a:moveTo>
                        <a:cubicBezTo>
                          <a:pt x="749" y="235"/>
                          <a:pt x="706" y="292"/>
                          <a:pt x="828" y="325"/>
                        </a:cubicBezTo>
                        <a:cubicBezTo>
                          <a:pt x="950" y="358"/>
                          <a:pt x="1278" y="540"/>
                          <a:pt x="1404" y="604"/>
                        </a:cubicBezTo>
                        <a:cubicBezTo>
                          <a:pt x="1530" y="668"/>
                          <a:pt x="1509" y="707"/>
                          <a:pt x="1587" y="709"/>
                        </a:cubicBezTo>
                        <a:cubicBezTo>
                          <a:pt x="1665" y="711"/>
                          <a:pt x="1719" y="722"/>
                          <a:pt x="1870" y="613"/>
                        </a:cubicBezTo>
                        <a:cubicBezTo>
                          <a:pt x="2021" y="504"/>
                          <a:pt x="2385" y="112"/>
                          <a:pt x="2495" y="56"/>
                        </a:cubicBezTo>
                        <a:cubicBezTo>
                          <a:pt x="2605" y="0"/>
                          <a:pt x="2517" y="81"/>
                          <a:pt x="2532" y="279"/>
                        </a:cubicBezTo>
                        <a:cubicBezTo>
                          <a:pt x="2547" y="477"/>
                          <a:pt x="2556" y="973"/>
                          <a:pt x="2586" y="1242"/>
                        </a:cubicBezTo>
                        <a:cubicBezTo>
                          <a:pt x="2616" y="1511"/>
                          <a:pt x="2818" y="1733"/>
                          <a:pt x="2710" y="1893"/>
                        </a:cubicBezTo>
                        <a:cubicBezTo>
                          <a:pt x="2602" y="2053"/>
                          <a:pt x="2117" y="2263"/>
                          <a:pt x="1937" y="2200"/>
                        </a:cubicBezTo>
                        <a:cubicBezTo>
                          <a:pt x="1757" y="2137"/>
                          <a:pt x="1752" y="1503"/>
                          <a:pt x="1630" y="1516"/>
                        </a:cubicBezTo>
                        <a:cubicBezTo>
                          <a:pt x="1508" y="1529"/>
                          <a:pt x="1451" y="2142"/>
                          <a:pt x="1203" y="2278"/>
                        </a:cubicBezTo>
                        <a:cubicBezTo>
                          <a:pt x="955" y="2414"/>
                          <a:pt x="282" y="2486"/>
                          <a:pt x="141" y="2332"/>
                        </a:cubicBezTo>
                        <a:cubicBezTo>
                          <a:pt x="0" y="2178"/>
                          <a:pt x="268" y="1676"/>
                          <a:pt x="354" y="1355"/>
                        </a:cubicBezTo>
                        <a:cubicBezTo>
                          <a:pt x="440" y="1034"/>
                          <a:pt x="591" y="577"/>
                          <a:pt x="670" y="40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9" name="Group 174"/>
                  <p:cNvGrpSpPr>
                    <a:grpSpLocks/>
                  </p:cNvGrpSpPr>
                  <p:nvPr/>
                </p:nvGrpSpPr>
                <p:grpSpPr bwMode="auto">
                  <a:xfrm>
                    <a:off x="1816" y="836"/>
                    <a:ext cx="2978" cy="3177"/>
                    <a:chOff x="1816" y="836"/>
                    <a:chExt cx="2978" cy="3177"/>
                  </a:xfrm>
                </p:grpSpPr>
                <p:grpSp>
                  <p:nvGrpSpPr>
                    <p:cNvPr id="10" name="Group 17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816" y="836"/>
                      <a:ext cx="2978" cy="3177"/>
                      <a:chOff x="2559" y="916"/>
                      <a:chExt cx="1809" cy="1760"/>
                    </a:xfrm>
                  </p:grpSpPr>
                  <p:sp>
                    <p:nvSpPr>
                      <p:cNvPr id="1200" name="Freeform 17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967" y="1334"/>
                        <a:ext cx="401" cy="53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18"/>
                          </a:cxn>
                          <a:cxn ang="0">
                            <a:pos x="111" y="16"/>
                          </a:cxn>
                          <a:cxn ang="0">
                            <a:pos x="232" y="25"/>
                          </a:cxn>
                          <a:cxn ang="0">
                            <a:pos x="390" y="169"/>
                          </a:cxn>
                          <a:cxn ang="0">
                            <a:pos x="297" y="390"/>
                          </a:cxn>
                          <a:cxn ang="0">
                            <a:pos x="204" y="462"/>
                          </a:cxn>
                          <a:cxn ang="0">
                            <a:pos x="111" y="517"/>
                          </a:cxn>
                          <a:cxn ang="0">
                            <a:pos x="111" y="330"/>
                          </a:cxn>
                          <a:cxn ang="0">
                            <a:pos x="28" y="169"/>
                          </a:cxn>
                        </a:cxnLst>
                        <a:rect l="0" t="0" r="r" b="b"/>
                        <a:pathLst>
                          <a:path w="401" h="539">
                            <a:moveTo>
                              <a:pt x="0" y="118"/>
                            </a:moveTo>
                            <a:cubicBezTo>
                              <a:pt x="36" y="74"/>
                              <a:pt x="72" y="31"/>
                              <a:pt x="111" y="16"/>
                            </a:cubicBezTo>
                            <a:cubicBezTo>
                              <a:pt x="150" y="1"/>
                              <a:pt x="186" y="0"/>
                              <a:pt x="232" y="25"/>
                            </a:cubicBezTo>
                            <a:cubicBezTo>
                              <a:pt x="278" y="50"/>
                              <a:pt x="379" y="108"/>
                              <a:pt x="390" y="169"/>
                            </a:cubicBezTo>
                            <a:cubicBezTo>
                              <a:pt x="401" y="230"/>
                              <a:pt x="328" y="341"/>
                              <a:pt x="297" y="390"/>
                            </a:cubicBezTo>
                            <a:cubicBezTo>
                              <a:pt x="266" y="439"/>
                              <a:pt x="235" y="441"/>
                              <a:pt x="204" y="462"/>
                            </a:cubicBezTo>
                            <a:cubicBezTo>
                              <a:pt x="173" y="483"/>
                              <a:pt x="126" y="539"/>
                              <a:pt x="111" y="517"/>
                            </a:cubicBezTo>
                            <a:cubicBezTo>
                              <a:pt x="96" y="495"/>
                              <a:pt x="125" y="388"/>
                              <a:pt x="111" y="330"/>
                            </a:cubicBezTo>
                            <a:cubicBezTo>
                              <a:pt x="97" y="272"/>
                              <a:pt x="43" y="204"/>
                              <a:pt x="28" y="16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01" name="Oval 17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648" y="1189"/>
                        <a:ext cx="1495" cy="1487"/>
                      </a:xfrm>
                      <a:prstGeom prst="ellipse">
                        <a:avLst/>
                      </a:pr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02" name="Freeform 17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916"/>
                        <a:ext cx="806" cy="69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48" y="626"/>
                          </a:cxn>
                          <a:cxn ang="0">
                            <a:pos x="346" y="570"/>
                          </a:cxn>
                          <a:cxn ang="0">
                            <a:pos x="615" y="682"/>
                          </a:cxn>
                          <a:cxn ang="0">
                            <a:pos x="699" y="487"/>
                          </a:cxn>
                          <a:cxn ang="0">
                            <a:pos x="717" y="217"/>
                          </a:cxn>
                          <a:cxn ang="0">
                            <a:pos x="587" y="59"/>
                          </a:cxn>
                          <a:cxn ang="0">
                            <a:pos x="364" y="4"/>
                          </a:cxn>
                          <a:cxn ang="0">
                            <a:pos x="206" y="32"/>
                          </a:cxn>
                          <a:cxn ang="0">
                            <a:pos x="95" y="134"/>
                          </a:cxn>
                          <a:cxn ang="0">
                            <a:pos x="76" y="273"/>
                          </a:cxn>
                          <a:cxn ang="0">
                            <a:pos x="58" y="450"/>
                          </a:cxn>
                          <a:cxn ang="0">
                            <a:pos x="48" y="626"/>
                          </a:cxn>
                        </a:cxnLst>
                        <a:rect l="0" t="0" r="r" b="b"/>
                        <a:pathLst>
                          <a:path w="736" h="696">
                            <a:moveTo>
                              <a:pt x="48" y="626"/>
                            </a:moveTo>
                            <a:cubicBezTo>
                              <a:pt x="96" y="646"/>
                              <a:pt x="251" y="561"/>
                              <a:pt x="346" y="570"/>
                            </a:cubicBezTo>
                            <a:cubicBezTo>
                              <a:pt x="441" y="579"/>
                              <a:pt x="556" y="696"/>
                              <a:pt x="615" y="682"/>
                            </a:cubicBezTo>
                            <a:cubicBezTo>
                              <a:pt x="674" y="668"/>
                              <a:pt x="682" y="564"/>
                              <a:pt x="699" y="487"/>
                            </a:cubicBezTo>
                            <a:cubicBezTo>
                              <a:pt x="716" y="410"/>
                              <a:pt x="736" y="288"/>
                              <a:pt x="717" y="217"/>
                            </a:cubicBezTo>
                            <a:cubicBezTo>
                              <a:pt x="698" y="146"/>
                              <a:pt x="646" y="94"/>
                              <a:pt x="587" y="59"/>
                            </a:cubicBezTo>
                            <a:cubicBezTo>
                              <a:pt x="528" y="24"/>
                              <a:pt x="427" y="8"/>
                              <a:pt x="364" y="4"/>
                            </a:cubicBezTo>
                            <a:cubicBezTo>
                              <a:pt x="301" y="0"/>
                              <a:pt x="251" y="10"/>
                              <a:pt x="206" y="32"/>
                            </a:cubicBezTo>
                            <a:cubicBezTo>
                              <a:pt x="161" y="54"/>
                              <a:pt x="117" y="94"/>
                              <a:pt x="95" y="134"/>
                            </a:cubicBezTo>
                            <a:cubicBezTo>
                              <a:pt x="73" y="174"/>
                              <a:pt x="82" y="220"/>
                              <a:pt x="76" y="273"/>
                            </a:cubicBezTo>
                            <a:cubicBezTo>
                              <a:pt x="70" y="326"/>
                              <a:pt x="64" y="390"/>
                              <a:pt x="58" y="450"/>
                            </a:cubicBezTo>
                            <a:cubicBezTo>
                              <a:pt x="52" y="510"/>
                              <a:pt x="0" y="606"/>
                              <a:pt x="48" y="626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03" name="Oval 17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73" y="1960"/>
                        <a:ext cx="780" cy="669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04" name="Freeform 1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149" y="1998"/>
                        <a:ext cx="372" cy="4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72" y="399"/>
                          </a:cxn>
                          <a:cxn ang="0">
                            <a:pos x="251" y="464"/>
                          </a:cxn>
                          <a:cxn ang="0">
                            <a:pos x="168" y="390"/>
                          </a:cxn>
                          <a:cxn ang="0">
                            <a:pos x="168" y="241"/>
                          </a:cxn>
                          <a:cxn ang="0">
                            <a:pos x="307" y="195"/>
                          </a:cxn>
                          <a:cxn ang="0">
                            <a:pos x="344" y="129"/>
                          </a:cxn>
                          <a:cxn ang="0">
                            <a:pos x="326" y="37"/>
                          </a:cxn>
                          <a:cxn ang="0">
                            <a:pos x="233" y="9"/>
                          </a:cxn>
                          <a:cxn ang="0">
                            <a:pos x="103" y="18"/>
                          </a:cxn>
                          <a:cxn ang="0">
                            <a:pos x="19" y="120"/>
                          </a:cxn>
                          <a:cxn ang="0">
                            <a:pos x="121" y="204"/>
                          </a:cxn>
                          <a:cxn ang="0">
                            <a:pos x="158" y="427"/>
                          </a:cxn>
                          <a:cxn ang="0">
                            <a:pos x="56" y="455"/>
                          </a:cxn>
                          <a:cxn ang="0">
                            <a:pos x="0" y="362"/>
                          </a:cxn>
                        </a:cxnLst>
                        <a:rect l="0" t="0" r="r" b="b"/>
                        <a:pathLst>
                          <a:path w="372" h="469">
                            <a:moveTo>
                              <a:pt x="372" y="399"/>
                            </a:moveTo>
                            <a:cubicBezTo>
                              <a:pt x="328" y="432"/>
                              <a:pt x="285" y="466"/>
                              <a:pt x="251" y="464"/>
                            </a:cubicBezTo>
                            <a:cubicBezTo>
                              <a:pt x="217" y="462"/>
                              <a:pt x="182" y="427"/>
                              <a:pt x="168" y="390"/>
                            </a:cubicBezTo>
                            <a:cubicBezTo>
                              <a:pt x="154" y="353"/>
                              <a:pt x="145" y="274"/>
                              <a:pt x="168" y="241"/>
                            </a:cubicBezTo>
                            <a:cubicBezTo>
                              <a:pt x="191" y="208"/>
                              <a:pt x="278" y="214"/>
                              <a:pt x="307" y="195"/>
                            </a:cubicBezTo>
                            <a:cubicBezTo>
                              <a:pt x="336" y="176"/>
                              <a:pt x="341" y="155"/>
                              <a:pt x="344" y="129"/>
                            </a:cubicBezTo>
                            <a:cubicBezTo>
                              <a:pt x="347" y="103"/>
                              <a:pt x="344" y="57"/>
                              <a:pt x="326" y="37"/>
                            </a:cubicBezTo>
                            <a:cubicBezTo>
                              <a:pt x="308" y="17"/>
                              <a:pt x="270" y="12"/>
                              <a:pt x="233" y="9"/>
                            </a:cubicBezTo>
                            <a:cubicBezTo>
                              <a:pt x="196" y="6"/>
                              <a:pt x="139" y="0"/>
                              <a:pt x="103" y="18"/>
                            </a:cubicBezTo>
                            <a:cubicBezTo>
                              <a:pt x="67" y="36"/>
                              <a:pt x="16" y="89"/>
                              <a:pt x="19" y="120"/>
                            </a:cubicBezTo>
                            <a:cubicBezTo>
                              <a:pt x="22" y="151"/>
                              <a:pt x="98" y="153"/>
                              <a:pt x="121" y="204"/>
                            </a:cubicBezTo>
                            <a:cubicBezTo>
                              <a:pt x="144" y="255"/>
                              <a:pt x="169" y="385"/>
                              <a:pt x="158" y="427"/>
                            </a:cubicBezTo>
                            <a:cubicBezTo>
                              <a:pt x="147" y="469"/>
                              <a:pt x="82" y="466"/>
                              <a:pt x="56" y="455"/>
                            </a:cubicBezTo>
                            <a:cubicBezTo>
                              <a:pt x="30" y="444"/>
                              <a:pt x="15" y="403"/>
                              <a:pt x="0" y="36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05" name="Freeform 1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27" y="1765"/>
                        <a:ext cx="259" cy="24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2" y="233"/>
                          </a:cxn>
                          <a:cxn ang="0">
                            <a:pos x="234" y="195"/>
                          </a:cxn>
                          <a:cxn ang="0">
                            <a:pos x="225" y="28"/>
                          </a:cxn>
                          <a:cxn ang="0">
                            <a:pos x="32" y="28"/>
                          </a:cxn>
                          <a:cxn ang="0">
                            <a:pos x="32" y="149"/>
                          </a:cxn>
                          <a:cxn ang="0">
                            <a:pos x="122" y="233"/>
                          </a:cxn>
                        </a:cxnLst>
                        <a:rect l="0" t="0" r="r" b="b"/>
                        <a:pathLst>
                          <a:path w="259" h="241">
                            <a:moveTo>
                              <a:pt x="122" y="233"/>
                            </a:moveTo>
                            <a:cubicBezTo>
                              <a:pt x="156" y="241"/>
                              <a:pt x="217" y="229"/>
                              <a:pt x="234" y="195"/>
                            </a:cubicBezTo>
                            <a:cubicBezTo>
                              <a:pt x="251" y="161"/>
                              <a:pt x="259" y="56"/>
                              <a:pt x="225" y="28"/>
                            </a:cubicBezTo>
                            <a:cubicBezTo>
                              <a:pt x="191" y="0"/>
                              <a:pt x="64" y="8"/>
                              <a:pt x="32" y="28"/>
                            </a:cubicBezTo>
                            <a:cubicBezTo>
                              <a:pt x="0" y="48"/>
                              <a:pt x="17" y="115"/>
                              <a:pt x="32" y="149"/>
                            </a:cubicBezTo>
                            <a:cubicBezTo>
                              <a:pt x="47" y="183"/>
                              <a:pt x="88" y="225"/>
                              <a:pt x="122" y="233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06" name="Freeform 1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59" y="1189"/>
                        <a:ext cx="414" cy="58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8" y="212"/>
                          </a:cxn>
                          <a:cxn ang="0">
                            <a:pos x="323" y="449"/>
                          </a:cxn>
                          <a:cxn ang="0">
                            <a:pos x="193" y="602"/>
                          </a:cxn>
                          <a:cxn ang="0">
                            <a:pos x="26" y="398"/>
                          </a:cxn>
                          <a:cxn ang="0">
                            <a:pos x="35" y="184"/>
                          </a:cxn>
                          <a:cxn ang="0">
                            <a:pos x="193" y="26"/>
                          </a:cxn>
                          <a:cxn ang="0">
                            <a:pos x="360" y="26"/>
                          </a:cxn>
                          <a:cxn ang="0">
                            <a:pos x="518" y="119"/>
                          </a:cxn>
                        </a:cxnLst>
                        <a:rect l="0" t="0" r="r" b="b"/>
                        <a:pathLst>
                          <a:path w="518" h="610">
                            <a:moveTo>
                              <a:pt x="518" y="212"/>
                            </a:moveTo>
                            <a:cubicBezTo>
                              <a:pt x="447" y="298"/>
                              <a:pt x="377" y="384"/>
                              <a:pt x="323" y="449"/>
                            </a:cubicBezTo>
                            <a:cubicBezTo>
                              <a:pt x="269" y="514"/>
                              <a:pt x="242" y="610"/>
                              <a:pt x="193" y="602"/>
                            </a:cubicBezTo>
                            <a:cubicBezTo>
                              <a:pt x="144" y="594"/>
                              <a:pt x="52" y="468"/>
                              <a:pt x="26" y="398"/>
                            </a:cubicBezTo>
                            <a:cubicBezTo>
                              <a:pt x="0" y="328"/>
                              <a:pt x="7" y="246"/>
                              <a:pt x="35" y="184"/>
                            </a:cubicBezTo>
                            <a:cubicBezTo>
                              <a:pt x="63" y="122"/>
                              <a:pt x="139" y="52"/>
                              <a:pt x="193" y="26"/>
                            </a:cubicBezTo>
                            <a:cubicBezTo>
                              <a:pt x="247" y="0"/>
                              <a:pt x="306" y="11"/>
                              <a:pt x="360" y="26"/>
                            </a:cubicBezTo>
                            <a:cubicBezTo>
                              <a:pt x="414" y="41"/>
                              <a:pt x="492" y="96"/>
                              <a:pt x="518" y="119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07" name="Freeform 1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03" y="1334"/>
                        <a:ext cx="166" cy="27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0" y="109"/>
                          </a:cxn>
                          <a:cxn ang="0">
                            <a:pos x="183" y="13"/>
                          </a:cxn>
                          <a:cxn ang="0">
                            <a:pos x="90" y="32"/>
                          </a:cxn>
                          <a:cxn ang="0">
                            <a:pos x="25" y="162"/>
                          </a:cxn>
                          <a:cxn ang="0">
                            <a:pos x="25" y="317"/>
                          </a:cxn>
                          <a:cxn ang="0">
                            <a:pos x="220" y="109"/>
                          </a:cxn>
                        </a:cxnLst>
                        <a:rect l="0" t="0" r="r" b="b"/>
                        <a:pathLst>
                          <a:path w="246" h="326">
                            <a:moveTo>
                              <a:pt x="220" y="109"/>
                            </a:moveTo>
                            <a:cubicBezTo>
                              <a:pt x="246" y="58"/>
                              <a:pt x="205" y="26"/>
                              <a:pt x="183" y="13"/>
                            </a:cubicBezTo>
                            <a:cubicBezTo>
                              <a:pt x="161" y="0"/>
                              <a:pt x="116" y="7"/>
                              <a:pt x="90" y="32"/>
                            </a:cubicBezTo>
                            <a:cubicBezTo>
                              <a:pt x="64" y="57"/>
                              <a:pt x="36" y="115"/>
                              <a:pt x="25" y="162"/>
                            </a:cubicBezTo>
                            <a:cubicBezTo>
                              <a:pt x="14" y="209"/>
                              <a:pt x="0" y="326"/>
                              <a:pt x="25" y="317"/>
                            </a:cubicBezTo>
                            <a:cubicBezTo>
                              <a:pt x="50" y="308"/>
                              <a:pt x="194" y="160"/>
                              <a:pt x="220" y="109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08" name="Freeform 1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058" y="1490"/>
                        <a:ext cx="156" cy="16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2"/>
                          </a:cxn>
                          <a:cxn ang="0">
                            <a:pos x="141" y="134"/>
                          </a:cxn>
                          <a:cxn ang="0">
                            <a:pos x="113" y="20"/>
                          </a:cxn>
                          <a:cxn ang="0">
                            <a:pos x="20" y="20"/>
                          </a:cxn>
                          <a:cxn ang="0">
                            <a:pos x="20" y="142"/>
                          </a:cxn>
                        </a:cxnLst>
                        <a:rect l="0" t="0" r="r" b="b"/>
                        <a:pathLst>
                          <a:path w="156" h="161">
                            <a:moveTo>
                              <a:pt x="20" y="142"/>
                            </a:moveTo>
                            <a:cubicBezTo>
                              <a:pt x="40" y="161"/>
                              <a:pt x="126" y="154"/>
                              <a:pt x="141" y="134"/>
                            </a:cubicBezTo>
                            <a:cubicBezTo>
                              <a:pt x="156" y="114"/>
                              <a:pt x="133" y="39"/>
                              <a:pt x="113" y="20"/>
                            </a:cubicBezTo>
                            <a:cubicBezTo>
                              <a:pt x="93" y="1"/>
                              <a:pt x="35" y="0"/>
                              <a:pt x="20" y="20"/>
                            </a:cubicBezTo>
                            <a:cubicBezTo>
                              <a:pt x="5" y="40"/>
                              <a:pt x="0" y="123"/>
                              <a:pt x="20" y="142"/>
                            </a:cubicBezTo>
                            <a:close/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09" name="Freeform 1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059" y="1282"/>
                        <a:ext cx="806" cy="3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8" y="29"/>
                          </a:cxn>
                          <a:cxn ang="0">
                            <a:pos x="369" y="20"/>
                          </a:cxn>
                          <a:cxn ang="0">
                            <a:pos x="527" y="29"/>
                          </a:cxn>
                          <a:cxn ang="0">
                            <a:pos x="778" y="94"/>
                          </a:cxn>
                          <a:cxn ang="0">
                            <a:pos x="694" y="387"/>
                          </a:cxn>
                          <a:cxn ang="0">
                            <a:pos x="443" y="326"/>
                          </a:cxn>
                          <a:cxn ang="0">
                            <a:pos x="295" y="326"/>
                          </a:cxn>
                          <a:cxn ang="0">
                            <a:pos x="42" y="387"/>
                          </a:cxn>
                          <a:cxn ang="0">
                            <a:pos x="42" y="196"/>
                          </a:cxn>
                          <a:cxn ang="0">
                            <a:pos x="118" y="29"/>
                          </a:cxn>
                        </a:cxnLst>
                        <a:rect l="0" t="0" r="r" b="b"/>
                        <a:pathLst>
                          <a:path w="806" h="426">
                            <a:moveTo>
                              <a:pt x="118" y="29"/>
                            </a:moveTo>
                            <a:cubicBezTo>
                              <a:pt x="172" y="0"/>
                              <a:pt x="301" y="20"/>
                              <a:pt x="369" y="20"/>
                            </a:cubicBezTo>
                            <a:cubicBezTo>
                              <a:pt x="437" y="20"/>
                              <a:pt x="459" y="17"/>
                              <a:pt x="527" y="29"/>
                            </a:cubicBezTo>
                            <a:cubicBezTo>
                              <a:pt x="595" y="41"/>
                              <a:pt x="750" y="34"/>
                              <a:pt x="778" y="94"/>
                            </a:cubicBezTo>
                            <a:cubicBezTo>
                              <a:pt x="806" y="154"/>
                              <a:pt x="750" y="348"/>
                              <a:pt x="694" y="387"/>
                            </a:cubicBezTo>
                            <a:cubicBezTo>
                              <a:pt x="638" y="426"/>
                              <a:pt x="509" y="336"/>
                              <a:pt x="443" y="326"/>
                            </a:cubicBezTo>
                            <a:cubicBezTo>
                              <a:pt x="377" y="316"/>
                              <a:pt x="362" y="316"/>
                              <a:pt x="295" y="326"/>
                            </a:cubicBezTo>
                            <a:cubicBezTo>
                              <a:pt x="228" y="336"/>
                              <a:pt x="84" y="409"/>
                              <a:pt x="42" y="387"/>
                            </a:cubicBezTo>
                            <a:cubicBezTo>
                              <a:pt x="0" y="365"/>
                              <a:pt x="32" y="257"/>
                              <a:pt x="42" y="196"/>
                            </a:cubicBezTo>
                            <a:cubicBezTo>
                              <a:pt x="52" y="135"/>
                              <a:pt x="64" y="58"/>
                              <a:pt x="118" y="29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10" name="Freeform 1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10" y="1764"/>
                        <a:ext cx="214" cy="24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" y="196"/>
                          </a:cxn>
                          <a:cxn ang="0">
                            <a:pos x="11" y="109"/>
                          </a:cxn>
                          <a:cxn ang="0">
                            <a:pos x="76" y="9"/>
                          </a:cxn>
                          <a:cxn ang="0">
                            <a:pos x="197" y="57"/>
                          </a:cxn>
                          <a:cxn ang="0">
                            <a:pos x="178" y="196"/>
                          </a:cxn>
                          <a:cxn ang="0">
                            <a:pos x="57" y="242"/>
                          </a:cxn>
                        </a:cxnLst>
                        <a:rect l="0" t="0" r="r" b="b"/>
                        <a:pathLst>
                          <a:path w="214" h="242">
                            <a:moveTo>
                              <a:pt x="11" y="196"/>
                            </a:moveTo>
                            <a:cubicBezTo>
                              <a:pt x="5" y="168"/>
                              <a:pt x="0" y="140"/>
                              <a:pt x="11" y="109"/>
                            </a:cubicBezTo>
                            <a:cubicBezTo>
                              <a:pt x="22" y="78"/>
                              <a:pt x="45" y="18"/>
                              <a:pt x="76" y="9"/>
                            </a:cubicBezTo>
                            <a:cubicBezTo>
                              <a:pt x="107" y="0"/>
                              <a:pt x="180" y="26"/>
                              <a:pt x="197" y="57"/>
                            </a:cubicBezTo>
                            <a:cubicBezTo>
                              <a:pt x="214" y="88"/>
                              <a:pt x="201" y="165"/>
                              <a:pt x="178" y="196"/>
                            </a:cubicBezTo>
                            <a:cubicBezTo>
                              <a:pt x="155" y="227"/>
                              <a:pt x="85" y="236"/>
                              <a:pt x="57" y="242"/>
                            </a:cubicBezTo>
                          </a:path>
                        </a:pathLst>
                      </a:custGeom>
                      <a:solidFill>
                        <a:srgbClr val="974706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18" name="Group 18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52" y="836"/>
                      <a:ext cx="1126" cy="892"/>
                      <a:chOff x="2752" y="836"/>
                      <a:chExt cx="1126" cy="892"/>
                    </a:xfrm>
                  </p:grpSpPr>
                  <p:grpSp>
                    <p:nvGrpSpPr>
                      <p:cNvPr id="27" name="Group 18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067" y="836"/>
                        <a:ext cx="811" cy="892"/>
                        <a:chOff x="9425" y="7692"/>
                        <a:chExt cx="1859" cy="2188"/>
                      </a:xfrm>
                    </p:grpSpPr>
                    <p:sp>
                      <p:nvSpPr>
                        <p:cNvPr id="1213" name="Oval 189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252"/>
                          <a:ext cx="1386" cy="1335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14" name="Oval 19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707" y="8510"/>
                          <a:ext cx="838" cy="86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15" name="Oval 19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06" y="8743"/>
                          <a:ext cx="213" cy="276"/>
                        </a:xfrm>
                        <a:prstGeom prst="ellipse">
                          <a:avLst/>
                        </a:pr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16" name="Oval 19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8933"/>
                          <a:ext cx="71" cy="78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17" name="Freeform 19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72" y="8755"/>
                          <a:ext cx="186" cy="38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320"/>
                            </a:cxn>
                            <a:cxn ang="0">
                              <a:pos x="122" y="229"/>
                            </a:cxn>
                            <a:cxn ang="0">
                              <a:pos x="186" y="4"/>
                            </a:cxn>
                            <a:cxn ang="0">
                              <a:pos x="236" y="253"/>
                            </a:cxn>
                            <a:cxn ang="0">
                              <a:pos x="122" y="418"/>
                            </a:cxn>
                            <a:cxn ang="0">
                              <a:pos x="0" y="320"/>
                            </a:cxn>
                          </a:cxnLst>
                          <a:rect l="0" t="0" r="r" b="b"/>
                          <a:pathLst>
                            <a:path w="247" h="433">
                              <a:moveTo>
                                <a:pt x="0" y="320"/>
                              </a:moveTo>
                              <a:cubicBezTo>
                                <a:pt x="0" y="289"/>
                                <a:pt x="91" y="282"/>
                                <a:pt x="122" y="229"/>
                              </a:cubicBezTo>
                              <a:cubicBezTo>
                                <a:pt x="153" y="176"/>
                                <a:pt x="167" y="0"/>
                                <a:pt x="186" y="4"/>
                              </a:cubicBezTo>
                              <a:cubicBezTo>
                                <a:pt x="205" y="8"/>
                                <a:pt x="247" y="184"/>
                                <a:pt x="236" y="253"/>
                              </a:cubicBezTo>
                              <a:cubicBezTo>
                                <a:pt x="225" y="322"/>
                                <a:pt x="154" y="403"/>
                                <a:pt x="122" y="418"/>
                              </a:cubicBezTo>
                              <a:cubicBezTo>
                                <a:pt x="90" y="433"/>
                                <a:pt x="0" y="351"/>
                                <a:pt x="0" y="3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18" name="Freeform 19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82" y="8578"/>
                          <a:ext cx="1602" cy="880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91" y="239"/>
                            </a:cxn>
                            <a:cxn ang="0">
                              <a:pos x="277" y="403"/>
                            </a:cxn>
                            <a:cxn ang="0">
                              <a:pos x="444" y="496"/>
                            </a:cxn>
                            <a:cxn ang="0">
                              <a:pos x="490" y="566"/>
                            </a:cxn>
                            <a:cxn ang="0">
                              <a:pos x="677" y="703"/>
                            </a:cxn>
                            <a:cxn ang="0">
                              <a:pos x="1144" y="463"/>
                            </a:cxn>
                            <a:cxn ang="0">
                              <a:pos x="1481" y="47"/>
                            </a:cxn>
                            <a:cxn ang="0">
                              <a:pos x="1602" y="183"/>
                            </a:cxn>
                            <a:cxn ang="0">
                              <a:pos x="1481" y="345"/>
                            </a:cxn>
                            <a:cxn ang="0">
                              <a:pos x="1058" y="760"/>
                            </a:cxn>
                            <a:cxn ang="0">
                              <a:pos x="764" y="870"/>
                            </a:cxn>
                            <a:cxn ang="0">
                              <a:pos x="444" y="703"/>
                            </a:cxn>
                            <a:cxn ang="0">
                              <a:pos x="231" y="463"/>
                            </a:cxn>
                            <a:cxn ang="0">
                              <a:pos x="25" y="345"/>
                            </a:cxn>
                            <a:cxn ang="0">
                              <a:pos x="91" y="239"/>
                            </a:cxn>
                          </a:cxnLst>
                          <a:rect l="0" t="0" r="r" b="b"/>
                          <a:pathLst>
                            <a:path w="1602" h="880">
                              <a:moveTo>
                                <a:pt x="91" y="239"/>
                              </a:moveTo>
                              <a:cubicBezTo>
                                <a:pt x="133" y="249"/>
                                <a:pt x="218" y="360"/>
                                <a:pt x="277" y="403"/>
                              </a:cubicBezTo>
                              <a:cubicBezTo>
                                <a:pt x="336" y="446"/>
                                <a:pt x="408" y="469"/>
                                <a:pt x="444" y="496"/>
                              </a:cubicBezTo>
                              <a:cubicBezTo>
                                <a:pt x="480" y="523"/>
                                <a:pt x="451" y="532"/>
                                <a:pt x="490" y="566"/>
                              </a:cubicBezTo>
                              <a:cubicBezTo>
                                <a:pt x="529" y="600"/>
                                <a:pt x="568" y="720"/>
                                <a:pt x="677" y="703"/>
                              </a:cubicBezTo>
                              <a:cubicBezTo>
                                <a:pt x="786" y="686"/>
                                <a:pt x="1010" y="572"/>
                                <a:pt x="1144" y="463"/>
                              </a:cubicBezTo>
                              <a:cubicBezTo>
                                <a:pt x="1278" y="354"/>
                                <a:pt x="1405" y="94"/>
                                <a:pt x="1481" y="47"/>
                              </a:cubicBezTo>
                              <a:cubicBezTo>
                                <a:pt x="1557" y="0"/>
                                <a:pt x="1602" y="133"/>
                                <a:pt x="1602" y="183"/>
                              </a:cubicBezTo>
                              <a:cubicBezTo>
                                <a:pt x="1602" y="233"/>
                                <a:pt x="1572" y="249"/>
                                <a:pt x="1481" y="345"/>
                              </a:cubicBezTo>
                              <a:cubicBezTo>
                                <a:pt x="1390" y="441"/>
                                <a:pt x="1178" y="672"/>
                                <a:pt x="1058" y="760"/>
                              </a:cubicBezTo>
                              <a:cubicBezTo>
                                <a:pt x="938" y="848"/>
                                <a:pt x="866" y="880"/>
                                <a:pt x="764" y="870"/>
                              </a:cubicBezTo>
                              <a:cubicBezTo>
                                <a:pt x="662" y="860"/>
                                <a:pt x="533" y="771"/>
                                <a:pt x="444" y="703"/>
                              </a:cubicBezTo>
                              <a:cubicBezTo>
                                <a:pt x="355" y="635"/>
                                <a:pt x="301" y="523"/>
                                <a:pt x="231" y="463"/>
                              </a:cubicBezTo>
                              <a:cubicBezTo>
                                <a:pt x="161" y="403"/>
                                <a:pt x="50" y="382"/>
                                <a:pt x="25" y="345"/>
                              </a:cubicBezTo>
                              <a:cubicBezTo>
                                <a:pt x="0" y="308"/>
                                <a:pt x="49" y="229"/>
                                <a:pt x="91" y="23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19" name="Freeform 19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92" y="8933"/>
                          <a:ext cx="1518" cy="65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5" y="7"/>
                            </a:cxn>
                            <a:cxn ang="0">
                              <a:pos x="156" y="137"/>
                            </a:cxn>
                            <a:cxn ang="0">
                              <a:pos x="434" y="386"/>
                            </a:cxn>
                            <a:cxn ang="0">
                              <a:pos x="769" y="497"/>
                            </a:cxn>
                            <a:cxn ang="0">
                              <a:pos x="936" y="497"/>
                            </a:cxn>
                            <a:cxn ang="0">
                              <a:pos x="1447" y="97"/>
                            </a:cxn>
                            <a:cxn ang="0">
                              <a:pos x="1361" y="221"/>
                            </a:cxn>
                            <a:cxn ang="0">
                              <a:pos x="1119" y="543"/>
                            </a:cxn>
                            <a:cxn ang="0">
                              <a:pos x="853" y="654"/>
                            </a:cxn>
                            <a:cxn ang="0">
                              <a:pos x="527" y="543"/>
                            </a:cxn>
                            <a:cxn ang="0">
                              <a:pos x="239" y="331"/>
                            </a:cxn>
                            <a:cxn ang="0">
                              <a:pos x="63" y="97"/>
                            </a:cxn>
                            <a:cxn ang="0">
                              <a:pos x="15" y="7"/>
                            </a:cxn>
                          </a:cxnLst>
                          <a:rect l="0" t="0" r="r" b="b"/>
                          <a:pathLst>
                            <a:path w="1518" h="654">
                              <a:moveTo>
                                <a:pt x="15" y="7"/>
                              </a:moveTo>
                              <a:cubicBezTo>
                                <a:pt x="30" y="14"/>
                                <a:pt x="86" y="74"/>
                                <a:pt x="156" y="137"/>
                              </a:cubicBezTo>
                              <a:cubicBezTo>
                                <a:pt x="226" y="200"/>
                                <a:pt x="332" y="326"/>
                                <a:pt x="434" y="386"/>
                              </a:cubicBezTo>
                              <a:cubicBezTo>
                                <a:pt x="536" y="446"/>
                                <a:pt x="685" y="479"/>
                                <a:pt x="769" y="497"/>
                              </a:cubicBezTo>
                              <a:cubicBezTo>
                                <a:pt x="853" y="515"/>
                                <a:pt x="823" y="564"/>
                                <a:pt x="936" y="497"/>
                              </a:cubicBezTo>
                              <a:cubicBezTo>
                                <a:pt x="1049" y="430"/>
                                <a:pt x="1376" y="143"/>
                                <a:pt x="1447" y="97"/>
                              </a:cubicBezTo>
                              <a:cubicBezTo>
                                <a:pt x="1518" y="51"/>
                                <a:pt x="1416" y="147"/>
                                <a:pt x="1361" y="221"/>
                              </a:cubicBezTo>
                              <a:cubicBezTo>
                                <a:pt x="1306" y="295"/>
                                <a:pt x="1204" y="471"/>
                                <a:pt x="1119" y="543"/>
                              </a:cubicBezTo>
                              <a:cubicBezTo>
                                <a:pt x="1034" y="615"/>
                                <a:pt x="952" y="654"/>
                                <a:pt x="853" y="654"/>
                              </a:cubicBezTo>
                              <a:cubicBezTo>
                                <a:pt x="754" y="654"/>
                                <a:pt x="629" y="597"/>
                                <a:pt x="527" y="543"/>
                              </a:cubicBezTo>
                              <a:cubicBezTo>
                                <a:pt x="425" y="489"/>
                                <a:pt x="316" y="405"/>
                                <a:pt x="239" y="331"/>
                              </a:cubicBezTo>
                              <a:cubicBezTo>
                                <a:pt x="162" y="257"/>
                                <a:pt x="100" y="147"/>
                                <a:pt x="63" y="97"/>
                              </a:cubicBezTo>
                              <a:cubicBezTo>
                                <a:pt x="26" y="47"/>
                                <a:pt x="0" y="0"/>
                                <a:pt x="15" y="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20" name="Freeform 19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60" y="9211"/>
                          <a:ext cx="1380" cy="6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1" y="53"/>
                            </a:cxn>
                            <a:cxn ang="0">
                              <a:pos x="246" y="219"/>
                            </a:cxn>
                            <a:cxn ang="0">
                              <a:pos x="552" y="376"/>
                            </a:cxn>
                            <a:cxn ang="0">
                              <a:pos x="915" y="488"/>
                            </a:cxn>
                            <a:cxn ang="0">
                              <a:pos x="1314" y="108"/>
                            </a:cxn>
                            <a:cxn ang="0">
                              <a:pos x="1314" y="173"/>
                            </a:cxn>
                            <a:cxn ang="0">
                              <a:pos x="1258" y="340"/>
                            </a:cxn>
                            <a:cxn ang="0">
                              <a:pos x="896" y="637"/>
                            </a:cxn>
                            <a:cxn ang="0">
                              <a:pos x="552" y="535"/>
                            </a:cxn>
                            <a:cxn ang="0">
                              <a:pos x="51" y="53"/>
                            </a:cxn>
                          </a:cxnLst>
                          <a:rect l="0" t="0" r="r" b="b"/>
                          <a:pathLst>
                            <a:path w="1380" h="669">
                              <a:moveTo>
                                <a:pt x="51" y="53"/>
                              </a:moveTo>
                              <a:cubicBezTo>
                                <a:pt x="0" y="0"/>
                                <a:pt x="162" y="165"/>
                                <a:pt x="246" y="219"/>
                              </a:cubicBezTo>
                              <a:cubicBezTo>
                                <a:pt x="330" y="273"/>
                                <a:pt x="440" y="331"/>
                                <a:pt x="552" y="376"/>
                              </a:cubicBezTo>
                              <a:cubicBezTo>
                                <a:pt x="664" y="421"/>
                                <a:pt x="788" y="533"/>
                                <a:pt x="915" y="488"/>
                              </a:cubicBezTo>
                              <a:cubicBezTo>
                                <a:pt x="1042" y="443"/>
                                <a:pt x="1248" y="161"/>
                                <a:pt x="1314" y="108"/>
                              </a:cubicBezTo>
                              <a:cubicBezTo>
                                <a:pt x="1380" y="55"/>
                                <a:pt x="1323" y="134"/>
                                <a:pt x="1314" y="173"/>
                              </a:cubicBezTo>
                              <a:cubicBezTo>
                                <a:pt x="1305" y="212"/>
                                <a:pt x="1328" y="263"/>
                                <a:pt x="1258" y="340"/>
                              </a:cubicBezTo>
                              <a:cubicBezTo>
                                <a:pt x="1188" y="417"/>
                                <a:pt x="1014" y="605"/>
                                <a:pt x="896" y="637"/>
                              </a:cubicBezTo>
                              <a:cubicBezTo>
                                <a:pt x="778" y="669"/>
                                <a:pt x="690" y="632"/>
                                <a:pt x="552" y="535"/>
                              </a:cubicBezTo>
                              <a:cubicBezTo>
                                <a:pt x="414" y="438"/>
                                <a:pt x="102" y="106"/>
                                <a:pt x="51" y="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21" name="Rectangle 197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78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22" name="Rectangle 19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782"/>
                          <a:ext cx="297" cy="134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23" name="Rectangle 199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9011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24" name="Rectangle 20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902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25" name="Rectangle 20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26" name="Rectangle 20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27" name="Rectangle 20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900" y="8131"/>
                          <a:ext cx="443" cy="71"/>
                        </a:xfrm>
                        <a:prstGeom prst="rect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28" name="Oval 20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7692"/>
                          <a:ext cx="71" cy="116"/>
                        </a:xfrm>
                        <a:prstGeom prst="ellipse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29" name="Freeform 20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35" y="7830"/>
                          <a:ext cx="608" cy="30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7" y="280"/>
                            </a:cxn>
                            <a:cxn ang="0">
                              <a:pos x="3" y="141"/>
                            </a:cxn>
                            <a:cxn ang="0">
                              <a:pos x="87" y="20"/>
                            </a:cxn>
                            <a:cxn ang="0">
                              <a:pos x="523" y="20"/>
                            </a:cxn>
                            <a:cxn ang="0">
                              <a:pos x="598" y="123"/>
                            </a:cxn>
                            <a:cxn ang="0">
                              <a:pos x="523" y="267"/>
                            </a:cxn>
                            <a:cxn ang="0">
                              <a:pos x="384" y="267"/>
                            </a:cxn>
                            <a:cxn ang="0">
                              <a:pos x="87" y="280"/>
                            </a:cxn>
                          </a:cxnLst>
                          <a:rect l="0" t="0" r="r" b="b"/>
                          <a:pathLst>
                            <a:path w="608" h="301">
                              <a:moveTo>
                                <a:pt x="87" y="280"/>
                              </a:moveTo>
                              <a:cubicBezTo>
                                <a:pt x="23" y="259"/>
                                <a:pt x="3" y="184"/>
                                <a:pt x="3" y="141"/>
                              </a:cubicBezTo>
                              <a:cubicBezTo>
                                <a:pt x="3" y="98"/>
                                <a:pt x="0" y="40"/>
                                <a:pt x="87" y="20"/>
                              </a:cubicBezTo>
                              <a:cubicBezTo>
                                <a:pt x="174" y="0"/>
                                <a:pt x="438" y="3"/>
                                <a:pt x="523" y="20"/>
                              </a:cubicBezTo>
                              <a:cubicBezTo>
                                <a:pt x="608" y="37"/>
                                <a:pt x="598" y="82"/>
                                <a:pt x="598" y="123"/>
                              </a:cubicBezTo>
                              <a:cubicBezTo>
                                <a:pt x="598" y="164"/>
                                <a:pt x="559" y="243"/>
                                <a:pt x="523" y="267"/>
                              </a:cubicBezTo>
                              <a:cubicBezTo>
                                <a:pt x="487" y="291"/>
                                <a:pt x="457" y="265"/>
                                <a:pt x="384" y="267"/>
                              </a:cubicBezTo>
                              <a:cubicBezTo>
                                <a:pt x="311" y="269"/>
                                <a:pt x="151" y="301"/>
                                <a:pt x="87" y="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30" name="Freeform 20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00" y="7853"/>
                          <a:ext cx="121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6" y="190"/>
                            </a:cxn>
                            <a:cxn ang="0">
                              <a:pos x="15" y="100"/>
                            </a:cxn>
                            <a:cxn ang="0">
                              <a:pos x="15" y="27"/>
                            </a:cxn>
                            <a:cxn ang="0">
                              <a:pos x="106" y="27"/>
                            </a:cxn>
                            <a:cxn ang="0">
                              <a:pos x="106" y="190"/>
                            </a:cxn>
                          </a:cxnLst>
                          <a:rect l="0" t="0" r="r" b="b"/>
                          <a:pathLst>
                            <a:path w="121" h="202">
                              <a:moveTo>
                                <a:pt x="106" y="190"/>
                              </a:moveTo>
                              <a:cubicBezTo>
                                <a:pt x="91" y="202"/>
                                <a:pt x="30" y="127"/>
                                <a:pt x="15" y="100"/>
                              </a:cubicBezTo>
                              <a:cubicBezTo>
                                <a:pt x="0" y="73"/>
                                <a:pt x="0" y="39"/>
                                <a:pt x="15" y="27"/>
                              </a:cubicBezTo>
                              <a:cubicBezTo>
                                <a:pt x="30" y="15"/>
                                <a:pt x="91" y="0"/>
                                <a:pt x="106" y="27"/>
                              </a:cubicBezTo>
                              <a:cubicBezTo>
                                <a:pt x="121" y="54"/>
                                <a:pt x="121" y="178"/>
                                <a:pt x="106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31" name="Freeform 20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065" y="7853"/>
                          <a:ext cx="95" cy="21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190"/>
                            </a:cxn>
                            <a:cxn ang="0">
                              <a:pos x="12" y="27"/>
                            </a:cxn>
                            <a:cxn ang="0">
                              <a:pos x="83" y="27"/>
                            </a:cxn>
                            <a:cxn ang="0">
                              <a:pos x="83" y="190"/>
                            </a:cxn>
                            <a:cxn ang="0">
                              <a:pos x="12" y="190"/>
                            </a:cxn>
                          </a:cxnLst>
                          <a:rect l="0" t="0" r="r" b="b"/>
                          <a:pathLst>
                            <a:path w="95" h="219">
                              <a:moveTo>
                                <a:pt x="12" y="190"/>
                              </a:moveTo>
                              <a:cubicBezTo>
                                <a:pt x="0" y="163"/>
                                <a:pt x="0" y="54"/>
                                <a:pt x="12" y="27"/>
                              </a:cubicBezTo>
                              <a:cubicBezTo>
                                <a:pt x="24" y="0"/>
                                <a:pt x="71" y="0"/>
                                <a:pt x="83" y="27"/>
                              </a:cubicBezTo>
                              <a:cubicBezTo>
                                <a:pt x="95" y="54"/>
                                <a:pt x="95" y="161"/>
                                <a:pt x="83" y="190"/>
                              </a:cubicBezTo>
                              <a:cubicBezTo>
                                <a:pt x="71" y="219"/>
                                <a:pt x="24" y="217"/>
                                <a:pt x="12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32" name="Freeform 20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96" y="7853"/>
                          <a:ext cx="162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3" y="224"/>
                            </a:cxn>
                            <a:cxn ang="0">
                              <a:pos x="23" y="32"/>
                            </a:cxn>
                            <a:cxn ang="0">
                              <a:pos x="162" y="32"/>
                            </a:cxn>
                            <a:cxn ang="0">
                              <a:pos x="116" y="142"/>
                            </a:cxn>
                            <a:cxn ang="0">
                              <a:pos x="23" y="224"/>
                            </a:cxn>
                          </a:cxnLst>
                          <a:rect l="0" t="0" r="r" b="b"/>
                          <a:pathLst>
                            <a:path w="177" h="242">
                              <a:moveTo>
                                <a:pt x="23" y="224"/>
                              </a:moveTo>
                              <a:cubicBezTo>
                                <a:pt x="8" y="206"/>
                                <a:pt x="0" y="64"/>
                                <a:pt x="23" y="32"/>
                              </a:cubicBezTo>
                              <a:cubicBezTo>
                                <a:pt x="46" y="0"/>
                                <a:pt x="147" y="14"/>
                                <a:pt x="162" y="32"/>
                              </a:cubicBezTo>
                              <a:cubicBezTo>
                                <a:pt x="177" y="50"/>
                                <a:pt x="139" y="115"/>
                                <a:pt x="116" y="142"/>
                              </a:cubicBezTo>
                              <a:cubicBezTo>
                                <a:pt x="93" y="169"/>
                                <a:pt x="38" y="242"/>
                                <a:pt x="23" y="2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33" name="WordArt 209"/>
                        <p:cNvSpPr>
                          <a:spLocks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9722" y="8436"/>
                          <a:ext cx="792" cy="564"/>
                        </a:xfrm>
                        <a:prstGeom prst="rect">
                          <a:avLst/>
                        </a:prstGeom>
                      </p:spPr>
                      <p:txBody>
                        <a:bodyPr wrap="none" fromWordArt="1">
                          <a:prstTxWarp prst="textArchUp">
                            <a:avLst>
                              <a:gd name="adj" fmla="val 10800000"/>
                            </a:avLst>
                          </a:prstTxWarp>
                        </a:bodyPr>
                        <a:lstStyle/>
                        <a:p>
                          <a:pPr algn="ctr" rtl="0"/>
                          <a:r>
                            <a:rPr lang="es-ES" sz="3600" kern="10" spc="0" smtClean="0">
                              <a:ln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solidFill>
                                <a:srgbClr val="95B3D7"/>
                              </a:solidFill>
                              <a:effectLst/>
                              <a:latin typeface="Arial Black"/>
                            </a:rPr>
                            <a:t>RFESS</a:t>
                          </a:r>
                          <a:endParaRPr lang="es-ES" sz="3600" kern="10" spc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endParaRPr>
                        </a:p>
                      </p:txBody>
                    </p:sp>
                    <p:sp>
                      <p:nvSpPr>
                        <p:cNvPr id="1234" name="Rectangle 21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252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35" name="Rectangle 21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439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36" name="Rectangle 21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6" y="8317"/>
                          <a:ext cx="193" cy="119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  <p:sp>
                    <p:nvSpPr>
                      <p:cNvPr id="1237" name="Freeform 2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52" y="1076"/>
                        <a:ext cx="327" cy="19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5" y="114"/>
                          </a:cxn>
                          <a:cxn ang="0">
                            <a:pos x="242" y="16"/>
                          </a:cxn>
                          <a:cxn ang="0">
                            <a:pos x="20" y="16"/>
                          </a:cxn>
                          <a:cxn ang="0">
                            <a:pos x="119" y="59"/>
                          </a:cxn>
                          <a:cxn ang="0">
                            <a:pos x="242" y="114"/>
                          </a:cxn>
                          <a:cxn ang="0">
                            <a:pos x="315" y="177"/>
                          </a:cxn>
                          <a:cxn ang="0">
                            <a:pos x="315" y="114"/>
                          </a:cxn>
                        </a:cxnLst>
                        <a:rect l="0" t="0" r="r" b="b"/>
                        <a:pathLst>
                          <a:path w="327" h="181">
                            <a:moveTo>
                              <a:pt x="315" y="114"/>
                            </a:moveTo>
                            <a:cubicBezTo>
                              <a:pt x="303" y="87"/>
                              <a:pt x="291" y="32"/>
                              <a:pt x="242" y="16"/>
                            </a:cubicBezTo>
                            <a:cubicBezTo>
                              <a:pt x="193" y="0"/>
                              <a:pt x="40" y="9"/>
                              <a:pt x="20" y="16"/>
                            </a:cubicBezTo>
                            <a:cubicBezTo>
                              <a:pt x="0" y="23"/>
                              <a:pt x="82" y="43"/>
                              <a:pt x="119" y="59"/>
                            </a:cubicBezTo>
                            <a:cubicBezTo>
                              <a:pt x="156" y="75"/>
                              <a:pt x="209" y="94"/>
                              <a:pt x="242" y="114"/>
                            </a:cubicBezTo>
                            <a:cubicBezTo>
                              <a:pt x="275" y="134"/>
                              <a:pt x="303" y="181"/>
                              <a:pt x="315" y="177"/>
                            </a:cubicBezTo>
                            <a:cubicBezTo>
                              <a:pt x="327" y="173"/>
                              <a:pt x="327" y="141"/>
                              <a:pt x="315" y="114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38" name="Freeform 2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31" y="1158"/>
                        <a:ext cx="236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6" y="166"/>
                          </a:cxn>
                          <a:cxn ang="0">
                            <a:pos x="163" y="114"/>
                          </a:cxn>
                          <a:cxn ang="0">
                            <a:pos x="58" y="37"/>
                          </a:cxn>
                          <a:cxn ang="0">
                            <a:pos x="3" y="11"/>
                          </a:cxn>
                          <a:cxn ang="0">
                            <a:pos x="40" y="104"/>
                          </a:cxn>
                          <a:cxn ang="0">
                            <a:pos x="163" y="172"/>
                          </a:cxn>
                          <a:cxn ang="0">
                            <a:pos x="236" y="166"/>
                          </a:cxn>
                        </a:cxnLst>
                        <a:rect l="0" t="0" r="r" b="b"/>
                        <a:pathLst>
                          <a:path w="236" h="183">
                            <a:moveTo>
                              <a:pt x="236" y="166"/>
                            </a:moveTo>
                            <a:cubicBezTo>
                              <a:pt x="236" y="156"/>
                              <a:pt x="193" y="135"/>
                              <a:pt x="163" y="114"/>
                            </a:cubicBezTo>
                            <a:cubicBezTo>
                              <a:pt x="133" y="93"/>
                              <a:pt x="85" y="54"/>
                              <a:pt x="58" y="37"/>
                            </a:cubicBezTo>
                            <a:cubicBezTo>
                              <a:pt x="31" y="20"/>
                              <a:pt x="6" y="0"/>
                              <a:pt x="3" y="11"/>
                            </a:cubicBezTo>
                            <a:cubicBezTo>
                              <a:pt x="0" y="22"/>
                              <a:pt x="13" y="77"/>
                              <a:pt x="40" y="104"/>
                            </a:cubicBezTo>
                            <a:cubicBezTo>
                              <a:pt x="67" y="131"/>
                              <a:pt x="130" y="161"/>
                              <a:pt x="163" y="172"/>
                            </a:cubicBezTo>
                            <a:cubicBezTo>
                              <a:pt x="196" y="183"/>
                              <a:pt x="236" y="176"/>
                              <a:pt x="236" y="166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  <p:grpSp>
                <p:nvGrpSpPr>
                  <p:cNvPr id="28" name="Group 215"/>
                  <p:cNvGrpSpPr>
                    <a:grpSpLocks/>
                  </p:cNvGrpSpPr>
                  <p:nvPr/>
                </p:nvGrpSpPr>
                <p:grpSpPr bwMode="auto">
                  <a:xfrm>
                    <a:off x="1131" y="3770"/>
                    <a:ext cx="3719" cy="2922"/>
                    <a:chOff x="7588" y="2323"/>
                    <a:chExt cx="2263" cy="1714"/>
                  </a:xfrm>
                </p:grpSpPr>
                <p:sp>
                  <p:nvSpPr>
                    <p:cNvPr id="1240" name="Freeform 216"/>
                    <p:cNvSpPr>
                      <a:spLocks/>
                    </p:cNvSpPr>
                    <p:nvPr/>
                  </p:nvSpPr>
                  <p:spPr bwMode="auto">
                    <a:xfrm>
                      <a:off x="7588" y="2978"/>
                      <a:ext cx="493" cy="807"/>
                    </a:xfrm>
                    <a:custGeom>
                      <a:avLst/>
                      <a:gdLst/>
                      <a:ahLst/>
                      <a:cxnLst>
                        <a:cxn ang="0">
                          <a:pos x="161" y="8"/>
                        </a:cxn>
                        <a:cxn ang="0">
                          <a:pos x="319" y="138"/>
                        </a:cxn>
                        <a:cxn ang="0">
                          <a:pos x="504" y="138"/>
                        </a:cxn>
                        <a:cxn ang="0">
                          <a:pos x="532" y="380"/>
                        </a:cxn>
                        <a:cxn ang="0">
                          <a:pos x="588" y="556"/>
                        </a:cxn>
                        <a:cxn ang="0">
                          <a:pos x="446" y="742"/>
                        </a:cxn>
                        <a:cxn ang="0">
                          <a:pos x="235" y="798"/>
                        </a:cxn>
                        <a:cxn ang="0">
                          <a:pos x="58" y="687"/>
                        </a:cxn>
                        <a:cxn ang="0">
                          <a:pos x="3" y="417"/>
                        </a:cxn>
                        <a:cxn ang="0">
                          <a:pos x="40" y="188"/>
                        </a:cxn>
                        <a:cxn ang="0">
                          <a:pos x="161" y="8"/>
                        </a:cxn>
                      </a:cxnLst>
                      <a:rect l="0" t="0" r="r" b="b"/>
                      <a:pathLst>
                        <a:path w="602" h="807">
                          <a:moveTo>
                            <a:pt x="161" y="8"/>
                          </a:moveTo>
                          <a:cubicBezTo>
                            <a:pt x="207" y="0"/>
                            <a:pt x="262" y="116"/>
                            <a:pt x="319" y="138"/>
                          </a:cubicBezTo>
                          <a:cubicBezTo>
                            <a:pt x="376" y="160"/>
                            <a:pt x="469" y="98"/>
                            <a:pt x="504" y="138"/>
                          </a:cubicBezTo>
                          <a:cubicBezTo>
                            <a:pt x="539" y="178"/>
                            <a:pt x="518" y="310"/>
                            <a:pt x="532" y="380"/>
                          </a:cubicBezTo>
                          <a:cubicBezTo>
                            <a:pt x="546" y="450"/>
                            <a:pt x="602" y="496"/>
                            <a:pt x="588" y="556"/>
                          </a:cubicBezTo>
                          <a:cubicBezTo>
                            <a:pt x="574" y="616"/>
                            <a:pt x="505" y="702"/>
                            <a:pt x="446" y="742"/>
                          </a:cubicBezTo>
                          <a:cubicBezTo>
                            <a:pt x="387" y="782"/>
                            <a:pt x="300" y="807"/>
                            <a:pt x="235" y="798"/>
                          </a:cubicBezTo>
                          <a:cubicBezTo>
                            <a:pt x="170" y="789"/>
                            <a:pt x="97" y="751"/>
                            <a:pt x="58" y="687"/>
                          </a:cubicBezTo>
                          <a:cubicBezTo>
                            <a:pt x="19" y="623"/>
                            <a:pt x="6" y="500"/>
                            <a:pt x="3" y="417"/>
                          </a:cubicBezTo>
                          <a:cubicBezTo>
                            <a:pt x="0" y="334"/>
                            <a:pt x="22" y="258"/>
                            <a:pt x="40" y="188"/>
                          </a:cubicBezTo>
                          <a:cubicBezTo>
                            <a:pt x="58" y="118"/>
                            <a:pt x="115" y="16"/>
                            <a:pt x="161" y="8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41" name="Freeform 217"/>
                    <p:cNvSpPr>
                      <a:spLocks/>
                    </p:cNvSpPr>
                    <p:nvPr/>
                  </p:nvSpPr>
                  <p:spPr bwMode="auto">
                    <a:xfrm>
                      <a:off x="9402" y="2909"/>
                      <a:ext cx="449" cy="950"/>
                    </a:xfrm>
                    <a:custGeom>
                      <a:avLst/>
                      <a:gdLst/>
                      <a:ahLst/>
                      <a:cxnLst>
                        <a:cxn ang="0">
                          <a:pos x="131" y="204"/>
                        </a:cxn>
                        <a:cxn ang="0">
                          <a:pos x="475" y="16"/>
                        </a:cxn>
                        <a:cxn ang="0">
                          <a:pos x="559" y="303"/>
                        </a:cxn>
                        <a:cxn ang="0">
                          <a:pos x="587" y="535"/>
                        </a:cxn>
                        <a:cxn ang="0">
                          <a:pos x="475" y="823"/>
                        </a:cxn>
                        <a:cxn ang="0">
                          <a:pos x="178" y="933"/>
                        </a:cxn>
                        <a:cxn ang="0">
                          <a:pos x="25" y="721"/>
                        </a:cxn>
                        <a:cxn ang="0">
                          <a:pos x="25" y="452"/>
                        </a:cxn>
                        <a:cxn ang="0">
                          <a:pos x="131" y="204"/>
                        </a:cxn>
                      </a:cxnLst>
                      <a:rect l="0" t="0" r="r" b="b"/>
                      <a:pathLst>
                        <a:path w="601" h="950">
                          <a:moveTo>
                            <a:pt x="131" y="204"/>
                          </a:moveTo>
                          <a:cubicBezTo>
                            <a:pt x="206" y="131"/>
                            <a:pt x="404" y="0"/>
                            <a:pt x="475" y="16"/>
                          </a:cubicBezTo>
                          <a:cubicBezTo>
                            <a:pt x="546" y="32"/>
                            <a:pt x="540" y="217"/>
                            <a:pt x="559" y="303"/>
                          </a:cubicBezTo>
                          <a:cubicBezTo>
                            <a:pt x="578" y="389"/>
                            <a:pt x="601" y="448"/>
                            <a:pt x="587" y="535"/>
                          </a:cubicBezTo>
                          <a:cubicBezTo>
                            <a:pt x="573" y="622"/>
                            <a:pt x="543" y="757"/>
                            <a:pt x="475" y="823"/>
                          </a:cubicBezTo>
                          <a:cubicBezTo>
                            <a:pt x="407" y="889"/>
                            <a:pt x="253" y="950"/>
                            <a:pt x="178" y="933"/>
                          </a:cubicBezTo>
                          <a:cubicBezTo>
                            <a:pt x="103" y="916"/>
                            <a:pt x="50" y="801"/>
                            <a:pt x="25" y="721"/>
                          </a:cubicBezTo>
                          <a:cubicBezTo>
                            <a:pt x="0" y="641"/>
                            <a:pt x="4" y="537"/>
                            <a:pt x="25" y="452"/>
                          </a:cubicBezTo>
                          <a:cubicBezTo>
                            <a:pt x="46" y="367"/>
                            <a:pt x="56" y="277"/>
                            <a:pt x="131" y="2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42" name="Freeform 218"/>
                    <p:cNvSpPr>
                      <a:spLocks/>
                    </p:cNvSpPr>
                    <p:nvPr/>
                  </p:nvSpPr>
                  <p:spPr bwMode="auto">
                    <a:xfrm>
                      <a:off x="7922" y="2339"/>
                      <a:ext cx="1665" cy="1698"/>
                    </a:xfrm>
                    <a:custGeom>
                      <a:avLst/>
                      <a:gdLst/>
                      <a:ahLst/>
                      <a:cxnLst>
                        <a:cxn ang="0">
                          <a:pos x="495" y="28"/>
                        </a:cxn>
                        <a:cxn ang="0">
                          <a:pos x="857" y="281"/>
                        </a:cxn>
                        <a:cxn ang="0">
                          <a:pos x="1322" y="44"/>
                        </a:cxn>
                        <a:cxn ang="0">
                          <a:pos x="1628" y="224"/>
                        </a:cxn>
                        <a:cxn ang="0">
                          <a:pos x="1545" y="465"/>
                        </a:cxn>
                        <a:cxn ang="0">
                          <a:pos x="1480" y="606"/>
                        </a:cxn>
                        <a:cxn ang="0">
                          <a:pos x="1433" y="1292"/>
                        </a:cxn>
                        <a:cxn ang="0">
                          <a:pos x="1368" y="1341"/>
                        </a:cxn>
                        <a:cxn ang="0">
                          <a:pos x="895" y="1674"/>
                        </a:cxn>
                        <a:cxn ang="0">
                          <a:pos x="374" y="1483"/>
                        </a:cxn>
                        <a:cxn ang="0">
                          <a:pos x="253" y="1445"/>
                        </a:cxn>
                        <a:cxn ang="0">
                          <a:pos x="207" y="792"/>
                        </a:cxn>
                        <a:cxn ang="0">
                          <a:pos x="244" y="550"/>
                        </a:cxn>
                        <a:cxn ang="0">
                          <a:pos x="40" y="114"/>
                        </a:cxn>
                        <a:cxn ang="0">
                          <a:pos x="495" y="28"/>
                        </a:cxn>
                      </a:cxnLst>
                      <a:rect l="0" t="0" r="r" b="b"/>
                      <a:pathLst>
                        <a:path w="1665" h="1698">
                          <a:moveTo>
                            <a:pt x="495" y="28"/>
                          </a:moveTo>
                          <a:cubicBezTo>
                            <a:pt x="631" y="56"/>
                            <a:pt x="719" y="278"/>
                            <a:pt x="857" y="281"/>
                          </a:cubicBezTo>
                          <a:cubicBezTo>
                            <a:pt x="995" y="284"/>
                            <a:pt x="1194" y="53"/>
                            <a:pt x="1322" y="44"/>
                          </a:cubicBezTo>
                          <a:cubicBezTo>
                            <a:pt x="1450" y="35"/>
                            <a:pt x="1591" y="154"/>
                            <a:pt x="1628" y="224"/>
                          </a:cubicBezTo>
                          <a:cubicBezTo>
                            <a:pt x="1665" y="294"/>
                            <a:pt x="1570" y="401"/>
                            <a:pt x="1545" y="465"/>
                          </a:cubicBezTo>
                          <a:cubicBezTo>
                            <a:pt x="1520" y="529"/>
                            <a:pt x="1499" y="468"/>
                            <a:pt x="1480" y="606"/>
                          </a:cubicBezTo>
                          <a:cubicBezTo>
                            <a:pt x="1461" y="744"/>
                            <a:pt x="1452" y="1170"/>
                            <a:pt x="1433" y="1292"/>
                          </a:cubicBezTo>
                          <a:cubicBezTo>
                            <a:pt x="1414" y="1414"/>
                            <a:pt x="1458" y="1277"/>
                            <a:pt x="1368" y="1341"/>
                          </a:cubicBezTo>
                          <a:cubicBezTo>
                            <a:pt x="1278" y="1405"/>
                            <a:pt x="1061" y="1650"/>
                            <a:pt x="895" y="1674"/>
                          </a:cubicBezTo>
                          <a:cubicBezTo>
                            <a:pt x="729" y="1698"/>
                            <a:pt x="481" y="1521"/>
                            <a:pt x="374" y="1483"/>
                          </a:cubicBezTo>
                          <a:cubicBezTo>
                            <a:pt x="267" y="1445"/>
                            <a:pt x="281" y="1560"/>
                            <a:pt x="253" y="1445"/>
                          </a:cubicBezTo>
                          <a:cubicBezTo>
                            <a:pt x="225" y="1330"/>
                            <a:pt x="208" y="941"/>
                            <a:pt x="207" y="792"/>
                          </a:cubicBezTo>
                          <a:cubicBezTo>
                            <a:pt x="206" y="643"/>
                            <a:pt x="272" y="663"/>
                            <a:pt x="244" y="550"/>
                          </a:cubicBezTo>
                          <a:cubicBezTo>
                            <a:pt x="216" y="437"/>
                            <a:pt x="0" y="201"/>
                            <a:pt x="40" y="114"/>
                          </a:cubicBezTo>
                          <a:cubicBezTo>
                            <a:pt x="80" y="27"/>
                            <a:pt x="359" y="0"/>
                            <a:pt x="495" y="28"/>
                          </a:cubicBezTo>
                          <a:close/>
                        </a:path>
                      </a:pathLst>
                    </a:cu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43" name="Freeform 219"/>
                    <p:cNvSpPr>
                      <a:spLocks/>
                    </p:cNvSpPr>
                    <p:nvPr/>
                  </p:nvSpPr>
                  <p:spPr bwMode="auto">
                    <a:xfrm>
                      <a:off x="7588" y="2466"/>
                      <a:ext cx="571" cy="733"/>
                    </a:xfrm>
                    <a:custGeom>
                      <a:avLst/>
                      <a:gdLst/>
                      <a:ahLst/>
                      <a:cxnLst>
                        <a:cxn ang="0">
                          <a:pos x="334" y="15"/>
                        </a:cxn>
                        <a:cxn ang="0">
                          <a:pos x="560" y="414"/>
                        </a:cxn>
                        <a:cxn ang="0">
                          <a:pos x="402" y="711"/>
                        </a:cxn>
                        <a:cxn ang="0">
                          <a:pos x="39" y="544"/>
                        </a:cxn>
                        <a:cxn ang="0">
                          <a:pos x="169" y="323"/>
                        </a:cxn>
                        <a:cxn ang="0">
                          <a:pos x="334" y="15"/>
                        </a:cxn>
                      </a:cxnLst>
                      <a:rect l="0" t="0" r="r" b="b"/>
                      <a:pathLst>
                        <a:path w="571" h="733">
                          <a:moveTo>
                            <a:pt x="334" y="15"/>
                          </a:moveTo>
                          <a:cubicBezTo>
                            <a:pt x="399" y="30"/>
                            <a:pt x="549" y="298"/>
                            <a:pt x="560" y="414"/>
                          </a:cubicBezTo>
                          <a:cubicBezTo>
                            <a:pt x="571" y="530"/>
                            <a:pt x="489" y="689"/>
                            <a:pt x="402" y="711"/>
                          </a:cubicBezTo>
                          <a:cubicBezTo>
                            <a:pt x="315" y="733"/>
                            <a:pt x="78" y="609"/>
                            <a:pt x="39" y="544"/>
                          </a:cubicBezTo>
                          <a:cubicBezTo>
                            <a:pt x="0" y="479"/>
                            <a:pt x="120" y="408"/>
                            <a:pt x="169" y="323"/>
                          </a:cubicBezTo>
                          <a:cubicBezTo>
                            <a:pt x="218" y="238"/>
                            <a:pt x="269" y="0"/>
                            <a:pt x="334" y="15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244" name="Freeform 220"/>
                    <p:cNvSpPr>
                      <a:spLocks/>
                    </p:cNvSpPr>
                    <p:nvPr/>
                  </p:nvSpPr>
                  <p:spPr bwMode="auto">
                    <a:xfrm>
                      <a:off x="9354" y="2533"/>
                      <a:ext cx="450" cy="666"/>
                    </a:xfrm>
                    <a:custGeom>
                      <a:avLst/>
                      <a:gdLst/>
                      <a:ahLst/>
                      <a:cxnLst>
                        <a:cxn ang="0">
                          <a:pos x="208" y="25"/>
                        </a:cxn>
                        <a:cxn ang="0">
                          <a:pos x="450" y="416"/>
                        </a:cxn>
                        <a:cxn ang="0">
                          <a:pos x="208" y="593"/>
                        </a:cxn>
                        <a:cxn ang="0">
                          <a:pos x="79" y="661"/>
                        </a:cxn>
                        <a:cxn ang="0">
                          <a:pos x="23" y="565"/>
                        </a:cxn>
                        <a:cxn ang="0">
                          <a:pos x="14" y="435"/>
                        </a:cxn>
                        <a:cxn ang="0">
                          <a:pos x="106" y="266"/>
                        </a:cxn>
                        <a:cxn ang="0">
                          <a:pos x="208" y="25"/>
                        </a:cxn>
                      </a:cxnLst>
                      <a:rect l="0" t="0" r="r" b="b"/>
                      <a:pathLst>
                        <a:path w="450" h="666">
                          <a:moveTo>
                            <a:pt x="208" y="25"/>
                          </a:moveTo>
                          <a:cubicBezTo>
                            <a:pt x="265" y="50"/>
                            <a:pt x="450" y="321"/>
                            <a:pt x="450" y="416"/>
                          </a:cubicBezTo>
                          <a:cubicBezTo>
                            <a:pt x="450" y="511"/>
                            <a:pt x="270" y="552"/>
                            <a:pt x="208" y="593"/>
                          </a:cubicBezTo>
                          <a:cubicBezTo>
                            <a:pt x="146" y="634"/>
                            <a:pt x="110" y="666"/>
                            <a:pt x="79" y="661"/>
                          </a:cubicBezTo>
                          <a:cubicBezTo>
                            <a:pt x="48" y="656"/>
                            <a:pt x="34" y="603"/>
                            <a:pt x="23" y="565"/>
                          </a:cubicBezTo>
                          <a:cubicBezTo>
                            <a:pt x="12" y="527"/>
                            <a:pt x="0" y="485"/>
                            <a:pt x="14" y="435"/>
                          </a:cubicBezTo>
                          <a:cubicBezTo>
                            <a:pt x="28" y="385"/>
                            <a:pt x="81" y="334"/>
                            <a:pt x="106" y="266"/>
                          </a:cubicBezTo>
                          <a:cubicBezTo>
                            <a:pt x="131" y="198"/>
                            <a:pt x="151" y="0"/>
                            <a:pt x="208" y="25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29" name="Group 22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743" y="2642"/>
                      <a:ext cx="611" cy="565"/>
                      <a:chOff x="2752" y="836"/>
                      <a:chExt cx="1126" cy="892"/>
                    </a:xfrm>
                  </p:grpSpPr>
                  <p:grpSp>
                    <p:nvGrpSpPr>
                      <p:cNvPr id="30" name="Group 222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067" y="836"/>
                        <a:ext cx="811" cy="892"/>
                        <a:chOff x="9425" y="7692"/>
                        <a:chExt cx="1859" cy="2188"/>
                      </a:xfrm>
                    </p:grpSpPr>
                    <p:sp>
                      <p:nvSpPr>
                        <p:cNvPr id="1247" name="Oval 22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252"/>
                          <a:ext cx="1386" cy="1335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48" name="Oval 22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707" y="8510"/>
                          <a:ext cx="838" cy="86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49" name="Oval 22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06" y="8743"/>
                          <a:ext cx="213" cy="276"/>
                        </a:xfrm>
                        <a:prstGeom prst="ellipse">
                          <a:avLst/>
                        </a:pr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50" name="Oval 22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8933"/>
                          <a:ext cx="71" cy="78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51" name="Freeform 22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72" y="8755"/>
                          <a:ext cx="186" cy="38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320"/>
                            </a:cxn>
                            <a:cxn ang="0">
                              <a:pos x="122" y="229"/>
                            </a:cxn>
                            <a:cxn ang="0">
                              <a:pos x="186" y="4"/>
                            </a:cxn>
                            <a:cxn ang="0">
                              <a:pos x="236" y="253"/>
                            </a:cxn>
                            <a:cxn ang="0">
                              <a:pos x="122" y="418"/>
                            </a:cxn>
                            <a:cxn ang="0">
                              <a:pos x="0" y="320"/>
                            </a:cxn>
                          </a:cxnLst>
                          <a:rect l="0" t="0" r="r" b="b"/>
                          <a:pathLst>
                            <a:path w="247" h="433">
                              <a:moveTo>
                                <a:pt x="0" y="320"/>
                              </a:moveTo>
                              <a:cubicBezTo>
                                <a:pt x="0" y="289"/>
                                <a:pt x="91" y="282"/>
                                <a:pt x="122" y="229"/>
                              </a:cubicBezTo>
                              <a:cubicBezTo>
                                <a:pt x="153" y="176"/>
                                <a:pt x="167" y="0"/>
                                <a:pt x="186" y="4"/>
                              </a:cubicBezTo>
                              <a:cubicBezTo>
                                <a:pt x="205" y="8"/>
                                <a:pt x="247" y="184"/>
                                <a:pt x="236" y="253"/>
                              </a:cubicBezTo>
                              <a:cubicBezTo>
                                <a:pt x="225" y="322"/>
                                <a:pt x="154" y="403"/>
                                <a:pt x="122" y="418"/>
                              </a:cubicBezTo>
                              <a:cubicBezTo>
                                <a:pt x="90" y="433"/>
                                <a:pt x="0" y="351"/>
                                <a:pt x="0" y="3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F81BD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52" name="Freeform 22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82" y="8578"/>
                          <a:ext cx="1602" cy="880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91" y="239"/>
                            </a:cxn>
                            <a:cxn ang="0">
                              <a:pos x="277" y="403"/>
                            </a:cxn>
                            <a:cxn ang="0">
                              <a:pos x="444" y="496"/>
                            </a:cxn>
                            <a:cxn ang="0">
                              <a:pos x="490" y="566"/>
                            </a:cxn>
                            <a:cxn ang="0">
                              <a:pos x="677" y="703"/>
                            </a:cxn>
                            <a:cxn ang="0">
                              <a:pos x="1144" y="463"/>
                            </a:cxn>
                            <a:cxn ang="0">
                              <a:pos x="1481" y="47"/>
                            </a:cxn>
                            <a:cxn ang="0">
                              <a:pos x="1602" y="183"/>
                            </a:cxn>
                            <a:cxn ang="0">
                              <a:pos x="1481" y="345"/>
                            </a:cxn>
                            <a:cxn ang="0">
                              <a:pos x="1058" y="760"/>
                            </a:cxn>
                            <a:cxn ang="0">
                              <a:pos x="764" y="870"/>
                            </a:cxn>
                            <a:cxn ang="0">
                              <a:pos x="444" y="703"/>
                            </a:cxn>
                            <a:cxn ang="0">
                              <a:pos x="231" y="463"/>
                            </a:cxn>
                            <a:cxn ang="0">
                              <a:pos x="25" y="345"/>
                            </a:cxn>
                            <a:cxn ang="0">
                              <a:pos x="91" y="239"/>
                            </a:cxn>
                          </a:cxnLst>
                          <a:rect l="0" t="0" r="r" b="b"/>
                          <a:pathLst>
                            <a:path w="1602" h="880">
                              <a:moveTo>
                                <a:pt x="91" y="239"/>
                              </a:moveTo>
                              <a:cubicBezTo>
                                <a:pt x="133" y="249"/>
                                <a:pt x="218" y="360"/>
                                <a:pt x="277" y="403"/>
                              </a:cubicBezTo>
                              <a:cubicBezTo>
                                <a:pt x="336" y="446"/>
                                <a:pt x="408" y="469"/>
                                <a:pt x="444" y="496"/>
                              </a:cubicBezTo>
                              <a:cubicBezTo>
                                <a:pt x="480" y="523"/>
                                <a:pt x="451" y="532"/>
                                <a:pt x="490" y="566"/>
                              </a:cubicBezTo>
                              <a:cubicBezTo>
                                <a:pt x="529" y="600"/>
                                <a:pt x="568" y="720"/>
                                <a:pt x="677" y="703"/>
                              </a:cubicBezTo>
                              <a:cubicBezTo>
                                <a:pt x="786" y="686"/>
                                <a:pt x="1010" y="572"/>
                                <a:pt x="1144" y="463"/>
                              </a:cubicBezTo>
                              <a:cubicBezTo>
                                <a:pt x="1278" y="354"/>
                                <a:pt x="1405" y="94"/>
                                <a:pt x="1481" y="47"/>
                              </a:cubicBezTo>
                              <a:cubicBezTo>
                                <a:pt x="1557" y="0"/>
                                <a:pt x="1602" y="133"/>
                                <a:pt x="1602" y="183"/>
                              </a:cubicBezTo>
                              <a:cubicBezTo>
                                <a:pt x="1602" y="233"/>
                                <a:pt x="1572" y="249"/>
                                <a:pt x="1481" y="345"/>
                              </a:cubicBezTo>
                              <a:cubicBezTo>
                                <a:pt x="1390" y="441"/>
                                <a:pt x="1178" y="672"/>
                                <a:pt x="1058" y="760"/>
                              </a:cubicBezTo>
                              <a:cubicBezTo>
                                <a:pt x="938" y="848"/>
                                <a:pt x="866" y="880"/>
                                <a:pt x="764" y="870"/>
                              </a:cubicBezTo>
                              <a:cubicBezTo>
                                <a:pt x="662" y="860"/>
                                <a:pt x="533" y="771"/>
                                <a:pt x="444" y="703"/>
                              </a:cubicBezTo>
                              <a:cubicBezTo>
                                <a:pt x="355" y="635"/>
                                <a:pt x="301" y="523"/>
                                <a:pt x="231" y="463"/>
                              </a:cubicBezTo>
                              <a:cubicBezTo>
                                <a:pt x="161" y="403"/>
                                <a:pt x="50" y="382"/>
                                <a:pt x="25" y="345"/>
                              </a:cubicBezTo>
                              <a:cubicBezTo>
                                <a:pt x="0" y="308"/>
                                <a:pt x="49" y="229"/>
                                <a:pt x="91" y="23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53" name="Freeform 22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692" y="8933"/>
                          <a:ext cx="1518" cy="65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5" y="7"/>
                            </a:cxn>
                            <a:cxn ang="0">
                              <a:pos x="156" y="137"/>
                            </a:cxn>
                            <a:cxn ang="0">
                              <a:pos x="434" y="386"/>
                            </a:cxn>
                            <a:cxn ang="0">
                              <a:pos x="769" y="497"/>
                            </a:cxn>
                            <a:cxn ang="0">
                              <a:pos x="936" y="497"/>
                            </a:cxn>
                            <a:cxn ang="0">
                              <a:pos x="1447" y="97"/>
                            </a:cxn>
                            <a:cxn ang="0">
                              <a:pos x="1361" y="221"/>
                            </a:cxn>
                            <a:cxn ang="0">
                              <a:pos x="1119" y="543"/>
                            </a:cxn>
                            <a:cxn ang="0">
                              <a:pos x="853" y="654"/>
                            </a:cxn>
                            <a:cxn ang="0">
                              <a:pos x="527" y="543"/>
                            </a:cxn>
                            <a:cxn ang="0">
                              <a:pos x="239" y="331"/>
                            </a:cxn>
                            <a:cxn ang="0">
                              <a:pos x="63" y="97"/>
                            </a:cxn>
                            <a:cxn ang="0">
                              <a:pos x="15" y="7"/>
                            </a:cxn>
                          </a:cxnLst>
                          <a:rect l="0" t="0" r="r" b="b"/>
                          <a:pathLst>
                            <a:path w="1518" h="654">
                              <a:moveTo>
                                <a:pt x="15" y="7"/>
                              </a:moveTo>
                              <a:cubicBezTo>
                                <a:pt x="30" y="14"/>
                                <a:pt x="86" y="74"/>
                                <a:pt x="156" y="137"/>
                              </a:cubicBezTo>
                              <a:cubicBezTo>
                                <a:pt x="226" y="200"/>
                                <a:pt x="332" y="326"/>
                                <a:pt x="434" y="386"/>
                              </a:cubicBezTo>
                              <a:cubicBezTo>
                                <a:pt x="536" y="446"/>
                                <a:pt x="685" y="479"/>
                                <a:pt x="769" y="497"/>
                              </a:cubicBezTo>
                              <a:cubicBezTo>
                                <a:pt x="853" y="515"/>
                                <a:pt x="823" y="564"/>
                                <a:pt x="936" y="497"/>
                              </a:cubicBezTo>
                              <a:cubicBezTo>
                                <a:pt x="1049" y="430"/>
                                <a:pt x="1376" y="143"/>
                                <a:pt x="1447" y="97"/>
                              </a:cubicBezTo>
                              <a:cubicBezTo>
                                <a:pt x="1518" y="51"/>
                                <a:pt x="1416" y="147"/>
                                <a:pt x="1361" y="221"/>
                              </a:cubicBezTo>
                              <a:cubicBezTo>
                                <a:pt x="1306" y="295"/>
                                <a:pt x="1204" y="471"/>
                                <a:pt x="1119" y="543"/>
                              </a:cubicBezTo>
                              <a:cubicBezTo>
                                <a:pt x="1034" y="615"/>
                                <a:pt x="952" y="654"/>
                                <a:pt x="853" y="654"/>
                              </a:cubicBezTo>
                              <a:cubicBezTo>
                                <a:pt x="754" y="654"/>
                                <a:pt x="629" y="597"/>
                                <a:pt x="527" y="543"/>
                              </a:cubicBezTo>
                              <a:cubicBezTo>
                                <a:pt x="425" y="489"/>
                                <a:pt x="316" y="405"/>
                                <a:pt x="239" y="331"/>
                              </a:cubicBezTo>
                              <a:cubicBezTo>
                                <a:pt x="162" y="257"/>
                                <a:pt x="100" y="147"/>
                                <a:pt x="63" y="97"/>
                              </a:cubicBezTo>
                              <a:cubicBezTo>
                                <a:pt x="26" y="47"/>
                                <a:pt x="0" y="0"/>
                                <a:pt x="15" y="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54" name="Freeform 23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760" y="9211"/>
                          <a:ext cx="1380" cy="6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1" y="53"/>
                            </a:cxn>
                            <a:cxn ang="0">
                              <a:pos x="246" y="219"/>
                            </a:cxn>
                            <a:cxn ang="0">
                              <a:pos x="552" y="376"/>
                            </a:cxn>
                            <a:cxn ang="0">
                              <a:pos x="915" y="488"/>
                            </a:cxn>
                            <a:cxn ang="0">
                              <a:pos x="1314" y="108"/>
                            </a:cxn>
                            <a:cxn ang="0">
                              <a:pos x="1314" y="173"/>
                            </a:cxn>
                            <a:cxn ang="0">
                              <a:pos x="1258" y="340"/>
                            </a:cxn>
                            <a:cxn ang="0">
                              <a:pos x="896" y="637"/>
                            </a:cxn>
                            <a:cxn ang="0">
                              <a:pos x="552" y="535"/>
                            </a:cxn>
                            <a:cxn ang="0">
                              <a:pos x="51" y="53"/>
                            </a:cxn>
                          </a:cxnLst>
                          <a:rect l="0" t="0" r="r" b="b"/>
                          <a:pathLst>
                            <a:path w="1380" h="669">
                              <a:moveTo>
                                <a:pt x="51" y="53"/>
                              </a:moveTo>
                              <a:cubicBezTo>
                                <a:pt x="0" y="0"/>
                                <a:pt x="162" y="165"/>
                                <a:pt x="246" y="219"/>
                              </a:cubicBezTo>
                              <a:cubicBezTo>
                                <a:pt x="330" y="273"/>
                                <a:pt x="440" y="331"/>
                                <a:pt x="552" y="376"/>
                              </a:cubicBezTo>
                              <a:cubicBezTo>
                                <a:pt x="664" y="421"/>
                                <a:pt x="788" y="533"/>
                                <a:pt x="915" y="488"/>
                              </a:cubicBezTo>
                              <a:cubicBezTo>
                                <a:pt x="1042" y="443"/>
                                <a:pt x="1248" y="161"/>
                                <a:pt x="1314" y="108"/>
                              </a:cubicBezTo>
                              <a:cubicBezTo>
                                <a:pt x="1380" y="55"/>
                                <a:pt x="1323" y="134"/>
                                <a:pt x="1314" y="173"/>
                              </a:cubicBezTo>
                              <a:cubicBezTo>
                                <a:pt x="1305" y="212"/>
                                <a:pt x="1328" y="263"/>
                                <a:pt x="1258" y="340"/>
                              </a:cubicBezTo>
                              <a:cubicBezTo>
                                <a:pt x="1188" y="417"/>
                                <a:pt x="1014" y="605"/>
                                <a:pt x="896" y="637"/>
                              </a:cubicBezTo>
                              <a:cubicBezTo>
                                <a:pt x="778" y="669"/>
                                <a:pt x="690" y="632"/>
                                <a:pt x="552" y="535"/>
                              </a:cubicBezTo>
                              <a:cubicBezTo>
                                <a:pt x="414" y="438"/>
                                <a:pt x="102" y="106"/>
                                <a:pt x="51" y="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55" name="Rectangle 231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78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56" name="Rectangle 23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782"/>
                          <a:ext cx="297" cy="134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57" name="Rectangle 23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9011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58" name="Rectangle 23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9022"/>
                          <a:ext cx="297" cy="106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59" name="Rectangle 23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425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60" name="Rectangle 23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514" y="8862"/>
                          <a:ext cx="297" cy="168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61" name="Rectangle 237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9900" y="8131"/>
                          <a:ext cx="443" cy="71"/>
                        </a:xfrm>
                        <a:prstGeom prst="rect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62" name="Oval 23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77" y="7692"/>
                          <a:ext cx="71" cy="116"/>
                        </a:xfrm>
                        <a:prstGeom prst="ellipse">
                          <a:avLst/>
                        </a:pr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63" name="Freeform 23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835" y="7830"/>
                          <a:ext cx="608" cy="30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87" y="280"/>
                            </a:cxn>
                            <a:cxn ang="0">
                              <a:pos x="3" y="141"/>
                            </a:cxn>
                            <a:cxn ang="0">
                              <a:pos x="87" y="20"/>
                            </a:cxn>
                            <a:cxn ang="0">
                              <a:pos x="523" y="20"/>
                            </a:cxn>
                            <a:cxn ang="0">
                              <a:pos x="598" y="123"/>
                            </a:cxn>
                            <a:cxn ang="0">
                              <a:pos x="523" y="267"/>
                            </a:cxn>
                            <a:cxn ang="0">
                              <a:pos x="384" y="267"/>
                            </a:cxn>
                            <a:cxn ang="0">
                              <a:pos x="87" y="280"/>
                            </a:cxn>
                          </a:cxnLst>
                          <a:rect l="0" t="0" r="r" b="b"/>
                          <a:pathLst>
                            <a:path w="608" h="301">
                              <a:moveTo>
                                <a:pt x="87" y="280"/>
                              </a:moveTo>
                              <a:cubicBezTo>
                                <a:pt x="23" y="259"/>
                                <a:pt x="3" y="184"/>
                                <a:pt x="3" y="141"/>
                              </a:cubicBezTo>
                              <a:cubicBezTo>
                                <a:pt x="3" y="98"/>
                                <a:pt x="0" y="40"/>
                                <a:pt x="87" y="20"/>
                              </a:cubicBezTo>
                              <a:cubicBezTo>
                                <a:pt x="174" y="0"/>
                                <a:pt x="438" y="3"/>
                                <a:pt x="523" y="20"/>
                              </a:cubicBezTo>
                              <a:cubicBezTo>
                                <a:pt x="608" y="37"/>
                                <a:pt x="598" y="82"/>
                                <a:pt x="598" y="123"/>
                              </a:cubicBezTo>
                              <a:cubicBezTo>
                                <a:pt x="598" y="164"/>
                                <a:pt x="559" y="243"/>
                                <a:pt x="523" y="267"/>
                              </a:cubicBezTo>
                              <a:cubicBezTo>
                                <a:pt x="487" y="291"/>
                                <a:pt x="457" y="265"/>
                                <a:pt x="384" y="267"/>
                              </a:cubicBezTo>
                              <a:cubicBezTo>
                                <a:pt x="311" y="269"/>
                                <a:pt x="151" y="301"/>
                                <a:pt x="87" y="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5B3D7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64" name="Freeform 24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9900" y="7853"/>
                          <a:ext cx="121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6" y="190"/>
                            </a:cxn>
                            <a:cxn ang="0">
                              <a:pos x="15" y="100"/>
                            </a:cxn>
                            <a:cxn ang="0">
                              <a:pos x="15" y="27"/>
                            </a:cxn>
                            <a:cxn ang="0">
                              <a:pos x="106" y="27"/>
                            </a:cxn>
                            <a:cxn ang="0">
                              <a:pos x="106" y="190"/>
                            </a:cxn>
                          </a:cxnLst>
                          <a:rect l="0" t="0" r="r" b="b"/>
                          <a:pathLst>
                            <a:path w="121" h="202">
                              <a:moveTo>
                                <a:pt x="106" y="190"/>
                              </a:moveTo>
                              <a:cubicBezTo>
                                <a:pt x="91" y="202"/>
                                <a:pt x="30" y="127"/>
                                <a:pt x="15" y="100"/>
                              </a:cubicBezTo>
                              <a:cubicBezTo>
                                <a:pt x="0" y="73"/>
                                <a:pt x="0" y="39"/>
                                <a:pt x="15" y="27"/>
                              </a:cubicBezTo>
                              <a:cubicBezTo>
                                <a:pt x="30" y="15"/>
                                <a:pt x="91" y="0"/>
                                <a:pt x="106" y="27"/>
                              </a:cubicBezTo>
                              <a:cubicBezTo>
                                <a:pt x="121" y="54"/>
                                <a:pt x="121" y="178"/>
                                <a:pt x="106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65" name="Freeform 24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065" y="7853"/>
                          <a:ext cx="95" cy="21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190"/>
                            </a:cxn>
                            <a:cxn ang="0">
                              <a:pos x="12" y="27"/>
                            </a:cxn>
                            <a:cxn ang="0">
                              <a:pos x="83" y="27"/>
                            </a:cxn>
                            <a:cxn ang="0">
                              <a:pos x="83" y="190"/>
                            </a:cxn>
                            <a:cxn ang="0">
                              <a:pos x="12" y="190"/>
                            </a:cxn>
                          </a:cxnLst>
                          <a:rect l="0" t="0" r="r" b="b"/>
                          <a:pathLst>
                            <a:path w="95" h="219">
                              <a:moveTo>
                                <a:pt x="12" y="190"/>
                              </a:moveTo>
                              <a:cubicBezTo>
                                <a:pt x="0" y="163"/>
                                <a:pt x="0" y="54"/>
                                <a:pt x="12" y="27"/>
                              </a:cubicBezTo>
                              <a:cubicBezTo>
                                <a:pt x="24" y="0"/>
                                <a:pt x="71" y="0"/>
                                <a:pt x="83" y="27"/>
                              </a:cubicBezTo>
                              <a:cubicBezTo>
                                <a:pt x="95" y="54"/>
                                <a:pt x="95" y="161"/>
                                <a:pt x="83" y="190"/>
                              </a:cubicBezTo>
                              <a:cubicBezTo>
                                <a:pt x="71" y="219"/>
                                <a:pt x="24" y="217"/>
                                <a:pt x="12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66" name="Freeform 24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0196" y="7853"/>
                          <a:ext cx="162" cy="2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3" y="224"/>
                            </a:cxn>
                            <a:cxn ang="0">
                              <a:pos x="23" y="32"/>
                            </a:cxn>
                            <a:cxn ang="0">
                              <a:pos x="162" y="32"/>
                            </a:cxn>
                            <a:cxn ang="0">
                              <a:pos x="116" y="142"/>
                            </a:cxn>
                            <a:cxn ang="0">
                              <a:pos x="23" y="224"/>
                            </a:cxn>
                          </a:cxnLst>
                          <a:rect l="0" t="0" r="r" b="b"/>
                          <a:pathLst>
                            <a:path w="177" h="242">
                              <a:moveTo>
                                <a:pt x="23" y="224"/>
                              </a:moveTo>
                              <a:cubicBezTo>
                                <a:pt x="8" y="206"/>
                                <a:pt x="0" y="64"/>
                                <a:pt x="23" y="32"/>
                              </a:cubicBezTo>
                              <a:cubicBezTo>
                                <a:pt x="46" y="0"/>
                                <a:pt x="147" y="14"/>
                                <a:pt x="162" y="32"/>
                              </a:cubicBezTo>
                              <a:cubicBezTo>
                                <a:pt x="177" y="50"/>
                                <a:pt x="139" y="115"/>
                                <a:pt x="116" y="142"/>
                              </a:cubicBezTo>
                              <a:cubicBezTo>
                                <a:pt x="93" y="169"/>
                                <a:pt x="38" y="242"/>
                                <a:pt x="23" y="2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67" name="WordArt 243"/>
                        <p:cNvSpPr>
                          <a:spLocks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9722" y="8436"/>
                          <a:ext cx="792" cy="564"/>
                        </a:xfrm>
                        <a:prstGeom prst="rect">
                          <a:avLst/>
                        </a:prstGeom>
                      </p:spPr>
                      <p:txBody>
                        <a:bodyPr wrap="none" fromWordArt="1">
                          <a:prstTxWarp prst="textArchUp">
                            <a:avLst>
                              <a:gd name="adj" fmla="val 10800000"/>
                            </a:avLst>
                          </a:prstTxWarp>
                        </a:bodyPr>
                        <a:lstStyle/>
                        <a:p>
                          <a:pPr algn="ctr" rtl="0"/>
                          <a:r>
                            <a:rPr lang="es-ES" sz="3600" kern="10" spc="0" smtClean="0">
                              <a:ln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solidFill>
                                <a:srgbClr val="95B3D7"/>
                              </a:solidFill>
                              <a:effectLst/>
                              <a:latin typeface="Arial Black"/>
                            </a:rPr>
                            <a:t>RFESS</a:t>
                          </a:r>
                          <a:endParaRPr lang="es-ES" sz="3600" kern="10" spc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endParaRPr>
                        </a:p>
                      </p:txBody>
                    </p:sp>
                    <p:sp>
                      <p:nvSpPr>
                        <p:cNvPr id="1268" name="Rectangle 24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252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69" name="Rectangle 24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1" y="8439"/>
                          <a:ext cx="193" cy="71"/>
                        </a:xfrm>
                        <a:prstGeom prst="rect">
                          <a:avLst/>
                        </a:pr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1270" name="Rectangle 24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0026" y="8317"/>
                          <a:ext cx="193" cy="119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  <p:sp>
                    <p:nvSpPr>
                      <p:cNvPr id="1271" name="Freeform 2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752" y="1076"/>
                        <a:ext cx="327" cy="19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5" y="114"/>
                          </a:cxn>
                          <a:cxn ang="0">
                            <a:pos x="242" y="16"/>
                          </a:cxn>
                          <a:cxn ang="0">
                            <a:pos x="20" y="16"/>
                          </a:cxn>
                          <a:cxn ang="0">
                            <a:pos x="119" y="59"/>
                          </a:cxn>
                          <a:cxn ang="0">
                            <a:pos x="242" y="114"/>
                          </a:cxn>
                          <a:cxn ang="0">
                            <a:pos x="315" y="177"/>
                          </a:cxn>
                          <a:cxn ang="0">
                            <a:pos x="315" y="114"/>
                          </a:cxn>
                        </a:cxnLst>
                        <a:rect l="0" t="0" r="r" b="b"/>
                        <a:pathLst>
                          <a:path w="327" h="181">
                            <a:moveTo>
                              <a:pt x="315" y="114"/>
                            </a:moveTo>
                            <a:cubicBezTo>
                              <a:pt x="303" y="87"/>
                              <a:pt x="291" y="32"/>
                              <a:pt x="242" y="16"/>
                            </a:cubicBezTo>
                            <a:cubicBezTo>
                              <a:pt x="193" y="0"/>
                              <a:pt x="40" y="9"/>
                              <a:pt x="20" y="16"/>
                            </a:cubicBezTo>
                            <a:cubicBezTo>
                              <a:pt x="0" y="23"/>
                              <a:pt x="82" y="43"/>
                              <a:pt x="119" y="59"/>
                            </a:cubicBezTo>
                            <a:cubicBezTo>
                              <a:pt x="156" y="75"/>
                              <a:pt x="209" y="94"/>
                              <a:pt x="242" y="114"/>
                            </a:cubicBezTo>
                            <a:cubicBezTo>
                              <a:pt x="275" y="134"/>
                              <a:pt x="303" y="181"/>
                              <a:pt x="315" y="177"/>
                            </a:cubicBezTo>
                            <a:cubicBezTo>
                              <a:pt x="327" y="173"/>
                              <a:pt x="327" y="141"/>
                              <a:pt x="315" y="114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72" name="Freeform 24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831" y="1158"/>
                        <a:ext cx="236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6" y="166"/>
                          </a:cxn>
                          <a:cxn ang="0">
                            <a:pos x="163" y="114"/>
                          </a:cxn>
                          <a:cxn ang="0">
                            <a:pos x="58" y="37"/>
                          </a:cxn>
                          <a:cxn ang="0">
                            <a:pos x="3" y="11"/>
                          </a:cxn>
                          <a:cxn ang="0">
                            <a:pos x="40" y="104"/>
                          </a:cxn>
                          <a:cxn ang="0">
                            <a:pos x="163" y="172"/>
                          </a:cxn>
                          <a:cxn ang="0">
                            <a:pos x="236" y="166"/>
                          </a:cxn>
                        </a:cxnLst>
                        <a:rect l="0" t="0" r="r" b="b"/>
                        <a:pathLst>
                          <a:path w="236" h="183">
                            <a:moveTo>
                              <a:pt x="236" y="166"/>
                            </a:moveTo>
                            <a:cubicBezTo>
                              <a:pt x="236" y="156"/>
                              <a:pt x="193" y="135"/>
                              <a:pt x="163" y="114"/>
                            </a:cubicBezTo>
                            <a:cubicBezTo>
                              <a:pt x="133" y="93"/>
                              <a:pt x="85" y="54"/>
                              <a:pt x="58" y="37"/>
                            </a:cubicBezTo>
                            <a:cubicBezTo>
                              <a:pt x="31" y="20"/>
                              <a:pt x="6" y="0"/>
                              <a:pt x="3" y="11"/>
                            </a:cubicBezTo>
                            <a:cubicBezTo>
                              <a:pt x="0" y="22"/>
                              <a:pt x="13" y="77"/>
                              <a:pt x="40" y="104"/>
                            </a:cubicBezTo>
                            <a:cubicBezTo>
                              <a:pt x="67" y="131"/>
                              <a:pt x="130" y="161"/>
                              <a:pt x="163" y="172"/>
                            </a:cubicBezTo>
                            <a:cubicBezTo>
                              <a:pt x="196" y="183"/>
                              <a:pt x="236" y="176"/>
                              <a:pt x="236" y="166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sp>
                  <p:nvSpPr>
                    <p:cNvPr id="1273" name="Freeform 249"/>
                    <p:cNvSpPr>
                      <a:spLocks/>
                    </p:cNvSpPr>
                    <p:nvPr/>
                  </p:nvSpPr>
                  <p:spPr bwMode="auto">
                    <a:xfrm>
                      <a:off x="8327" y="2323"/>
                      <a:ext cx="1003" cy="319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16"/>
                        </a:cxn>
                        <a:cxn ang="0">
                          <a:pos x="6" y="143"/>
                        </a:cxn>
                        <a:cxn ang="0">
                          <a:pos x="174" y="143"/>
                        </a:cxn>
                        <a:cxn ang="0">
                          <a:pos x="416" y="319"/>
                        </a:cxn>
                        <a:cxn ang="0">
                          <a:pos x="852" y="143"/>
                        </a:cxn>
                        <a:cxn ang="0">
                          <a:pos x="993" y="210"/>
                        </a:cxn>
                        <a:cxn ang="0">
                          <a:pos x="915" y="60"/>
                        </a:cxn>
                        <a:cxn ang="0">
                          <a:pos x="769" y="143"/>
                        </a:cxn>
                        <a:cxn ang="0">
                          <a:pos x="536" y="240"/>
                        </a:cxn>
                        <a:cxn ang="0">
                          <a:pos x="459" y="240"/>
                        </a:cxn>
                        <a:cxn ang="0">
                          <a:pos x="350" y="240"/>
                        </a:cxn>
                        <a:cxn ang="0">
                          <a:pos x="136" y="16"/>
                        </a:cxn>
                      </a:cxnLst>
                      <a:rect l="0" t="0" r="r" b="b"/>
                      <a:pathLst>
                        <a:path w="1003" h="319">
                          <a:moveTo>
                            <a:pt x="136" y="16"/>
                          </a:moveTo>
                          <a:cubicBezTo>
                            <a:pt x="79" y="0"/>
                            <a:pt x="0" y="122"/>
                            <a:pt x="6" y="143"/>
                          </a:cubicBezTo>
                          <a:cubicBezTo>
                            <a:pt x="12" y="164"/>
                            <a:pt x="106" y="114"/>
                            <a:pt x="174" y="143"/>
                          </a:cubicBezTo>
                          <a:cubicBezTo>
                            <a:pt x="242" y="172"/>
                            <a:pt x="303" y="319"/>
                            <a:pt x="416" y="319"/>
                          </a:cubicBezTo>
                          <a:cubicBezTo>
                            <a:pt x="529" y="319"/>
                            <a:pt x="756" y="161"/>
                            <a:pt x="852" y="143"/>
                          </a:cubicBezTo>
                          <a:cubicBezTo>
                            <a:pt x="948" y="125"/>
                            <a:pt x="983" y="224"/>
                            <a:pt x="993" y="210"/>
                          </a:cubicBezTo>
                          <a:cubicBezTo>
                            <a:pt x="1003" y="196"/>
                            <a:pt x="952" y="71"/>
                            <a:pt x="915" y="60"/>
                          </a:cubicBezTo>
                          <a:cubicBezTo>
                            <a:pt x="878" y="49"/>
                            <a:pt x="832" y="113"/>
                            <a:pt x="769" y="143"/>
                          </a:cubicBezTo>
                          <a:cubicBezTo>
                            <a:pt x="706" y="173"/>
                            <a:pt x="588" y="224"/>
                            <a:pt x="536" y="240"/>
                          </a:cubicBezTo>
                          <a:cubicBezTo>
                            <a:pt x="484" y="256"/>
                            <a:pt x="490" y="240"/>
                            <a:pt x="459" y="240"/>
                          </a:cubicBezTo>
                          <a:cubicBezTo>
                            <a:pt x="428" y="240"/>
                            <a:pt x="402" y="272"/>
                            <a:pt x="350" y="240"/>
                          </a:cubicBezTo>
                          <a:cubicBezTo>
                            <a:pt x="298" y="208"/>
                            <a:pt x="193" y="32"/>
                            <a:pt x="136" y="16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274" name="WordArt 250"/>
                  <p:cNvSpPr>
                    <a:spLocks noChangeArrowheads="1" noChangeShapeType="1" noTextEdit="1"/>
                  </p:cNvSpPr>
                  <p:nvPr/>
                </p:nvSpPr>
                <p:spPr bwMode="auto">
                  <a:xfrm rot="-4542042">
                    <a:off x="1253" y="7162"/>
                    <a:ext cx="1554" cy="38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Plain">
                      <a:avLst>
                        <a:gd name="adj" fmla="val 5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FFFF00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00"/>
                      </a:solidFill>
                      <a:effectLst/>
                      <a:latin typeface="Arial Black"/>
                    </a:endParaRPr>
                  </a:p>
                </p:txBody>
              </p:sp>
            </p:grpSp>
            <p:sp>
              <p:nvSpPr>
                <p:cNvPr id="1275" name="Freeform 251"/>
                <p:cNvSpPr>
                  <a:spLocks/>
                </p:cNvSpPr>
                <p:nvPr/>
              </p:nvSpPr>
              <p:spPr bwMode="auto">
                <a:xfrm>
                  <a:off x="1468" y="5937"/>
                  <a:ext cx="83" cy="325"/>
                </a:xfrm>
                <a:custGeom>
                  <a:avLst/>
                  <a:gdLst/>
                  <a:ahLst/>
                  <a:cxnLst>
                    <a:cxn ang="0">
                      <a:pos x="83" y="325"/>
                    </a:cxn>
                    <a:cxn ang="0">
                      <a:pos x="18" y="19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3" h="325">
                      <a:moveTo>
                        <a:pt x="83" y="325"/>
                      </a:moveTo>
                      <a:cubicBezTo>
                        <a:pt x="57" y="287"/>
                        <a:pt x="32" y="249"/>
                        <a:pt x="18" y="195"/>
                      </a:cubicBezTo>
                      <a:cubicBezTo>
                        <a:pt x="4" y="141"/>
                        <a:pt x="2" y="70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76" name="Freeform 252"/>
                <p:cNvSpPr>
                  <a:spLocks/>
                </p:cNvSpPr>
                <p:nvPr/>
              </p:nvSpPr>
              <p:spPr bwMode="auto">
                <a:xfrm>
                  <a:off x="1668" y="5825"/>
                  <a:ext cx="79" cy="269"/>
                </a:xfrm>
                <a:custGeom>
                  <a:avLst/>
                  <a:gdLst/>
                  <a:ahLst/>
                  <a:cxnLst>
                    <a:cxn ang="0">
                      <a:pos x="79" y="269"/>
                    </a:cxn>
                    <a:cxn ang="0">
                      <a:pos x="11" y="213"/>
                    </a:cxn>
                    <a:cxn ang="0">
                      <a:pos x="11" y="0"/>
                    </a:cxn>
                  </a:cxnLst>
                  <a:rect l="0" t="0" r="r" b="b"/>
                  <a:pathLst>
                    <a:path w="79" h="269">
                      <a:moveTo>
                        <a:pt x="79" y="269"/>
                      </a:moveTo>
                      <a:cubicBezTo>
                        <a:pt x="50" y="263"/>
                        <a:pt x="22" y="258"/>
                        <a:pt x="11" y="213"/>
                      </a:cubicBezTo>
                      <a:cubicBezTo>
                        <a:pt x="0" y="168"/>
                        <a:pt x="5" y="84"/>
                        <a:pt x="11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77" name="Freeform 253"/>
                <p:cNvSpPr>
                  <a:spLocks/>
                </p:cNvSpPr>
                <p:nvPr/>
              </p:nvSpPr>
              <p:spPr bwMode="auto">
                <a:xfrm>
                  <a:off x="4200" y="5937"/>
                  <a:ext cx="168" cy="241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78" name="Freeform 254"/>
                <p:cNvSpPr>
                  <a:spLocks/>
                </p:cNvSpPr>
                <p:nvPr/>
              </p:nvSpPr>
              <p:spPr bwMode="auto">
                <a:xfrm>
                  <a:off x="4424" y="5985"/>
                  <a:ext cx="159" cy="332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279" name="Freeform 255"/>
              <p:cNvSpPr>
                <a:spLocks/>
              </p:cNvSpPr>
              <p:nvPr/>
            </p:nvSpPr>
            <p:spPr bwMode="auto">
              <a:xfrm>
                <a:off x="2639" y="3832"/>
                <a:ext cx="1240" cy="39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31" name="Group 256"/>
            <p:cNvGrpSpPr>
              <a:grpSpLocks/>
            </p:cNvGrpSpPr>
            <p:nvPr/>
          </p:nvGrpSpPr>
          <p:grpSpPr bwMode="auto">
            <a:xfrm>
              <a:off x="2752" y="2563"/>
              <a:ext cx="831" cy="158"/>
              <a:chOff x="2752" y="2563"/>
              <a:chExt cx="831" cy="158"/>
            </a:xfrm>
          </p:grpSpPr>
          <p:sp>
            <p:nvSpPr>
              <p:cNvPr id="1281" name="Oval 257"/>
              <p:cNvSpPr>
                <a:spLocks noChangeArrowheads="1"/>
              </p:cNvSpPr>
              <p:nvPr/>
            </p:nvSpPr>
            <p:spPr bwMode="auto">
              <a:xfrm>
                <a:off x="2752" y="2563"/>
                <a:ext cx="143" cy="158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82" name="Oval 258"/>
              <p:cNvSpPr>
                <a:spLocks noChangeArrowheads="1"/>
              </p:cNvSpPr>
              <p:nvPr/>
            </p:nvSpPr>
            <p:spPr bwMode="auto">
              <a:xfrm>
                <a:off x="3440" y="2563"/>
                <a:ext cx="143" cy="158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24" name="Group 2"/>
          <p:cNvGrpSpPr>
            <a:grpSpLocks/>
          </p:cNvGrpSpPr>
          <p:nvPr/>
        </p:nvGrpSpPr>
        <p:grpSpPr bwMode="auto">
          <a:xfrm>
            <a:off x="6429388" y="3429000"/>
            <a:ext cx="1214446" cy="2143140"/>
            <a:chOff x="1676" y="2861"/>
            <a:chExt cx="3979" cy="6076"/>
          </a:xfrm>
        </p:grpSpPr>
        <p:sp>
          <p:nvSpPr>
            <p:cNvPr id="1027" name="Freeform 3"/>
            <p:cNvSpPr>
              <a:spLocks/>
            </p:cNvSpPr>
            <p:nvPr/>
          </p:nvSpPr>
          <p:spPr bwMode="auto">
            <a:xfrm>
              <a:off x="3923" y="7711"/>
              <a:ext cx="656" cy="73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" name="Freeform 4"/>
            <p:cNvSpPr>
              <a:spLocks/>
            </p:cNvSpPr>
            <p:nvPr/>
          </p:nvSpPr>
          <p:spPr bwMode="auto">
            <a:xfrm>
              <a:off x="3865" y="8248"/>
              <a:ext cx="714" cy="624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" name="Freeform 5"/>
            <p:cNvSpPr>
              <a:spLocks/>
            </p:cNvSpPr>
            <p:nvPr/>
          </p:nvSpPr>
          <p:spPr bwMode="auto">
            <a:xfrm>
              <a:off x="2489" y="8318"/>
              <a:ext cx="790" cy="619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2632" y="7711"/>
              <a:ext cx="712" cy="775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4339" y="5073"/>
              <a:ext cx="1316" cy="1946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446" y="390"/>
                </a:cxn>
                <a:cxn ang="0">
                  <a:pos x="706" y="883"/>
                </a:cxn>
                <a:cxn ang="0">
                  <a:pos x="892" y="1366"/>
                </a:cxn>
                <a:cxn ang="0">
                  <a:pos x="1263" y="1551"/>
                </a:cxn>
                <a:cxn ang="0">
                  <a:pos x="1208" y="1644"/>
                </a:cxn>
                <a:cxn ang="0">
                  <a:pos x="1022" y="1561"/>
                </a:cxn>
                <a:cxn ang="0">
                  <a:pos x="1189" y="1747"/>
                </a:cxn>
                <a:cxn ang="0">
                  <a:pos x="948" y="1663"/>
                </a:cxn>
                <a:cxn ang="0">
                  <a:pos x="1068" y="1895"/>
                </a:cxn>
                <a:cxn ang="0">
                  <a:pos x="920" y="1904"/>
                </a:cxn>
                <a:cxn ang="0">
                  <a:pos x="845" y="1719"/>
                </a:cxn>
                <a:cxn ang="0">
                  <a:pos x="827" y="1914"/>
                </a:cxn>
                <a:cxn ang="0">
                  <a:pos x="771" y="1914"/>
                </a:cxn>
                <a:cxn ang="0">
                  <a:pos x="706" y="1719"/>
                </a:cxn>
                <a:cxn ang="0">
                  <a:pos x="502" y="1802"/>
                </a:cxn>
                <a:cxn ang="0">
                  <a:pos x="576" y="1505"/>
                </a:cxn>
                <a:cxn ang="0">
                  <a:pos x="344" y="1087"/>
                </a:cxn>
                <a:cxn ang="0">
                  <a:pos x="186" y="656"/>
                </a:cxn>
                <a:cxn ang="0">
                  <a:pos x="0" y="19"/>
                </a:cxn>
              </a:cxnLst>
              <a:rect l="0" t="0" r="r" b="b"/>
              <a:pathLst>
                <a:path w="1316" h="1946">
                  <a:moveTo>
                    <a:pt x="56" y="0"/>
                  </a:moveTo>
                  <a:cubicBezTo>
                    <a:pt x="197" y="121"/>
                    <a:pt x="338" y="243"/>
                    <a:pt x="446" y="390"/>
                  </a:cubicBezTo>
                  <a:cubicBezTo>
                    <a:pt x="554" y="537"/>
                    <a:pt x="632" y="720"/>
                    <a:pt x="706" y="883"/>
                  </a:cubicBezTo>
                  <a:cubicBezTo>
                    <a:pt x="780" y="1046"/>
                    <a:pt x="799" y="1255"/>
                    <a:pt x="892" y="1366"/>
                  </a:cubicBezTo>
                  <a:cubicBezTo>
                    <a:pt x="985" y="1477"/>
                    <a:pt x="1210" y="1505"/>
                    <a:pt x="1263" y="1551"/>
                  </a:cubicBezTo>
                  <a:cubicBezTo>
                    <a:pt x="1316" y="1597"/>
                    <a:pt x="1248" y="1642"/>
                    <a:pt x="1208" y="1644"/>
                  </a:cubicBezTo>
                  <a:cubicBezTo>
                    <a:pt x="1168" y="1646"/>
                    <a:pt x="1025" y="1544"/>
                    <a:pt x="1022" y="1561"/>
                  </a:cubicBezTo>
                  <a:cubicBezTo>
                    <a:pt x="1019" y="1578"/>
                    <a:pt x="1201" y="1730"/>
                    <a:pt x="1189" y="1747"/>
                  </a:cubicBezTo>
                  <a:cubicBezTo>
                    <a:pt x="1177" y="1764"/>
                    <a:pt x="968" y="1638"/>
                    <a:pt x="948" y="1663"/>
                  </a:cubicBezTo>
                  <a:cubicBezTo>
                    <a:pt x="928" y="1688"/>
                    <a:pt x="1073" y="1855"/>
                    <a:pt x="1068" y="1895"/>
                  </a:cubicBezTo>
                  <a:cubicBezTo>
                    <a:pt x="1063" y="1935"/>
                    <a:pt x="957" y="1933"/>
                    <a:pt x="920" y="1904"/>
                  </a:cubicBezTo>
                  <a:cubicBezTo>
                    <a:pt x="883" y="1875"/>
                    <a:pt x="860" y="1717"/>
                    <a:pt x="845" y="1719"/>
                  </a:cubicBezTo>
                  <a:cubicBezTo>
                    <a:pt x="830" y="1721"/>
                    <a:pt x="839" y="1882"/>
                    <a:pt x="827" y="1914"/>
                  </a:cubicBezTo>
                  <a:cubicBezTo>
                    <a:pt x="815" y="1946"/>
                    <a:pt x="791" y="1946"/>
                    <a:pt x="771" y="1914"/>
                  </a:cubicBezTo>
                  <a:cubicBezTo>
                    <a:pt x="751" y="1882"/>
                    <a:pt x="751" y="1738"/>
                    <a:pt x="706" y="1719"/>
                  </a:cubicBezTo>
                  <a:cubicBezTo>
                    <a:pt x="661" y="1700"/>
                    <a:pt x="524" y="1838"/>
                    <a:pt x="502" y="1802"/>
                  </a:cubicBezTo>
                  <a:cubicBezTo>
                    <a:pt x="480" y="1766"/>
                    <a:pt x="602" y="1624"/>
                    <a:pt x="576" y="1505"/>
                  </a:cubicBezTo>
                  <a:cubicBezTo>
                    <a:pt x="550" y="1386"/>
                    <a:pt x="409" y="1228"/>
                    <a:pt x="344" y="1087"/>
                  </a:cubicBezTo>
                  <a:cubicBezTo>
                    <a:pt x="279" y="946"/>
                    <a:pt x="243" y="834"/>
                    <a:pt x="186" y="656"/>
                  </a:cubicBezTo>
                  <a:cubicBezTo>
                    <a:pt x="129" y="478"/>
                    <a:pt x="64" y="248"/>
                    <a:pt x="0" y="19"/>
                  </a:cubicBezTo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1676" y="5134"/>
              <a:ext cx="1208" cy="2034"/>
            </a:xfrm>
            <a:custGeom>
              <a:avLst/>
              <a:gdLst/>
              <a:ahLst/>
              <a:cxnLst>
                <a:cxn ang="0">
                  <a:pos x="1208" y="0"/>
                </a:cxn>
                <a:cxn ang="0">
                  <a:pos x="920" y="219"/>
                </a:cxn>
                <a:cxn ang="0">
                  <a:pos x="660" y="799"/>
                </a:cxn>
                <a:cxn ang="0">
                  <a:pos x="409" y="1412"/>
                </a:cxn>
                <a:cxn ang="0">
                  <a:pos x="56" y="1579"/>
                </a:cxn>
                <a:cxn ang="0">
                  <a:pos x="75" y="1672"/>
                </a:cxn>
                <a:cxn ang="0">
                  <a:pos x="214" y="1625"/>
                </a:cxn>
                <a:cxn ang="0">
                  <a:pos x="140" y="1774"/>
                </a:cxn>
                <a:cxn ang="0">
                  <a:pos x="140" y="1858"/>
                </a:cxn>
                <a:cxn ang="0">
                  <a:pos x="279" y="1774"/>
                </a:cxn>
                <a:cxn ang="0">
                  <a:pos x="224" y="1941"/>
                </a:cxn>
                <a:cxn ang="0">
                  <a:pos x="409" y="1783"/>
                </a:cxn>
                <a:cxn ang="0">
                  <a:pos x="391" y="1997"/>
                </a:cxn>
                <a:cxn ang="0">
                  <a:pos x="484" y="1997"/>
                </a:cxn>
                <a:cxn ang="0">
                  <a:pos x="539" y="1774"/>
                </a:cxn>
                <a:cxn ang="0">
                  <a:pos x="642" y="1904"/>
                </a:cxn>
                <a:cxn ang="0">
                  <a:pos x="716" y="1895"/>
                </a:cxn>
                <a:cxn ang="0">
                  <a:pos x="716" y="1644"/>
                </a:cxn>
                <a:cxn ang="0">
                  <a:pos x="809" y="1375"/>
                </a:cxn>
                <a:cxn ang="0">
                  <a:pos x="911" y="1235"/>
                </a:cxn>
                <a:cxn ang="0">
                  <a:pos x="1060" y="483"/>
                </a:cxn>
                <a:cxn ang="0">
                  <a:pos x="1199" y="81"/>
                </a:cxn>
              </a:cxnLst>
              <a:rect l="0" t="0" r="r" b="b"/>
              <a:pathLst>
                <a:path w="1208" h="2034">
                  <a:moveTo>
                    <a:pt x="1208" y="0"/>
                  </a:moveTo>
                  <a:cubicBezTo>
                    <a:pt x="1109" y="43"/>
                    <a:pt x="1011" y="86"/>
                    <a:pt x="920" y="219"/>
                  </a:cubicBezTo>
                  <a:cubicBezTo>
                    <a:pt x="829" y="352"/>
                    <a:pt x="745" y="600"/>
                    <a:pt x="660" y="799"/>
                  </a:cubicBezTo>
                  <a:cubicBezTo>
                    <a:pt x="575" y="998"/>
                    <a:pt x="510" y="1282"/>
                    <a:pt x="409" y="1412"/>
                  </a:cubicBezTo>
                  <a:cubicBezTo>
                    <a:pt x="308" y="1542"/>
                    <a:pt x="112" y="1536"/>
                    <a:pt x="56" y="1579"/>
                  </a:cubicBezTo>
                  <a:cubicBezTo>
                    <a:pt x="0" y="1622"/>
                    <a:pt x="49" y="1664"/>
                    <a:pt x="75" y="1672"/>
                  </a:cubicBezTo>
                  <a:cubicBezTo>
                    <a:pt x="101" y="1680"/>
                    <a:pt x="203" y="1608"/>
                    <a:pt x="214" y="1625"/>
                  </a:cubicBezTo>
                  <a:cubicBezTo>
                    <a:pt x="225" y="1642"/>
                    <a:pt x="152" y="1735"/>
                    <a:pt x="140" y="1774"/>
                  </a:cubicBezTo>
                  <a:cubicBezTo>
                    <a:pt x="128" y="1813"/>
                    <a:pt x="117" y="1858"/>
                    <a:pt x="140" y="1858"/>
                  </a:cubicBezTo>
                  <a:cubicBezTo>
                    <a:pt x="163" y="1858"/>
                    <a:pt x="265" y="1760"/>
                    <a:pt x="279" y="1774"/>
                  </a:cubicBezTo>
                  <a:cubicBezTo>
                    <a:pt x="293" y="1788"/>
                    <a:pt x="202" y="1939"/>
                    <a:pt x="224" y="1941"/>
                  </a:cubicBezTo>
                  <a:cubicBezTo>
                    <a:pt x="246" y="1943"/>
                    <a:pt x="381" y="1774"/>
                    <a:pt x="409" y="1783"/>
                  </a:cubicBezTo>
                  <a:cubicBezTo>
                    <a:pt x="437" y="1792"/>
                    <a:pt x="379" y="1961"/>
                    <a:pt x="391" y="1997"/>
                  </a:cubicBezTo>
                  <a:cubicBezTo>
                    <a:pt x="403" y="2033"/>
                    <a:pt x="459" y="2034"/>
                    <a:pt x="484" y="1997"/>
                  </a:cubicBezTo>
                  <a:cubicBezTo>
                    <a:pt x="509" y="1960"/>
                    <a:pt x="513" y="1789"/>
                    <a:pt x="539" y="1774"/>
                  </a:cubicBezTo>
                  <a:cubicBezTo>
                    <a:pt x="565" y="1759"/>
                    <a:pt x="613" y="1884"/>
                    <a:pt x="642" y="1904"/>
                  </a:cubicBezTo>
                  <a:cubicBezTo>
                    <a:pt x="671" y="1924"/>
                    <a:pt x="704" y="1938"/>
                    <a:pt x="716" y="1895"/>
                  </a:cubicBezTo>
                  <a:cubicBezTo>
                    <a:pt x="728" y="1852"/>
                    <a:pt x="701" y="1731"/>
                    <a:pt x="716" y="1644"/>
                  </a:cubicBezTo>
                  <a:cubicBezTo>
                    <a:pt x="731" y="1557"/>
                    <a:pt x="776" y="1443"/>
                    <a:pt x="809" y="1375"/>
                  </a:cubicBezTo>
                  <a:cubicBezTo>
                    <a:pt x="842" y="1307"/>
                    <a:pt x="869" y="1384"/>
                    <a:pt x="911" y="1235"/>
                  </a:cubicBezTo>
                  <a:cubicBezTo>
                    <a:pt x="953" y="1086"/>
                    <a:pt x="1012" y="675"/>
                    <a:pt x="1060" y="483"/>
                  </a:cubicBezTo>
                  <a:cubicBezTo>
                    <a:pt x="1108" y="291"/>
                    <a:pt x="1153" y="186"/>
                    <a:pt x="1199" y="81"/>
                  </a:cubicBezTo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2531" y="4949"/>
              <a:ext cx="2226" cy="2159"/>
            </a:xfrm>
            <a:custGeom>
              <a:avLst/>
              <a:gdLst/>
              <a:ahLst/>
              <a:cxnLst>
                <a:cxn ang="0">
                  <a:pos x="346" y="179"/>
                </a:cxn>
                <a:cxn ang="0">
                  <a:pos x="839" y="290"/>
                </a:cxn>
                <a:cxn ang="0">
                  <a:pos x="1350" y="253"/>
                </a:cxn>
                <a:cxn ang="0">
                  <a:pos x="1805" y="141"/>
                </a:cxn>
                <a:cxn ang="0">
                  <a:pos x="2037" y="1098"/>
                </a:cxn>
                <a:cxn ang="0">
                  <a:pos x="2093" y="1665"/>
                </a:cxn>
                <a:cxn ang="0">
                  <a:pos x="2130" y="2027"/>
                </a:cxn>
                <a:cxn ang="0">
                  <a:pos x="1517" y="2074"/>
                </a:cxn>
                <a:cxn ang="0">
                  <a:pos x="699" y="2083"/>
                </a:cxn>
                <a:cxn ang="0">
                  <a:pos x="263" y="2083"/>
                </a:cxn>
                <a:cxn ang="0">
                  <a:pos x="40" y="2074"/>
                </a:cxn>
                <a:cxn ang="0">
                  <a:pos x="21" y="1572"/>
                </a:cxn>
                <a:cxn ang="0">
                  <a:pos x="95" y="1070"/>
                </a:cxn>
                <a:cxn ang="0">
                  <a:pos x="188" y="587"/>
                </a:cxn>
                <a:cxn ang="0">
                  <a:pos x="346" y="179"/>
                </a:cxn>
              </a:cxnLst>
              <a:rect l="0" t="0" r="r" b="b"/>
              <a:pathLst>
                <a:path w="2226" h="2159">
                  <a:moveTo>
                    <a:pt x="346" y="179"/>
                  </a:moveTo>
                  <a:cubicBezTo>
                    <a:pt x="454" y="130"/>
                    <a:pt x="672" y="278"/>
                    <a:pt x="839" y="290"/>
                  </a:cubicBezTo>
                  <a:cubicBezTo>
                    <a:pt x="1006" y="302"/>
                    <a:pt x="1189" y="278"/>
                    <a:pt x="1350" y="253"/>
                  </a:cubicBezTo>
                  <a:cubicBezTo>
                    <a:pt x="1511" y="228"/>
                    <a:pt x="1691" y="0"/>
                    <a:pt x="1805" y="141"/>
                  </a:cubicBezTo>
                  <a:cubicBezTo>
                    <a:pt x="1919" y="282"/>
                    <a:pt x="1989" y="844"/>
                    <a:pt x="2037" y="1098"/>
                  </a:cubicBezTo>
                  <a:cubicBezTo>
                    <a:pt x="2085" y="1352"/>
                    <a:pt x="2078" y="1510"/>
                    <a:pt x="2093" y="1665"/>
                  </a:cubicBezTo>
                  <a:cubicBezTo>
                    <a:pt x="2108" y="1820"/>
                    <a:pt x="2226" y="1959"/>
                    <a:pt x="2130" y="2027"/>
                  </a:cubicBezTo>
                  <a:cubicBezTo>
                    <a:pt x="2034" y="2095"/>
                    <a:pt x="1755" y="2065"/>
                    <a:pt x="1517" y="2074"/>
                  </a:cubicBezTo>
                  <a:cubicBezTo>
                    <a:pt x="1279" y="2083"/>
                    <a:pt x="908" y="2082"/>
                    <a:pt x="699" y="2083"/>
                  </a:cubicBezTo>
                  <a:cubicBezTo>
                    <a:pt x="490" y="2084"/>
                    <a:pt x="373" y="2084"/>
                    <a:pt x="263" y="2083"/>
                  </a:cubicBezTo>
                  <a:cubicBezTo>
                    <a:pt x="153" y="2082"/>
                    <a:pt x="80" y="2159"/>
                    <a:pt x="40" y="2074"/>
                  </a:cubicBezTo>
                  <a:cubicBezTo>
                    <a:pt x="0" y="1989"/>
                    <a:pt x="12" y="1739"/>
                    <a:pt x="21" y="1572"/>
                  </a:cubicBezTo>
                  <a:cubicBezTo>
                    <a:pt x="30" y="1405"/>
                    <a:pt x="67" y="1234"/>
                    <a:pt x="95" y="1070"/>
                  </a:cubicBezTo>
                  <a:cubicBezTo>
                    <a:pt x="123" y="906"/>
                    <a:pt x="154" y="734"/>
                    <a:pt x="188" y="587"/>
                  </a:cubicBezTo>
                  <a:cubicBezTo>
                    <a:pt x="222" y="440"/>
                    <a:pt x="238" y="228"/>
                    <a:pt x="346" y="179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225" name="Group 10"/>
            <p:cNvGrpSpPr>
              <a:grpSpLocks/>
            </p:cNvGrpSpPr>
            <p:nvPr/>
          </p:nvGrpSpPr>
          <p:grpSpPr bwMode="auto">
            <a:xfrm>
              <a:off x="2149" y="2861"/>
              <a:ext cx="3054" cy="2392"/>
              <a:chOff x="2149" y="2861"/>
              <a:chExt cx="3054" cy="2392"/>
            </a:xfrm>
          </p:grpSpPr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26" name="Group 12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1037" name="Freeform 13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6924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8" name="Freeform 14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9" name="Freeform 15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0" name="Freeform 16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1" name="Freeform 17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2" name="Oval 18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3" name="Oval 19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4" name="Freeform 20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45" name="Freeform 21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2884" y="5751"/>
              <a:ext cx="571" cy="7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21" y="65"/>
                </a:cxn>
                <a:cxn ang="0">
                  <a:pos x="571" y="0"/>
                </a:cxn>
              </a:cxnLst>
              <a:rect l="0" t="0" r="r" b="b"/>
              <a:pathLst>
                <a:path w="571" h="70">
                  <a:moveTo>
                    <a:pt x="0" y="28"/>
                  </a:moveTo>
                  <a:cubicBezTo>
                    <a:pt x="113" y="49"/>
                    <a:pt x="226" y="70"/>
                    <a:pt x="321" y="65"/>
                  </a:cubicBezTo>
                  <a:cubicBezTo>
                    <a:pt x="416" y="60"/>
                    <a:pt x="493" y="30"/>
                    <a:pt x="571" y="0"/>
                  </a:cubicBezTo>
                </a:path>
              </a:pathLst>
            </a:custGeom>
            <a:noFill/>
            <a:ln w="19050" cmpd="sng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3670" y="5751"/>
              <a:ext cx="669" cy="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5" y="70"/>
                </a:cxn>
                <a:cxn ang="0">
                  <a:pos x="669" y="0"/>
                </a:cxn>
              </a:cxnLst>
              <a:rect l="0" t="0" r="r" b="b"/>
              <a:pathLst>
                <a:path w="669" h="70">
                  <a:moveTo>
                    <a:pt x="0" y="0"/>
                  </a:moveTo>
                  <a:cubicBezTo>
                    <a:pt x="112" y="35"/>
                    <a:pt x="224" y="70"/>
                    <a:pt x="335" y="70"/>
                  </a:cubicBezTo>
                  <a:cubicBezTo>
                    <a:pt x="446" y="70"/>
                    <a:pt x="557" y="35"/>
                    <a:pt x="669" y="0"/>
                  </a:cubicBezTo>
                </a:path>
              </a:pathLst>
            </a:custGeom>
            <a:noFill/>
            <a:ln w="19050" cmpd="sng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8" name="Oval 24"/>
            <p:cNvSpPr>
              <a:spLocks noChangeArrowheads="1"/>
            </p:cNvSpPr>
            <p:nvPr/>
          </p:nvSpPr>
          <p:spPr bwMode="auto">
            <a:xfrm>
              <a:off x="3530" y="6633"/>
              <a:ext cx="143" cy="158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418" y="6926"/>
              <a:ext cx="2442" cy="923"/>
            </a:xfrm>
            <a:custGeom>
              <a:avLst/>
              <a:gdLst/>
              <a:ahLst/>
              <a:cxnLst>
                <a:cxn ang="0">
                  <a:pos x="164" y="42"/>
                </a:cxn>
                <a:cxn ang="0">
                  <a:pos x="1112" y="79"/>
                </a:cxn>
                <a:cxn ang="0">
                  <a:pos x="1762" y="60"/>
                </a:cxn>
                <a:cxn ang="0">
                  <a:pos x="2264" y="79"/>
                </a:cxn>
                <a:cxn ang="0">
                  <a:pos x="2313" y="534"/>
                </a:cxn>
                <a:cxn ang="0">
                  <a:pos x="2363" y="831"/>
                </a:cxn>
                <a:cxn ang="0">
                  <a:pos x="1840" y="841"/>
                </a:cxn>
                <a:cxn ang="0">
                  <a:pos x="1372" y="906"/>
                </a:cxn>
                <a:cxn ang="0">
                  <a:pos x="1260" y="887"/>
                </a:cxn>
                <a:cxn ang="0">
                  <a:pos x="1353" y="693"/>
                </a:cxn>
                <a:cxn ang="0">
                  <a:pos x="1297" y="460"/>
                </a:cxn>
                <a:cxn ang="0">
                  <a:pos x="1139" y="478"/>
                </a:cxn>
                <a:cxn ang="0">
                  <a:pos x="1149" y="693"/>
                </a:cxn>
                <a:cxn ang="0">
                  <a:pos x="1177" y="878"/>
                </a:cxn>
                <a:cxn ang="0">
                  <a:pos x="861" y="887"/>
                </a:cxn>
                <a:cxn ang="0">
                  <a:pos x="173" y="859"/>
                </a:cxn>
                <a:cxn ang="0">
                  <a:pos x="183" y="753"/>
                </a:cxn>
                <a:cxn ang="0">
                  <a:pos x="127" y="172"/>
                </a:cxn>
                <a:cxn ang="0">
                  <a:pos x="164" y="42"/>
                </a:cxn>
              </a:cxnLst>
              <a:rect l="0" t="0" r="r" b="b"/>
              <a:pathLst>
                <a:path w="2442" h="923">
                  <a:moveTo>
                    <a:pt x="164" y="42"/>
                  </a:moveTo>
                  <a:cubicBezTo>
                    <a:pt x="328" y="27"/>
                    <a:pt x="846" y="76"/>
                    <a:pt x="1112" y="79"/>
                  </a:cubicBezTo>
                  <a:cubicBezTo>
                    <a:pt x="1378" y="82"/>
                    <a:pt x="1570" y="60"/>
                    <a:pt x="1762" y="60"/>
                  </a:cubicBezTo>
                  <a:cubicBezTo>
                    <a:pt x="1954" y="60"/>
                    <a:pt x="2172" y="0"/>
                    <a:pt x="2264" y="79"/>
                  </a:cubicBezTo>
                  <a:cubicBezTo>
                    <a:pt x="2356" y="158"/>
                    <a:pt x="2296" y="409"/>
                    <a:pt x="2313" y="534"/>
                  </a:cubicBezTo>
                  <a:cubicBezTo>
                    <a:pt x="2330" y="659"/>
                    <a:pt x="2442" y="780"/>
                    <a:pt x="2363" y="831"/>
                  </a:cubicBezTo>
                  <a:cubicBezTo>
                    <a:pt x="2284" y="882"/>
                    <a:pt x="2005" y="829"/>
                    <a:pt x="1840" y="841"/>
                  </a:cubicBezTo>
                  <a:cubicBezTo>
                    <a:pt x="1675" y="853"/>
                    <a:pt x="1469" y="898"/>
                    <a:pt x="1372" y="906"/>
                  </a:cubicBezTo>
                  <a:cubicBezTo>
                    <a:pt x="1275" y="914"/>
                    <a:pt x="1263" y="923"/>
                    <a:pt x="1260" y="887"/>
                  </a:cubicBezTo>
                  <a:cubicBezTo>
                    <a:pt x="1257" y="851"/>
                    <a:pt x="1347" y="764"/>
                    <a:pt x="1353" y="693"/>
                  </a:cubicBezTo>
                  <a:cubicBezTo>
                    <a:pt x="1359" y="622"/>
                    <a:pt x="1333" y="496"/>
                    <a:pt x="1297" y="460"/>
                  </a:cubicBezTo>
                  <a:cubicBezTo>
                    <a:pt x="1261" y="424"/>
                    <a:pt x="1164" y="439"/>
                    <a:pt x="1139" y="478"/>
                  </a:cubicBezTo>
                  <a:cubicBezTo>
                    <a:pt x="1114" y="517"/>
                    <a:pt x="1143" y="626"/>
                    <a:pt x="1149" y="693"/>
                  </a:cubicBezTo>
                  <a:cubicBezTo>
                    <a:pt x="1155" y="760"/>
                    <a:pt x="1225" y="846"/>
                    <a:pt x="1177" y="878"/>
                  </a:cubicBezTo>
                  <a:cubicBezTo>
                    <a:pt x="1129" y="910"/>
                    <a:pt x="1028" y="890"/>
                    <a:pt x="861" y="887"/>
                  </a:cubicBezTo>
                  <a:cubicBezTo>
                    <a:pt x="694" y="884"/>
                    <a:pt x="286" y="881"/>
                    <a:pt x="173" y="859"/>
                  </a:cubicBezTo>
                  <a:cubicBezTo>
                    <a:pt x="60" y="837"/>
                    <a:pt x="191" y="867"/>
                    <a:pt x="183" y="753"/>
                  </a:cubicBezTo>
                  <a:cubicBezTo>
                    <a:pt x="175" y="639"/>
                    <a:pt x="136" y="292"/>
                    <a:pt x="127" y="172"/>
                  </a:cubicBezTo>
                  <a:cubicBezTo>
                    <a:pt x="118" y="52"/>
                    <a:pt x="0" y="57"/>
                    <a:pt x="164" y="42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27" name="Group 10"/>
          <p:cNvGrpSpPr>
            <a:grpSpLocks/>
          </p:cNvGrpSpPr>
          <p:nvPr/>
        </p:nvGrpSpPr>
        <p:grpSpPr bwMode="auto">
          <a:xfrm>
            <a:off x="4786314" y="2571744"/>
            <a:ext cx="928694" cy="439734"/>
            <a:chOff x="1721" y="4968"/>
            <a:chExt cx="2573" cy="1480"/>
          </a:xfrm>
        </p:grpSpPr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" name="Oval 13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28" name="Group 1"/>
          <p:cNvGrpSpPr>
            <a:grpSpLocks/>
          </p:cNvGrpSpPr>
          <p:nvPr/>
        </p:nvGrpSpPr>
        <p:grpSpPr bwMode="auto">
          <a:xfrm>
            <a:off x="3143240" y="3214686"/>
            <a:ext cx="1785950" cy="2857520"/>
            <a:chOff x="10326" y="9323"/>
            <a:chExt cx="1336" cy="2265"/>
          </a:xfrm>
        </p:grpSpPr>
        <p:grpSp>
          <p:nvGrpSpPr>
            <p:cNvPr id="229" name="Group 2"/>
            <p:cNvGrpSpPr>
              <a:grpSpLocks/>
            </p:cNvGrpSpPr>
            <p:nvPr/>
          </p:nvGrpSpPr>
          <p:grpSpPr bwMode="auto">
            <a:xfrm>
              <a:off x="10326" y="9323"/>
              <a:ext cx="1336" cy="2265"/>
              <a:chOff x="10326" y="9323"/>
              <a:chExt cx="1336" cy="2265"/>
            </a:xfrm>
          </p:grpSpPr>
          <p:sp>
            <p:nvSpPr>
              <p:cNvPr id="17411" name="Freeform 3"/>
              <p:cNvSpPr>
                <a:spLocks/>
              </p:cNvSpPr>
              <p:nvPr/>
            </p:nvSpPr>
            <p:spPr bwMode="auto">
              <a:xfrm>
                <a:off x="10326" y="10013"/>
                <a:ext cx="442" cy="878"/>
              </a:xfrm>
              <a:custGeom>
                <a:avLst/>
                <a:gdLst/>
                <a:ahLst/>
                <a:cxnLst>
                  <a:cxn ang="0">
                    <a:pos x="1208" y="0"/>
                  </a:cxn>
                  <a:cxn ang="0">
                    <a:pos x="920" y="219"/>
                  </a:cxn>
                  <a:cxn ang="0">
                    <a:pos x="660" y="799"/>
                  </a:cxn>
                  <a:cxn ang="0">
                    <a:pos x="409" y="1412"/>
                  </a:cxn>
                  <a:cxn ang="0">
                    <a:pos x="56" y="1579"/>
                  </a:cxn>
                  <a:cxn ang="0">
                    <a:pos x="75" y="1672"/>
                  </a:cxn>
                  <a:cxn ang="0">
                    <a:pos x="214" y="1625"/>
                  </a:cxn>
                  <a:cxn ang="0">
                    <a:pos x="140" y="1774"/>
                  </a:cxn>
                  <a:cxn ang="0">
                    <a:pos x="140" y="1858"/>
                  </a:cxn>
                  <a:cxn ang="0">
                    <a:pos x="279" y="1774"/>
                  </a:cxn>
                  <a:cxn ang="0">
                    <a:pos x="224" y="1941"/>
                  </a:cxn>
                  <a:cxn ang="0">
                    <a:pos x="409" y="1783"/>
                  </a:cxn>
                  <a:cxn ang="0">
                    <a:pos x="391" y="1997"/>
                  </a:cxn>
                  <a:cxn ang="0">
                    <a:pos x="484" y="1997"/>
                  </a:cxn>
                  <a:cxn ang="0">
                    <a:pos x="539" y="1774"/>
                  </a:cxn>
                  <a:cxn ang="0">
                    <a:pos x="642" y="1904"/>
                  </a:cxn>
                  <a:cxn ang="0">
                    <a:pos x="716" y="1895"/>
                  </a:cxn>
                  <a:cxn ang="0">
                    <a:pos x="716" y="1644"/>
                  </a:cxn>
                  <a:cxn ang="0">
                    <a:pos x="809" y="1375"/>
                  </a:cxn>
                  <a:cxn ang="0">
                    <a:pos x="911" y="1235"/>
                  </a:cxn>
                  <a:cxn ang="0">
                    <a:pos x="1060" y="483"/>
                  </a:cxn>
                  <a:cxn ang="0">
                    <a:pos x="1199" y="81"/>
                  </a:cxn>
                </a:cxnLst>
                <a:rect l="0" t="0" r="r" b="b"/>
                <a:pathLst>
                  <a:path w="1208" h="2034">
                    <a:moveTo>
                      <a:pt x="1208" y="0"/>
                    </a:moveTo>
                    <a:cubicBezTo>
                      <a:pt x="1109" y="43"/>
                      <a:pt x="1011" y="86"/>
                      <a:pt x="920" y="219"/>
                    </a:cubicBezTo>
                    <a:cubicBezTo>
                      <a:pt x="829" y="352"/>
                      <a:pt x="745" y="600"/>
                      <a:pt x="660" y="799"/>
                    </a:cubicBezTo>
                    <a:cubicBezTo>
                      <a:pt x="575" y="998"/>
                      <a:pt x="510" y="1282"/>
                      <a:pt x="409" y="1412"/>
                    </a:cubicBezTo>
                    <a:cubicBezTo>
                      <a:pt x="308" y="1542"/>
                      <a:pt x="112" y="1536"/>
                      <a:pt x="56" y="1579"/>
                    </a:cubicBezTo>
                    <a:cubicBezTo>
                      <a:pt x="0" y="1622"/>
                      <a:pt x="49" y="1664"/>
                      <a:pt x="75" y="1672"/>
                    </a:cubicBezTo>
                    <a:cubicBezTo>
                      <a:pt x="101" y="1680"/>
                      <a:pt x="203" y="1608"/>
                      <a:pt x="214" y="1625"/>
                    </a:cubicBezTo>
                    <a:cubicBezTo>
                      <a:pt x="225" y="1642"/>
                      <a:pt x="152" y="1735"/>
                      <a:pt x="140" y="1774"/>
                    </a:cubicBezTo>
                    <a:cubicBezTo>
                      <a:pt x="128" y="1813"/>
                      <a:pt x="117" y="1858"/>
                      <a:pt x="140" y="1858"/>
                    </a:cubicBezTo>
                    <a:cubicBezTo>
                      <a:pt x="163" y="1858"/>
                      <a:pt x="265" y="1760"/>
                      <a:pt x="279" y="1774"/>
                    </a:cubicBezTo>
                    <a:cubicBezTo>
                      <a:pt x="293" y="1788"/>
                      <a:pt x="202" y="1939"/>
                      <a:pt x="224" y="1941"/>
                    </a:cubicBezTo>
                    <a:cubicBezTo>
                      <a:pt x="246" y="1943"/>
                      <a:pt x="381" y="1774"/>
                      <a:pt x="409" y="1783"/>
                    </a:cubicBezTo>
                    <a:cubicBezTo>
                      <a:pt x="437" y="1792"/>
                      <a:pt x="379" y="1961"/>
                      <a:pt x="391" y="1997"/>
                    </a:cubicBezTo>
                    <a:cubicBezTo>
                      <a:pt x="403" y="2033"/>
                      <a:pt x="459" y="2034"/>
                      <a:pt x="484" y="1997"/>
                    </a:cubicBezTo>
                    <a:cubicBezTo>
                      <a:pt x="509" y="1960"/>
                      <a:pt x="513" y="1789"/>
                      <a:pt x="539" y="1774"/>
                    </a:cubicBezTo>
                    <a:cubicBezTo>
                      <a:pt x="565" y="1759"/>
                      <a:pt x="613" y="1884"/>
                      <a:pt x="642" y="1904"/>
                    </a:cubicBezTo>
                    <a:cubicBezTo>
                      <a:pt x="671" y="1924"/>
                      <a:pt x="704" y="1938"/>
                      <a:pt x="716" y="1895"/>
                    </a:cubicBezTo>
                    <a:cubicBezTo>
                      <a:pt x="728" y="1852"/>
                      <a:pt x="701" y="1731"/>
                      <a:pt x="716" y="1644"/>
                    </a:cubicBezTo>
                    <a:cubicBezTo>
                      <a:pt x="731" y="1557"/>
                      <a:pt x="776" y="1443"/>
                      <a:pt x="809" y="1375"/>
                    </a:cubicBezTo>
                    <a:cubicBezTo>
                      <a:pt x="842" y="1307"/>
                      <a:pt x="869" y="1384"/>
                      <a:pt x="911" y="1235"/>
                    </a:cubicBezTo>
                    <a:cubicBezTo>
                      <a:pt x="953" y="1086"/>
                      <a:pt x="1012" y="675"/>
                      <a:pt x="1060" y="483"/>
                    </a:cubicBezTo>
                    <a:cubicBezTo>
                      <a:pt x="1108" y="291"/>
                      <a:pt x="1153" y="186"/>
                      <a:pt x="1199" y="81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412" name="Freeform 4"/>
              <p:cNvSpPr>
                <a:spLocks/>
              </p:cNvSpPr>
              <p:nvPr/>
            </p:nvSpPr>
            <p:spPr bwMode="auto">
              <a:xfrm>
                <a:off x="10681" y="9949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413" name="Freeform 5"/>
              <p:cNvSpPr>
                <a:spLocks/>
              </p:cNvSpPr>
              <p:nvPr/>
            </p:nvSpPr>
            <p:spPr bwMode="auto">
              <a:xfrm>
                <a:off x="10658" y="9949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414" name="Freeform 6"/>
              <p:cNvSpPr>
                <a:spLocks/>
              </p:cNvSpPr>
              <p:nvPr/>
            </p:nvSpPr>
            <p:spPr bwMode="auto">
              <a:xfrm>
                <a:off x="11181" y="10048"/>
                <a:ext cx="481" cy="839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446" y="390"/>
                  </a:cxn>
                  <a:cxn ang="0">
                    <a:pos x="706" y="883"/>
                  </a:cxn>
                  <a:cxn ang="0">
                    <a:pos x="892" y="1366"/>
                  </a:cxn>
                  <a:cxn ang="0">
                    <a:pos x="1263" y="1551"/>
                  </a:cxn>
                  <a:cxn ang="0">
                    <a:pos x="1208" y="1644"/>
                  </a:cxn>
                  <a:cxn ang="0">
                    <a:pos x="1022" y="1561"/>
                  </a:cxn>
                  <a:cxn ang="0">
                    <a:pos x="1189" y="1747"/>
                  </a:cxn>
                  <a:cxn ang="0">
                    <a:pos x="948" y="1663"/>
                  </a:cxn>
                  <a:cxn ang="0">
                    <a:pos x="1068" y="1895"/>
                  </a:cxn>
                  <a:cxn ang="0">
                    <a:pos x="920" y="1904"/>
                  </a:cxn>
                  <a:cxn ang="0">
                    <a:pos x="845" y="1719"/>
                  </a:cxn>
                  <a:cxn ang="0">
                    <a:pos x="827" y="1914"/>
                  </a:cxn>
                  <a:cxn ang="0">
                    <a:pos x="771" y="1914"/>
                  </a:cxn>
                  <a:cxn ang="0">
                    <a:pos x="706" y="1719"/>
                  </a:cxn>
                  <a:cxn ang="0">
                    <a:pos x="502" y="1802"/>
                  </a:cxn>
                  <a:cxn ang="0">
                    <a:pos x="576" y="1505"/>
                  </a:cxn>
                  <a:cxn ang="0">
                    <a:pos x="344" y="1087"/>
                  </a:cxn>
                  <a:cxn ang="0">
                    <a:pos x="186" y="656"/>
                  </a:cxn>
                  <a:cxn ang="0">
                    <a:pos x="0" y="19"/>
                  </a:cxn>
                </a:cxnLst>
                <a:rect l="0" t="0" r="r" b="b"/>
                <a:pathLst>
                  <a:path w="1316" h="1946">
                    <a:moveTo>
                      <a:pt x="56" y="0"/>
                    </a:moveTo>
                    <a:cubicBezTo>
                      <a:pt x="197" y="121"/>
                      <a:pt x="338" y="243"/>
                      <a:pt x="446" y="390"/>
                    </a:cubicBezTo>
                    <a:cubicBezTo>
                      <a:pt x="554" y="537"/>
                      <a:pt x="632" y="720"/>
                      <a:pt x="706" y="883"/>
                    </a:cubicBezTo>
                    <a:cubicBezTo>
                      <a:pt x="780" y="1046"/>
                      <a:pt x="799" y="1255"/>
                      <a:pt x="892" y="1366"/>
                    </a:cubicBezTo>
                    <a:cubicBezTo>
                      <a:pt x="985" y="1477"/>
                      <a:pt x="1210" y="1505"/>
                      <a:pt x="1263" y="1551"/>
                    </a:cubicBezTo>
                    <a:cubicBezTo>
                      <a:pt x="1316" y="1597"/>
                      <a:pt x="1248" y="1642"/>
                      <a:pt x="1208" y="1644"/>
                    </a:cubicBezTo>
                    <a:cubicBezTo>
                      <a:pt x="1168" y="1646"/>
                      <a:pt x="1025" y="1544"/>
                      <a:pt x="1022" y="1561"/>
                    </a:cubicBezTo>
                    <a:cubicBezTo>
                      <a:pt x="1019" y="1578"/>
                      <a:pt x="1201" y="1730"/>
                      <a:pt x="1189" y="1747"/>
                    </a:cubicBezTo>
                    <a:cubicBezTo>
                      <a:pt x="1177" y="1764"/>
                      <a:pt x="968" y="1638"/>
                      <a:pt x="948" y="1663"/>
                    </a:cubicBezTo>
                    <a:cubicBezTo>
                      <a:pt x="928" y="1688"/>
                      <a:pt x="1073" y="1855"/>
                      <a:pt x="1068" y="1895"/>
                    </a:cubicBezTo>
                    <a:cubicBezTo>
                      <a:pt x="1063" y="1935"/>
                      <a:pt x="957" y="1933"/>
                      <a:pt x="920" y="1904"/>
                    </a:cubicBezTo>
                    <a:cubicBezTo>
                      <a:pt x="883" y="1875"/>
                      <a:pt x="860" y="1717"/>
                      <a:pt x="845" y="1719"/>
                    </a:cubicBezTo>
                    <a:cubicBezTo>
                      <a:pt x="830" y="1721"/>
                      <a:pt x="839" y="1882"/>
                      <a:pt x="827" y="1914"/>
                    </a:cubicBezTo>
                    <a:cubicBezTo>
                      <a:pt x="815" y="1946"/>
                      <a:pt x="791" y="1946"/>
                      <a:pt x="771" y="1914"/>
                    </a:cubicBezTo>
                    <a:cubicBezTo>
                      <a:pt x="751" y="1882"/>
                      <a:pt x="751" y="1738"/>
                      <a:pt x="706" y="1719"/>
                    </a:cubicBezTo>
                    <a:cubicBezTo>
                      <a:pt x="661" y="1700"/>
                      <a:pt x="524" y="1838"/>
                      <a:pt x="502" y="1802"/>
                    </a:cubicBezTo>
                    <a:cubicBezTo>
                      <a:pt x="480" y="1766"/>
                      <a:pt x="602" y="1624"/>
                      <a:pt x="576" y="1505"/>
                    </a:cubicBezTo>
                    <a:cubicBezTo>
                      <a:pt x="550" y="1386"/>
                      <a:pt x="409" y="1228"/>
                      <a:pt x="344" y="1087"/>
                    </a:cubicBezTo>
                    <a:cubicBezTo>
                      <a:pt x="279" y="946"/>
                      <a:pt x="243" y="834"/>
                      <a:pt x="186" y="656"/>
                    </a:cubicBezTo>
                    <a:cubicBezTo>
                      <a:pt x="129" y="478"/>
                      <a:pt x="64" y="248"/>
                      <a:pt x="0" y="19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415" name="Freeform 7"/>
              <p:cNvSpPr>
                <a:spLocks/>
              </p:cNvSpPr>
              <p:nvPr/>
            </p:nvSpPr>
            <p:spPr bwMode="auto">
              <a:xfrm>
                <a:off x="11000" y="10939"/>
                <a:ext cx="240" cy="530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416" name="Freeform 8"/>
              <p:cNvSpPr>
                <a:spLocks/>
              </p:cNvSpPr>
              <p:nvPr/>
            </p:nvSpPr>
            <p:spPr bwMode="auto">
              <a:xfrm>
                <a:off x="10984" y="11319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417" name="Freeform 9"/>
              <p:cNvSpPr>
                <a:spLocks/>
              </p:cNvSpPr>
              <p:nvPr/>
            </p:nvSpPr>
            <p:spPr bwMode="auto">
              <a:xfrm>
                <a:off x="10689" y="11321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418" name="Freeform 10"/>
              <p:cNvSpPr>
                <a:spLocks/>
              </p:cNvSpPr>
              <p:nvPr/>
            </p:nvSpPr>
            <p:spPr bwMode="auto">
              <a:xfrm>
                <a:off x="10740" y="10909"/>
                <a:ext cx="260" cy="491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30" name="Group 11"/>
              <p:cNvGrpSpPr>
                <a:grpSpLocks/>
              </p:cNvGrpSpPr>
              <p:nvPr/>
            </p:nvGrpSpPr>
            <p:grpSpPr bwMode="auto">
              <a:xfrm>
                <a:off x="10440" y="9323"/>
                <a:ext cx="1048" cy="747"/>
                <a:chOff x="7062" y="5424"/>
                <a:chExt cx="2041" cy="1336"/>
              </a:xfrm>
            </p:grpSpPr>
            <p:sp>
              <p:nvSpPr>
                <p:cNvPr id="17420" name="Freeform 12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231" name="Group 13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17422" name="Freeform 14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232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17424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233" name="Group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17426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7427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7428" name="Oval 2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7429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7430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7431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7432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7433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7434" name="Oval 26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7435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7436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17437" name="Freeform 29"/>
              <p:cNvSpPr>
                <a:spLocks/>
              </p:cNvSpPr>
              <p:nvPr/>
            </p:nvSpPr>
            <p:spPr bwMode="auto">
              <a:xfrm>
                <a:off x="10681" y="10696"/>
                <a:ext cx="577" cy="384"/>
              </a:xfrm>
              <a:custGeom>
                <a:avLst/>
                <a:gdLst/>
                <a:ahLst/>
                <a:cxnLst>
                  <a:cxn ang="0">
                    <a:pos x="369" y="381"/>
                  </a:cxn>
                  <a:cxn ang="0">
                    <a:pos x="421" y="310"/>
                  </a:cxn>
                  <a:cxn ang="0">
                    <a:pos x="555" y="324"/>
                  </a:cxn>
                  <a:cxn ang="0">
                    <a:pos x="584" y="38"/>
                  </a:cxn>
                  <a:cxn ang="0">
                    <a:pos x="444" y="97"/>
                  </a:cxn>
                  <a:cxn ang="0">
                    <a:pos x="266" y="111"/>
                  </a:cxn>
                  <a:cxn ang="0">
                    <a:pos x="38" y="75"/>
                  </a:cxn>
                  <a:cxn ang="0">
                    <a:pos x="38" y="285"/>
                  </a:cxn>
                  <a:cxn ang="0">
                    <a:pos x="177" y="295"/>
                  </a:cxn>
                  <a:cxn ang="0">
                    <a:pos x="291" y="295"/>
                  </a:cxn>
                  <a:cxn ang="0">
                    <a:pos x="369" y="381"/>
                  </a:cxn>
                </a:cxnLst>
                <a:rect l="0" t="0" r="r" b="b"/>
                <a:pathLst>
                  <a:path w="602" h="384">
                    <a:moveTo>
                      <a:pt x="369" y="381"/>
                    </a:moveTo>
                    <a:cubicBezTo>
                      <a:pt x="391" y="384"/>
                      <a:pt x="390" y="320"/>
                      <a:pt x="421" y="310"/>
                    </a:cubicBezTo>
                    <a:cubicBezTo>
                      <a:pt x="452" y="300"/>
                      <a:pt x="528" y="369"/>
                      <a:pt x="555" y="324"/>
                    </a:cubicBezTo>
                    <a:cubicBezTo>
                      <a:pt x="582" y="279"/>
                      <a:pt x="602" y="76"/>
                      <a:pt x="584" y="38"/>
                    </a:cubicBezTo>
                    <a:cubicBezTo>
                      <a:pt x="566" y="0"/>
                      <a:pt x="497" y="85"/>
                      <a:pt x="444" y="97"/>
                    </a:cubicBezTo>
                    <a:cubicBezTo>
                      <a:pt x="391" y="109"/>
                      <a:pt x="334" y="115"/>
                      <a:pt x="266" y="111"/>
                    </a:cubicBezTo>
                    <a:cubicBezTo>
                      <a:pt x="198" y="107"/>
                      <a:pt x="76" y="46"/>
                      <a:pt x="38" y="75"/>
                    </a:cubicBezTo>
                    <a:cubicBezTo>
                      <a:pt x="0" y="104"/>
                      <a:pt x="15" y="248"/>
                      <a:pt x="38" y="285"/>
                    </a:cubicBezTo>
                    <a:cubicBezTo>
                      <a:pt x="61" y="322"/>
                      <a:pt x="135" y="293"/>
                      <a:pt x="177" y="295"/>
                    </a:cubicBezTo>
                    <a:cubicBezTo>
                      <a:pt x="219" y="297"/>
                      <a:pt x="263" y="281"/>
                      <a:pt x="291" y="295"/>
                    </a:cubicBezTo>
                    <a:cubicBezTo>
                      <a:pt x="319" y="309"/>
                      <a:pt x="347" y="378"/>
                      <a:pt x="369" y="38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7438" name="Oval 30"/>
            <p:cNvSpPr>
              <a:spLocks noChangeArrowheads="1"/>
            </p:cNvSpPr>
            <p:nvPr/>
          </p:nvSpPr>
          <p:spPr bwMode="auto">
            <a:xfrm>
              <a:off x="10929" y="10696"/>
              <a:ext cx="107" cy="82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34" name="Group 10"/>
          <p:cNvGrpSpPr>
            <a:grpSpLocks/>
          </p:cNvGrpSpPr>
          <p:nvPr/>
        </p:nvGrpSpPr>
        <p:grpSpPr bwMode="auto">
          <a:xfrm>
            <a:off x="6215074" y="2571744"/>
            <a:ext cx="1285884" cy="654048"/>
            <a:chOff x="1721" y="4968"/>
            <a:chExt cx="2573" cy="1480"/>
          </a:xfrm>
        </p:grpSpPr>
        <p:sp>
          <p:nvSpPr>
            <p:cNvPr id="251" name="Freeform 11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2" name="Freeform 12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3" name="Oval 13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4" name="Freeform 14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5" name="Freeform 15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6" name="Freeform 16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7" name="Freeform 17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35" name="Group 2"/>
          <p:cNvGrpSpPr>
            <a:grpSpLocks/>
          </p:cNvGrpSpPr>
          <p:nvPr/>
        </p:nvGrpSpPr>
        <p:grpSpPr bwMode="auto">
          <a:xfrm>
            <a:off x="7143768" y="4786322"/>
            <a:ext cx="1790703" cy="2071678"/>
            <a:chOff x="7957" y="726"/>
            <a:chExt cx="1888" cy="2188"/>
          </a:xfrm>
        </p:grpSpPr>
        <p:grpSp>
          <p:nvGrpSpPr>
            <p:cNvPr id="236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052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3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37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055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56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57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58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59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0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1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2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3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4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5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066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38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068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69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0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1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2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3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4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5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6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243" name="242 Llamada ovalada"/>
          <p:cNvSpPr/>
          <p:nvPr/>
        </p:nvSpPr>
        <p:spPr>
          <a:xfrm>
            <a:off x="3286116" y="1285860"/>
            <a:ext cx="2643206" cy="1285884"/>
          </a:xfrm>
          <a:prstGeom prst="wedgeEllipseCallout">
            <a:avLst>
              <a:gd name="adj1" fmla="val -78147"/>
              <a:gd name="adj2" fmla="val 36971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2400" b="1" dirty="0" smtClean="0">
                <a:solidFill>
                  <a:srgbClr val="FF0000"/>
                </a:solidFill>
                <a:latin typeface="Comic Sans MS" pitchFamily="66" charset="0"/>
              </a:rPr>
              <a:t>Campaña de prevención</a:t>
            </a:r>
            <a:endParaRPr lang="es-ES" sz="24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  <p:sp>
        <p:nvSpPr>
          <p:cNvPr id="244" name="243 CuadroTexto"/>
          <p:cNvSpPr txBox="1"/>
          <p:nvPr/>
        </p:nvSpPr>
        <p:spPr>
          <a:xfrm>
            <a:off x="2857488" y="0"/>
            <a:ext cx="5100872" cy="1031051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endParaRPr lang="es-ES" dirty="0" smtClean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s-ES" sz="3200" b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“Espacios Naturales”</a:t>
            </a:r>
          </a:p>
          <a:p>
            <a:pPr algn="ctr"/>
            <a:endParaRPr lang="es-ES" sz="1050" b="1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39" name="Group 43"/>
          <p:cNvGrpSpPr>
            <a:grpSpLocks/>
          </p:cNvGrpSpPr>
          <p:nvPr/>
        </p:nvGrpSpPr>
        <p:grpSpPr bwMode="auto">
          <a:xfrm>
            <a:off x="7304084" y="285728"/>
            <a:ext cx="1839916" cy="1571636"/>
            <a:chOff x="2502" y="8107"/>
            <a:chExt cx="2808" cy="2523"/>
          </a:xfrm>
        </p:grpSpPr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2502" y="8107"/>
              <a:ext cx="2808" cy="2523"/>
            </a:xfrm>
            <a:custGeom>
              <a:avLst/>
              <a:gdLst/>
              <a:ahLst/>
              <a:cxnLst>
                <a:cxn ang="0">
                  <a:pos x="1032" y="654"/>
                </a:cxn>
                <a:cxn ang="0">
                  <a:pos x="507" y="96"/>
                </a:cxn>
                <a:cxn ang="0">
                  <a:pos x="682" y="737"/>
                </a:cxn>
                <a:cxn ang="0">
                  <a:pos x="0" y="802"/>
                </a:cxn>
                <a:cxn ang="0">
                  <a:pos x="682" y="1220"/>
                </a:cxn>
                <a:cxn ang="0">
                  <a:pos x="53" y="1731"/>
                </a:cxn>
                <a:cxn ang="0">
                  <a:pos x="777" y="1592"/>
                </a:cxn>
                <a:cxn ang="0">
                  <a:pos x="1192" y="2503"/>
                </a:cxn>
                <a:cxn ang="0">
                  <a:pos x="1167" y="1713"/>
                </a:cxn>
                <a:cxn ang="0">
                  <a:pos x="2201" y="2270"/>
                </a:cxn>
                <a:cxn ang="0">
                  <a:pos x="1603" y="1583"/>
                </a:cxn>
                <a:cxn ang="0">
                  <a:pos x="2793" y="1648"/>
                </a:cxn>
                <a:cxn ang="0">
                  <a:pos x="1692" y="1100"/>
                </a:cxn>
                <a:cxn ang="0">
                  <a:pos x="2374" y="849"/>
                </a:cxn>
                <a:cxn ang="0">
                  <a:pos x="1720" y="830"/>
                </a:cxn>
                <a:cxn ang="0">
                  <a:pos x="1830" y="31"/>
                </a:cxn>
                <a:cxn ang="0">
                  <a:pos x="1032" y="654"/>
                </a:cxn>
              </a:cxnLst>
              <a:rect l="0" t="0" r="r" b="b"/>
              <a:pathLst>
                <a:path w="2808" h="2523">
                  <a:moveTo>
                    <a:pt x="1032" y="654"/>
                  </a:moveTo>
                  <a:cubicBezTo>
                    <a:pt x="812" y="665"/>
                    <a:pt x="565" y="82"/>
                    <a:pt x="507" y="96"/>
                  </a:cubicBezTo>
                  <a:cubicBezTo>
                    <a:pt x="449" y="110"/>
                    <a:pt x="766" y="619"/>
                    <a:pt x="682" y="737"/>
                  </a:cubicBezTo>
                  <a:cubicBezTo>
                    <a:pt x="598" y="855"/>
                    <a:pt x="0" y="722"/>
                    <a:pt x="0" y="802"/>
                  </a:cubicBezTo>
                  <a:cubicBezTo>
                    <a:pt x="0" y="882"/>
                    <a:pt x="673" y="1065"/>
                    <a:pt x="682" y="1220"/>
                  </a:cubicBezTo>
                  <a:cubicBezTo>
                    <a:pt x="691" y="1375"/>
                    <a:pt x="37" y="1669"/>
                    <a:pt x="53" y="1731"/>
                  </a:cubicBezTo>
                  <a:cubicBezTo>
                    <a:pt x="69" y="1793"/>
                    <a:pt x="587" y="1463"/>
                    <a:pt x="777" y="1592"/>
                  </a:cubicBezTo>
                  <a:cubicBezTo>
                    <a:pt x="967" y="1721"/>
                    <a:pt x="1127" y="2483"/>
                    <a:pt x="1192" y="2503"/>
                  </a:cubicBezTo>
                  <a:cubicBezTo>
                    <a:pt x="1257" y="2523"/>
                    <a:pt x="999" y="1752"/>
                    <a:pt x="1167" y="1713"/>
                  </a:cubicBezTo>
                  <a:cubicBezTo>
                    <a:pt x="1335" y="1674"/>
                    <a:pt x="2128" y="2292"/>
                    <a:pt x="2201" y="2270"/>
                  </a:cubicBezTo>
                  <a:cubicBezTo>
                    <a:pt x="2274" y="2248"/>
                    <a:pt x="1504" y="1687"/>
                    <a:pt x="1603" y="1583"/>
                  </a:cubicBezTo>
                  <a:cubicBezTo>
                    <a:pt x="1702" y="1479"/>
                    <a:pt x="2778" y="1728"/>
                    <a:pt x="2793" y="1648"/>
                  </a:cubicBezTo>
                  <a:cubicBezTo>
                    <a:pt x="2808" y="1568"/>
                    <a:pt x="1762" y="1233"/>
                    <a:pt x="1692" y="1100"/>
                  </a:cubicBezTo>
                  <a:cubicBezTo>
                    <a:pt x="1622" y="967"/>
                    <a:pt x="2369" y="894"/>
                    <a:pt x="2374" y="849"/>
                  </a:cubicBezTo>
                  <a:cubicBezTo>
                    <a:pt x="2379" y="804"/>
                    <a:pt x="1811" y="966"/>
                    <a:pt x="1720" y="830"/>
                  </a:cubicBezTo>
                  <a:cubicBezTo>
                    <a:pt x="1629" y="694"/>
                    <a:pt x="1940" y="62"/>
                    <a:pt x="1830" y="31"/>
                  </a:cubicBezTo>
                  <a:cubicBezTo>
                    <a:pt x="1720" y="0"/>
                    <a:pt x="1252" y="643"/>
                    <a:pt x="1032" y="65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9" name="Oval 45"/>
            <p:cNvSpPr>
              <a:spLocks noChangeArrowheads="1"/>
            </p:cNvSpPr>
            <p:nvPr/>
          </p:nvSpPr>
          <p:spPr bwMode="auto">
            <a:xfrm>
              <a:off x="3203" y="8742"/>
              <a:ext cx="1043" cy="985"/>
            </a:xfrm>
            <a:prstGeom prst="ellipse">
              <a:avLst/>
            </a:pr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45" name="244 Rectángulo"/>
          <p:cNvSpPr/>
          <p:nvPr/>
        </p:nvSpPr>
        <p:spPr>
          <a:xfrm>
            <a:off x="214282" y="0"/>
            <a:ext cx="1428760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" sz="4400" b="1" cap="none" spc="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2016</a:t>
            </a:r>
            <a:endParaRPr lang="es-ES" sz="4400" b="1" cap="none" spc="0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rgbClr val="FF0000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xmlns="" val="23569698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"/>
          <p:cNvGrpSpPr>
            <a:grpSpLocks/>
          </p:cNvGrpSpPr>
          <p:nvPr/>
        </p:nvGrpSpPr>
        <p:grpSpPr bwMode="auto">
          <a:xfrm>
            <a:off x="5572132" y="3643314"/>
            <a:ext cx="1285884" cy="1938341"/>
            <a:chOff x="5096" y="8118"/>
            <a:chExt cx="1410" cy="2265"/>
          </a:xfrm>
        </p:grpSpPr>
        <p:grpSp>
          <p:nvGrpSpPr>
            <p:cNvPr id="9" name="Group 2"/>
            <p:cNvGrpSpPr>
              <a:grpSpLocks/>
            </p:cNvGrpSpPr>
            <p:nvPr/>
          </p:nvGrpSpPr>
          <p:grpSpPr bwMode="auto">
            <a:xfrm>
              <a:off x="5096" y="8118"/>
              <a:ext cx="1410" cy="2265"/>
              <a:chOff x="5096" y="8118"/>
              <a:chExt cx="1410" cy="2265"/>
            </a:xfrm>
          </p:grpSpPr>
          <p:sp>
            <p:nvSpPr>
              <p:cNvPr id="10" name="Freeform 3"/>
              <p:cNvSpPr>
                <a:spLocks/>
              </p:cNvSpPr>
              <p:nvPr/>
            </p:nvSpPr>
            <p:spPr bwMode="auto">
              <a:xfrm>
                <a:off x="5096" y="8541"/>
                <a:ext cx="572" cy="568"/>
              </a:xfrm>
              <a:custGeom>
                <a:avLst/>
                <a:gdLst/>
                <a:ahLst/>
                <a:cxnLst>
                  <a:cxn ang="0">
                    <a:pos x="752" y="250"/>
                  </a:cxn>
                  <a:cxn ang="0">
                    <a:pos x="609" y="373"/>
                  </a:cxn>
                  <a:cxn ang="0">
                    <a:pos x="394" y="373"/>
                  </a:cxn>
                  <a:cxn ang="0">
                    <a:pos x="203" y="268"/>
                  </a:cxn>
                  <a:cxn ang="0">
                    <a:pos x="227" y="126"/>
                  </a:cxn>
                  <a:cxn ang="0">
                    <a:pos x="167" y="16"/>
                  </a:cxn>
                  <a:cxn ang="0">
                    <a:pos x="110" y="31"/>
                  </a:cxn>
                  <a:cxn ang="0">
                    <a:pos x="153" y="126"/>
                  </a:cxn>
                  <a:cxn ang="0">
                    <a:pos x="131" y="39"/>
                  </a:cxn>
                  <a:cxn ang="0">
                    <a:pos x="69" y="39"/>
                  </a:cxn>
                  <a:cxn ang="0">
                    <a:pos x="105" y="147"/>
                  </a:cxn>
                  <a:cxn ang="0">
                    <a:pos x="110" y="224"/>
                  </a:cxn>
                  <a:cxn ang="0">
                    <a:pos x="69" y="39"/>
                  </a:cxn>
                  <a:cxn ang="0">
                    <a:pos x="7" y="78"/>
                  </a:cxn>
                  <a:cxn ang="0">
                    <a:pos x="25" y="229"/>
                  </a:cxn>
                  <a:cxn ang="0">
                    <a:pos x="110" y="373"/>
                  </a:cxn>
                  <a:cxn ang="0">
                    <a:pos x="366" y="526"/>
                  </a:cxn>
                  <a:cxn ang="0">
                    <a:pos x="568" y="572"/>
                  </a:cxn>
                  <a:cxn ang="0">
                    <a:pos x="691" y="455"/>
                  </a:cxn>
                  <a:cxn ang="0">
                    <a:pos x="752" y="250"/>
                  </a:cxn>
                </a:cxnLst>
                <a:rect l="0" t="0" r="r" b="b"/>
                <a:pathLst>
                  <a:path w="766" h="584">
                    <a:moveTo>
                      <a:pt x="752" y="250"/>
                    </a:moveTo>
                    <a:cubicBezTo>
                      <a:pt x="738" y="236"/>
                      <a:pt x="669" y="353"/>
                      <a:pt x="609" y="373"/>
                    </a:cubicBezTo>
                    <a:cubicBezTo>
                      <a:pt x="549" y="393"/>
                      <a:pt x="462" y="390"/>
                      <a:pt x="394" y="373"/>
                    </a:cubicBezTo>
                    <a:cubicBezTo>
                      <a:pt x="326" y="356"/>
                      <a:pt x="231" y="309"/>
                      <a:pt x="203" y="268"/>
                    </a:cubicBezTo>
                    <a:cubicBezTo>
                      <a:pt x="175" y="227"/>
                      <a:pt x="233" y="168"/>
                      <a:pt x="227" y="126"/>
                    </a:cubicBezTo>
                    <a:cubicBezTo>
                      <a:pt x="221" y="84"/>
                      <a:pt x="186" y="32"/>
                      <a:pt x="167" y="16"/>
                    </a:cubicBezTo>
                    <a:cubicBezTo>
                      <a:pt x="148" y="0"/>
                      <a:pt x="112" y="13"/>
                      <a:pt x="110" y="31"/>
                    </a:cubicBezTo>
                    <a:cubicBezTo>
                      <a:pt x="108" y="49"/>
                      <a:pt x="150" y="125"/>
                      <a:pt x="153" y="126"/>
                    </a:cubicBezTo>
                    <a:cubicBezTo>
                      <a:pt x="156" y="127"/>
                      <a:pt x="145" y="54"/>
                      <a:pt x="131" y="39"/>
                    </a:cubicBezTo>
                    <a:cubicBezTo>
                      <a:pt x="117" y="24"/>
                      <a:pt x="73" y="21"/>
                      <a:pt x="69" y="39"/>
                    </a:cubicBezTo>
                    <a:cubicBezTo>
                      <a:pt x="65" y="57"/>
                      <a:pt x="98" y="116"/>
                      <a:pt x="105" y="147"/>
                    </a:cubicBezTo>
                    <a:cubicBezTo>
                      <a:pt x="112" y="178"/>
                      <a:pt x="116" y="242"/>
                      <a:pt x="110" y="224"/>
                    </a:cubicBezTo>
                    <a:cubicBezTo>
                      <a:pt x="104" y="206"/>
                      <a:pt x="86" y="63"/>
                      <a:pt x="69" y="39"/>
                    </a:cubicBezTo>
                    <a:cubicBezTo>
                      <a:pt x="52" y="15"/>
                      <a:pt x="14" y="46"/>
                      <a:pt x="7" y="78"/>
                    </a:cubicBezTo>
                    <a:cubicBezTo>
                      <a:pt x="0" y="110"/>
                      <a:pt x="8" y="180"/>
                      <a:pt x="25" y="229"/>
                    </a:cubicBezTo>
                    <a:cubicBezTo>
                      <a:pt x="42" y="278"/>
                      <a:pt x="53" y="323"/>
                      <a:pt x="110" y="373"/>
                    </a:cubicBezTo>
                    <a:cubicBezTo>
                      <a:pt x="167" y="423"/>
                      <a:pt x="290" y="493"/>
                      <a:pt x="366" y="526"/>
                    </a:cubicBezTo>
                    <a:cubicBezTo>
                      <a:pt x="442" y="559"/>
                      <a:pt x="514" y="584"/>
                      <a:pt x="568" y="572"/>
                    </a:cubicBezTo>
                    <a:cubicBezTo>
                      <a:pt x="622" y="560"/>
                      <a:pt x="660" y="506"/>
                      <a:pt x="691" y="455"/>
                    </a:cubicBezTo>
                    <a:cubicBezTo>
                      <a:pt x="722" y="404"/>
                      <a:pt x="766" y="264"/>
                      <a:pt x="752" y="25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" name="Freeform 4"/>
              <p:cNvSpPr>
                <a:spLocks/>
              </p:cNvSpPr>
              <p:nvPr/>
            </p:nvSpPr>
            <p:spPr bwMode="auto">
              <a:xfrm>
                <a:off x="5525" y="8744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" name="Freeform 5"/>
              <p:cNvSpPr>
                <a:spLocks/>
              </p:cNvSpPr>
              <p:nvPr/>
            </p:nvSpPr>
            <p:spPr bwMode="auto">
              <a:xfrm>
                <a:off x="5502" y="8744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" name="Freeform 6"/>
              <p:cNvSpPr>
                <a:spLocks/>
              </p:cNvSpPr>
              <p:nvPr/>
            </p:nvSpPr>
            <p:spPr bwMode="auto">
              <a:xfrm>
                <a:off x="6025" y="8843"/>
                <a:ext cx="481" cy="839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446" y="390"/>
                  </a:cxn>
                  <a:cxn ang="0">
                    <a:pos x="706" y="883"/>
                  </a:cxn>
                  <a:cxn ang="0">
                    <a:pos x="892" y="1366"/>
                  </a:cxn>
                  <a:cxn ang="0">
                    <a:pos x="1263" y="1551"/>
                  </a:cxn>
                  <a:cxn ang="0">
                    <a:pos x="1208" y="1644"/>
                  </a:cxn>
                  <a:cxn ang="0">
                    <a:pos x="1022" y="1561"/>
                  </a:cxn>
                  <a:cxn ang="0">
                    <a:pos x="1189" y="1747"/>
                  </a:cxn>
                  <a:cxn ang="0">
                    <a:pos x="948" y="1663"/>
                  </a:cxn>
                  <a:cxn ang="0">
                    <a:pos x="1068" y="1895"/>
                  </a:cxn>
                  <a:cxn ang="0">
                    <a:pos x="920" y="1904"/>
                  </a:cxn>
                  <a:cxn ang="0">
                    <a:pos x="845" y="1719"/>
                  </a:cxn>
                  <a:cxn ang="0">
                    <a:pos x="827" y="1914"/>
                  </a:cxn>
                  <a:cxn ang="0">
                    <a:pos x="771" y="1914"/>
                  </a:cxn>
                  <a:cxn ang="0">
                    <a:pos x="706" y="1719"/>
                  </a:cxn>
                  <a:cxn ang="0">
                    <a:pos x="502" y="1802"/>
                  </a:cxn>
                  <a:cxn ang="0">
                    <a:pos x="576" y="1505"/>
                  </a:cxn>
                  <a:cxn ang="0">
                    <a:pos x="344" y="1087"/>
                  </a:cxn>
                  <a:cxn ang="0">
                    <a:pos x="186" y="656"/>
                  </a:cxn>
                  <a:cxn ang="0">
                    <a:pos x="0" y="19"/>
                  </a:cxn>
                </a:cxnLst>
                <a:rect l="0" t="0" r="r" b="b"/>
                <a:pathLst>
                  <a:path w="1316" h="1946">
                    <a:moveTo>
                      <a:pt x="56" y="0"/>
                    </a:moveTo>
                    <a:cubicBezTo>
                      <a:pt x="197" y="121"/>
                      <a:pt x="338" y="243"/>
                      <a:pt x="446" y="390"/>
                    </a:cubicBezTo>
                    <a:cubicBezTo>
                      <a:pt x="554" y="537"/>
                      <a:pt x="632" y="720"/>
                      <a:pt x="706" y="883"/>
                    </a:cubicBezTo>
                    <a:cubicBezTo>
                      <a:pt x="780" y="1046"/>
                      <a:pt x="799" y="1255"/>
                      <a:pt x="892" y="1366"/>
                    </a:cubicBezTo>
                    <a:cubicBezTo>
                      <a:pt x="985" y="1477"/>
                      <a:pt x="1210" y="1505"/>
                      <a:pt x="1263" y="1551"/>
                    </a:cubicBezTo>
                    <a:cubicBezTo>
                      <a:pt x="1316" y="1597"/>
                      <a:pt x="1248" y="1642"/>
                      <a:pt x="1208" y="1644"/>
                    </a:cubicBezTo>
                    <a:cubicBezTo>
                      <a:pt x="1168" y="1646"/>
                      <a:pt x="1025" y="1544"/>
                      <a:pt x="1022" y="1561"/>
                    </a:cubicBezTo>
                    <a:cubicBezTo>
                      <a:pt x="1019" y="1578"/>
                      <a:pt x="1201" y="1730"/>
                      <a:pt x="1189" y="1747"/>
                    </a:cubicBezTo>
                    <a:cubicBezTo>
                      <a:pt x="1177" y="1764"/>
                      <a:pt x="968" y="1638"/>
                      <a:pt x="948" y="1663"/>
                    </a:cubicBezTo>
                    <a:cubicBezTo>
                      <a:pt x="928" y="1688"/>
                      <a:pt x="1073" y="1855"/>
                      <a:pt x="1068" y="1895"/>
                    </a:cubicBezTo>
                    <a:cubicBezTo>
                      <a:pt x="1063" y="1935"/>
                      <a:pt x="957" y="1933"/>
                      <a:pt x="920" y="1904"/>
                    </a:cubicBezTo>
                    <a:cubicBezTo>
                      <a:pt x="883" y="1875"/>
                      <a:pt x="860" y="1717"/>
                      <a:pt x="845" y="1719"/>
                    </a:cubicBezTo>
                    <a:cubicBezTo>
                      <a:pt x="830" y="1721"/>
                      <a:pt x="839" y="1882"/>
                      <a:pt x="827" y="1914"/>
                    </a:cubicBezTo>
                    <a:cubicBezTo>
                      <a:pt x="815" y="1946"/>
                      <a:pt x="791" y="1946"/>
                      <a:pt x="771" y="1914"/>
                    </a:cubicBezTo>
                    <a:cubicBezTo>
                      <a:pt x="751" y="1882"/>
                      <a:pt x="751" y="1738"/>
                      <a:pt x="706" y="1719"/>
                    </a:cubicBezTo>
                    <a:cubicBezTo>
                      <a:pt x="661" y="1700"/>
                      <a:pt x="524" y="1838"/>
                      <a:pt x="502" y="1802"/>
                    </a:cubicBezTo>
                    <a:cubicBezTo>
                      <a:pt x="480" y="1766"/>
                      <a:pt x="602" y="1624"/>
                      <a:pt x="576" y="1505"/>
                    </a:cubicBezTo>
                    <a:cubicBezTo>
                      <a:pt x="550" y="1386"/>
                      <a:pt x="409" y="1228"/>
                      <a:pt x="344" y="1087"/>
                    </a:cubicBezTo>
                    <a:cubicBezTo>
                      <a:pt x="279" y="946"/>
                      <a:pt x="243" y="834"/>
                      <a:pt x="186" y="656"/>
                    </a:cubicBezTo>
                    <a:cubicBezTo>
                      <a:pt x="129" y="478"/>
                      <a:pt x="64" y="248"/>
                      <a:pt x="0" y="19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47" name="Freeform 7"/>
              <p:cNvSpPr>
                <a:spLocks/>
              </p:cNvSpPr>
              <p:nvPr/>
            </p:nvSpPr>
            <p:spPr bwMode="auto">
              <a:xfrm>
                <a:off x="5844" y="9734"/>
                <a:ext cx="240" cy="530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48" name="Freeform 8"/>
              <p:cNvSpPr>
                <a:spLocks/>
              </p:cNvSpPr>
              <p:nvPr/>
            </p:nvSpPr>
            <p:spPr bwMode="auto">
              <a:xfrm>
                <a:off x="5828" y="10114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49" name="Freeform 9"/>
              <p:cNvSpPr>
                <a:spLocks/>
              </p:cNvSpPr>
              <p:nvPr/>
            </p:nvSpPr>
            <p:spPr bwMode="auto">
              <a:xfrm>
                <a:off x="5533" y="10116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50" name="Freeform 10"/>
              <p:cNvSpPr>
                <a:spLocks/>
              </p:cNvSpPr>
              <p:nvPr/>
            </p:nvSpPr>
            <p:spPr bwMode="auto">
              <a:xfrm>
                <a:off x="5584" y="9704"/>
                <a:ext cx="260" cy="491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0251" name="Group 11"/>
              <p:cNvGrpSpPr>
                <a:grpSpLocks/>
              </p:cNvGrpSpPr>
              <p:nvPr/>
            </p:nvGrpSpPr>
            <p:grpSpPr bwMode="auto">
              <a:xfrm>
                <a:off x="5284" y="8118"/>
                <a:ext cx="1048" cy="747"/>
                <a:chOff x="7062" y="5424"/>
                <a:chExt cx="2041" cy="1336"/>
              </a:xfrm>
            </p:grpSpPr>
            <p:sp>
              <p:nvSpPr>
                <p:cNvPr id="10252" name="Freeform 12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0253" name="Group 13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10254" name="Freeform 14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0255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10256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10257" name="Group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10258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59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60" name="Oval 2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61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62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63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64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65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66" name="Oval 26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67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68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10269" name="Freeform 29"/>
              <p:cNvSpPr>
                <a:spLocks/>
              </p:cNvSpPr>
              <p:nvPr/>
            </p:nvSpPr>
            <p:spPr bwMode="auto">
              <a:xfrm>
                <a:off x="5525" y="9491"/>
                <a:ext cx="577" cy="384"/>
              </a:xfrm>
              <a:custGeom>
                <a:avLst/>
                <a:gdLst/>
                <a:ahLst/>
                <a:cxnLst>
                  <a:cxn ang="0">
                    <a:pos x="369" y="381"/>
                  </a:cxn>
                  <a:cxn ang="0">
                    <a:pos x="421" y="310"/>
                  </a:cxn>
                  <a:cxn ang="0">
                    <a:pos x="555" y="324"/>
                  </a:cxn>
                  <a:cxn ang="0">
                    <a:pos x="584" y="38"/>
                  </a:cxn>
                  <a:cxn ang="0">
                    <a:pos x="444" y="97"/>
                  </a:cxn>
                  <a:cxn ang="0">
                    <a:pos x="266" y="111"/>
                  </a:cxn>
                  <a:cxn ang="0">
                    <a:pos x="38" y="75"/>
                  </a:cxn>
                  <a:cxn ang="0">
                    <a:pos x="38" y="285"/>
                  </a:cxn>
                  <a:cxn ang="0">
                    <a:pos x="177" y="295"/>
                  </a:cxn>
                  <a:cxn ang="0">
                    <a:pos x="291" y="295"/>
                  </a:cxn>
                  <a:cxn ang="0">
                    <a:pos x="369" y="381"/>
                  </a:cxn>
                </a:cxnLst>
                <a:rect l="0" t="0" r="r" b="b"/>
                <a:pathLst>
                  <a:path w="602" h="384">
                    <a:moveTo>
                      <a:pt x="369" y="381"/>
                    </a:moveTo>
                    <a:cubicBezTo>
                      <a:pt x="391" y="384"/>
                      <a:pt x="390" y="320"/>
                      <a:pt x="421" y="310"/>
                    </a:cubicBezTo>
                    <a:cubicBezTo>
                      <a:pt x="452" y="300"/>
                      <a:pt x="528" y="369"/>
                      <a:pt x="555" y="324"/>
                    </a:cubicBezTo>
                    <a:cubicBezTo>
                      <a:pt x="582" y="279"/>
                      <a:pt x="602" y="76"/>
                      <a:pt x="584" y="38"/>
                    </a:cubicBezTo>
                    <a:cubicBezTo>
                      <a:pt x="566" y="0"/>
                      <a:pt x="497" y="85"/>
                      <a:pt x="444" y="97"/>
                    </a:cubicBezTo>
                    <a:cubicBezTo>
                      <a:pt x="391" y="109"/>
                      <a:pt x="334" y="115"/>
                      <a:pt x="266" y="111"/>
                    </a:cubicBezTo>
                    <a:cubicBezTo>
                      <a:pt x="198" y="107"/>
                      <a:pt x="76" y="46"/>
                      <a:pt x="38" y="75"/>
                    </a:cubicBezTo>
                    <a:cubicBezTo>
                      <a:pt x="0" y="104"/>
                      <a:pt x="15" y="248"/>
                      <a:pt x="38" y="285"/>
                    </a:cubicBezTo>
                    <a:cubicBezTo>
                      <a:pt x="61" y="322"/>
                      <a:pt x="135" y="293"/>
                      <a:pt x="177" y="295"/>
                    </a:cubicBezTo>
                    <a:cubicBezTo>
                      <a:pt x="219" y="297"/>
                      <a:pt x="263" y="281"/>
                      <a:pt x="291" y="295"/>
                    </a:cubicBezTo>
                    <a:cubicBezTo>
                      <a:pt x="319" y="309"/>
                      <a:pt x="347" y="378"/>
                      <a:pt x="369" y="38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270" name="Oval 30"/>
            <p:cNvSpPr>
              <a:spLocks noChangeArrowheads="1"/>
            </p:cNvSpPr>
            <p:nvPr/>
          </p:nvSpPr>
          <p:spPr bwMode="auto">
            <a:xfrm>
              <a:off x="5752" y="9498"/>
              <a:ext cx="92" cy="75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249" name="Group 177"/>
          <p:cNvGrpSpPr>
            <a:grpSpLocks/>
          </p:cNvGrpSpPr>
          <p:nvPr/>
        </p:nvGrpSpPr>
        <p:grpSpPr bwMode="auto">
          <a:xfrm>
            <a:off x="6786578" y="3929066"/>
            <a:ext cx="1023938" cy="1665287"/>
            <a:chOff x="2042" y="7939"/>
            <a:chExt cx="1613" cy="2622"/>
          </a:xfrm>
        </p:grpSpPr>
        <p:sp>
          <p:nvSpPr>
            <p:cNvPr id="3250" name="Freeform 178"/>
            <p:cNvSpPr>
              <a:spLocks/>
            </p:cNvSpPr>
            <p:nvPr/>
          </p:nvSpPr>
          <p:spPr bwMode="auto">
            <a:xfrm rot="2533787">
              <a:off x="2042" y="8689"/>
              <a:ext cx="442" cy="878"/>
            </a:xfrm>
            <a:custGeom>
              <a:avLst/>
              <a:gdLst/>
              <a:ahLst/>
              <a:cxnLst>
                <a:cxn ang="0">
                  <a:pos x="1208" y="0"/>
                </a:cxn>
                <a:cxn ang="0">
                  <a:pos x="920" y="219"/>
                </a:cxn>
                <a:cxn ang="0">
                  <a:pos x="660" y="799"/>
                </a:cxn>
                <a:cxn ang="0">
                  <a:pos x="409" y="1412"/>
                </a:cxn>
                <a:cxn ang="0">
                  <a:pos x="56" y="1579"/>
                </a:cxn>
                <a:cxn ang="0">
                  <a:pos x="75" y="1672"/>
                </a:cxn>
                <a:cxn ang="0">
                  <a:pos x="214" y="1625"/>
                </a:cxn>
                <a:cxn ang="0">
                  <a:pos x="140" y="1774"/>
                </a:cxn>
                <a:cxn ang="0">
                  <a:pos x="140" y="1858"/>
                </a:cxn>
                <a:cxn ang="0">
                  <a:pos x="279" y="1774"/>
                </a:cxn>
                <a:cxn ang="0">
                  <a:pos x="224" y="1941"/>
                </a:cxn>
                <a:cxn ang="0">
                  <a:pos x="409" y="1783"/>
                </a:cxn>
                <a:cxn ang="0">
                  <a:pos x="391" y="1997"/>
                </a:cxn>
                <a:cxn ang="0">
                  <a:pos x="484" y="1997"/>
                </a:cxn>
                <a:cxn ang="0">
                  <a:pos x="539" y="1774"/>
                </a:cxn>
                <a:cxn ang="0">
                  <a:pos x="642" y="1904"/>
                </a:cxn>
                <a:cxn ang="0">
                  <a:pos x="716" y="1895"/>
                </a:cxn>
                <a:cxn ang="0">
                  <a:pos x="716" y="1644"/>
                </a:cxn>
                <a:cxn ang="0">
                  <a:pos x="809" y="1375"/>
                </a:cxn>
                <a:cxn ang="0">
                  <a:pos x="911" y="1235"/>
                </a:cxn>
                <a:cxn ang="0">
                  <a:pos x="1060" y="483"/>
                </a:cxn>
                <a:cxn ang="0">
                  <a:pos x="1199" y="81"/>
                </a:cxn>
              </a:cxnLst>
              <a:rect l="0" t="0" r="r" b="b"/>
              <a:pathLst>
                <a:path w="1208" h="2034">
                  <a:moveTo>
                    <a:pt x="1208" y="0"/>
                  </a:moveTo>
                  <a:cubicBezTo>
                    <a:pt x="1109" y="43"/>
                    <a:pt x="1011" y="86"/>
                    <a:pt x="920" y="219"/>
                  </a:cubicBezTo>
                  <a:cubicBezTo>
                    <a:pt x="829" y="352"/>
                    <a:pt x="745" y="600"/>
                    <a:pt x="660" y="799"/>
                  </a:cubicBezTo>
                  <a:cubicBezTo>
                    <a:pt x="575" y="998"/>
                    <a:pt x="510" y="1282"/>
                    <a:pt x="409" y="1412"/>
                  </a:cubicBezTo>
                  <a:cubicBezTo>
                    <a:pt x="308" y="1542"/>
                    <a:pt x="112" y="1536"/>
                    <a:pt x="56" y="1579"/>
                  </a:cubicBezTo>
                  <a:cubicBezTo>
                    <a:pt x="0" y="1622"/>
                    <a:pt x="49" y="1664"/>
                    <a:pt x="75" y="1672"/>
                  </a:cubicBezTo>
                  <a:cubicBezTo>
                    <a:pt x="101" y="1680"/>
                    <a:pt x="203" y="1608"/>
                    <a:pt x="214" y="1625"/>
                  </a:cubicBezTo>
                  <a:cubicBezTo>
                    <a:pt x="225" y="1642"/>
                    <a:pt x="152" y="1735"/>
                    <a:pt x="140" y="1774"/>
                  </a:cubicBezTo>
                  <a:cubicBezTo>
                    <a:pt x="128" y="1813"/>
                    <a:pt x="117" y="1858"/>
                    <a:pt x="140" y="1858"/>
                  </a:cubicBezTo>
                  <a:cubicBezTo>
                    <a:pt x="163" y="1858"/>
                    <a:pt x="265" y="1760"/>
                    <a:pt x="279" y="1774"/>
                  </a:cubicBezTo>
                  <a:cubicBezTo>
                    <a:pt x="293" y="1788"/>
                    <a:pt x="202" y="1939"/>
                    <a:pt x="224" y="1941"/>
                  </a:cubicBezTo>
                  <a:cubicBezTo>
                    <a:pt x="246" y="1943"/>
                    <a:pt x="381" y="1774"/>
                    <a:pt x="409" y="1783"/>
                  </a:cubicBezTo>
                  <a:cubicBezTo>
                    <a:pt x="437" y="1792"/>
                    <a:pt x="379" y="1961"/>
                    <a:pt x="391" y="1997"/>
                  </a:cubicBezTo>
                  <a:cubicBezTo>
                    <a:pt x="403" y="2033"/>
                    <a:pt x="459" y="2034"/>
                    <a:pt x="484" y="1997"/>
                  </a:cubicBezTo>
                  <a:cubicBezTo>
                    <a:pt x="509" y="1960"/>
                    <a:pt x="513" y="1789"/>
                    <a:pt x="539" y="1774"/>
                  </a:cubicBezTo>
                  <a:cubicBezTo>
                    <a:pt x="565" y="1759"/>
                    <a:pt x="613" y="1884"/>
                    <a:pt x="642" y="1904"/>
                  </a:cubicBezTo>
                  <a:cubicBezTo>
                    <a:pt x="671" y="1924"/>
                    <a:pt x="704" y="1938"/>
                    <a:pt x="716" y="1895"/>
                  </a:cubicBezTo>
                  <a:cubicBezTo>
                    <a:pt x="728" y="1852"/>
                    <a:pt x="701" y="1731"/>
                    <a:pt x="716" y="1644"/>
                  </a:cubicBezTo>
                  <a:cubicBezTo>
                    <a:pt x="731" y="1557"/>
                    <a:pt x="776" y="1443"/>
                    <a:pt x="809" y="1375"/>
                  </a:cubicBezTo>
                  <a:cubicBezTo>
                    <a:pt x="842" y="1307"/>
                    <a:pt x="869" y="1384"/>
                    <a:pt x="911" y="1235"/>
                  </a:cubicBezTo>
                  <a:cubicBezTo>
                    <a:pt x="953" y="1086"/>
                    <a:pt x="1012" y="675"/>
                    <a:pt x="1060" y="483"/>
                  </a:cubicBezTo>
                  <a:cubicBezTo>
                    <a:pt x="1108" y="291"/>
                    <a:pt x="1153" y="186"/>
                    <a:pt x="1199" y="81"/>
                  </a:cubicBezTo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51" name="Freeform 179"/>
            <p:cNvSpPr>
              <a:spLocks/>
            </p:cNvSpPr>
            <p:nvPr/>
          </p:nvSpPr>
          <p:spPr bwMode="auto">
            <a:xfrm>
              <a:off x="2978" y="8299"/>
              <a:ext cx="677" cy="832"/>
            </a:xfrm>
            <a:custGeom>
              <a:avLst/>
              <a:gdLst/>
              <a:ahLst/>
              <a:cxnLst>
                <a:cxn ang="0">
                  <a:pos x="55" y="1085"/>
                </a:cxn>
                <a:cxn ang="0">
                  <a:pos x="360" y="1005"/>
                </a:cxn>
                <a:cxn ang="0">
                  <a:pos x="600" y="591"/>
                </a:cxn>
                <a:cxn ang="0">
                  <a:pos x="499" y="378"/>
                </a:cxn>
                <a:cxn ang="0">
                  <a:pos x="499" y="229"/>
                </a:cxn>
                <a:cxn ang="0">
                  <a:pos x="600" y="201"/>
                </a:cxn>
                <a:cxn ang="0">
                  <a:pos x="600" y="310"/>
                </a:cxn>
                <a:cxn ang="0">
                  <a:pos x="600" y="104"/>
                </a:cxn>
                <a:cxn ang="0">
                  <a:pos x="677" y="104"/>
                </a:cxn>
                <a:cxn ang="0">
                  <a:pos x="677" y="310"/>
                </a:cxn>
                <a:cxn ang="0">
                  <a:pos x="677" y="104"/>
                </a:cxn>
                <a:cxn ang="0">
                  <a:pos x="799" y="34"/>
                </a:cxn>
                <a:cxn ang="0">
                  <a:pos x="799" y="310"/>
                </a:cxn>
                <a:cxn ang="0">
                  <a:pos x="799" y="104"/>
                </a:cxn>
                <a:cxn ang="0">
                  <a:pos x="888" y="104"/>
                </a:cxn>
                <a:cxn ang="0">
                  <a:pos x="888" y="310"/>
                </a:cxn>
                <a:cxn ang="0">
                  <a:pos x="888" y="387"/>
                </a:cxn>
                <a:cxn ang="0">
                  <a:pos x="888" y="173"/>
                </a:cxn>
                <a:cxn ang="0">
                  <a:pos x="888" y="257"/>
                </a:cxn>
                <a:cxn ang="0">
                  <a:pos x="888" y="601"/>
                </a:cxn>
                <a:cxn ang="0">
                  <a:pos x="600" y="1085"/>
                </a:cxn>
                <a:cxn ang="0">
                  <a:pos x="262" y="1351"/>
                </a:cxn>
                <a:cxn ang="0">
                  <a:pos x="35" y="1351"/>
                </a:cxn>
                <a:cxn ang="0">
                  <a:pos x="55" y="1085"/>
                </a:cxn>
              </a:cxnLst>
              <a:rect l="0" t="0" r="r" b="b"/>
              <a:pathLst>
                <a:path w="936" h="1395">
                  <a:moveTo>
                    <a:pt x="55" y="1085"/>
                  </a:moveTo>
                  <a:cubicBezTo>
                    <a:pt x="109" y="1027"/>
                    <a:pt x="269" y="1087"/>
                    <a:pt x="360" y="1005"/>
                  </a:cubicBezTo>
                  <a:cubicBezTo>
                    <a:pt x="451" y="923"/>
                    <a:pt x="577" y="695"/>
                    <a:pt x="600" y="591"/>
                  </a:cubicBezTo>
                  <a:cubicBezTo>
                    <a:pt x="623" y="487"/>
                    <a:pt x="516" y="438"/>
                    <a:pt x="499" y="378"/>
                  </a:cubicBezTo>
                  <a:cubicBezTo>
                    <a:pt x="482" y="318"/>
                    <a:pt x="482" y="259"/>
                    <a:pt x="499" y="229"/>
                  </a:cubicBezTo>
                  <a:cubicBezTo>
                    <a:pt x="516" y="199"/>
                    <a:pt x="583" y="187"/>
                    <a:pt x="600" y="201"/>
                  </a:cubicBezTo>
                  <a:cubicBezTo>
                    <a:pt x="617" y="215"/>
                    <a:pt x="600" y="326"/>
                    <a:pt x="600" y="310"/>
                  </a:cubicBezTo>
                  <a:cubicBezTo>
                    <a:pt x="600" y="294"/>
                    <a:pt x="587" y="138"/>
                    <a:pt x="600" y="104"/>
                  </a:cubicBezTo>
                  <a:cubicBezTo>
                    <a:pt x="613" y="70"/>
                    <a:pt x="664" y="70"/>
                    <a:pt x="677" y="104"/>
                  </a:cubicBezTo>
                  <a:cubicBezTo>
                    <a:pt x="690" y="138"/>
                    <a:pt x="677" y="310"/>
                    <a:pt x="677" y="310"/>
                  </a:cubicBezTo>
                  <a:cubicBezTo>
                    <a:pt x="677" y="310"/>
                    <a:pt x="657" y="150"/>
                    <a:pt x="677" y="104"/>
                  </a:cubicBezTo>
                  <a:cubicBezTo>
                    <a:pt x="697" y="58"/>
                    <a:pt x="779" y="0"/>
                    <a:pt x="799" y="34"/>
                  </a:cubicBezTo>
                  <a:cubicBezTo>
                    <a:pt x="819" y="68"/>
                    <a:pt x="799" y="298"/>
                    <a:pt x="799" y="310"/>
                  </a:cubicBezTo>
                  <a:cubicBezTo>
                    <a:pt x="799" y="322"/>
                    <a:pt x="784" y="138"/>
                    <a:pt x="799" y="104"/>
                  </a:cubicBezTo>
                  <a:cubicBezTo>
                    <a:pt x="814" y="70"/>
                    <a:pt x="873" y="70"/>
                    <a:pt x="888" y="104"/>
                  </a:cubicBezTo>
                  <a:cubicBezTo>
                    <a:pt x="903" y="138"/>
                    <a:pt x="888" y="263"/>
                    <a:pt x="888" y="310"/>
                  </a:cubicBezTo>
                  <a:cubicBezTo>
                    <a:pt x="888" y="357"/>
                    <a:pt x="888" y="410"/>
                    <a:pt x="888" y="387"/>
                  </a:cubicBezTo>
                  <a:cubicBezTo>
                    <a:pt x="888" y="364"/>
                    <a:pt x="888" y="195"/>
                    <a:pt x="888" y="173"/>
                  </a:cubicBezTo>
                  <a:cubicBezTo>
                    <a:pt x="888" y="151"/>
                    <a:pt x="888" y="186"/>
                    <a:pt x="888" y="257"/>
                  </a:cubicBezTo>
                  <a:cubicBezTo>
                    <a:pt x="888" y="328"/>
                    <a:pt x="936" y="463"/>
                    <a:pt x="888" y="601"/>
                  </a:cubicBezTo>
                  <a:cubicBezTo>
                    <a:pt x="840" y="739"/>
                    <a:pt x="704" y="960"/>
                    <a:pt x="600" y="1085"/>
                  </a:cubicBezTo>
                  <a:cubicBezTo>
                    <a:pt x="496" y="1210"/>
                    <a:pt x="356" y="1307"/>
                    <a:pt x="262" y="1351"/>
                  </a:cubicBezTo>
                  <a:cubicBezTo>
                    <a:pt x="168" y="1395"/>
                    <a:pt x="70" y="1395"/>
                    <a:pt x="35" y="1351"/>
                  </a:cubicBezTo>
                  <a:cubicBezTo>
                    <a:pt x="0" y="1307"/>
                    <a:pt x="1" y="1143"/>
                    <a:pt x="55" y="1085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52" name="Freeform 180"/>
            <p:cNvSpPr>
              <a:spLocks/>
            </p:cNvSpPr>
            <p:nvPr/>
          </p:nvSpPr>
          <p:spPr bwMode="auto">
            <a:xfrm>
              <a:off x="2938" y="10032"/>
              <a:ext cx="240" cy="31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53" name="Freeform 181"/>
            <p:cNvSpPr>
              <a:spLocks/>
            </p:cNvSpPr>
            <p:nvPr/>
          </p:nvSpPr>
          <p:spPr bwMode="auto">
            <a:xfrm>
              <a:off x="2916" y="10264"/>
              <a:ext cx="262" cy="269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54" name="Freeform 182"/>
            <p:cNvSpPr>
              <a:spLocks/>
            </p:cNvSpPr>
            <p:nvPr/>
          </p:nvSpPr>
          <p:spPr bwMode="auto">
            <a:xfrm>
              <a:off x="2413" y="10294"/>
              <a:ext cx="289" cy="267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55" name="Freeform 183"/>
            <p:cNvSpPr>
              <a:spLocks/>
            </p:cNvSpPr>
            <p:nvPr/>
          </p:nvSpPr>
          <p:spPr bwMode="auto">
            <a:xfrm>
              <a:off x="2466" y="10032"/>
              <a:ext cx="260" cy="334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56" name="Freeform 184"/>
            <p:cNvSpPr>
              <a:spLocks/>
            </p:cNvSpPr>
            <p:nvPr/>
          </p:nvSpPr>
          <p:spPr bwMode="auto">
            <a:xfrm>
              <a:off x="2429" y="8840"/>
              <a:ext cx="814" cy="932"/>
            </a:xfrm>
            <a:custGeom>
              <a:avLst/>
              <a:gdLst/>
              <a:ahLst/>
              <a:cxnLst>
                <a:cxn ang="0">
                  <a:pos x="346" y="179"/>
                </a:cxn>
                <a:cxn ang="0">
                  <a:pos x="839" y="290"/>
                </a:cxn>
                <a:cxn ang="0">
                  <a:pos x="1350" y="253"/>
                </a:cxn>
                <a:cxn ang="0">
                  <a:pos x="1805" y="141"/>
                </a:cxn>
                <a:cxn ang="0">
                  <a:pos x="2037" y="1098"/>
                </a:cxn>
                <a:cxn ang="0">
                  <a:pos x="2093" y="1665"/>
                </a:cxn>
                <a:cxn ang="0">
                  <a:pos x="2130" y="2027"/>
                </a:cxn>
                <a:cxn ang="0">
                  <a:pos x="1517" y="2074"/>
                </a:cxn>
                <a:cxn ang="0">
                  <a:pos x="699" y="2083"/>
                </a:cxn>
                <a:cxn ang="0">
                  <a:pos x="263" y="2083"/>
                </a:cxn>
                <a:cxn ang="0">
                  <a:pos x="40" y="2074"/>
                </a:cxn>
                <a:cxn ang="0">
                  <a:pos x="21" y="1572"/>
                </a:cxn>
                <a:cxn ang="0">
                  <a:pos x="95" y="1070"/>
                </a:cxn>
                <a:cxn ang="0">
                  <a:pos x="188" y="587"/>
                </a:cxn>
                <a:cxn ang="0">
                  <a:pos x="346" y="179"/>
                </a:cxn>
              </a:cxnLst>
              <a:rect l="0" t="0" r="r" b="b"/>
              <a:pathLst>
                <a:path w="2226" h="2159">
                  <a:moveTo>
                    <a:pt x="346" y="179"/>
                  </a:moveTo>
                  <a:cubicBezTo>
                    <a:pt x="454" y="130"/>
                    <a:pt x="672" y="278"/>
                    <a:pt x="839" y="290"/>
                  </a:cubicBezTo>
                  <a:cubicBezTo>
                    <a:pt x="1006" y="302"/>
                    <a:pt x="1189" y="278"/>
                    <a:pt x="1350" y="253"/>
                  </a:cubicBezTo>
                  <a:cubicBezTo>
                    <a:pt x="1511" y="228"/>
                    <a:pt x="1691" y="0"/>
                    <a:pt x="1805" y="141"/>
                  </a:cubicBezTo>
                  <a:cubicBezTo>
                    <a:pt x="1919" y="282"/>
                    <a:pt x="1989" y="844"/>
                    <a:pt x="2037" y="1098"/>
                  </a:cubicBezTo>
                  <a:cubicBezTo>
                    <a:pt x="2085" y="1352"/>
                    <a:pt x="2078" y="1510"/>
                    <a:pt x="2093" y="1665"/>
                  </a:cubicBezTo>
                  <a:cubicBezTo>
                    <a:pt x="2108" y="1820"/>
                    <a:pt x="2226" y="1959"/>
                    <a:pt x="2130" y="2027"/>
                  </a:cubicBezTo>
                  <a:cubicBezTo>
                    <a:pt x="2034" y="2095"/>
                    <a:pt x="1755" y="2065"/>
                    <a:pt x="1517" y="2074"/>
                  </a:cubicBezTo>
                  <a:cubicBezTo>
                    <a:pt x="1279" y="2083"/>
                    <a:pt x="908" y="2082"/>
                    <a:pt x="699" y="2083"/>
                  </a:cubicBezTo>
                  <a:cubicBezTo>
                    <a:pt x="490" y="2084"/>
                    <a:pt x="373" y="2084"/>
                    <a:pt x="263" y="2083"/>
                  </a:cubicBezTo>
                  <a:cubicBezTo>
                    <a:pt x="153" y="2082"/>
                    <a:pt x="80" y="2159"/>
                    <a:pt x="40" y="2074"/>
                  </a:cubicBezTo>
                  <a:cubicBezTo>
                    <a:pt x="0" y="1989"/>
                    <a:pt x="12" y="1739"/>
                    <a:pt x="21" y="1572"/>
                  </a:cubicBezTo>
                  <a:cubicBezTo>
                    <a:pt x="30" y="1405"/>
                    <a:pt x="67" y="1234"/>
                    <a:pt x="95" y="1070"/>
                  </a:cubicBezTo>
                  <a:cubicBezTo>
                    <a:pt x="123" y="906"/>
                    <a:pt x="154" y="734"/>
                    <a:pt x="188" y="587"/>
                  </a:cubicBezTo>
                  <a:cubicBezTo>
                    <a:pt x="222" y="440"/>
                    <a:pt x="238" y="228"/>
                    <a:pt x="346" y="179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257" name="Group 185"/>
            <p:cNvGrpSpPr>
              <a:grpSpLocks/>
            </p:cNvGrpSpPr>
            <p:nvPr/>
          </p:nvGrpSpPr>
          <p:grpSpPr bwMode="auto">
            <a:xfrm>
              <a:off x="2289" y="7939"/>
              <a:ext cx="1117" cy="1032"/>
              <a:chOff x="2149" y="2861"/>
              <a:chExt cx="3054" cy="2392"/>
            </a:xfrm>
          </p:grpSpPr>
          <p:sp>
            <p:nvSpPr>
              <p:cNvPr id="3258" name="Freeform 186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259" name="Group 187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3260" name="Freeform 188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6924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61" name="Freeform 189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62" name="Freeform 190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63" name="Freeform 191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64" name="Freeform 192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65" name="Oval 193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66" name="Oval 194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67" name="Freeform 195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68" name="Freeform 196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3269" name="Freeform 197"/>
            <p:cNvSpPr>
              <a:spLocks/>
            </p:cNvSpPr>
            <p:nvPr/>
          </p:nvSpPr>
          <p:spPr bwMode="auto">
            <a:xfrm>
              <a:off x="2558" y="9186"/>
              <a:ext cx="209" cy="3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21" y="65"/>
                </a:cxn>
                <a:cxn ang="0">
                  <a:pos x="571" y="0"/>
                </a:cxn>
              </a:cxnLst>
              <a:rect l="0" t="0" r="r" b="b"/>
              <a:pathLst>
                <a:path w="571" h="70">
                  <a:moveTo>
                    <a:pt x="0" y="28"/>
                  </a:moveTo>
                  <a:cubicBezTo>
                    <a:pt x="113" y="49"/>
                    <a:pt x="226" y="70"/>
                    <a:pt x="321" y="65"/>
                  </a:cubicBezTo>
                  <a:cubicBezTo>
                    <a:pt x="416" y="60"/>
                    <a:pt x="493" y="30"/>
                    <a:pt x="571" y="0"/>
                  </a:cubicBezTo>
                </a:path>
              </a:pathLst>
            </a:custGeom>
            <a:noFill/>
            <a:ln w="19050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70" name="Freeform 198"/>
            <p:cNvSpPr>
              <a:spLocks/>
            </p:cNvSpPr>
            <p:nvPr/>
          </p:nvSpPr>
          <p:spPr bwMode="auto">
            <a:xfrm>
              <a:off x="2845" y="9186"/>
              <a:ext cx="245" cy="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5" y="70"/>
                </a:cxn>
                <a:cxn ang="0">
                  <a:pos x="669" y="0"/>
                </a:cxn>
              </a:cxnLst>
              <a:rect l="0" t="0" r="r" b="b"/>
              <a:pathLst>
                <a:path w="669" h="70">
                  <a:moveTo>
                    <a:pt x="0" y="0"/>
                  </a:moveTo>
                  <a:cubicBezTo>
                    <a:pt x="112" y="35"/>
                    <a:pt x="224" y="70"/>
                    <a:pt x="335" y="70"/>
                  </a:cubicBezTo>
                  <a:cubicBezTo>
                    <a:pt x="446" y="70"/>
                    <a:pt x="557" y="35"/>
                    <a:pt x="669" y="0"/>
                  </a:cubicBezTo>
                </a:path>
              </a:pathLst>
            </a:custGeom>
            <a:noFill/>
            <a:ln w="19050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71" name="Oval 199"/>
            <p:cNvSpPr>
              <a:spLocks noChangeArrowheads="1"/>
            </p:cNvSpPr>
            <p:nvPr/>
          </p:nvSpPr>
          <p:spPr bwMode="auto">
            <a:xfrm>
              <a:off x="2794" y="9567"/>
              <a:ext cx="52" cy="68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72" name="Freeform 200"/>
            <p:cNvSpPr>
              <a:spLocks/>
            </p:cNvSpPr>
            <p:nvPr/>
          </p:nvSpPr>
          <p:spPr bwMode="auto">
            <a:xfrm>
              <a:off x="2387" y="9693"/>
              <a:ext cx="893" cy="398"/>
            </a:xfrm>
            <a:custGeom>
              <a:avLst/>
              <a:gdLst/>
              <a:ahLst/>
              <a:cxnLst>
                <a:cxn ang="0">
                  <a:pos x="164" y="42"/>
                </a:cxn>
                <a:cxn ang="0">
                  <a:pos x="1112" y="79"/>
                </a:cxn>
                <a:cxn ang="0">
                  <a:pos x="1762" y="60"/>
                </a:cxn>
                <a:cxn ang="0">
                  <a:pos x="2264" y="79"/>
                </a:cxn>
                <a:cxn ang="0">
                  <a:pos x="2313" y="534"/>
                </a:cxn>
                <a:cxn ang="0">
                  <a:pos x="2363" y="831"/>
                </a:cxn>
                <a:cxn ang="0">
                  <a:pos x="1840" y="841"/>
                </a:cxn>
                <a:cxn ang="0">
                  <a:pos x="1372" y="906"/>
                </a:cxn>
                <a:cxn ang="0">
                  <a:pos x="1260" y="887"/>
                </a:cxn>
                <a:cxn ang="0">
                  <a:pos x="1353" y="693"/>
                </a:cxn>
                <a:cxn ang="0">
                  <a:pos x="1297" y="460"/>
                </a:cxn>
                <a:cxn ang="0">
                  <a:pos x="1139" y="478"/>
                </a:cxn>
                <a:cxn ang="0">
                  <a:pos x="1149" y="693"/>
                </a:cxn>
                <a:cxn ang="0">
                  <a:pos x="1177" y="878"/>
                </a:cxn>
                <a:cxn ang="0">
                  <a:pos x="861" y="887"/>
                </a:cxn>
                <a:cxn ang="0">
                  <a:pos x="173" y="859"/>
                </a:cxn>
                <a:cxn ang="0">
                  <a:pos x="183" y="753"/>
                </a:cxn>
                <a:cxn ang="0">
                  <a:pos x="127" y="172"/>
                </a:cxn>
                <a:cxn ang="0">
                  <a:pos x="164" y="42"/>
                </a:cxn>
              </a:cxnLst>
              <a:rect l="0" t="0" r="r" b="b"/>
              <a:pathLst>
                <a:path w="2442" h="923">
                  <a:moveTo>
                    <a:pt x="164" y="42"/>
                  </a:moveTo>
                  <a:cubicBezTo>
                    <a:pt x="328" y="27"/>
                    <a:pt x="846" y="76"/>
                    <a:pt x="1112" y="79"/>
                  </a:cubicBezTo>
                  <a:cubicBezTo>
                    <a:pt x="1378" y="82"/>
                    <a:pt x="1570" y="60"/>
                    <a:pt x="1762" y="60"/>
                  </a:cubicBezTo>
                  <a:cubicBezTo>
                    <a:pt x="1954" y="60"/>
                    <a:pt x="2172" y="0"/>
                    <a:pt x="2264" y="79"/>
                  </a:cubicBezTo>
                  <a:cubicBezTo>
                    <a:pt x="2356" y="158"/>
                    <a:pt x="2296" y="409"/>
                    <a:pt x="2313" y="534"/>
                  </a:cubicBezTo>
                  <a:cubicBezTo>
                    <a:pt x="2330" y="659"/>
                    <a:pt x="2442" y="780"/>
                    <a:pt x="2363" y="831"/>
                  </a:cubicBezTo>
                  <a:cubicBezTo>
                    <a:pt x="2284" y="882"/>
                    <a:pt x="2005" y="829"/>
                    <a:pt x="1840" y="841"/>
                  </a:cubicBezTo>
                  <a:cubicBezTo>
                    <a:pt x="1675" y="853"/>
                    <a:pt x="1469" y="898"/>
                    <a:pt x="1372" y="906"/>
                  </a:cubicBezTo>
                  <a:cubicBezTo>
                    <a:pt x="1275" y="914"/>
                    <a:pt x="1263" y="923"/>
                    <a:pt x="1260" y="887"/>
                  </a:cubicBezTo>
                  <a:cubicBezTo>
                    <a:pt x="1257" y="851"/>
                    <a:pt x="1347" y="764"/>
                    <a:pt x="1353" y="693"/>
                  </a:cubicBezTo>
                  <a:cubicBezTo>
                    <a:pt x="1359" y="622"/>
                    <a:pt x="1333" y="496"/>
                    <a:pt x="1297" y="460"/>
                  </a:cubicBezTo>
                  <a:cubicBezTo>
                    <a:pt x="1261" y="424"/>
                    <a:pt x="1164" y="439"/>
                    <a:pt x="1139" y="478"/>
                  </a:cubicBezTo>
                  <a:cubicBezTo>
                    <a:pt x="1114" y="517"/>
                    <a:pt x="1143" y="626"/>
                    <a:pt x="1149" y="693"/>
                  </a:cubicBezTo>
                  <a:cubicBezTo>
                    <a:pt x="1155" y="760"/>
                    <a:pt x="1225" y="846"/>
                    <a:pt x="1177" y="878"/>
                  </a:cubicBezTo>
                  <a:cubicBezTo>
                    <a:pt x="1129" y="910"/>
                    <a:pt x="1028" y="890"/>
                    <a:pt x="861" y="887"/>
                  </a:cubicBezTo>
                  <a:cubicBezTo>
                    <a:pt x="694" y="884"/>
                    <a:pt x="286" y="881"/>
                    <a:pt x="173" y="859"/>
                  </a:cubicBezTo>
                  <a:cubicBezTo>
                    <a:pt x="60" y="837"/>
                    <a:pt x="191" y="867"/>
                    <a:pt x="183" y="753"/>
                  </a:cubicBezTo>
                  <a:cubicBezTo>
                    <a:pt x="175" y="639"/>
                    <a:pt x="136" y="292"/>
                    <a:pt x="127" y="172"/>
                  </a:cubicBezTo>
                  <a:cubicBezTo>
                    <a:pt x="118" y="52"/>
                    <a:pt x="0" y="57"/>
                    <a:pt x="164" y="42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241" name="Group 1"/>
          <p:cNvGrpSpPr>
            <a:grpSpLocks/>
          </p:cNvGrpSpPr>
          <p:nvPr/>
        </p:nvGrpSpPr>
        <p:grpSpPr bwMode="auto">
          <a:xfrm>
            <a:off x="2000232" y="3500438"/>
            <a:ext cx="508000" cy="692150"/>
            <a:chOff x="9925" y="2521"/>
            <a:chExt cx="799" cy="1090"/>
          </a:xfrm>
        </p:grpSpPr>
        <p:sp>
          <p:nvSpPr>
            <p:cNvPr id="10242" name="Freeform 2"/>
            <p:cNvSpPr>
              <a:spLocks/>
            </p:cNvSpPr>
            <p:nvPr/>
          </p:nvSpPr>
          <p:spPr bwMode="auto">
            <a:xfrm>
              <a:off x="9925" y="2521"/>
              <a:ext cx="466" cy="1090"/>
            </a:xfrm>
            <a:custGeom>
              <a:avLst/>
              <a:gdLst/>
              <a:ahLst/>
              <a:cxnLst>
                <a:cxn ang="0">
                  <a:pos x="441" y="163"/>
                </a:cxn>
                <a:cxn ang="0">
                  <a:pos x="77" y="89"/>
                </a:cxn>
                <a:cxn ang="0">
                  <a:pos x="41" y="696"/>
                </a:cxn>
                <a:cxn ang="0">
                  <a:pos x="321" y="1066"/>
                </a:cxn>
                <a:cxn ang="0">
                  <a:pos x="446" y="843"/>
                </a:cxn>
                <a:cxn ang="0">
                  <a:pos x="441" y="581"/>
                </a:cxn>
              </a:cxnLst>
              <a:rect l="0" t="0" r="r" b="b"/>
              <a:pathLst>
                <a:path w="466" h="1090">
                  <a:moveTo>
                    <a:pt x="441" y="163"/>
                  </a:moveTo>
                  <a:cubicBezTo>
                    <a:pt x="292" y="81"/>
                    <a:pt x="144" y="0"/>
                    <a:pt x="77" y="89"/>
                  </a:cubicBezTo>
                  <a:cubicBezTo>
                    <a:pt x="10" y="178"/>
                    <a:pt x="0" y="533"/>
                    <a:pt x="41" y="696"/>
                  </a:cubicBezTo>
                  <a:cubicBezTo>
                    <a:pt x="82" y="859"/>
                    <a:pt x="254" y="1042"/>
                    <a:pt x="321" y="1066"/>
                  </a:cubicBezTo>
                  <a:cubicBezTo>
                    <a:pt x="388" y="1090"/>
                    <a:pt x="426" y="924"/>
                    <a:pt x="446" y="843"/>
                  </a:cubicBezTo>
                  <a:cubicBezTo>
                    <a:pt x="466" y="762"/>
                    <a:pt x="453" y="671"/>
                    <a:pt x="441" y="581"/>
                  </a:cubicBezTo>
                </a:path>
              </a:pathLst>
            </a:custGeom>
            <a:noFill/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43" name="Freeform 3"/>
            <p:cNvSpPr>
              <a:spLocks/>
            </p:cNvSpPr>
            <p:nvPr/>
          </p:nvSpPr>
          <p:spPr bwMode="auto">
            <a:xfrm>
              <a:off x="10246" y="2648"/>
              <a:ext cx="478" cy="430"/>
            </a:xfrm>
            <a:custGeom>
              <a:avLst/>
              <a:gdLst/>
              <a:ahLst/>
              <a:cxnLst>
                <a:cxn ang="0">
                  <a:pos x="29" y="113"/>
                </a:cxn>
                <a:cxn ang="0">
                  <a:pos x="125" y="16"/>
                </a:cxn>
                <a:cxn ang="0">
                  <a:pos x="316" y="206"/>
                </a:cxn>
                <a:cxn ang="0">
                  <a:pos x="475" y="343"/>
                </a:cxn>
                <a:cxn ang="0">
                  <a:pos x="296" y="399"/>
                </a:cxn>
                <a:cxn ang="0">
                  <a:pos x="29" y="113"/>
                </a:cxn>
              </a:cxnLst>
              <a:rect l="0" t="0" r="r" b="b"/>
              <a:pathLst>
                <a:path w="478" h="430">
                  <a:moveTo>
                    <a:pt x="29" y="113"/>
                  </a:moveTo>
                  <a:cubicBezTo>
                    <a:pt x="0" y="49"/>
                    <a:pt x="77" y="0"/>
                    <a:pt x="125" y="16"/>
                  </a:cubicBezTo>
                  <a:cubicBezTo>
                    <a:pt x="173" y="32"/>
                    <a:pt x="258" y="152"/>
                    <a:pt x="316" y="206"/>
                  </a:cubicBezTo>
                  <a:cubicBezTo>
                    <a:pt x="374" y="260"/>
                    <a:pt x="478" y="311"/>
                    <a:pt x="475" y="343"/>
                  </a:cubicBezTo>
                  <a:cubicBezTo>
                    <a:pt x="472" y="375"/>
                    <a:pt x="372" y="430"/>
                    <a:pt x="296" y="399"/>
                  </a:cubicBezTo>
                  <a:cubicBezTo>
                    <a:pt x="220" y="368"/>
                    <a:pt x="58" y="177"/>
                    <a:pt x="29" y="113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44" name="Oval 4"/>
            <p:cNvSpPr>
              <a:spLocks noChangeArrowheads="1"/>
            </p:cNvSpPr>
            <p:nvPr/>
          </p:nvSpPr>
          <p:spPr bwMode="auto">
            <a:xfrm rot="-2051777">
              <a:off x="10467" y="3001"/>
              <a:ext cx="257" cy="1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45" name="Freeform 5"/>
            <p:cNvSpPr>
              <a:spLocks/>
            </p:cNvSpPr>
            <p:nvPr/>
          </p:nvSpPr>
          <p:spPr bwMode="auto">
            <a:xfrm>
              <a:off x="10080" y="2761"/>
              <a:ext cx="543" cy="456"/>
            </a:xfrm>
            <a:custGeom>
              <a:avLst/>
              <a:gdLst/>
              <a:ahLst/>
              <a:cxnLst>
                <a:cxn ang="0">
                  <a:pos x="9" y="26"/>
                </a:cxn>
                <a:cxn ang="0">
                  <a:pos x="59" y="147"/>
                </a:cxn>
                <a:cxn ang="0">
                  <a:pos x="328" y="426"/>
                </a:cxn>
                <a:cxn ang="0">
                  <a:pos x="474" y="328"/>
                </a:cxn>
                <a:cxn ang="0">
                  <a:pos x="406" y="230"/>
                </a:cxn>
                <a:cxn ang="0">
                  <a:pos x="230" y="74"/>
                </a:cxn>
                <a:cxn ang="0">
                  <a:pos x="111" y="9"/>
                </a:cxn>
                <a:cxn ang="0">
                  <a:pos x="9" y="26"/>
                </a:cxn>
              </a:cxnLst>
              <a:rect l="0" t="0" r="r" b="b"/>
              <a:pathLst>
                <a:path w="487" h="456">
                  <a:moveTo>
                    <a:pt x="9" y="26"/>
                  </a:moveTo>
                  <a:cubicBezTo>
                    <a:pt x="0" y="49"/>
                    <a:pt x="6" y="80"/>
                    <a:pt x="59" y="147"/>
                  </a:cubicBezTo>
                  <a:cubicBezTo>
                    <a:pt x="112" y="214"/>
                    <a:pt x="259" y="396"/>
                    <a:pt x="328" y="426"/>
                  </a:cubicBezTo>
                  <a:cubicBezTo>
                    <a:pt x="397" y="456"/>
                    <a:pt x="461" y="361"/>
                    <a:pt x="474" y="328"/>
                  </a:cubicBezTo>
                  <a:cubicBezTo>
                    <a:pt x="487" y="295"/>
                    <a:pt x="447" y="272"/>
                    <a:pt x="406" y="230"/>
                  </a:cubicBezTo>
                  <a:cubicBezTo>
                    <a:pt x="365" y="188"/>
                    <a:pt x="279" y="111"/>
                    <a:pt x="230" y="74"/>
                  </a:cubicBezTo>
                  <a:cubicBezTo>
                    <a:pt x="181" y="37"/>
                    <a:pt x="139" y="18"/>
                    <a:pt x="111" y="9"/>
                  </a:cubicBezTo>
                  <a:cubicBezTo>
                    <a:pt x="83" y="0"/>
                    <a:pt x="18" y="3"/>
                    <a:pt x="9" y="26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46" name="Oval 6"/>
            <p:cNvSpPr>
              <a:spLocks noChangeArrowheads="1"/>
            </p:cNvSpPr>
            <p:nvPr/>
          </p:nvSpPr>
          <p:spPr bwMode="auto">
            <a:xfrm rot="-2051777">
              <a:off x="10371" y="3086"/>
              <a:ext cx="257" cy="1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76" name="275 Forma libre"/>
          <p:cNvSpPr/>
          <p:nvPr/>
        </p:nvSpPr>
        <p:spPr>
          <a:xfrm>
            <a:off x="2464191" y="3786190"/>
            <a:ext cx="6679809" cy="2071702"/>
          </a:xfrm>
          <a:custGeom>
            <a:avLst/>
            <a:gdLst>
              <a:gd name="connsiteX0" fmla="*/ 103163 w 6679809"/>
              <a:gd name="connsiteY0" fmla="*/ 431409 h 1024597"/>
              <a:gd name="connsiteX1" fmla="*/ 1298917 w 6679809"/>
              <a:gd name="connsiteY1" fmla="*/ 121919 h 1024597"/>
              <a:gd name="connsiteX2" fmla="*/ 1566203 w 6679809"/>
              <a:gd name="connsiteY2" fmla="*/ 431409 h 1024597"/>
              <a:gd name="connsiteX3" fmla="*/ 2790093 w 6679809"/>
              <a:gd name="connsiteY3" fmla="*/ 9378 h 1024597"/>
              <a:gd name="connsiteX4" fmla="*/ 2930769 w 6679809"/>
              <a:gd name="connsiteY4" fmla="*/ 375138 h 1024597"/>
              <a:gd name="connsiteX5" fmla="*/ 4168726 w 6679809"/>
              <a:gd name="connsiteY5" fmla="*/ 318867 h 1024597"/>
              <a:gd name="connsiteX6" fmla="*/ 5069059 w 6679809"/>
              <a:gd name="connsiteY6" fmla="*/ 712762 h 1024597"/>
              <a:gd name="connsiteX7" fmla="*/ 5955323 w 6679809"/>
              <a:gd name="connsiteY7" fmla="*/ 572086 h 1024597"/>
              <a:gd name="connsiteX8" fmla="*/ 6602437 w 6679809"/>
              <a:gd name="connsiteY8" fmla="*/ 726830 h 1024597"/>
              <a:gd name="connsiteX9" fmla="*/ 6419557 w 6679809"/>
              <a:gd name="connsiteY9" fmla="*/ 937846 h 1024597"/>
              <a:gd name="connsiteX10" fmla="*/ 5814646 w 6679809"/>
              <a:gd name="connsiteY10" fmla="*/ 965981 h 1024597"/>
              <a:gd name="connsiteX11" fmla="*/ 4787705 w 6679809"/>
              <a:gd name="connsiteY11" fmla="*/ 980049 h 1024597"/>
              <a:gd name="connsiteX12" fmla="*/ 4140591 w 6679809"/>
              <a:gd name="connsiteY12" fmla="*/ 698695 h 1024597"/>
              <a:gd name="connsiteX13" fmla="*/ 2874499 w 6679809"/>
              <a:gd name="connsiteY13" fmla="*/ 740898 h 1024597"/>
              <a:gd name="connsiteX14" fmla="*/ 2114843 w 6679809"/>
              <a:gd name="connsiteY14" fmla="*/ 867507 h 1024597"/>
              <a:gd name="connsiteX15" fmla="*/ 1692813 w 6679809"/>
              <a:gd name="connsiteY15" fmla="*/ 656492 h 1024597"/>
              <a:gd name="connsiteX16" fmla="*/ 257908 w 6679809"/>
              <a:gd name="connsiteY16" fmla="*/ 543950 h 1024597"/>
              <a:gd name="connsiteX17" fmla="*/ 145366 w 6679809"/>
              <a:gd name="connsiteY17" fmla="*/ 487679 h 1024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679809" h="1024597">
                <a:moveTo>
                  <a:pt x="103163" y="431409"/>
                </a:moveTo>
                <a:cubicBezTo>
                  <a:pt x="579120" y="276664"/>
                  <a:pt x="1055077" y="121919"/>
                  <a:pt x="1298917" y="121919"/>
                </a:cubicBezTo>
                <a:cubicBezTo>
                  <a:pt x="1542757" y="121919"/>
                  <a:pt x="1317674" y="450166"/>
                  <a:pt x="1566203" y="431409"/>
                </a:cubicBezTo>
                <a:cubicBezTo>
                  <a:pt x="1814732" y="412652"/>
                  <a:pt x="2562665" y="18756"/>
                  <a:pt x="2790093" y="9378"/>
                </a:cubicBezTo>
                <a:cubicBezTo>
                  <a:pt x="3017521" y="0"/>
                  <a:pt x="2700997" y="323556"/>
                  <a:pt x="2930769" y="375138"/>
                </a:cubicBezTo>
                <a:cubicBezTo>
                  <a:pt x="3160541" y="426720"/>
                  <a:pt x="3812344" y="262596"/>
                  <a:pt x="4168726" y="318867"/>
                </a:cubicBezTo>
                <a:cubicBezTo>
                  <a:pt x="4525108" y="375138"/>
                  <a:pt x="4771293" y="670559"/>
                  <a:pt x="5069059" y="712762"/>
                </a:cubicBezTo>
                <a:cubicBezTo>
                  <a:pt x="5366825" y="754965"/>
                  <a:pt x="5699760" y="569741"/>
                  <a:pt x="5955323" y="572086"/>
                </a:cubicBezTo>
                <a:cubicBezTo>
                  <a:pt x="6210886" y="574431"/>
                  <a:pt x="6525065" y="665870"/>
                  <a:pt x="6602437" y="726830"/>
                </a:cubicBezTo>
                <a:cubicBezTo>
                  <a:pt x="6679809" y="787790"/>
                  <a:pt x="6550856" y="897987"/>
                  <a:pt x="6419557" y="937846"/>
                </a:cubicBezTo>
                <a:cubicBezTo>
                  <a:pt x="6288258" y="977705"/>
                  <a:pt x="6086621" y="958947"/>
                  <a:pt x="5814646" y="965981"/>
                </a:cubicBezTo>
                <a:cubicBezTo>
                  <a:pt x="5542671" y="973015"/>
                  <a:pt x="5066714" y="1024597"/>
                  <a:pt x="4787705" y="980049"/>
                </a:cubicBezTo>
                <a:cubicBezTo>
                  <a:pt x="4508696" y="935501"/>
                  <a:pt x="4459459" y="738553"/>
                  <a:pt x="4140591" y="698695"/>
                </a:cubicBezTo>
                <a:cubicBezTo>
                  <a:pt x="3821723" y="658837"/>
                  <a:pt x="3212124" y="712763"/>
                  <a:pt x="2874499" y="740898"/>
                </a:cubicBezTo>
                <a:cubicBezTo>
                  <a:pt x="2536874" y="769033"/>
                  <a:pt x="2311791" y="881575"/>
                  <a:pt x="2114843" y="867507"/>
                </a:cubicBezTo>
                <a:cubicBezTo>
                  <a:pt x="1917895" y="853439"/>
                  <a:pt x="2002302" y="710418"/>
                  <a:pt x="1692813" y="656492"/>
                </a:cubicBezTo>
                <a:cubicBezTo>
                  <a:pt x="1383324" y="602566"/>
                  <a:pt x="515816" y="572085"/>
                  <a:pt x="257908" y="543950"/>
                </a:cubicBezTo>
                <a:cubicBezTo>
                  <a:pt x="0" y="515815"/>
                  <a:pt x="72683" y="501747"/>
                  <a:pt x="145366" y="487679"/>
                </a:cubicBezTo>
              </a:path>
            </a:pathLst>
          </a:custGeom>
          <a:solidFill>
            <a:srgbClr val="00B0F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46" name="245 Forma libre"/>
          <p:cNvSpPr/>
          <p:nvPr/>
        </p:nvSpPr>
        <p:spPr>
          <a:xfrm>
            <a:off x="3165231" y="4276579"/>
            <a:ext cx="5744308" cy="1817076"/>
          </a:xfrm>
          <a:custGeom>
            <a:avLst/>
            <a:gdLst>
              <a:gd name="connsiteX0" fmla="*/ 0 w 5744308"/>
              <a:gd name="connsiteY0" fmla="*/ 1322363 h 1817076"/>
              <a:gd name="connsiteX1" fmla="*/ 675249 w 5744308"/>
              <a:gd name="connsiteY1" fmla="*/ 1181686 h 1817076"/>
              <a:gd name="connsiteX2" fmla="*/ 1012874 w 5744308"/>
              <a:gd name="connsiteY2" fmla="*/ 1026941 h 1817076"/>
              <a:gd name="connsiteX3" fmla="*/ 633046 w 5744308"/>
              <a:gd name="connsiteY3" fmla="*/ 590843 h 1817076"/>
              <a:gd name="connsiteX4" fmla="*/ 1491175 w 5744308"/>
              <a:gd name="connsiteY4" fmla="*/ 998806 h 1817076"/>
              <a:gd name="connsiteX5" fmla="*/ 1927274 w 5744308"/>
              <a:gd name="connsiteY5" fmla="*/ 844061 h 1817076"/>
              <a:gd name="connsiteX6" fmla="*/ 1139483 w 5744308"/>
              <a:gd name="connsiteY6" fmla="*/ 295421 h 1817076"/>
              <a:gd name="connsiteX7" fmla="*/ 365760 w 5744308"/>
              <a:gd name="connsiteY7" fmla="*/ 407963 h 1817076"/>
              <a:gd name="connsiteX8" fmla="*/ 1378634 w 5744308"/>
              <a:gd name="connsiteY8" fmla="*/ 28135 h 1817076"/>
              <a:gd name="connsiteX9" fmla="*/ 2686929 w 5744308"/>
              <a:gd name="connsiteY9" fmla="*/ 576775 h 1817076"/>
              <a:gd name="connsiteX10" fmla="*/ 3165231 w 5744308"/>
              <a:gd name="connsiteY10" fmla="*/ 858129 h 1817076"/>
              <a:gd name="connsiteX11" fmla="*/ 4149969 w 5744308"/>
              <a:gd name="connsiteY11" fmla="*/ 590843 h 1817076"/>
              <a:gd name="connsiteX12" fmla="*/ 4543864 w 5744308"/>
              <a:gd name="connsiteY12" fmla="*/ 872196 h 1817076"/>
              <a:gd name="connsiteX13" fmla="*/ 5373858 w 5744308"/>
              <a:gd name="connsiteY13" fmla="*/ 829993 h 1817076"/>
              <a:gd name="connsiteX14" fmla="*/ 5655212 w 5744308"/>
              <a:gd name="connsiteY14" fmla="*/ 1083212 h 1817076"/>
              <a:gd name="connsiteX15" fmla="*/ 5627077 w 5744308"/>
              <a:gd name="connsiteY15" fmla="*/ 1702190 h 1817076"/>
              <a:gd name="connsiteX16" fmla="*/ 4951827 w 5744308"/>
              <a:gd name="connsiteY16" fmla="*/ 1772529 h 1817076"/>
              <a:gd name="connsiteX17" fmla="*/ 3038621 w 5744308"/>
              <a:gd name="connsiteY17" fmla="*/ 1589649 h 1817076"/>
              <a:gd name="connsiteX18" fmla="*/ 1603717 w 5744308"/>
              <a:gd name="connsiteY18" fmla="*/ 1364566 h 1817076"/>
              <a:gd name="connsiteX19" fmla="*/ 745587 w 5744308"/>
              <a:gd name="connsiteY19" fmla="*/ 1463039 h 1817076"/>
              <a:gd name="connsiteX20" fmla="*/ 56271 w 5744308"/>
              <a:gd name="connsiteY20" fmla="*/ 1322363 h 181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744308" h="1817076">
                <a:moveTo>
                  <a:pt x="0" y="1322363"/>
                </a:moveTo>
                <a:cubicBezTo>
                  <a:pt x="253218" y="1276643"/>
                  <a:pt x="506437" y="1230923"/>
                  <a:pt x="675249" y="1181686"/>
                </a:cubicBezTo>
                <a:cubicBezTo>
                  <a:pt x="844061" y="1132449"/>
                  <a:pt x="1019908" y="1125415"/>
                  <a:pt x="1012874" y="1026941"/>
                </a:cubicBezTo>
                <a:cubicBezTo>
                  <a:pt x="1005840" y="928467"/>
                  <a:pt x="553329" y="595532"/>
                  <a:pt x="633046" y="590843"/>
                </a:cubicBezTo>
                <a:cubicBezTo>
                  <a:pt x="712763" y="586154"/>
                  <a:pt x="1275470" y="956603"/>
                  <a:pt x="1491175" y="998806"/>
                </a:cubicBezTo>
                <a:cubicBezTo>
                  <a:pt x="1706880" y="1041009"/>
                  <a:pt x="1985889" y="961292"/>
                  <a:pt x="1927274" y="844061"/>
                </a:cubicBezTo>
                <a:cubicBezTo>
                  <a:pt x="1868659" y="726830"/>
                  <a:pt x="1399735" y="368104"/>
                  <a:pt x="1139483" y="295421"/>
                </a:cubicBezTo>
                <a:cubicBezTo>
                  <a:pt x="879231" y="222738"/>
                  <a:pt x="325902" y="452511"/>
                  <a:pt x="365760" y="407963"/>
                </a:cubicBezTo>
                <a:cubicBezTo>
                  <a:pt x="405618" y="363415"/>
                  <a:pt x="991773" y="0"/>
                  <a:pt x="1378634" y="28135"/>
                </a:cubicBezTo>
                <a:cubicBezTo>
                  <a:pt x="1765496" y="56270"/>
                  <a:pt x="2389163" y="438443"/>
                  <a:pt x="2686929" y="576775"/>
                </a:cubicBezTo>
                <a:cubicBezTo>
                  <a:pt x="2984695" y="715107"/>
                  <a:pt x="2921391" y="855784"/>
                  <a:pt x="3165231" y="858129"/>
                </a:cubicBezTo>
                <a:cubicBezTo>
                  <a:pt x="3409071" y="860474"/>
                  <a:pt x="3920197" y="588499"/>
                  <a:pt x="4149969" y="590843"/>
                </a:cubicBezTo>
                <a:cubicBezTo>
                  <a:pt x="4379741" y="593188"/>
                  <a:pt x="4339883" y="832338"/>
                  <a:pt x="4543864" y="872196"/>
                </a:cubicBezTo>
                <a:cubicBezTo>
                  <a:pt x="4747845" y="912054"/>
                  <a:pt x="5188633" y="794824"/>
                  <a:pt x="5373858" y="829993"/>
                </a:cubicBezTo>
                <a:cubicBezTo>
                  <a:pt x="5559083" y="865162"/>
                  <a:pt x="5613009" y="937846"/>
                  <a:pt x="5655212" y="1083212"/>
                </a:cubicBezTo>
                <a:cubicBezTo>
                  <a:pt x="5697415" y="1228578"/>
                  <a:pt x="5744308" y="1587304"/>
                  <a:pt x="5627077" y="1702190"/>
                </a:cubicBezTo>
                <a:cubicBezTo>
                  <a:pt x="5509846" y="1817076"/>
                  <a:pt x="5383236" y="1791286"/>
                  <a:pt x="4951827" y="1772529"/>
                </a:cubicBezTo>
                <a:cubicBezTo>
                  <a:pt x="4520418" y="1753772"/>
                  <a:pt x="3596639" y="1657643"/>
                  <a:pt x="3038621" y="1589649"/>
                </a:cubicBezTo>
                <a:cubicBezTo>
                  <a:pt x="2480603" y="1521655"/>
                  <a:pt x="1985889" y="1385668"/>
                  <a:pt x="1603717" y="1364566"/>
                </a:cubicBezTo>
                <a:cubicBezTo>
                  <a:pt x="1221545" y="1343464"/>
                  <a:pt x="1003495" y="1470073"/>
                  <a:pt x="745587" y="1463039"/>
                </a:cubicBezTo>
                <a:cubicBezTo>
                  <a:pt x="487679" y="1456005"/>
                  <a:pt x="271975" y="1389184"/>
                  <a:pt x="56271" y="1322363"/>
                </a:cubicBezTo>
              </a:path>
            </a:pathLst>
          </a:custGeom>
          <a:solidFill>
            <a:srgbClr val="00B0F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45" name="244 Forma libre"/>
          <p:cNvSpPr/>
          <p:nvPr/>
        </p:nvSpPr>
        <p:spPr>
          <a:xfrm>
            <a:off x="63304" y="5474677"/>
            <a:ext cx="9040837" cy="1188720"/>
          </a:xfrm>
          <a:custGeom>
            <a:avLst/>
            <a:gdLst>
              <a:gd name="connsiteX0" fmla="*/ 189914 w 9040837"/>
              <a:gd name="connsiteY0" fmla="*/ 82061 h 1188720"/>
              <a:gd name="connsiteX1" fmla="*/ 1174653 w 9040837"/>
              <a:gd name="connsiteY1" fmla="*/ 194603 h 1188720"/>
              <a:gd name="connsiteX2" fmla="*/ 1667022 w 9040837"/>
              <a:gd name="connsiteY2" fmla="*/ 11723 h 1188720"/>
              <a:gd name="connsiteX3" fmla="*/ 1990579 w 9040837"/>
              <a:gd name="connsiteY3" fmla="*/ 264941 h 1188720"/>
              <a:gd name="connsiteX4" fmla="*/ 2328204 w 9040837"/>
              <a:gd name="connsiteY4" fmla="*/ 180535 h 1188720"/>
              <a:gd name="connsiteX5" fmla="*/ 2736167 w 9040837"/>
              <a:gd name="connsiteY5" fmla="*/ 67994 h 1188720"/>
              <a:gd name="connsiteX6" fmla="*/ 3481754 w 9040837"/>
              <a:gd name="connsiteY6" fmla="*/ 208671 h 1188720"/>
              <a:gd name="connsiteX7" fmla="*/ 4030394 w 9040837"/>
              <a:gd name="connsiteY7" fmla="*/ 250874 h 1188720"/>
              <a:gd name="connsiteX8" fmla="*/ 5380893 w 9040837"/>
              <a:gd name="connsiteY8" fmla="*/ 25791 h 1188720"/>
              <a:gd name="connsiteX9" fmla="*/ 6323428 w 9040837"/>
              <a:gd name="connsiteY9" fmla="*/ 124265 h 1188720"/>
              <a:gd name="connsiteX10" fmla="*/ 7026813 w 9040837"/>
              <a:gd name="connsiteY10" fmla="*/ 391551 h 1188720"/>
              <a:gd name="connsiteX11" fmla="*/ 7308167 w 9040837"/>
              <a:gd name="connsiteY11" fmla="*/ 279009 h 1188720"/>
              <a:gd name="connsiteX12" fmla="*/ 8574259 w 9040837"/>
              <a:gd name="connsiteY12" fmla="*/ 560363 h 1188720"/>
              <a:gd name="connsiteX13" fmla="*/ 8602394 w 9040837"/>
              <a:gd name="connsiteY13" fmla="*/ 1109003 h 1188720"/>
              <a:gd name="connsiteX14" fmla="*/ 5943601 w 9040837"/>
              <a:gd name="connsiteY14" fmla="*/ 1038665 h 1188720"/>
              <a:gd name="connsiteX15" fmla="*/ 3383281 w 9040837"/>
              <a:gd name="connsiteY15" fmla="*/ 1010529 h 1188720"/>
              <a:gd name="connsiteX16" fmla="*/ 1765496 w 9040837"/>
              <a:gd name="connsiteY16" fmla="*/ 996461 h 1188720"/>
              <a:gd name="connsiteX17" fmla="*/ 344659 w 9040837"/>
              <a:gd name="connsiteY17" fmla="*/ 912055 h 1188720"/>
              <a:gd name="connsiteX18" fmla="*/ 21102 w 9040837"/>
              <a:gd name="connsiteY18" fmla="*/ 222738 h 1188720"/>
              <a:gd name="connsiteX19" fmla="*/ 218050 w 9040837"/>
              <a:gd name="connsiteY19" fmla="*/ 124265 h 1188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040837" h="1188720">
                <a:moveTo>
                  <a:pt x="189914" y="82061"/>
                </a:moveTo>
                <a:cubicBezTo>
                  <a:pt x="559191" y="144193"/>
                  <a:pt x="928468" y="206326"/>
                  <a:pt x="1174653" y="194603"/>
                </a:cubicBezTo>
                <a:cubicBezTo>
                  <a:pt x="1420838" y="182880"/>
                  <a:pt x="1531034" y="0"/>
                  <a:pt x="1667022" y="11723"/>
                </a:cubicBezTo>
                <a:cubicBezTo>
                  <a:pt x="1803010" y="23446"/>
                  <a:pt x="1880382" y="236806"/>
                  <a:pt x="1990579" y="264941"/>
                </a:cubicBezTo>
                <a:lnTo>
                  <a:pt x="2328204" y="180535"/>
                </a:lnTo>
                <a:cubicBezTo>
                  <a:pt x="2452469" y="147711"/>
                  <a:pt x="2543909" y="63305"/>
                  <a:pt x="2736167" y="67994"/>
                </a:cubicBezTo>
                <a:cubicBezTo>
                  <a:pt x="2928425" y="72683"/>
                  <a:pt x="3266050" y="178191"/>
                  <a:pt x="3481754" y="208671"/>
                </a:cubicBezTo>
                <a:cubicBezTo>
                  <a:pt x="3697458" y="239151"/>
                  <a:pt x="3713871" y="281354"/>
                  <a:pt x="4030394" y="250874"/>
                </a:cubicBezTo>
                <a:cubicBezTo>
                  <a:pt x="4346917" y="220394"/>
                  <a:pt x="4998721" y="46892"/>
                  <a:pt x="5380893" y="25791"/>
                </a:cubicBezTo>
                <a:cubicBezTo>
                  <a:pt x="5763065" y="4690"/>
                  <a:pt x="6049108" y="63305"/>
                  <a:pt x="6323428" y="124265"/>
                </a:cubicBezTo>
                <a:cubicBezTo>
                  <a:pt x="6597748" y="185225"/>
                  <a:pt x="6862690" y="365760"/>
                  <a:pt x="7026813" y="391551"/>
                </a:cubicBezTo>
                <a:cubicBezTo>
                  <a:pt x="7190936" y="417342"/>
                  <a:pt x="7050259" y="250874"/>
                  <a:pt x="7308167" y="279009"/>
                </a:cubicBezTo>
                <a:cubicBezTo>
                  <a:pt x="7566075" y="307144"/>
                  <a:pt x="8358555" y="422031"/>
                  <a:pt x="8574259" y="560363"/>
                </a:cubicBezTo>
                <a:cubicBezTo>
                  <a:pt x="8789963" y="698695"/>
                  <a:pt x="9040837" y="1029286"/>
                  <a:pt x="8602394" y="1109003"/>
                </a:cubicBezTo>
                <a:cubicBezTo>
                  <a:pt x="8163951" y="1188720"/>
                  <a:pt x="5943601" y="1038665"/>
                  <a:pt x="5943601" y="1038665"/>
                </a:cubicBezTo>
                <a:lnTo>
                  <a:pt x="3383281" y="1010529"/>
                </a:lnTo>
                <a:lnTo>
                  <a:pt x="1765496" y="996461"/>
                </a:lnTo>
                <a:cubicBezTo>
                  <a:pt x="1259059" y="980049"/>
                  <a:pt x="635391" y="1041009"/>
                  <a:pt x="344659" y="912055"/>
                </a:cubicBezTo>
                <a:cubicBezTo>
                  <a:pt x="53927" y="783101"/>
                  <a:pt x="42204" y="354036"/>
                  <a:pt x="21102" y="222738"/>
                </a:cubicBezTo>
                <a:cubicBezTo>
                  <a:pt x="0" y="91440"/>
                  <a:pt x="109025" y="107852"/>
                  <a:pt x="218050" y="124265"/>
                </a:cubicBezTo>
              </a:path>
            </a:pathLst>
          </a:custGeom>
          <a:solidFill>
            <a:srgbClr val="996633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50" name="149 CuadroTexto"/>
          <p:cNvSpPr txBox="1"/>
          <p:nvPr/>
        </p:nvSpPr>
        <p:spPr>
          <a:xfrm>
            <a:off x="3386054" y="476672"/>
            <a:ext cx="4786346" cy="646331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BÁÑATE EN ZONAS VIGILADAS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3156" name="Group 84"/>
          <p:cNvGrpSpPr>
            <a:grpSpLocks/>
          </p:cNvGrpSpPr>
          <p:nvPr/>
        </p:nvGrpSpPr>
        <p:grpSpPr bwMode="auto">
          <a:xfrm>
            <a:off x="0" y="1928802"/>
            <a:ext cx="2614612" cy="3830637"/>
            <a:chOff x="6112" y="469"/>
            <a:chExt cx="4118" cy="6033"/>
          </a:xfrm>
        </p:grpSpPr>
        <p:sp>
          <p:nvSpPr>
            <p:cNvPr id="3157" name="Rectangle 85"/>
            <p:cNvSpPr>
              <a:spLocks noChangeArrowheads="1"/>
            </p:cNvSpPr>
            <p:nvPr/>
          </p:nvSpPr>
          <p:spPr bwMode="auto">
            <a:xfrm>
              <a:off x="7936" y="2447"/>
              <a:ext cx="162" cy="1808"/>
            </a:xfrm>
            <a:prstGeom prst="rect">
              <a:avLst/>
            </a:prstGeom>
            <a:solidFill>
              <a:srgbClr val="97470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58" name="Rectangle 86"/>
            <p:cNvSpPr>
              <a:spLocks noChangeArrowheads="1"/>
            </p:cNvSpPr>
            <p:nvPr/>
          </p:nvSpPr>
          <p:spPr bwMode="auto">
            <a:xfrm rot="-1560712">
              <a:off x="9343" y="4371"/>
              <a:ext cx="296" cy="2131"/>
            </a:xfrm>
            <a:prstGeom prst="rect">
              <a:avLst/>
            </a:prstGeom>
            <a:solidFill>
              <a:srgbClr val="97470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59" name="Rectangle 87"/>
            <p:cNvSpPr>
              <a:spLocks noChangeArrowheads="1"/>
            </p:cNvSpPr>
            <p:nvPr/>
          </p:nvSpPr>
          <p:spPr bwMode="auto">
            <a:xfrm>
              <a:off x="7936" y="4255"/>
              <a:ext cx="1401" cy="256"/>
            </a:xfrm>
            <a:prstGeom prst="rect">
              <a:avLst/>
            </a:prstGeom>
            <a:solidFill>
              <a:srgbClr val="97470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60" name="Freeform 88"/>
            <p:cNvSpPr>
              <a:spLocks/>
            </p:cNvSpPr>
            <p:nvPr/>
          </p:nvSpPr>
          <p:spPr bwMode="auto">
            <a:xfrm>
              <a:off x="9337" y="4173"/>
              <a:ext cx="845" cy="857"/>
            </a:xfrm>
            <a:custGeom>
              <a:avLst/>
              <a:gdLst/>
              <a:ahLst/>
              <a:cxnLst>
                <a:cxn ang="0">
                  <a:pos x="0" y="354"/>
                </a:cxn>
                <a:cxn ang="0">
                  <a:pos x="66" y="415"/>
                </a:cxn>
                <a:cxn ang="0">
                  <a:pos x="285" y="874"/>
                </a:cxn>
                <a:cxn ang="0">
                  <a:pos x="901" y="776"/>
                </a:cxn>
                <a:cxn ang="0">
                  <a:pos x="418" y="178"/>
                </a:cxn>
                <a:cxn ang="0">
                  <a:pos x="249" y="21"/>
                </a:cxn>
                <a:cxn ang="0">
                  <a:pos x="0" y="302"/>
                </a:cxn>
              </a:cxnLst>
              <a:rect l="0" t="0" r="r" b="b"/>
              <a:pathLst>
                <a:path w="923" h="934">
                  <a:moveTo>
                    <a:pt x="0" y="354"/>
                  </a:moveTo>
                  <a:cubicBezTo>
                    <a:pt x="9" y="341"/>
                    <a:pt x="19" y="328"/>
                    <a:pt x="66" y="415"/>
                  </a:cubicBezTo>
                  <a:cubicBezTo>
                    <a:pt x="113" y="502"/>
                    <a:pt x="146" y="814"/>
                    <a:pt x="285" y="874"/>
                  </a:cubicBezTo>
                  <a:cubicBezTo>
                    <a:pt x="424" y="934"/>
                    <a:pt x="879" y="892"/>
                    <a:pt x="901" y="776"/>
                  </a:cubicBezTo>
                  <a:cubicBezTo>
                    <a:pt x="923" y="660"/>
                    <a:pt x="527" y="304"/>
                    <a:pt x="418" y="178"/>
                  </a:cubicBezTo>
                  <a:cubicBezTo>
                    <a:pt x="309" y="52"/>
                    <a:pt x="319" y="0"/>
                    <a:pt x="249" y="21"/>
                  </a:cubicBezTo>
                  <a:cubicBezTo>
                    <a:pt x="179" y="42"/>
                    <a:pt x="89" y="172"/>
                    <a:pt x="0" y="302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61" name="Freeform 89"/>
            <p:cNvSpPr>
              <a:spLocks/>
            </p:cNvSpPr>
            <p:nvPr/>
          </p:nvSpPr>
          <p:spPr bwMode="auto">
            <a:xfrm>
              <a:off x="8026" y="3473"/>
              <a:ext cx="1596" cy="1075"/>
            </a:xfrm>
            <a:custGeom>
              <a:avLst/>
              <a:gdLst/>
              <a:ahLst/>
              <a:cxnLst>
                <a:cxn ang="0">
                  <a:pos x="215" y="91"/>
                </a:cxn>
                <a:cxn ang="0">
                  <a:pos x="160" y="700"/>
                </a:cxn>
                <a:cxn ang="0">
                  <a:pos x="1175" y="925"/>
                </a:cxn>
                <a:cxn ang="0">
                  <a:pos x="1377" y="1038"/>
                </a:cxn>
                <a:cxn ang="0">
                  <a:pos x="1560" y="700"/>
                </a:cxn>
                <a:cxn ang="0">
                  <a:pos x="1160" y="312"/>
                </a:cxn>
                <a:cxn ang="0">
                  <a:pos x="909" y="152"/>
                </a:cxn>
                <a:cxn ang="0">
                  <a:pos x="215" y="91"/>
                </a:cxn>
              </a:cxnLst>
              <a:rect l="0" t="0" r="r" b="b"/>
              <a:pathLst>
                <a:path w="1596" h="1075">
                  <a:moveTo>
                    <a:pt x="215" y="91"/>
                  </a:moveTo>
                  <a:cubicBezTo>
                    <a:pt x="90" y="182"/>
                    <a:pt x="0" y="561"/>
                    <a:pt x="160" y="700"/>
                  </a:cubicBezTo>
                  <a:cubicBezTo>
                    <a:pt x="320" y="839"/>
                    <a:pt x="972" y="869"/>
                    <a:pt x="1175" y="925"/>
                  </a:cubicBezTo>
                  <a:cubicBezTo>
                    <a:pt x="1378" y="981"/>
                    <a:pt x="1313" y="1075"/>
                    <a:pt x="1377" y="1038"/>
                  </a:cubicBezTo>
                  <a:cubicBezTo>
                    <a:pt x="1441" y="1001"/>
                    <a:pt x="1596" y="821"/>
                    <a:pt x="1560" y="700"/>
                  </a:cubicBezTo>
                  <a:cubicBezTo>
                    <a:pt x="1524" y="579"/>
                    <a:pt x="1268" y="403"/>
                    <a:pt x="1160" y="312"/>
                  </a:cubicBezTo>
                  <a:cubicBezTo>
                    <a:pt x="1052" y="221"/>
                    <a:pt x="1058" y="189"/>
                    <a:pt x="909" y="152"/>
                  </a:cubicBezTo>
                  <a:cubicBezTo>
                    <a:pt x="760" y="115"/>
                    <a:pt x="340" y="0"/>
                    <a:pt x="215" y="9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62" name="Freeform 90"/>
            <p:cNvSpPr>
              <a:spLocks/>
            </p:cNvSpPr>
            <p:nvPr/>
          </p:nvSpPr>
          <p:spPr bwMode="auto">
            <a:xfrm>
              <a:off x="8098" y="2374"/>
              <a:ext cx="1088" cy="1419"/>
            </a:xfrm>
            <a:custGeom>
              <a:avLst/>
              <a:gdLst/>
              <a:ahLst/>
              <a:cxnLst>
                <a:cxn ang="0">
                  <a:pos x="409" y="96"/>
                </a:cxn>
                <a:cxn ang="0">
                  <a:pos x="180" y="162"/>
                </a:cxn>
                <a:cxn ang="0">
                  <a:pos x="88" y="1067"/>
                </a:cxn>
                <a:cxn ang="0">
                  <a:pos x="709" y="1251"/>
                </a:cxn>
                <a:cxn ang="0">
                  <a:pos x="1044" y="1251"/>
                </a:cxn>
                <a:cxn ang="0">
                  <a:pos x="973" y="242"/>
                </a:cxn>
                <a:cxn ang="0">
                  <a:pos x="530" y="73"/>
                </a:cxn>
                <a:cxn ang="0">
                  <a:pos x="409" y="96"/>
                </a:cxn>
              </a:cxnLst>
              <a:rect l="0" t="0" r="r" b="b"/>
              <a:pathLst>
                <a:path w="1088" h="1419">
                  <a:moveTo>
                    <a:pt x="409" y="96"/>
                  </a:moveTo>
                  <a:cubicBezTo>
                    <a:pt x="351" y="111"/>
                    <a:pt x="234" y="0"/>
                    <a:pt x="180" y="162"/>
                  </a:cubicBezTo>
                  <a:cubicBezTo>
                    <a:pt x="126" y="324"/>
                    <a:pt x="0" y="886"/>
                    <a:pt x="88" y="1067"/>
                  </a:cubicBezTo>
                  <a:cubicBezTo>
                    <a:pt x="176" y="1248"/>
                    <a:pt x="550" y="1220"/>
                    <a:pt x="709" y="1251"/>
                  </a:cubicBezTo>
                  <a:cubicBezTo>
                    <a:pt x="868" y="1282"/>
                    <a:pt x="1000" y="1419"/>
                    <a:pt x="1044" y="1251"/>
                  </a:cubicBezTo>
                  <a:cubicBezTo>
                    <a:pt x="1088" y="1083"/>
                    <a:pt x="1059" y="438"/>
                    <a:pt x="973" y="242"/>
                  </a:cubicBezTo>
                  <a:cubicBezTo>
                    <a:pt x="887" y="46"/>
                    <a:pt x="630" y="97"/>
                    <a:pt x="530" y="73"/>
                  </a:cubicBezTo>
                  <a:cubicBezTo>
                    <a:pt x="430" y="49"/>
                    <a:pt x="467" y="81"/>
                    <a:pt x="409" y="96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63" name="Freeform 91"/>
            <p:cNvSpPr>
              <a:spLocks/>
            </p:cNvSpPr>
            <p:nvPr/>
          </p:nvSpPr>
          <p:spPr bwMode="auto">
            <a:xfrm>
              <a:off x="8909" y="2948"/>
              <a:ext cx="677" cy="441"/>
            </a:xfrm>
            <a:custGeom>
              <a:avLst/>
              <a:gdLst/>
              <a:ahLst/>
              <a:cxnLst>
                <a:cxn ang="0">
                  <a:pos x="277" y="0"/>
                </a:cxn>
                <a:cxn ang="0">
                  <a:pos x="641" y="239"/>
                </a:cxn>
                <a:cxn ang="0">
                  <a:pos x="494" y="439"/>
                </a:cxn>
                <a:cxn ang="0">
                  <a:pos x="47" y="252"/>
                </a:cxn>
                <a:cxn ang="0">
                  <a:pos x="214" y="20"/>
                </a:cxn>
              </a:cxnLst>
              <a:rect l="0" t="0" r="r" b="b"/>
              <a:pathLst>
                <a:path w="677" h="441">
                  <a:moveTo>
                    <a:pt x="277" y="0"/>
                  </a:moveTo>
                  <a:cubicBezTo>
                    <a:pt x="441" y="83"/>
                    <a:pt x="605" y="166"/>
                    <a:pt x="641" y="239"/>
                  </a:cubicBezTo>
                  <a:cubicBezTo>
                    <a:pt x="677" y="312"/>
                    <a:pt x="593" y="437"/>
                    <a:pt x="494" y="439"/>
                  </a:cubicBezTo>
                  <a:cubicBezTo>
                    <a:pt x="395" y="441"/>
                    <a:pt x="94" y="322"/>
                    <a:pt x="47" y="252"/>
                  </a:cubicBezTo>
                  <a:cubicBezTo>
                    <a:pt x="0" y="182"/>
                    <a:pt x="107" y="101"/>
                    <a:pt x="214" y="20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164" name="Group 92"/>
            <p:cNvGrpSpPr>
              <a:grpSpLocks/>
            </p:cNvGrpSpPr>
            <p:nvPr/>
          </p:nvGrpSpPr>
          <p:grpSpPr bwMode="auto">
            <a:xfrm>
              <a:off x="8103" y="1300"/>
              <a:ext cx="1300" cy="1166"/>
              <a:chOff x="7553" y="1151"/>
              <a:chExt cx="1174" cy="1166"/>
            </a:xfrm>
          </p:grpSpPr>
          <p:sp>
            <p:nvSpPr>
              <p:cNvPr id="3165" name="Oval 93"/>
              <p:cNvSpPr>
                <a:spLocks noChangeArrowheads="1"/>
              </p:cNvSpPr>
              <p:nvPr/>
            </p:nvSpPr>
            <p:spPr bwMode="auto">
              <a:xfrm>
                <a:off x="7553" y="1329"/>
                <a:ext cx="852" cy="988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66" name="Freeform 94"/>
              <p:cNvSpPr>
                <a:spLocks/>
              </p:cNvSpPr>
              <p:nvPr/>
            </p:nvSpPr>
            <p:spPr bwMode="auto">
              <a:xfrm>
                <a:off x="7628" y="1151"/>
                <a:ext cx="695" cy="434"/>
              </a:xfrm>
              <a:custGeom>
                <a:avLst/>
                <a:gdLst/>
                <a:ahLst/>
                <a:cxnLst>
                  <a:cxn ang="0">
                    <a:pos x="416" y="390"/>
                  </a:cxn>
                  <a:cxn ang="0">
                    <a:pos x="82" y="390"/>
                  </a:cxn>
                  <a:cxn ang="0">
                    <a:pos x="63" y="83"/>
                  </a:cxn>
                  <a:cxn ang="0">
                    <a:pos x="463" y="51"/>
                  </a:cxn>
                  <a:cxn ang="0">
                    <a:pos x="537" y="390"/>
                  </a:cxn>
                  <a:cxn ang="0">
                    <a:pos x="416" y="390"/>
                  </a:cxn>
                </a:cxnLst>
                <a:rect l="0" t="0" r="r" b="b"/>
                <a:pathLst>
                  <a:path w="545" h="446">
                    <a:moveTo>
                      <a:pt x="416" y="390"/>
                    </a:moveTo>
                    <a:cubicBezTo>
                      <a:pt x="340" y="390"/>
                      <a:pt x="141" y="441"/>
                      <a:pt x="82" y="390"/>
                    </a:cubicBezTo>
                    <a:cubicBezTo>
                      <a:pt x="23" y="339"/>
                      <a:pt x="0" y="139"/>
                      <a:pt x="63" y="83"/>
                    </a:cubicBezTo>
                    <a:cubicBezTo>
                      <a:pt x="126" y="27"/>
                      <a:pt x="384" y="0"/>
                      <a:pt x="463" y="51"/>
                    </a:cubicBezTo>
                    <a:cubicBezTo>
                      <a:pt x="542" y="102"/>
                      <a:pt x="545" y="334"/>
                      <a:pt x="537" y="390"/>
                    </a:cubicBezTo>
                    <a:cubicBezTo>
                      <a:pt x="529" y="446"/>
                      <a:pt x="492" y="390"/>
                      <a:pt x="416" y="39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67" name="Freeform 95"/>
              <p:cNvSpPr>
                <a:spLocks/>
              </p:cNvSpPr>
              <p:nvPr/>
            </p:nvSpPr>
            <p:spPr bwMode="auto">
              <a:xfrm>
                <a:off x="7888" y="1473"/>
                <a:ext cx="839" cy="110"/>
              </a:xfrm>
              <a:custGeom>
                <a:avLst/>
                <a:gdLst/>
                <a:ahLst/>
                <a:cxnLst>
                  <a:cxn ang="0">
                    <a:pos x="121" y="17"/>
                  </a:cxn>
                  <a:cxn ang="0">
                    <a:pos x="435" y="17"/>
                  </a:cxn>
                  <a:cxn ang="0">
                    <a:pos x="687" y="17"/>
                  </a:cxn>
                  <a:cxn ang="0">
                    <a:pos x="725" y="118"/>
                  </a:cxn>
                  <a:cxn ang="0">
                    <a:pos x="0" y="71"/>
                  </a:cxn>
                </a:cxnLst>
                <a:rect l="0" t="0" r="r" b="b"/>
                <a:pathLst>
                  <a:path w="839" h="127">
                    <a:moveTo>
                      <a:pt x="121" y="17"/>
                    </a:moveTo>
                    <a:cubicBezTo>
                      <a:pt x="231" y="17"/>
                      <a:pt x="341" y="17"/>
                      <a:pt x="435" y="17"/>
                    </a:cubicBezTo>
                    <a:cubicBezTo>
                      <a:pt x="529" y="17"/>
                      <a:pt x="639" y="0"/>
                      <a:pt x="687" y="17"/>
                    </a:cubicBezTo>
                    <a:cubicBezTo>
                      <a:pt x="735" y="34"/>
                      <a:pt x="839" y="109"/>
                      <a:pt x="725" y="118"/>
                    </a:cubicBezTo>
                    <a:cubicBezTo>
                      <a:pt x="611" y="127"/>
                      <a:pt x="305" y="99"/>
                      <a:pt x="0" y="71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68" name="Freeform 96"/>
              <p:cNvSpPr>
                <a:spLocks/>
              </p:cNvSpPr>
              <p:nvPr/>
            </p:nvSpPr>
            <p:spPr bwMode="auto">
              <a:xfrm>
                <a:off x="7779" y="1561"/>
                <a:ext cx="220" cy="280"/>
              </a:xfrm>
              <a:custGeom>
                <a:avLst/>
                <a:gdLst/>
                <a:ahLst/>
                <a:cxnLst>
                  <a:cxn ang="0">
                    <a:pos x="220" y="152"/>
                  </a:cxn>
                  <a:cxn ang="0">
                    <a:pos x="174" y="22"/>
                  </a:cxn>
                  <a:cxn ang="0">
                    <a:pos x="25" y="22"/>
                  </a:cxn>
                  <a:cxn ang="0">
                    <a:pos x="25" y="152"/>
                  </a:cxn>
                  <a:cxn ang="0">
                    <a:pos x="25" y="263"/>
                  </a:cxn>
                  <a:cxn ang="0">
                    <a:pos x="127" y="256"/>
                  </a:cxn>
                  <a:cxn ang="0">
                    <a:pos x="211" y="225"/>
                  </a:cxn>
                </a:cxnLst>
                <a:rect l="0" t="0" r="r" b="b"/>
                <a:pathLst>
                  <a:path w="220" h="280">
                    <a:moveTo>
                      <a:pt x="220" y="152"/>
                    </a:moveTo>
                    <a:cubicBezTo>
                      <a:pt x="213" y="98"/>
                      <a:pt x="206" y="44"/>
                      <a:pt x="174" y="22"/>
                    </a:cubicBezTo>
                    <a:cubicBezTo>
                      <a:pt x="142" y="0"/>
                      <a:pt x="50" y="0"/>
                      <a:pt x="25" y="22"/>
                    </a:cubicBezTo>
                    <a:cubicBezTo>
                      <a:pt x="0" y="44"/>
                      <a:pt x="25" y="112"/>
                      <a:pt x="25" y="152"/>
                    </a:cubicBezTo>
                    <a:cubicBezTo>
                      <a:pt x="25" y="192"/>
                      <a:pt x="8" y="246"/>
                      <a:pt x="25" y="263"/>
                    </a:cubicBezTo>
                    <a:cubicBezTo>
                      <a:pt x="42" y="280"/>
                      <a:pt x="96" y="262"/>
                      <a:pt x="127" y="256"/>
                    </a:cubicBezTo>
                    <a:cubicBezTo>
                      <a:pt x="158" y="250"/>
                      <a:pt x="184" y="237"/>
                      <a:pt x="211" y="225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69" name="Freeform 97"/>
              <p:cNvSpPr>
                <a:spLocks/>
              </p:cNvSpPr>
              <p:nvPr/>
            </p:nvSpPr>
            <p:spPr bwMode="auto">
              <a:xfrm>
                <a:off x="7833" y="1661"/>
                <a:ext cx="55" cy="156"/>
              </a:xfrm>
              <a:custGeom>
                <a:avLst/>
                <a:gdLst/>
                <a:ahLst/>
                <a:cxnLst>
                  <a:cxn ang="0">
                    <a:pos x="55" y="83"/>
                  </a:cxn>
                  <a:cxn ang="0">
                    <a:pos x="18" y="0"/>
                  </a:cxn>
                  <a:cxn ang="0">
                    <a:pos x="0" y="83"/>
                  </a:cxn>
                  <a:cxn ang="0">
                    <a:pos x="18" y="156"/>
                  </a:cxn>
                  <a:cxn ang="0">
                    <a:pos x="55" y="83"/>
                  </a:cxn>
                </a:cxnLst>
                <a:rect l="0" t="0" r="r" b="b"/>
                <a:pathLst>
                  <a:path w="55" h="156">
                    <a:moveTo>
                      <a:pt x="55" y="83"/>
                    </a:moveTo>
                    <a:cubicBezTo>
                      <a:pt x="55" y="57"/>
                      <a:pt x="27" y="0"/>
                      <a:pt x="18" y="0"/>
                    </a:cubicBezTo>
                    <a:cubicBezTo>
                      <a:pt x="9" y="0"/>
                      <a:pt x="0" y="57"/>
                      <a:pt x="0" y="83"/>
                    </a:cubicBezTo>
                    <a:cubicBezTo>
                      <a:pt x="0" y="109"/>
                      <a:pt x="3" y="156"/>
                      <a:pt x="18" y="156"/>
                    </a:cubicBezTo>
                    <a:cubicBezTo>
                      <a:pt x="33" y="156"/>
                      <a:pt x="55" y="109"/>
                      <a:pt x="55" y="8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70" name="Oval 98"/>
              <p:cNvSpPr>
                <a:spLocks noChangeArrowheads="1"/>
              </p:cNvSpPr>
              <p:nvPr/>
            </p:nvSpPr>
            <p:spPr bwMode="auto">
              <a:xfrm rot="848060">
                <a:off x="8202" y="1786"/>
                <a:ext cx="225" cy="366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71" name="Oval 99"/>
              <p:cNvSpPr>
                <a:spLocks noChangeArrowheads="1"/>
              </p:cNvSpPr>
              <p:nvPr/>
            </p:nvSpPr>
            <p:spPr bwMode="auto">
              <a:xfrm>
                <a:off x="8284" y="1841"/>
                <a:ext cx="143" cy="143"/>
              </a:xfrm>
              <a:prstGeom prst="ellipse">
                <a:avLst/>
              </a:pr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72" name="Freeform 100"/>
              <p:cNvSpPr>
                <a:spLocks/>
              </p:cNvSpPr>
              <p:nvPr/>
            </p:nvSpPr>
            <p:spPr bwMode="auto">
              <a:xfrm>
                <a:off x="8284" y="2040"/>
                <a:ext cx="121" cy="87"/>
              </a:xfrm>
              <a:custGeom>
                <a:avLst/>
                <a:gdLst/>
                <a:ahLst/>
                <a:cxnLst>
                  <a:cxn ang="0">
                    <a:pos x="118" y="12"/>
                  </a:cxn>
                  <a:cxn ang="0">
                    <a:pos x="14" y="12"/>
                  </a:cxn>
                  <a:cxn ang="0">
                    <a:pos x="33" y="85"/>
                  </a:cxn>
                  <a:cxn ang="0">
                    <a:pos x="118" y="12"/>
                  </a:cxn>
                </a:cxnLst>
                <a:rect l="0" t="0" r="r" b="b"/>
                <a:pathLst>
                  <a:path w="121" h="87">
                    <a:moveTo>
                      <a:pt x="118" y="12"/>
                    </a:moveTo>
                    <a:cubicBezTo>
                      <a:pt x="115" y="0"/>
                      <a:pt x="28" y="0"/>
                      <a:pt x="14" y="12"/>
                    </a:cubicBezTo>
                    <a:cubicBezTo>
                      <a:pt x="0" y="24"/>
                      <a:pt x="16" y="83"/>
                      <a:pt x="33" y="85"/>
                    </a:cubicBezTo>
                    <a:cubicBezTo>
                      <a:pt x="50" y="87"/>
                      <a:pt x="121" y="24"/>
                      <a:pt x="118" y="12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73" name="Freeform 101"/>
              <p:cNvSpPr>
                <a:spLocks/>
              </p:cNvSpPr>
              <p:nvPr/>
            </p:nvSpPr>
            <p:spPr bwMode="auto">
              <a:xfrm>
                <a:off x="8124" y="1585"/>
                <a:ext cx="160" cy="216"/>
              </a:xfrm>
              <a:custGeom>
                <a:avLst/>
                <a:gdLst/>
                <a:ahLst/>
                <a:cxnLst>
                  <a:cxn ang="0">
                    <a:pos x="146" y="26"/>
                  </a:cxn>
                  <a:cxn ang="0">
                    <a:pos x="97" y="189"/>
                  </a:cxn>
                  <a:cxn ang="0">
                    <a:pos x="14" y="189"/>
                  </a:cxn>
                  <a:cxn ang="0">
                    <a:pos x="14" y="33"/>
                  </a:cxn>
                  <a:cxn ang="0">
                    <a:pos x="146" y="26"/>
                  </a:cxn>
                </a:cxnLst>
                <a:rect l="0" t="0" r="r" b="b"/>
                <a:pathLst>
                  <a:path w="160" h="216">
                    <a:moveTo>
                      <a:pt x="146" y="26"/>
                    </a:moveTo>
                    <a:cubicBezTo>
                      <a:pt x="160" y="52"/>
                      <a:pt x="119" y="162"/>
                      <a:pt x="97" y="189"/>
                    </a:cubicBezTo>
                    <a:cubicBezTo>
                      <a:pt x="75" y="216"/>
                      <a:pt x="28" y="215"/>
                      <a:pt x="14" y="189"/>
                    </a:cubicBezTo>
                    <a:cubicBezTo>
                      <a:pt x="0" y="163"/>
                      <a:pt x="0" y="59"/>
                      <a:pt x="14" y="33"/>
                    </a:cubicBezTo>
                    <a:cubicBezTo>
                      <a:pt x="28" y="7"/>
                      <a:pt x="132" y="0"/>
                      <a:pt x="146" y="26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74" name="Oval 102"/>
              <p:cNvSpPr>
                <a:spLocks noChangeArrowheads="1"/>
              </p:cNvSpPr>
              <p:nvPr/>
            </p:nvSpPr>
            <p:spPr bwMode="auto">
              <a:xfrm>
                <a:off x="8167" y="1697"/>
                <a:ext cx="93" cy="89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175" name="Group 103"/>
              <p:cNvGrpSpPr>
                <a:grpSpLocks/>
              </p:cNvGrpSpPr>
              <p:nvPr/>
            </p:nvGrpSpPr>
            <p:grpSpPr bwMode="auto">
              <a:xfrm>
                <a:off x="7888" y="1169"/>
                <a:ext cx="429" cy="328"/>
                <a:chOff x="2752" y="836"/>
                <a:chExt cx="1126" cy="892"/>
              </a:xfrm>
            </p:grpSpPr>
            <p:grpSp>
              <p:nvGrpSpPr>
                <p:cNvPr id="3176" name="Group 104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3177" name="Oval 10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78" name="Oval 106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79" name="Oval 107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80" name="Oval 108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81" name="Freeform 109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82" name="Freeform 110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83" name="Freeform 111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84" name="Freeform 112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85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86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87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88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89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0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1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2" name="Oval 120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3" name="Freeform 121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4" name="Freeform 122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5" name="Freeform 123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6" name="Freeform 124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7" name="WordArt 125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3198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9" name="Rectangle 12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200" name="Rectangle 128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3201" name="Freeform 129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02" name="Freeform 130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3203" name="Group 131"/>
            <p:cNvGrpSpPr>
              <a:grpSpLocks/>
            </p:cNvGrpSpPr>
            <p:nvPr/>
          </p:nvGrpSpPr>
          <p:grpSpPr bwMode="auto">
            <a:xfrm>
              <a:off x="8682" y="2447"/>
              <a:ext cx="389" cy="443"/>
              <a:chOff x="2752" y="836"/>
              <a:chExt cx="1126" cy="892"/>
            </a:xfrm>
          </p:grpSpPr>
          <p:grpSp>
            <p:nvGrpSpPr>
              <p:cNvPr id="3204" name="Group 132"/>
              <p:cNvGrpSpPr>
                <a:grpSpLocks/>
              </p:cNvGrpSpPr>
              <p:nvPr/>
            </p:nvGrpSpPr>
            <p:grpSpPr bwMode="auto">
              <a:xfrm>
                <a:off x="3067" y="836"/>
                <a:ext cx="811" cy="892"/>
                <a:chOff x="9425" y="7692"/>
                <a:chExt cx="1859" cy="2188"/>
              </a:xfrm>
            </p:grpSpPr>
            <p:sp>
              <p:nvSpPr>
                <p:cNvPr id="3205" name="Oval 133"/>
                <p:cNvSpPr>
                  <a:spLocks noChangeArrowheads="1"/>
                </p:cNvSpPr>
                <p:nvPr/>
              </p:nvSpPr>
              <p:spPr bwMode="auto">
                <a:xfrm>
                  <a:off x="9425" y="8252"/>
                  <a:ext cx="1386" cy="13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06" name="Oval 134"/>
                <p:cNvSpPr>
                  <a:spLocks noChangeArrowheads="1"/>
                </p:cNvSpPr>
                <p:nvPr/>
              </p:nvSpPr>
              <p:spPr bwMode="auto">
                <a:xfrm>
                  <a:off x="9707" y="8510"/>
                  <a:ext cx="838" cy="864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07" name="Oval 135"/>
                <p:cNvSpPr>
                  <a:spLocks noChangeArrowheads="1"/>
                </p:cNvSpPr>
                <p:nvPr/>
              </p:nvSpPr>
              <p:spPr bwMode="auto">
                <a:xfrm>
                  <a:off x="10006" y="8743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08" name="Oval 136"/>
                <p:cNvSpPr>
                  <a:spLocks noChangeArrowheads="1"/>
                </p:cNvSpPr>
                <p:nvPr/>
              </p:nvSpPr>
              <p:spPr bwMode="auto">
                <a:xfrm>
                  <a:off x="10077" y="8933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09" name="Freeform 137"/>
                <p:cNvSpPr>
                  <a:spLocks/>
                </p:cNvSpPr>
                <p:nvPr/>
              </p:nvSpPr>
              <p:spPr bwMode="auto">
                <a:xfrm>
                  <a:off x="10172" y="8755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10" name="Freeform 138"/>
                <p:cNvSpPr>
                  <a:spLocks/>
                </p:cNvSpPr>
                <p:nvPr/>
              </p:nvSpPr>
              <p:spPr bwMode="auto">
                <a:xfrm>
                  <a:off x="9682" y="8578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11" name="Freeform 139"/>
                <p:cNvSpPr>
                  <a:spLocks/>
                </p:cNvSpPr>
                <p:nvPr/>
              </p:nvSpPr>
              <p:spPr bwMode="auto">
                <a:xfrm>
                  <a:off x="9692" y="8933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12" name="Freeform 140"/>
                <p:cNvSpPr>
                  <a:spLocks/>
                </p:cNvSpPr>
                <p:nvPr/>
              </p:nvSpPr>
              <p:spPr bwMode="auto">
                <a:xfrm>
                  <a:off x="9760" y="9211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13" name="Rectangle 141"/>
                <p:cNvSpPr>
                  <a:spLocks noChangeArrowheads="1"/>
                </p:cNvSpPr>
                <p:nvPr/>
              </p:nvSpPr>
              <p:spPr bwMode="auto">
                <a:xfrm>
                  <a:off x="9425" y="878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14" name="Rectangle 142"/>
                <p:cNvSpPr>
                  <a:spLocks noChangeArrowheads="1"/>
                </p:cNvSpPr>
                <p:nvPr/>
              </p:nvSpPr>
              <p:spPr bwMode="auto">
                <a:xfrm>
                  <a:off x="10514" y="8782"/>
                  <a:ext cx="297" cy="13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15" name="Rectangle 143"/>
                <p:cNvSpPr>
                  <a:spLocks noChangeArrowheads="1"/>
                </p:cNvSpPr>
                <p:nvPr/>
              </p:nvSpPr>
              <p:spPr bwMode="auto">
                <a:xfrm>
                  <a:off x="9425" y="9011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16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514" y="902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17" name="Rectangle 145"/>
                <p:cNvSpPr>
                  <a:spLocks noChangeArrowheads="1"/>
                </p:cNvSpPr>
                <p:nvPr/>
              </p:nvSpPr>
              <p:spPr bwMode="auto">
                <a:xfrm>
                  <a:off x="9425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18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514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19" name="Rectangle 147"/>
                <p:cNvSpPr>
                  <a:spLocks noChangeArrowheads="1"/>
                </p:cNvSpPr>
                <p:nvPr/>
              </p:nvSpPr>
              <p:spPr bwMode="auto">
                <a:xfrm>
                  <a:off x="9900" y="8131"/>
                  <a:ext cx="443" cy="71"/>
                </a:xfrm>
                <a:prstGeom prst="rect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20" name="Oval 148"/>
                <p:cNvSpPr>
                  <a:spLocks noChangeArrowheads="1"/>
                </p:cNvSpPr>
                <p:nvPr/>
              </p:nvSpPr>
              <p:spPr bwMode="auto">
                <a:xfrm>
                  <a:off x="10077" y="7692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21" name="Freeform 149"/>
                <p:cNvSpPr>
                  <a:spLocks/>
                </p:cNvSpPr>
                <p:nvPr/>
              </p:nvSpPr>
              <p:spPr bwMode="auto">
                <a:xfrm>
                  <a:off x="9835" y="7830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22" name="Freeform 150"/>
                <p:cNvSpPr>
                  <a:spLocks/>
                </p:cNvSpPr>
                <p:nvPr/>
              </p:nvSpPr>
              <p:spPr bwMode="auto">
                <a:xfrm>
                  <a:off x="9900" y="7853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23" name="Freeform 151"/>
                <p:cNvSpPr>
                  <a:spLocks/>
                </p:cNvSpPr>
                <p:nvPr/>
              </p:nvSpPr>
              <p:spPr bwMode="auto">
                <a:xfrm>
                  <a:off x="10065" y="7853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24" name="Freeform 152"/>
                <p:cNvSpPr>
                  <a:spLocks/>
                </p:cNvSpPr>
                <p:nvPr/>
              </p:nvSpPr>
              <p:spPr bwMode="auto">
                <a:xfrm>
                  <a:off x="10196" y="7853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25" name="WordArt 153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9722" y="8436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3226" name="Rectangle 154"/>
                <p:cNvSpPr>
                  <a:spLocks noChangeArrowheads="1"/>
                </p:cNvSpPr>
                <p:nvPr/>
              </p:nvSpPr>
              <p:spPr bwMode="auto">
                <a:xfrm>
                  <a:off x="10021" y="8252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27" name="Rectangle 155"/>
                <p:cNvSpPr>
                  <a:spLocks noChangeArrowheads="1"/>
                </p:cNvSpPr>
                <p:nvPr/>
              </p:nvSpPr>
              <p:spPr bwMode="auto">
                <a:xfrm>
                  <a:off x="10021" y="8439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28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026" y="8317"/>
                  <a:ext cx="193" cy="119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3229" name="Freeform 157"/>
              <p:cNvSpPr>
                <a:spLocks/>
              </p:cNvSpPr>
              <p:nvPr/>
            </p:nvSpPr>
            <p:spPr bwMode="auto">
              <a:xfrm>
                <a:off x="2752" y="1076"/>
                <a:ext cx="327" cy="193"/>
              </a:xfrm>
              <a:custGeom>
                <a:avLst/>
                <a:gdLst/>
                <a:ahLst/>
                <a:cxnLst>
                  <a:cxn ang="0">
                    <a:pos x="315" y="114"/>
                  </a:cxn>
                  <a:cxn ang="0">
                    <a:pos x="242" y="16"/>
                  </a:cxn>
                  <a:cxn ang="0">
                    <a:pos x="20" y="16"/>
                  </a:cxn>
                  <a:cxn ang="0">
                    <a:pos x="119" y="59"/>
                  </a:cxn>
                  <a:cxn ang="0">
                    <a:pos x="242" y="114"/>
                  </a:cxn>
                  <a:cxn ang="0">
                    <a:pos x="315" y="177"/>
                  </a:cxn>
                  <a:cxn ang="0">
                    <a:pos x="315" y="114"/>
                  </a:cxn>
                </a:cxnLst>
                <a:rect l="0" t="0" r="r" b="b"/>
                <a:pathLst>
                  <a:path w="327" h="181">
                    <a:moveTo>
                      <a:pt x="315" y="114"/>
                    </a:moveTo>
                    <a:cubicBezTo>
                      <a:pt x="303" y="87"/>
                      <a:pt x="291" y="32"/>
                      <a:pt x="242" y="16"/>
                    </a:cubicBezTo>
                    <a:cubicBezTo>
                      <a:pt x="193" y="0"/>
                      <a:pt x="40" y="9"/>
                      <a:pt x="20" y="16"/>
                    </a:cubicBezTo>
                    <a:cubicBezTo>
                      <a:pt x="0" y="23"/>
                      <a:pt x="82" y="43"/>
                      <a:pt x="119" y="59"/>
                    </a:cubicBezTo>
                    <a:cubicBezTo>
                      <a:pt x="156" y="75"/>
                      <a:pt x="209" y="94"/>
                      <a:pt x="242" y="114"/>
                    </a:cubicBezTo>
                    <a:cubicBezTo>
                      <a:pt x="275" y="134"/>
                      <a:pt x="303" y="181"/>
                      <a:pt x="315" y="177"/>
                    </a:cubicBezTo>
                    <a:cubicBezTo>
                      <a:pt x="327" y="173"/>
                      <a:pt x="327" y="141"/>
                      <a:pt x="315" y="11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230" name="Freeform 158"/>
              <p:cNvSpPr>
                <a:spLocks/>
              </p:cNvSpPr>
              <p:nvPr/>
            </p:nvSpPr>
            <p:spPr bwMode="auto">
              <a:xfrm>
                <a:off x="2831" y="1158"/>
                <a:ext cx="236" cy="195"/>
              </a:xfrm>
              <a:custGeom>
                <a:avLst/>
                <a:gdLst/>
                <a:ahLst/>
                <a:cxnLst>
                  <a:cxn ang="0">
                    <a:pos x="236" y="166"/>
                  </a:cxn>
                  <a:cxn ang="0">
                    <a:pos x="163" y="114"/>
                  </a:cxn>
                  <a:cxn ang="0">
                    <a:pos x="58" y="37"/>
                  </a:cxn>
                  <a:cxn ang="0">
                    <a:pos x="3" y="11"/>
                  </a:cxn>
                  <a:cxn ang="0">
                    <a:pos x="40" y="104"/>
                  </a:cxn>
                  <a:cxn ang="0">
                    <a:pos x="163" y="172"/>
                  </a:cxn>
                  <a:cxn ang="0">
                    <a:pos x="236" y="166"/>
                  </a:cxn>
                </a:cxnLst>
                <a:rect l="0" t="0" r="r" b="b"/>
                <a:pathLst>
                  <a:path w="236" h="183">
                    <a:moveTo>
                      <a:pt x="236" y="166"/>
                    </a:moveTo>
                    <a:cubicBezTo>
                      <a:pt x="236" y="156"/>
                      <a:pt x="193" y="135"/>
                      <a:pt x="163" y="114"/>
                    </a:cubicBezTo>
                    <a:cubicBezTo>
                      <a:pt x="133" y="93"/>
                      <a:pt x="85" y="54"/>
                      <a:pt x="58" y="37"/>
                    </a:cubicBezTo>
                    <a:cubicBezTo>
                      <a:pt x="31" y="20"/>
                      <a:pt x="6" y="0"/>
                      <a:pt x="3" y="11"/>
                    </a:cubicBezTo>
                    <a:cubicBezTo>
                      <a:pt x="0" y="22"/>
                      <a:pt x="13" y="77"/>
                      <a:pt x="40" y="104"/>
                    </a:cubicBezTo>
                    <a:cubicBezTo>
                      <a:pt x="67" y="131"/>
                      <a:pt x="130" y="161"/>
                      <a:pt x="163" y="172"/>
                    </a:cubicBezTo>
                    <a:cubicBezTo>
                      <a:pt x="196" y="183"/>
                      <a:pt x="236" y="176"/>
                      <a:pt x="236" y="166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231" name="Freeform 159"/>
            <p:cNvSpPr>
              <a:spLocks/>
            </p:cNvSpPr>
            <p:nvPr/>
          </p:nvSpPr>
          <p:spPr bwMode="auto">
            <a:xfrm>
              <a:off x="8289" y="2328"/>
              <a:ext cx="655" cy="289"/>
            </a:xfrm>
            <a:custGeom>
              <a:avLst/>
              <a:gdLst/>
              <a:ahLst/>
              <a:cxnLst>
                <a:cxn ang="0">
                  <a:pos x="64" y="19"/>
                </a:cxn>
                <a:cxn ang="0">
                  <a:pos x="64" y="258"/>
                </a:cxn>
                <a:cxn ang="0">
                  <a:pos x="446" y="208"/>
                </a:cxn>
                <a:cxn ang="0">
                  <a:pos x="646" y="227"/>
                </a:cxn>
                <a:cxn ang="0">
                  <a:pos x="393" y="142"/>
                </a:cxn>
                <a:cxn ang="0">
                  <a:pos x="64" y="19"/>
                </a:cxn>
              </a:cxnLst>
              <a:rect l="0" t="0" r="r" b="b"/>
              <a:pathLst>
                <a:path w="655" h="289">
                  <a:moveTo>
                    <a:pt x="64" y="19"/>
                  </a:moveTo>
                  <a:cubicBezTo>
                    <a:pt x="9" y="38"/>
                    <a:pt x="0" y="227"/>
                    <a:pt x="64" y="258"/>
                  </a:cubicBezTo>
                  <a:cubicBezTo>
                    <a:pt x="128" y="289"/>
                    <a:pt x="349" y="213"/>
                    <a:pt x="446" y="208"/>
                  </a:cubicBezTo>
                  <a:cubicBezTo>
                    <a:pt x="543" y="203"/>
                    <a:pt x="655" y="238"/>
                    <a:pt x="646" y="227"/>
                  </a:cubicBezTo>
                  <a:cubicBezTo>
                    <a:pt x="637" y="216"/>
                    <a:pt x="490" y="170"/>
                    <a:pt x="393" y="142"/>
                  </a:cubicBezTo>
                  <a:cubicBezTo>
                    <a:pt x="296" y="114"/>
                    <a:pt x="119" y="0"/>
                    <a:pt x="64" y="19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32" name="Freeform 160"/>
            <p:cNvSpPr>
              <a:spLocks/>
            </p:cNvSpPr>
            <p:nvPr/>
          </p:nvSpPr>
          <p:spPr bwMode="auto">
            <a:xfrm>
              <a:off x="8432" y="2635"/>
              <a:ext cx="769" cy="559"/>
            </a:xfrm>
            <a:custGeom>
              <a:avLst/>
              <a:gdLst/>
              <a:ahLst/>
              <a:cxnLst>
                <a:cxn ang="0">
                  <a:pos x="222" y="8"/>
                </a:cxn>
                <a:cxn ang="0">
                  <a:pos x="75" y="135"/>
                </a:cxn>
                <a:cxn ang="0">
                  <a:pos x="75" y="321"/>
                </a:cxn>
                <a:cxn ang="0">
                  <a:pos x="524" y="552"/>
                </a:cxn>
                <a:cxn ang="0">
                  <a:pos x="754" y="366"/>
                </a:cxn>
                <a:cxn ang="0">
                  <a:pos x="614" y="186"/>
                </a:cxn>
                <a:cxn ang="0">
                  <a:pos x="222" y="8"/>
                </a:cxn>
              </a:cxnLst>
              <a:rect l="0" t="0" r="r" b="b"/>
              <a:pathLst>
                <a:path w="769" h="559">
                  <a:moveTo>
                    <a:pt x="222" y="8"/>
                  </a:moveTo>
                  <a:cubicBezTo>
                    <a:pt x="132" y="0"/>
                    <a:pt x="99" y="83"/>
                    <a:pt x="75" y="135"/>
                  </a:cubicBezTo>
                  <a:cubicBezTo>
                    <a:pt x="51" y="187"/>
                    <a:pt x="0" y="252"/>
                    <a:pt x="75" y="321"/>
                  </a:cubicBezTo>
                  <a:cubicBezTo>
                    <a:pt x="150" y="390"/>
                    <a:pt x="411" y="545"/>
                    <a:pt x="524" y="552"/>
                  </a:cubicBezTo>
                  <a:cubicBezTo>
                    <a:pt x="637" y="559"/>
                    <a:pt x="739" y="427"/>
                    <a:pt x="754" y="366"/>
                  </a:cubicBezTo>
                  <a:cubicBezTo>
                    <a:pt x="769" y="305"/>
                    <a:pt x="707" y="246"/>
                    <a:pt x="614" y="186"/>
                  </a:cubicBezTo>
                  <a:cubicBezTo>
                    <a:pt x="521" y="126"/>
                    <a:pt x="312" y="16"/>
                    <a:pt x="222" y="8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33" name="Freeform 161"/>
            <p:cNvSpPr>
              <a:spLocks/>
            </p:cNvSpPr>
            <p:nvPr/>
          </p:nvSpPr>
          <p:spPr bwMode="auto">
            <a:xfrm>
              <a:off x="9337" y="3130"/>
              <a:ext cx="195" cy="122"/>
            </a:xfrm>
            <a:custGeom>
              <a:avLst/>
              <a:gdLst/>
              <a:ahLst/>
              <a:cxnLst>
                <a:cxn ang="0">
                  <a:pos x="195" y="122"/>
                </a:cxn>
                <a:cxn ang="0">
                  <a:pos x="139" y="57"/>
                </a:cxn>
                <a:cxn ang="0">
                  <a:pos x="0" y="0"/>
                </a:cxn>
              </a:cxnLst>
              <a:rect l="0" t="0" r="r" b="b"/>
              <a:pathLst>
                <a:path w="195" h="122">
                  <a:moveTo>
                    <a:pt x="195" y="122"/>
                  </a:moveTo>
                  <a:cubicBezTo>
                    <a:pt x="183" y="99"/>
                    <a:pt x="171" y="77"/>
                    <a:pt x="139" y="57"/>
                  </a:cubicBezTo>
                  <a:cubicBezTo>
                    <a:pt x="107" y="37"/>
                    <a:pt x="53" y="18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34" name="Freeform 162"/>
            <p:cNvSpPr>
              <a:spLocks/>
            </p:cNvSpPr>
            <p:nvPr/>
          </p:nvSpPr>
          <p:spPr bwMode="auto">
            <a:xfrm>
              <a:off x="9290" y="3252"/>
              <a:ext cx="113" cy="112"/>
            </a:xfrm>
            <a:custGeom>
              <a:avLst/>
              <a:gdLst/>
              <a:ahLst/>
              <a:cxnLst>
                <a:cxn ang="0">
                  <a:pos x="113" y="112"/>
                </a:cxn>
                <a:cxn ang="0">
                  <a:pos x="0" y="0"/>
                </a:cxn>
              </a:cxnLst>
              <a:rect l="0" t="0" r="r" b="b"/>
              <a:pathLst>
                <a:path w="113" h="112">
                  <a:moveTo>
                    <a:pt x="113" y="112"/>
                  </a:moveTo>
                  <a:cubicBezTo>
                    <a:pt x="113" y="112"/>
                    <a:pt x="56" y="56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35" name="WordArt 163"/>
            <p:cNvSpPr>
              <a:spLocks noChangeArrowheads="1" noChangeShapeType="1" noTextEdit="1"/>
            </p:cNvSpPr>
            <p:nvPr/>
          </p:nvSpPr>
          <p:spPr bwMode="auto">
            <a:xfrm rot="1741316">
              <a:off x="8740" y="3916"/>
              <a:ext cx="715" cy="201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rPr>
                <a:t>RFESS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endParaRPr>
            </a:p>
          </p:txBody>
        </p:sp>
        <p:sp>
          <p:nvSpPr>
            <p:cNvPr id="3236" name="Rectangle 164"/>
            <p:cNvSpPr>
              <a:spLocks noChangeArrowheads="1"/>
            </p:cNvSpPr>
            <p:nvPr/>
          </p:nvSpPr>
          <p:spPr bwMode="auto">
            <a:xfrm>
              <a:off x="7936" y="4512"/>
              <a:ext cx="353" cy="1843"/>
            </a:xfrm>
            <a:prstGeom prst="rect">
              <a:avLst/>
            </a:prstGeom>
            <a:solidFill>
              <a:srgbClr val="97470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cxnSp>
          <p:nvCxnSpPr>
            <p:cNvPr id="3237" name="AutoShape 165"/>
            <p:cNvCxnSpPr>
              <a:cxnSpLocks noChangeShapeType="1"/>
            </p:cNvCxnSpPr>
            <p:nvPr/>
          </p:nvCxnSpPr>
          <p:spPr bwMode="auto">
            <a:xfrm flipV="1">
              <a:off x="7936" y="1050"/>
              <a:ext cx="0" cy="1416"/>
            </a:xfrm>
            <a:prstGeom prst="straightConnector1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</p:spPr>
        </p:cxnSp>
        <p:sp>
          <p:nvSpPr>
            <p:cNvPr id="3238" name="Freeform 166"/>
            <p:cNvSpPr>
              <a:spLocks/>
            </p:cNvSpPr>
            <p:nvPr/>
          </p:nvSpPr>
          <p:spPr bwMode="auto">
            <a:xfrm>
              <a:off x="6112" y="469"/>
              <a:ext cx="4118" cy="1051"/>
            </a:xfrm>
            <a:custGeom>
              <a:avLst/>
              <a:gdLst/>
              <a:ahLst/>
              <a:cxnLst>
                <a:cxn ang="0">
                  <a:pos x="455" y="655"/>
                </a:cxn>
                <a:cxn ang="0">
                  <a:pos x="2074" y="42"/>
                </a:cxn>
                <a:cxn ang="0">
                  <a:pos x="3870" y="906"/>
                </a:cxn>
                <a:cxn ang="0">
                  <a:pos x="3565" y="915"/>
                </a:cxn>
                <a:cxn ang="0">
                  <a:pos x="2177" y="748"/>
                </a:cxn>
                <a:cxn ang="0">
                  <a:pos x="1636" y="776"/>
                </a:cxn>
                <a:cxn ang="0">
                  <a:pos x="187" y="933"/>
                </a:cxn>
                <a:cxn ang="0">
                  <a:pos x="511" y="637"/>
                </a:cxn>
              </a:cxnLst>
              <a:rect l="0" t="0" r="r" b="b"/>
              <a:pathLst>
                <a:path w="4118" h="1051">
                  <a:moveTo>
                    <a:pt x="455" y="655"/>
                  </a:moveTo>
                  <a:cubicBezTo>
                    <a:pt x="980" y="327"/>
                    <a:pt x="1505" y="0"/>
                    <a:pt x="2074" y="42"/>
                  </a:cubicBezTo>
                  <a:cubicBezTo>
                    <a:pt x="2643" y="84"/>
                    <a:pt x="3622" y="761"/>
                    <a:pt x="3870" y="906"/>
                  </a:cubicBezTo>
                  <a:cubicBezTo>
                    <a:pt x="4118" y="1051"/>
                    <a:pt x="3847" y="941"/>
                    <a:pt x="3565" y="915"/>
                  </a:cubicBezTo>
                  <a:cubicBezTo>
                    <a:pt x="3283" y="889"/>
                    <a:pt x="2498" y="771"/>
                    <a:pt x="2177" y="748"/>
                  </a:cubicBezTo>
                  <a:cubicBezTo>
                    <a:pt x="1856" y="725"/>
                    <a:pt x="1968" y="745"/>
                    <a:pt x="1636" y="776"/>
                  </a:cubicBezTo>
                  <a:cubicBezTo>
                    <a:pt x="1304" y="807"/>
                    <a:pt x="374" y="956"/>
                    <a:pt x="187" y="933"/>
                  </a:cubicBezTo>
                  <a:cubicBezTo>
                    <a:pt x="0" y="910"/>
                    <a:pt x="255" y="773"/>
                    <a:pt x="511" y="637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39" name="Freeform 167"/>
            <p:cNvSpPr>
              <a:spLocks/>
            </p:cNvSpPr>
            <p:nvPr/>
          </p:nvSpPr>
          <p:spPr bwMode="auto">
            <a:xfrm>
              <a:off x="6678" y="572"/>
              <a:ext cx="1315" cy="697"/>
            </a:xfrm>
            <a:custGeom>
              <a:avLst/>
              <a:gdLst/>
              <a:ahLst/>
              <a:cxnLst>
                <a:cxn ang="0">
                  <a:pos x="122" y="636"/>
                </a:cxn>
                <a:cxn ang="0">
                  <a:pos x="178" y="599"/>
                </a:cxn>
                <a:cxn ang="0">
                  <a:pos x="1191" y="50"/>
                </a:cxn>
                <a:cxn ang="0">
                  <a:pos x="921" y="301"/>
                </a:cxn>
                <a:cxn ang="0">
                  <a:pos x="829" y="561"/>
                </a:cxn>
                <a:cxn ang="0">
                  <a:pos x="122" y="636"/>
                </a:cxn>
              </a:cxnLst>
              <a:rect l="0" t="0" r="r" b="b"/>
              <a:pathLst>
                <a:path w="1315" h="697">
                  <a:moveTo>
                    <a:pt x="122" y="636"/>
                  </a:moveTo>
                  <a:cubicBezTo>
                    <a:pt x="14" y="642"/>
                    <a:pt x="0" y="697"/>
                    <a:pt x="178" y="599"/>
                  </a:cubicBezTo>
                  <a:cubicBezTo>
                    <a:pt x="356" y="501"/>
                    <a:pt x="1067" y="100"/>
                    <a:pt x="1191" y="50"/>
                  </a:cubicBezTo>
                  <a:cubicBezTo>
                    <a:pt x="1315" y="0"/>
                    <a:pt x="981" y="216"/>
                    <a:pt x="921" y="301"/>
                  </a:cubicBezTo>
                  <a:cubicBezTo>
                    <a:pt x="861" y="386"/>
                    <a:pt x="962" y="504"/>
                    <a:pt x="829" y="561"/>
                  </a:cubicBezTo>
                  <a:cubicBezTo>
                    <a:pt x="696" y="618"/>
                    <a:pt x="230" y="630"/>
                    <a:pt x="122" y="63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40" name="Freeform 168"/>
            <p:cNvSpPr>
              <a:spLocks/>
            </p:cNvSpPr>
            <p:nvPr/>
          </p:nvSpPr>
          <p:spPr bwMode="auto">
            <a:xfrm>
              <a:off x="8094" y="678"/>
              <a:ext cx="1332" cy="547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1196" y="469"/>
                </a:cxn>
                <a:cxn ang="0">
                  <a:pos x="906" y="469"/>
                </a:cxn>
                <a:cxn ang="0">
                  <a:pos x="641" y="469"/>
                </a:cxn>
                <a:cxn ang="0">
                  <a:pos x="92" y="0"/>
                </a:cxn>
              </a:cxnLst>
              <a:rect l="0" t="0" r="r" b="b"/>
              <a:pathLst>
                <a:path w="1332" h="547">
                  <a:moveTo>
                    <a:pt x="92" y="0"/>
                  </a:moveTo>
                  <a:cubicBezTo>
                    <a:pt x="184" y="0"/>
                    <a:pt x="1060" y="391"/>
                    <a:pt x="1196" y="469"/>
                  </a:cubicBezTo>
                  <a:cubicBezTo>
                    <a:pt x="1332" y="547"/>
                    <a:pt x="998" y="469"/>
                    <a:pt x="906" y="469"/>
                  </a:cubicBezTo>
                  <a:cubicBezTo>
                    <a:pt x="814" y="469"/>
                    <a:pt x="777" y="542"/>
                    <a:pt x="641" y="469"/>
                  </a:cubicBezTo>
                  <a:cubicBezTo>
                    <a:pt x="505" y="396"/>
                    <a:pt x="0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241" name="Group 169"/>
          <p:cNvGrpSpPr>
            <a:grpSpLocks/>
          </p:cNvGrpSpPr>
          <p:nvPr/>
        </p:nvGrpSpPr>
        <p:grpSpPr bwMode="auto">
          <a:xfrm>
            <a:off x="214282" y="4357694"/>
            <a:ext cx="1041400" cy="1249362"/>
            <a:chOff x="9214" y="6453"/>
            <a:chExt cx="1641" cy="1968"/>
          </a:xfrm>
        </p:grpSpPr>
        <p:sp>
          <p:nvSpPr>
            <p:cNvPr id="3242" name="Oval 170"/>
            <p:cNvSpPr>
              <a:spLocks noChangeArrowheads="1"/>
            </p:cNvSpPr>
            <p:nvPr/>
          </p:nvSpPr>
          <p:spPr bwMode="auto">
            <a:xfrm>
              <a:off x="9267" y="6661"/>
              <a:ext cx="1510" cy="1561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43" name="Oval 171"/>
            <p:cNvSpPr>
              <a:spLocks noChangeArrowheads="1"/>
            </p:cNvSpPr>
            <p:nvPr/>
          </p:nvSpPr>
          <p:spPr bwMode="auto">
            <a:xfrm>
              <a:off x="9566" y="7013"/>
              <a:ext cx="904" cy="92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44" name="Rectangle 172"/>
            <p:cNvSpPr>
              <a:spLocks noChangeArrowheads="1"/>
            </p:cNvSpPr>
            <p:nvPr/>
          </p:nvSpPr>
          <p:spPr bwMode="auto">
            <a:xfrm>
              <a:off x="9912" y="6661"/>
              <a:ext cx="242" cy="35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45" name="Rectangle 173"/>
            <p:cNvSpPr>
              <a:spLocks noChangeArrowheads="1"/>
            </p:cNvSpPr>
            <p:nvPr/>
          </p:nvSpPr>
          <p:spPr bwMode="auto">
            <a:xfrm>
              <a:off x="9259" y="7321"/>
              <a:ext cx="306" cy="26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46" name="Rectangle 174"/>
            <p:cNvSpPr>
              <a:spLocks noChangeArrowheads="1"/>
            </p:cNvSpPr>
            <p:nvPr/>
          </p:nvSpPr>
          <p:spPr bwMode="auto">
            <a:xfrm>
              <a:off x="10470" y="7321"/>
              <a:ext cx="306" cy="26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47" name="Rectangle 175"/>
            <p:cNvSpPr>
              <a:spLocks noChangeArrowheads="1"/>
            </p:cNvSpPr>
            <p:nvPr/>
          </p:nvSpPr>
          <p:spPr bwMode="auto">
            <a:xfrm>
              <a:off x="9910" y="7937"/>
              <a:ext cx="244" cy="28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48" name="Freeform 176"/>
            <p:cNvSpPr>
              <a:spLocks/>
            </p:cNvSpPr>
            <p:nvPr/>
          </p:nvSpPr>
          <p:spPr bwMode="auto">
            <a:xfrm>
              <a:off x="9214" y="6453"/>
              <a:ext cx="1641" cy="1968"/>
            </a:xfrm>
            <a:custGeom>
              <a:avLst/>
              <a:gdLst/>
              <a:ahLst/>
              <a:cxnLst>
                <a:cxn ang="0">
                  <a:pos x="48" y="868"/>
                </a:cxn>
                <a:cxn ang="0">
                  <a:pos x="68" y="431"/>
                </a:cxn>
                <a:cxn ang="0">
                  <a:pos x="456" y="208"/>
                </a:cxn>
                <a:cxn ang="0">
                  <a:pos x="698" y="208"/>
                </a:cxn>
                <a:cxn ang="0">
                  <a:pos x="1396" y="110"/>
                </a:cxn>
                <a:cxn ang="0">
                  <a:pos x="1563" y="868"/>
                </a:cxn>
                <a:cxn ang="0">
                  <a:pos x="1562" y="1609"/>
                </a:cxn>
                <a:cxn ang="0">
                  <a:pos x="1089" y="1890"/>
                </a:cxn>
                <a:cxn ang="0">
                  <a:pos x="805" y="1769"/>
                </a:cxn>
                <a:cxn ang="0">
                  <a:pos x="226" y="1862"/>
                </a:cxn>
                <a:cxn ang="0">
                  <a:pos x="55" y="1132"/>
                </a:cxn>
              </a:cxnLst>
              <a:rect l="0" t="0" r="r" b="b"/>
              <a:pathLst>
                <a:path w="1641" h="1968">
                  <a:moveTo>
                    <a:pt x="48" y="868"/>
                  </a:moveTo>
                  <a:cubicBezTo>
                    <a:pt x="24" y="704"/>
                    <a:pt x="0" y="541"/>
                    <a:pt x="68" y="431"/>
                  </a:cubicBezTo>
                  <a:cubicBezTo>
                    <a:pt x="136" y="321"/>
                    <a:pt x="351" y="245"/>
                    <a:pt x="456" y="208"/>
                  </a:cubicBezTo>
                  <a:cubicBezTo>
                    <a:pt x="561" y="171"/>
                    <a:pt x="541" y="224"/>
                    <a:pt x="698" y="208"/>
                  </a:cubicBezTo>
                  <a:cubicBezTo>
                    <a:pt x="855" y="192"/>
                    <a:pt x="1252" y="0"/>
                    <a:pt x="1396" y="110"/>
                  </a:cubicBezTo>
                  <a:cubicBezTo>
                    <a:pt x="1540" y="220"/>
                    <a:pt x="1535" y="618"/>
                    <a:pt x="1563" y="868"/>
                  </a:cubicBezTo>
                  <a:cubicBezTo>
                    <a:pt x="1591" y="1118"/>
                    <a:pt x="1641" y="1439"/>
                    <a:pt x="1562" y="1609"/>
                  </a:cubicBezTo>
                  <a:cubicBezTo>
                    <a:pt x="1483" y="1779"/>
                    <a:pt x="1215" y="1863"/>
                    <a:pt x="1089" y="1890"/>
                  </a:cubicBezTo>
                  <a:cubicBezTo>
                    <a:pt x="963" y="1917"/>
                    <a:pt x="949" y="1774"/>
                    <a:pt x="805" y="1769"/>
                  </a:cubicBezTo>
                  <a:cubicBezTo>
                    <a:pt x="661" y="1764"/>
                    <a:pt x="351" y="1968"/>
                    <a:pt x="226" y="1862"/>
                  </a:cubicBezTo>
                  <a:cubicBezTo>
                    <a:pt x="101" y="1756"/>
                    <a:pt x="78" y="1444"/>
                    <a:pt x="55" y="1132"/>
                  </a:cubicBezTo>
                </a:path>
              </a:pathLst>
            </a:custGeom>
            <a:noFill/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51" name="250 CuadroTexto"/>
          <p:cNvSpPr txBox="1"/>
          <p:nvPr/>
        </p:nvSpPr>
        <p:spPr>
          <a:xfrm>
            <a:off x="4211960" y="1340768"/>
            <a:ext cx="383622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dirty="0" smtClean="0">
                <a:latin typeface="Comic Sans MS" pitchFamily="66" charset="0"/>
              </a:rPr>
              <a:t>Es más seguro ya que nos vigilan y nos avisan de los posibles peligros.</a:t>
            </a:r>
          </a:p>
        </p:txBody>
      </p:sp>
      <p:grpSp>
        <p:nvGrpSpPr>
          <p:cNvPr id="3273" name="Group 201"/>
          <p:cNvGrpSpPr>
            <a:grpSpLocks/>
          </p:cNvGrpSpPr>
          <p:nvPr/>
        </p:nvGrpSpPr>
        <p:grpSpPr bwMode="auto">
          <a:xfrm>
            <a:off x="3275952" y="3214686"/>
            <a:ext cx="1042987" cy="1155700"/>
            <a:chOff x="2895" y="10263"/>
            <a:chExt cx="811" cy="871"/>
          </a:xfrm>
        </p:grpSpPr>
        <p:sp>
          <p:nvSpPr>
            <p:cNvPr id="3274" name="Freeform 202"/>
            <p:cNvSpPr>
              <a:spLocks/>
            </p:cNvSpPr>
            <p:nvPr/>
          </p:nvSpPr>
          <p:spPr bwMode="auto">
            <a:xfrm>
              <a:off x="2895" y="10957"/>
              <a:ext cx="811" cy="177"/>
            </a:xfrm>
            <a:custGeom>
              <a:avLst/>
              <a:gdLst/>
              <a:ahLst/>
              <a:cxnLst>
                <a:cxn ang="0">
                  <a:pos x="20" y="15"/>
                </a:cxn>
                <a:cxn ang="0">
                  <a:pos x="105" y="154"/>
                </a:cxn>
                <a:cxn ang="0">
                  <a:pos x="543" y="154"/>
                </a:cxn>
                <a:cxn ang="0">
                  <a:pos x="767" y="154"/>
                </a:cxn>
                <a:cxn ang="0">
                  <a:pos x="758" y="63"/>
                </a:cxn>
                <a:cxn ang="0">
                  <a:pos x="451" y="63"/>
                </a:cxn>
                <a:cxn ang="0">
                  <a:pos x="72" y="63"/>
                </a:cxn>
                <a:cxn ang="0">
                  <a:pos x="20" y="15"/>
                </a:cxn>
              </a:cxnLst>
              <a:rect l="0" t="0" r="r" b="b"/>
              <a:pathLst>
                <a:path w="811" h="177">
                  <a:moveTo>
                    <a:pt x="20" y="15"/>
                  </a:moveTo>
                  <a:cubicBezTo>
                    <a:pt x="25" y="30"/>
                    <a:pt x="18" y="131"/>
                    <a:pt x="105" y="154"/>
                  </a:cubicBezTo>
                  <a:cubicBezTo>
                    <a:pt x="192" y="177"/>
                    <a:pt x="433" y="154"/>
                    <a:pt x="543" y="154"/>
                  </a:cubicBezTo>
                  <a:cubicBezTo>
                    <a:pt x="653" y="154"/>
                    <a:pt x="731" y="169"/>
                    <a:pt x="767" y="154"/>
                  </a:cubicBezTo>
                  <a:cubicBezTo>
                    <a:pt x="803" y="139"/>
                    <a:pt x="811" y="78"/>
                    <a:pt x="758" y="63"/>
                  </a:cubicBezTo>
                  <a:cubicBezTo>
                    <a:pt x="705" y="48"/>
                    <a:pt x="565" y="63"/>
                    <a:pt x="451" y="63"/>
                  </a:cubicBezTo>
                  <a:cubicBezTo>
                    <a:pt x="337" y="63"/>
                    <a:pt x="144" y="63"/>
                    <a:pt x="72" y="63"/>
                  </a:cubicBezTo>
                  <a:cubicBezTo>
                    <a:pt x="0" y="63"/>
                    <a:pt x="15" y="0"/>
                    <a:pt x="20" y="15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75" name="Freeform 203"/>
            <p:cNvSpPr>
              <a:spLocks/>
            </p:cNvSpPr>
            <p:nvPr/>
          </p:nvSpPr>
          <p:spPr bwMode="auto">
            <a:xfrm>
              <a:off x="3136" y="10263"/>
              <a:ext cx="559" cy="750"/>
            </a:xfrm>
            <a:custGeom>
              <a:avLst/>
              <a:gdLst/>
              <a:ahLst/>
              <a:cxnLst>
                <a:cxn ang="0">
                  <a:pos x="48" y="694"/>
                </a:cxn>
                <a:cxn ang="0">
                  <a:pos x="48" y="480"/>
                </a:cxn>
                <a:cxn ang="0">
                  <a:pos x="274" y="216"/>
                </a:cxn>
                <a:cxn ang="0">
                  <a:pos x="548" y="23"/>
                </a:cxn>
                <a:cxn ang="0">
                  <a:pos x="339" y="356"/>
                </a:cxn>
                <a:cxn ang="0">
                  <a:pos x="339" y="694"/>
                </a:cxn>
                <a:cxn ang="0">
                  <a:pos x="48" y="694"/>
                </a:cxn>
              </a:cxnLst>
              <a:rect l="0" t="0" r="r" b="b"/>
              <a:pathLst>
                <a:path w="559" h="750">
                  <a:moveTo>
                    <a:pt x="48" y="694"/>
                  </a:moveTo>
                  <a:cubicBezTo>
                    <a:pt x="0" y="658"/>
                    <a:pt x="10" y="560"/>
                    <a:pt x="48" y="480"/>
                  </a:cubicBezTo>
                  <a:cubicBezTo>
                    <a:pt x="86" y="400"/>
                    <a:pt x="191" y="292"/>
                    <a:pt x="274" y="216"/>
                  </a:cubicBezTo>
                  <a:cubicBezTo>
                    <a:pt x="357" y="140"/>
                    <a:pt x="537" y="0"/>
                    <a:pt x="548" y="23"/>
                  </a:cubicBezTo>
                  <a:cubicBezTo>
                    <a:pt x="559" y="46"/>
                    <a:pt x="374" y="244"/>
                    <a:pt x="339" y="356"/>
                  </a:cubicBezTo>
                  <a:cubicBezTo>
                    <a:pt x="304" y="468"/>
                    <a:pt x="386" y="638"/>
                    <a:pt x="339" y="694"/>
                  </a:cubicBezTo>
                  <a:cubicBezTo>
                    <a:pt x="292" y="750"/>
                    <a:pt x="96" y="730"/>
                    <a:pt x="48" y="694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76" name="Freeform 204"/>
            <p:cNvSpPr>
              <a:spLocks/>
            </p:cNvSpPr>
            <p:nvPr/>
          </p:nvSpPr>
          <p:spPr bwMode="auto">
            <a:xfrm>
              <a:off x="3372" y="10263"/>
              <a:ext cx="312" cy="296"/>
            </a:xfrm>
            <a:custGeom>
              <a:avLst/>
              <a:gdLst/>
              <a:ahLst/>
              <a:cxnLst>
                <a:cxn ang="0">
                  <a:pos x="4" y="258"/>
                </a:cxn>
                <a:cxn ang="0">
                  <a:pos x="170" y="85"/>
                </a:cxn>
                <a:cxn ang="0">
                  <a:pos x="308" y="29"/>
                </a:cxn>
                <a:cxn ang="0">
                  <a:pos x="143" y="258"/>
                </a:cxn>
                <a:cxn ang="0">
                  <a:pos x="4" y="258"/>
                </a:cxn>
              </a:cxnLst>
              <a:rect l="0" t="0" r="r" b="b"/>
              <a:pathLst>
                <a:path w="312" h="296">
                  <a:moveTo>
                    <a:pt x="4" y="258"/>
                  </a:moveTo>
                  <a:cubicBezTo>
                    <a:pt x="8" y="229"/>
                    <a:pt x="119" y="123"/>
                    <a:pt x="170" y="85"/>
                  </a:cubicBezTo>
                  <a:cubicBezTo>
                    <a:pt x="221" y="47"/>
                    <a:pt x="312" y="0"/>
                    <a:pt x="308" y="29"/>
                  </a:cubicBezTo>
                  <a:cubicBezTo>
                    <a:pt x="304" y="58"/>
                    <a:pt x="192" y="220"/>
                    <a:pt x="143" y="258"/>
                  </a:cubicBezTo>
                  <a:cubicBezTo>
                    <a:pt x="94" y="296"/>
                    <a:pt x="0" y="287"/>
                    <a:pt x="4" y="258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81" name="Group 134"/>
          <p:cNvGrpSpPr>
            <a:grpSpLocks/>
          </p:cNvGrpSpPr>
          <p:nvPr/>
        </p:nvGrpSpPr>
        <p:grpSpPr bwMode="auto">
          <a:xfrm>
            <a:off x="7306280" y="2716772"/>
            <a:ext cx="857256" cy="642942"/>
            <a:chOff x="1721" y="4968"/>
            <a:chExt cx="2573" cy="1480"/>
          </a:xfrm>
        </p:grpSpPr>
        <p:sp>
          <p:nvSpPr>
            <p:cNvPr id="282" name="Freeform 135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3" name="Freeform 136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4" name="Oval 137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5" name="Freeform 138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6" name="Freeform 139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7" name="Freeform 140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8" name="Freeform 141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89" name="Group 134"/>
          <p:cNvGrpSpPr>
            <a:grpSpLocks/>
          </p:cNvGrpSpPr>
          <p:nvPr/>
        </p:nvGrpSpPr>
        <p:grpSpPr bwMode="auto">
          <a:xfrm>
            <a:off x="2714612" y="2143116"/>
            <a:ext cx="1276360" cy="857256"/>
            <a:chOff x="1721" y="4968"/>
            <a:chExt cx="2573" cy="1480"/>
          </a:xfrm>
        </p:grpSpPr>
        <p:sp>
          <p:nvSpPr>
            <p:cNvPr id="290" name="Freeform 135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1" name="Freeform 136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2" name="Oval 137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3" name="Freeform 138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4" name="Freeform 139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5" name="Freeform 140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6" name="Freeform 141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cxnSp>
        <p:nvCxnSpPr>
          <p:cNvPr id="223" name="222 Conector recto"/>
          <p:cNvCxnSpPr/>
          <p:nvPr/>
        </p:nvCxnSpPr>
        <p:spPr>
          <a:xfrm rot="5400000" flipH="1" flipV="1">
            <a:off x="4394199" y="5106999"/>
            <a:ext cx="1357322" cy="1588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223 Conector recto"/>
          <p:cNvCxnSpPr/>
          <p:nvPr/>
        </p:nvCxnSpPr>
        <p:spPr>
          <a:xfrm flipH="1" flipV="1">
            <a:off x="8677859" y="4869160"/>
            <a:ext cx="38339" cy="1314313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50" name="Group 2"/>
          <p:cNvGrpSpPr>
            <a:grpSpLocks/>
          </p:cNvGrpSpPr>
          <p:nvPr/>
        </p:nvGrpSpPr>
        <p:grpSpPr bwMode="auto">
          <a:xfrm>
            <a:off x="2928926" y="5286388"/>
            <a:ext cx="1058862" cy="695325"/>
            <a:chOff x="1665" y="12835"/>
            <a:chExt cx="1991" cy="1376"/>
          </a:xfrm>
        </p:grpSpPr>
        <p:grpSp>
          <p:nvGrpSpPr>
            <p:cNvPr id="2051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2052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3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4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5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6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7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8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9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60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61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062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3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70" name="Group 141"/>
          <p:cNvGrpSpPr>
            <a:grpSpLocks/>
          </p:cNvGrpSpPr>
          <p:nvPr/>
        </p:nvGrpSpPr>
        <p:grpSpPr bwMode="auto">
          <a:xfrm>
            <a:off x="1116975" y="245332"/>
            <a:ext cx="1492338" cy="1095436"/>
            <a:chOff x="2904" y="8552"/>
            <a:chExt cx="1493" cy="1547"/>
          </a:xfrm>
        </p:grpSpPr>
        <p:sp>
          <p:nvSpPr>
            <p:cNvPr id="271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72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73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74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75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77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78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sp>
        <p:nvSpPr>
          <p:cNvPr id="237" name="236 Forma libre"/>
          <p:cNvSpPr/>
          <p:nvPr/>
        </p:nvSpPr>
        <p:spPr>
          <a:xfrm>
            <a:off x="4471979" y="4370387"/>
            <a:ext cx="600087" cy="538348"/>
          </a:xfrm>
          <a:custGeom>
            <a:avLst/>
            <a:gdLst>
              <a:gd name="connsiteX0" fmla="*/ 2035126 w 2114843"/>
              <a:gd name="connsiteY0" fmla="*/ 0 h 1781908"/>
              <a:gd name="connsiteX1" fmla="*/ 1795975 w 2114843"/>
              <a:gd name="connsiteY1" fmla="*/ 182880 h 1781908"/>
              <a:gd name="connsiteX2" fmla="*/ 825305 w 2114843"/>
              <a:gd name="connsiteY2" fmla="*/ 211016 h 1781908"/>
              <a:gd name="connsiteX3" fmla="*/ 107852 w 2114843"/>
              <a:gd name="connsiteY3" fmla="*/ 168813 h 1781908"/>
              <a:gd name="connsiteX4" fmla="*/ 178191 w 2114843"/>
              <a:gd name="connsiteY4" fmla="*/ 900333 h 1781908"/>
              <a:gd name="connsiteX5" fmla="*/ 135988 w 2114843"/>
              <a:gd name="connsiteY5" fmla="*/ 1294228 h 1781908"/>
              <a:gd name="connsiteX6" fmla="*/ 164123 w 2114843"/>
              <a:gd name="connsiteY6" fmla="*/ 1744394 h 1781908"/>
              <a:gd name="connsiteX7" fmla="*/ 769034 w 2114843"/>
              <a:gd name="connsiteY7" fmla="*/ 1519311 h 1781908"/>
              <a:gd name="connsiteX8" fmla="*/ 1430215 w 2114843"/>
              <a:gd name="connsiteY8" fmla="*/ 1561514 h 1781908"/>
              <a:gd name="connsiteX9" fmla="*/ 1894449 w 2114843"/>
              <a:gd name="connsiteY9" fmla="*/ 1519311 h 1781908"/>
              <a:gd name="connsiteX10" fmla="*/ 2035126 w 2114843"/>
              <a:gd name="connsiteY10" fmla="*/ 1378634 h 1781908"/>
              <a:gd name="connsiteX11" fmla="*/ 2105465 w 2114843"/>
              <a:gd name="connsiteY11" fmla="*/ 225083 h 1781908"/>
              <a:gd name="connsiteX12" fmla="*/ 2091397 w 2114843"/>
              <a:gd name="connsiteY12" fmla="*/ 28136 h 1781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14843" h="1781908">
                <a:moveTo>
                  <a:pt x="2035126" y="0"/>
                </a:moveTo>
                <a:cubicBezTo>
                  <a:pt x="2016369" y="73855"/>
                  <a:pt x="1997612" y="147711"/>
                  <a:pt x="1795975" y="182880"/>
                </a:cubicBezTo>
                <a:cubicBezTo>
                  <a:pt x="1594338" y="218049"/>
                  <a:pt x="1106659" y="213360"/>
                  <a:pt x="825305" y="211016"/>
                </a:cubicBezTo>
                <a:cubicBezTo>
                  <a:pt x="543951" y="208672"/>
                  <a:pt x="215704" y="53927"/>
                  <a:pt x="107852" y="168813"/>
                </a:cubicBezTo>
                <a:cubicBezTo>
                  <a:pt x="0" y="283699"/>
                  <a:pt x="173502" y="712764"/>
                  <a:pt x="178191" y="900333"/>
                </a:cubicBezTo>
                <a:cubicBezTo>
                  <a:pt x="182880" y="1087902"/>
                  <a:pt x="138333" y="1153551"/>
                  <a:pt x="135988" y="1294228"/>
                </a:cubicBezTo>
                <a:cubicBezTo>
                  <a:pt x="133643" y="1434905"/>
                  <a:pt x="58615" y="1706880"/>
                  <a:pt x="164123" y="1744394"/>
                </a:cubicBezTo>
                <a:cubicBezTo>
                  <a:pt x="269631" y="1781908"/>
                  <a:pt x="558019" y="1549791"/>
                  <a:pt x="769034" y="1519311"/>
                </a:cubicBezTo>
                <a:cubicBezTo>
                  <a:pt x="980049" y="1488831"/>
                  <a:pt x="1242646" y="1561514"/>
                  <a:pt x="1430215" y="1561514"/>
                </a:cubicBezTo>
                <a:cubicBezTo>
                  <a:pt x="1617784" y="1561514"/>
                  <a:pt x="1793631" y="1549791"/>
                  <a:pt x="1894449" y="1519311"/>
                </a:cubicBezTo>
                <a:cubicBezTo>
                  <a:pt x="1995268" y="1488831"/>
                  <a:pt x="1999957" y="1594339"/>
                  <a:pt x="2035126" y="1378634"/>
                </a:cubicBezTo>
                <a:cubicBezTo>
                  <a:pt x="2070295" y="1162929"/>
                  <a:pt x="2096087" y="450166"/>
                  <a:pt x="2105465" y="225083"/>
                </a:cubicBezTo>
                <a:cubicBezTo>
                  <a:pt x="2114843" y="0"/>
                  <a:pt x="2103120" y="14068"/>
                  <a:pt x="2091397" y="28136"/>
                </a:cubicBezTo>
              </a:path>
            </a:pathLst>
          </a:custGeom>
          <a:solidFill>
            <a:srgbClr val="FF0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38" name="237 Forma libre"/>
          <p:cNvSpPr/>
          <p:nvPr/>
        </p:nvSpPr>
        <p:spPr>
          <a:xfrm>
            <a:off x="4475969" y="4625750"/>
            <a:ext cx="600087" cy="315418"/>
          </a:xfrm>
          <a:custGeom>
            <a:avLst/>
            <a:gdLst>
              <a:gd name="connsiteX0" fmla="*/ 2035126 w 2114843"/>
              <a:gd name="connsiteY0" fmla="*/ 0 h 1781908"/>
              <a:gd name="connsiteX1" fmla="*/ 1795975 w 2114843"/>
              <a:gd name="connsiteY1" fmla="*/ 182880 h 1781908"/>
              <a:gd name="connsiteX2" fmla="*/ 825305 w 2114843"/>
              <a:gd name="connsiteY2" fmla="*/ 211016 h 1781908"/>
              <a:gd name="connsiteX3" fmla="*/ 107852 w 2114843"/>
              <a:gd name="connsiteY3" fmla="*/ 168813 h 1781908"/>
              <a:gd name="connsiteX4" fmla="*/ 178191 w 2114843"/>
              <a:gd name="connsiteY4" fmla="*/ 900333 h 1781908"/>
              <a:gd name="connsiteX5" fmla="*/ 135988 w 2114843"/>
              <a:gd name="connsiteY5" fmla="*/ 1294228 h 1781908"/>
              <a:gd name="connsiteX6" fmla="*/ 164123 w 2114843"/>
              <a:gd name="connsiteY6" fmla="*/ 1744394 h 1781908"/>
              <a:gd name="connsiteX7" fmla="*/ 769034 w 2114843"/>
              <a:gd name="connsiteY7" fmla="*/ 1519311 h 1781908"/>
              <a:gd name="connsiteX8" fmla="*/ 1430215 w 2114843"/>
              <a:gd name="connsiteY8" fmla="*/ 1561514 h 1781908"/>
              <a:gd name="connsiteX9" fmla="*/ 1894449 w 2114843"/>
              <a:gd name="connsiteY9" fmla="*/ 1519311 h 1781908"/>
              <a:gd name="connsiteX10" fmla="*/ 2035126 w 2114843"/>
              <a:gd name="connsiteY10" fmla="*/ 1378634 h 1781908"/>
              <a:gd name="connsiteX11" fmla="*/ 2105465 w 2114843"/>
              <a:gd name="connsiteY11" fmla="*/ 225083 h 1781908"/>
              <a:gd name="connsiteX12" fmla="*/ 2091397 w 2114843"/>
              <a:gd name="connsiteY12" fmla="*/ 28136 h 1781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14843" h="1781908">
                <a:moveTo>
                  <a:pt x="2035126" y="0"/>
                </a:moveTo>
                <a:cubicBezTo>
                  <a:pt x="2016369" y="73855"/>
                  <a:pt x="1997612" y="147711"/>
                  <a:pt x="1795975" y="182880"/>
                </a:cubicBezTo>
                <a:cubicBezTo>
                  <a:pt x="1594338" y="218049"/>
                  <a:pt x="1106659" y="213360"/>
                  <a:pt x="825305" y="211016"/>
                </a:cubicBezTo>
                <a:cubicBezTo>
                  <a:pt x="543951" y="208672"/>
                  <a:pt x="215704" y="53927"/>
                  <a:pt x="107852" y="168813"/>
                </a:cubicBezTo>
                <a:cubicBezTo>
                  <a:pt x="0" y="283699"/>
                  <a:pt x="173502" y="712764"/>
                  <a:pt x="178191" y="900333"/>
                </a:cubicBezTo>
                <a:cubicBezTo>
                  <a:pt x="182880" y="1087902"/>
                  <a:pt x="138333" y="1153551"/>
                  <a:pt x="135988" y="1294228"/>
                </a:cubicBezTo>
                <a:cubicBezTo>
                  <a:pt x="133643" y="1434905"/>
                  <a:pt x="58615" y="1706880"/>
                  <a:pt x="164123" y="1744394"/>
                </a:cubicBezTo>
                <a:cubicBezTo>
                  <a:pt x="269631" y="1781908"/>
                  <a:pt x="558019" y="1549791"/>
                  <a:pt x="769034" y="1519311"/>
                </a:cubicBezTo>
                <a:cubicBezTo>
                  <a:pt x="980049" y="1488831"/>
                  <a:pt x="1242646" y="1561514"/>
                  <a:pt x="1430215" y="1561514"/>
                </a:cubicBezTo>
                <a:cubicBezTo>
                  <a:pt x="1617784" y="1561514"/>
                  <a:pt x="1793631" y="1549791"/>
                  <a:pt x="1894449" y="1519311"/>
                </a:cubicBezTo>
                <a:cubicBezTo>
                  <a:pt x="1995268" y="1488831"/>
                  <a:pt x="1999957" y="1594339"/>
                  <a:pt x="2035126" y="1378634"/>
                </a:cubicBezTo>
                <a:cubicBezTo>
                  <a:pt x="2070295" y="1162929"/>
                  <a:pt x="2096087" y="450166"/>
                  <a:pt x="2105465" y="225083"/>
                </a:cubicBezTo>
                <a:cubicBezTo>
                  <a:pt x="2114843" y="0"/>
                  <a:pt x="2103120" y="14068"/>
                  <a:pt x="2091397" y="28136"/>
                </a:cubicBezTo>
              </a:path>
            </a:pathLst>
          </a:custGeom>
          <a:solidFill>
            <a:srgbClr val="FFFF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39" name="238 Forma libre"/>
          <p:cNvSpPr/>
          <p:nvPr/>
        </p:nvSpPr>
        <p:spPr>
          <a:xfrm>
            <a:off x="8116111" y="4474828"/>
            <a:ext cx="600087" cy="538348"/>
          </a:xfrm>
          <a:custGeom>
            <a:avLst/>
            <a:gdLst>
              <a:gd name="connsiteX0" fmla="*/ 2035126 w 2114843"/>
              <a:gd name="connsiteY0" fmla="*/ 0 h 1781908"/>
              <a:gd name="connsiteX1" fmla="*/ 1795975 w 2114843"/>
              <a:gd name="connsiteY1" fmla="*/ 182880 h 1781908"/>
              <a:gd name="connsiteX2" fmla="*/ 825305 w 2114843"/>
              <a:gd name="connsiteY2" fmla="*/ 211016 h 1781908"/>
              <a:gd name="connsiteX3" fmla="*/ 107852 w 2114843"/>
              <a:gd name="connsiteY3" fmla="*/ 168813 h 1781908"/>
              <a:gd name="connsiteX4" fmla="*/ 178191 w 2114843"/>
              <a:gd name="connsiteY4" fmla="*/ 900333 h 1781908"/>
              <a:gd name="connsiteX5" fmla="*/ 135988 w 2114843"/>
              <a:gd name="connsiteY5" fmla="*/ 1294228 h 1781908"/>
              <a:gd name="connsiteX6" fmla="*/ 164123 w 2114843"/>
              <a:gd name="connsiteY6" fmla="*/ 1744394 h 1781908"/>
              <a:gd name="connsiteX7" fmla="*/ 769034 w 2114843"/>
              <a:gd name="connsiteY7" fmla="*/ 1519311 h 1781908"/>
              <a:gd name="connsiteX8" fmla="*/ 1430215 w 2114843"/>
              <a:gd name="connsiteY8" fmla="*/ 1561514 h 1781908"/>
              <a:gd name="connsiteX9" fmla="*/ 1894449 w 2114843"/>
              <a:gd name="connsiteY9" fmla="*/ 1519311 h 1781908"/>
              <a:gd name="connsiteX10" fmla="*/ 2035126 w 2114843"/>
              <a:gd name="connsiteY10" fmla="*/ 1378634 h 1781908"/>
              <a:gd name="connsiteX11" fmla="*/ 2105465 w 2114843"/>
              <a:gd name="connsiteY11" fmla="*/ 225083 h 1781908"/>
              <a:gd name="connsiteX12" fmla="*/ 2091397 w 2114843"/>
              <a:gd name="connsiteY12" fmla="*/ 28136 h 1781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14843" h="1781908">
                <a:moveTo>
                  <a:pt x="2035126" y="0"/>
                </a:moveTo>
                <a:cubicBezTo>
                  <a:pt x="2016369" y="73855"/>
                  <a:pt x="1997612" y="147711"/>
                  <a:pt x="1795975" y="182880"/>
                </a:cubicBezTo>
                <a:cubicBezTo>
                  <a:pt x="1594338" y="218049"/>
                  <a:pt x="1106659" y="213360"/>
                  <a:pt x="825305" y="211016"/>
                </a:cubicBezTo>
                <a:cubicBezTo>
                  <a:pt x="543951" y="208672"/>
                  <a:pt x="215704" y="53927"/>
                  <a:pt x="107852" y="168813"/>
                </a:cubicBezTo>
                <a:cubicBezTo>
                  <a:pt x="0" y="283699"/>
                  <a:pt x="173502" y="712764"/>
                  <a:pt x="178191" y="900333"/>
                </a:cubicBezTo>
                <a:cubicBezTo>
                  <a:pt x="182880" y="1087902"/>
                  <a:pt x="138333" y="1153551"/>
                  <a:pt x="135988" y="1294228"/>
                </a:cubicBezTo>
                <a:cubicBezTo>
                  <a:pt x="133643" y="1434905"/>
                  <a:pt x="58615" y="1706880"/>
                  <a:pt x="164123" y="1744394"/>
                </a:cubicBezTo>
                <a:cubicBezTo>
                  <a:pt x="269631" y="1781908"/>
                  <a:pt x="558019" y="1549791"/>
                  <a:pt x="769034" y="1519311"/>
                </a:cubicBezTo>
                <a:cubicBezTo>
                  <a:pt x="980049" y="1488831"/>
                  <a:pt x="1242646" y="1561514"/>
                  <a:pt x="1430215" y="1561514"/>
                </a:cubicBezTo>
                <a:cubicBezTo>
                  <a:pt x="1617784" y="1561514"/>
                  <a:pt x="1793631" y="1549791"/>
                  <a:pt x="1894449" y="1519311"/>
                </a:cubicBezTo>
                <a:cubicBezTo>
                  <a:pt x="1995268" y="1488831"/>
                  <a:pt x="1999957" y="1594339"/>
                  <a:pt x="2035126" y="1378634"/>
                </a:cubicBezTo>
                <a:cubicBezTo>
                  <a:pt x="2070295" y="1162929"/>
                  <a:pt x="2096087" y="450166"/>
                  <a:pt x="2105465" y="225083"/>
                </a:cubicBezTo>
                <a:cubicBezTo>
                  <a:pt x="2114843" y="0"/>
                  <a:pt x="2103120" y="14068"/>
                  <a:pt x="2091397" y="28136"/>
                </a:cubicBezTo>
              </a:path>
            </a:pathLst>
          </a:custGeom>
          <a:solidFill>
            <a:srgbClr val="FF00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40" name="239 Forma libre"/>
          <p:cNvSpPr/>
          <p:nvPr/>
        </p:nvSpPr>
        <p:spPr>
          <a:xfrm>
            <a:off x="8100392" y="4697758"/>
            <a:ext cx="600087" cy="315418"/>
          </a:xfrm>
          <a:custGeom>
            <a:avLst/>
            <a:gdLst>
              <a:gd name="connsiteX0" fmla="*/ 2035126 w 2114843"/>
              <a:gd name="connsiteY0" fmla="*/ 0 h 1781908"/>
              <a:gd name="connsiteX1" fmla="*/ 1795975 w 2114843"/>
              <a:gd name="connsiteY1" fmla="*/ 182880 h 1781908"/>
              <a:gd name="connsiteX2" fmla="*/ 825305 w 2114843"/>
              <a:gd name="connsiteY2" fmla="*/ 211016 h 1781908"/>
              <a:gd name="connsiteX3" fmla="*/ 107852 w 2114843"/>
              <a:gd name="connsiteY3" fmla="*/ 168813 h 1781908"/>
              <a:gd name="connsiteX4" fmla="*/ 178191 w 2114843"/>
              <a:gd name="connsiteY4" fmla="*/ 900333 h 1781908"/>
              <a:gd name="connsiteX5" fmla="*/ 135988 w 2114843"/>
              <a:gd name="connsiteY5" fmla="*/ 1294228 h 1781908"/>
              <a:gd name="connsiteX6" fmla="*/ 164123 w 2114843"/>
              <a:gd name="connsiteY6" fmla="*/ 1744394 h 1781908"/>
              <a:gd name="connsiteX7" fmla="*/ 769034 w 2114843"/>
              <a:gd name="connsiteY7" fmla="*/ 1519311 h 1781908"/>
              <a:gd name="connsiteX8" fmla="*/ 1430215 w 2114843"/>
              <a:gd name="connsiteY8" fmla="*/ 1561514 h 1781908"/>
              <a:gd name="connsiteX9" fmla="*/ 1894449 w 2114843"/>
              <a:gd name="connsiteY9" fmla="*/ 1519311 h 1781908"/>
              <a:gd name="connsiteX10" fmla="*/ 2035126 w 2114843"/>
              <a:gd name="connsiteY10" fmla="*/ 1378634 h 1781908"/>
              <a:gd name="connsiteX11" fmla="*/ 2105465 w 2114843"/>
              <a:gd name="connsiteY11" fmla="*/ 225083 h 1781908"/>
              <a:gd name="connsiteX12" fmla="*/ 2091397 w 2114843"/>
              <a:gd name="connsiteY12" fmla="*/ 28136 h 1781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14843" h="1781908">
                <a:moveTo>
                  <a:pt x="2035126" y="0"/>
                </a:moveTo>
                <a:cubicBezTo>
                  <a:pt x="2016369" y="73855"/>
                  <a:pt x="1997612" y="147711"/>
                  <a:pt x="1795975" y="182880"/>
                </a:cubicBezTo>
                <a:cubicBezTo>
                  <a:pt x="1594338" y="218049"/>
                  <a:pt x="1106659" y="213360"/>
                  <a:pt x="825305" y="211016"/>
                </a:cubicBezTo>
                <a:cubicBezTo>
                  <a:pt x="543951" y="208672"/>
                  <a:pt x="215704" y="53927"/>
                  <a:pt x="107852" y="168813"/>
                </a:cubicBezTo>
                <a:cubicBezTo>
                  <a:pt x="0" y="283699"/>
                  <a:pt x="173502" y="712764"/>
                  <a:pt x="178191" y="900333"/>
                </a:cubicBezTo>
                <a:cubicBezTo>
                  <a:pt x="182880" y="1087902"/>
                  <a:pt x="138333" y="1153551"/>
                  <a:pt x="135988" y="1294228"/>
                </a:cubicBezTo>
                <a:cubicBezTo>
                  <a:pt x="133643" y="1434905"/>
                  <a:pt x="58615" y="1706880"/>
                  <a:pt x="164123" y="1744394"/>
                </a:cubicBezTo>
                <a:cubicBezTo>
                  <a:pt x="269631" y="1781908"/>
                  <a:pt x="558019" y="1549791"/>
                  <a:pt x="769034" y="1519311"/>
                </a:cubicBezTo>
                <a:cubicBezTo>
                  <a:pt x="980049" y="1488831"/>
                  <a:pt x="1242646" y="1561514"/>
                  <a:pt x="1430215" y="1561514"/>
                </a:cubicBezTo>
                <a:cubicBezTo>
                  <a:pt x="1617784" y="1561514"/>
                  <a:pt x="1793631" y="1549791"/>
                  <a:pt x="1894449" y="1519311"/>
                </a:cubicBezTo>
                <a:cubicBezTo>
                  <a:pt x="1995268" y="1488831"/>
                  <a:pt x="1999957" y="1594339"/>
                  <a:pt x="2035126" y="1378634"/>
                </a:cubicBezTo>
                <a:cubicBezTo>
                  <a:pt x="2070295" y="1162929"/>
                  <a:pt x="2096087" y="450166"/>
                  <a:pt x="2105465" y="225083"/>
                </a:cubicBezTo>
                <a:cubicBezTo>
                  <a:pt x="2114843" y="0"/>
                  <a:pt x="2103120" y="14068"/>
                  <a:pt x="2091397" y="28136"/>
                </a:cubicBezTo>
              </a:path>
            </a:pathLst>
          </a:custGeom>
          <a:solidFill>
            <a:srgbClr val="FFFF0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41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42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56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7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58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59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0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1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2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3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4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5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6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7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8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9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79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43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44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7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8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9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0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2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3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4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5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17745430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1643074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7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9" name="128 CuadroTexto"/>
          <p:cNvSpPr txBox="1"/>
          <p:nvPr/>
        </p:nvSpPr>
        <p:spPr>
          <a:xfrm>
            <a:off x="4429124" y="3500438"/>
            <a:ext cx="4285286" cy="646331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¿PUEDO BAÑARME SÓLO/A?</a:t>
            </a:r>
          </a:p>
          <a:p>
            <a:pPr algn="ctr"/>
            <a:endParaRPr lang="es-ES" sz="8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82" name="Group 22"/>
          <p:cNvGrpSpPr>
            <a:grpSpLocks/>
          </p:cNvGrpSpPr>
          <p:nvPr/>
        </p:nvGrpSpPr>
        <p:grpSpPr bwMode="auto">
          <a:xfrm>
            <a:off x="285720" y="2571744"/>
            <a:ext cx="2230443" cy="3143272"/>
            <a:chOff x="2005" y="1576"/>
            <a:chExt cx="2731" cy="3639"/>
          </a:xfrm>
        </p:grpSpPr>
        <p:grpSp>
          <p:nvGrpSpPr>
            <p:cNvPr id="40983" name="Group 23"/>
            <p:cNvGrpSpPr>
              <a:grpSpLocks/>
            </p:cNvGrpSpPr>
            <p:nvPr/>
          </p:nvGrpSpPr>
          <p:grpSpPr bwMode="auto">
            <a:xfrm>
              <a:off x="2005" y="1576"/>
              <a:ext cx="2731" cy="3639"/>
              <a:chOff x="2005" y="1576"/>
              <a:chExt cx="2731" cy="3639"/>
            </a:xfrm>
          </p:grpSpPr>
          <p:sp>
            <p:nvSpPr>
              <p:cNvPr id="40984" name="Freeform 24"/>
              <p:cNvSpPr>
                <a:spLocks/>
              </p:cNvSpPr>
              <p:nvPr/>
            </p:nvSpPr>
            <p:spPr bwMode="auto">
              <a:xfrm rot="655368">
                <a:off x="3842" y="2629"/>
                <a:ext cx="894" cy="696"/>
              </a:xfrm>
              <a:custGeom>
                <a:avLst/>
                <a:gdLst/>
                <a:ahLst/>
                <a:cxnLst>
                  <a:cxn ang="0">
                    <a:pos x="19" y="433"/>
                  </a:cxn>
                  <a:cxn ang="0">
                    <a:pos x="234" y="261"/>
                  </a:cxn>
                  <a:cxn ang="0">
                    <a:pos x="650" y="2"/>
                  </a:cxn>
                  <a:cxn ang="0">
                    <a:pos x="920" y="271"/>
                  </a:cxn>
                  <a:cxn ang="0">
                    <a:pos x="502" y="684"/>
                  </a:cxn>
                  <a:cxn ang="0">
                    <a:pos x="234" y="781"/>
                  </a:cxn>
                  <a:cxn ang="0">
                    <a:pos x="121" y="662"/>
                  </a:cxn>
                  <a:cxn ang="0">
                    <a:pos x="19" y="433"/>
                  </a:cxn>
                </a:cxnLst>
                <a:rect l="0" t="0" r="r" b="b"/>
                <a:pathLst>
                  <a:path w="945" h="785">
                    <a:moveTo>
                      <a:pt x="19" y="433"/>
                    </a:moveTo>
                    <a:cubicBezTo>
                      <a:pt x="38" y="366"/>
                      <a:pt x="129" y="333"/>
                      <a:pt x="234" y="261"/>
                    </a:cubicBezTo>
                    <a:cubicBezTo>
                      <a:pt x="339" y="189"/>
                      <a:pt x="536" y="0"/>
                      <a:pt x="650" y="2"/>
                    </a:cubicBezTo>
                    <a:cubicBezTo>
                      <a:pt x="764" y="4"/>
                      <a:pt x="945" y="157"/>
                      <a:pt x="920" y="271"/>
                    </a:cubicBezTo>
                    <a:cubicBezTo>
                      <a:pt x="895" y="385"/>
                      <a:pt x="616" y="599"/>
                      <a:pt x="502" y="684"/>
                    </a:cubicBezTo>
                    <a:cubicBezTo>
                      <a:pt x="388" y="769"/>
                      <a:pt x="297" y="785"/>
                      <a:pt x="234" y="781"/>
                    </a:cubicBezTo>
                    <a:cubicBezTo>
                      <a:pt x="171" y="777"/>
                      <a:pt x="160" y="724"/>
                      <a:pt x="121" y="662"/>
                    </a:cubicBezTo>
                    <a:cubicBezTo>
                      <a:pt x="82" y="600"/>
                      <a:pt x="0" y="500"/>
                      <a:pt x="19" y="433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985" name="Freeform 25"/>
              <p:cNvSpPr>
                <a:spLocks/>
              </p:cNvSpPr>
              <p:nvPr/>
            </p:nvSpPr>
            <p:spPr bwMode="auto">
              <a:xfrm>
                <a:off x="3349" y="2875"/>
                <a:ext cx="821" cy="981"/>
              </a:xfrm>
              <a:custGeom>
                <a:avLst/>
                <a:gdLst/>
                <a:ahLst/>
                <a:cxnLst>
                  <a:cxn ang="0">
                    <a:pos x="92" y="149"/>
                  </a:cxn>
                  <a:cxn ang="0">
                    <a:pos x="163" y="149"/>
                  </a:cxn>
                  <a:cxn ang="0">
                    <a:pos x="514" y="14"/>
                  </a:cxn>
                  <a:cxn ang="0">
                    <a:pos x="746" y="235"/>
                  </a:cxn>
                  <a:cxn ang="0">
                    <a:pos x="449" y="549"/>
                  </a:cxn>
                  <a:cxn ang="0">
                    <a:pos x="92" y="695"/>
                  </a:cxn>
                  <a:cxn ang="0">
                    <a:pos x="13" y="695"/>
                  </a:cxn>
                  <a:cxn ang="0">
                    <a:pos x="13" y="437"/>
                  </a:cxn>
                  <a:cxn ang="0">
                    <a:pos x="92" y="149"/>
                  </a:cxn>
                </a:cxnLst>
                <a:rect l="0" t="0" r="r" b="b"/>
                <a:pathLst>
                  <a:path w="757" h="738">
                    <a:moveTo>
                      <a:pt x="92" y="149"/>
                    </a:moveTo>
                    <a:cubicBezTo>
                      <a:pt x="117" y="101"/>
                      <a:pt x="93" y="171"/>
                      <a:pt x="163" y="149"/>
                    </a:cubicBezTo>
                    <a:cubicBezTo>
                      <a:pt x="233" y="127"/>
                      <a:pt x="417" y="0"/>
                      <a:pt x="514" y="14"/>
                    </a:cubicBezTo>
                    <a:cubicBezTo>
                      <a:pt x="611" y="28"/>
                      <a:pt x="757" y="146"/>
                      <a:pt x="746" y="235"/>
                    </a:cubicBezTo>
                    <a:cubicBezTo>
                      <a:pt x="735" y="324"/>
                      <a:pt x="558" y="472"/>
                      <a:pt x="449" y="549"/>
                    </a:cubicBezTo>
                    <a:cubicBezTo>
                      <a:pt x="340" y="626"/>
                      <a:pt x="165" y="671"/>
                      <a:pt x="92" y="695"/>
                    </a:cubicBezTo>
                    <a:cubicBezTo>
                      <a:pt x="19" y="719"/>
                      <a:pt x="26" y="738"/>
                      <a:pt x="13" y="695"/>
                    </a:cubicBezTo>
                    <a:cubicBezTo>
                      <a:pt x="0" y="652"/>
                      <a:pt x="0" y="528"/>
                      <a:pt x="13" y="437"/>
                    </a:cubicBezTo>
                    <a:cubicBezTo>
                      <a:pt x="26" y="346"/>
                      <a:pt x="67" y="197"/>
                      <a:pt x="92" y="149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0986" name="Group 26"/>
              <p:cNvGrpSpPr>
                <a:grpSpLocks/>
              </p:cNvGrpSpPr>
              <p:nvPr/>
            </p:nvGrpSpPr>
            <p:grpSpPr bwMode="auto">
              <a:xfrm>
                <a:off x="2204" y="1576"/>
                <a:ext cx="1638" cy="2855"/>
                <a:chOff x="5680" y="1263"/>
                <a:chExt cx="1638" cy="2622"/>
              </a:xfrm>
            </p:grpSpPr>
            <p:grpSp>
              <p:nvGrpSpPr>
                <p:cNvPr id="40987" name="Group 27"/>
                <p:cNvGrpSpPr>
                  <a:grpSpLocks/>
                </p:cNvGrpSpPr>
                <p:nvPr/>
              </p:nvGrpSpPr>
              <p:grpSpPr bwMode="auto">
                <a:xfrm>
                  <a:off x="5750" y="1263"/>
                  <a:ext cx="1568" cy="1463"/>
                  <a:chOff x="3902" y="954"/>
                  <a:chExt cx="1568" cy="1463"/>
                </a:xfrm>
              </p:grpSpPr>
              <p:grpSp>
                <p:nvGrpSpPr>
                  <p:cNvPr id="40988" name="Group 28"/>
                  <p:cNvGrpSpPr>
                    <a:grpSpLocks/>
                  </p:cNvGrpSpPr>
                  <p:nvPr/>
                </p:nvGrpSpPr>
                <p:grpSpPr bwMode="auto">
                  <a:xfrm>
                    <a:off x="3902" y="954"/>
                    <a:ext cx="1568" cy="1463"/>
                    <a:chOff x="2559" y="916"/>
                    <a:chExt cx="1809" cy="1760"/>
                  </a:xfrm>
                </p:grpSpPr>
                <p:sp>
                  <p:nvSpPr>
                    <p:cNvPr id="40989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3967" y="1334"/>
                      <a:ext cx="401" cy="53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8"/>
                        </a:cxn>
                        <a:cxn ang="0">
                          <a:pos x="111" y="16"/>
                        </a:cxn>
                        <a:cxn ang="0">
                          <a:pos x="232" y="25"/>
                        </a:cxn>
                        <a:cxn ang="0">
                          <a:pos x="390" y="169"/>
                        </a:cxn>
                        <a:cxn ang="0">
                          <a:pos x="297" y="390"/>
                        </a:cxn>
                        <a:cxn ang="0">
                          <a:pos x="204" y="462"/>
                        </a:cxn>
                        <a:cxn ang="0">
                          <a:pos x="111" y="517"/>
                        </a:cxn>
                        <a:cxn ang="0">
                          <a:pos x="111" y="330"/>
                        </a:cxn>
                        <a:cxn ang="0">
                          <a:pos x="28" y="169"/>
                        </a:cxn>
                      </a:cxnLst>
                      <a:rect l="0" t="0" r="r" b="b"/>
                      <a:pathLst>
                        <a:path w="401" h="539">
                          <a:moveTo>
                            <a:pt x="0" y="118"/>
                          </a:moveTo>
                          <a:cubicBezTo>
                            <a:pt x="36" y="74"/>
                            <a:pt x="72" y="31"/>
                            <a:pt x="111" y="16"/>
                          </a:cubicBezTo>
                          <a:cubicBezTo>
                            <a:pt x="150" y="1"/>
                            <a:pt x="186" y="0"/>
                            <a:pt x="232" y="25"/>
                          </a:cubicBezTo>
                          <a:cubicBezTo>
                            <a:pt x="278" y="50"/>
                            <a:pt x="379" y="108"/>
                            <a:pt x="390" y="169"/>
                          </a:cubicBezTo>
                          <a:cubicBezTo>
                            <a:pt x="401" y="230"/>
                            <a:pt x="328" y="341"/>
                            <a:pt x="297" y="390"/>
                          </a:cubicBezTo>
                          <a:cubicBezTo>
                            <a:pt x="266" y="439"/>
                            <a:pt x="235" y="441"/>
                            <a:pt x="204" y="462"/>
                          </a:cubicBezTo>
                          <a:cubicBezTo>
                            <a:pt x="173" y="483"/>
                            <a:pt x="126" y="539"/>
                            <a:pt x="111" y="517"/>
                          </a:cubicBezTo>
                          <a:cubicBezTo>
                            <a:pt x="96" y="495"/>
                            <a:pt x="125" y="388"/>
                            <a:pt x="111" y="330"/>
                          </a:cubicBezTo>
                          <a:cubicBezTo>
                            <a:pt x="97" y="272"/>
                            <a:pt x="43" y="204"/>
                            <a:pt x="28" y="169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0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648" y="1189"/>
                      <a:ext cx="1495" cy="1487"/>
                    </a:xfrm>
                    <a:prstGeom prst="ellipse">
                      <a:avLst/>
                    </a:pr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1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3059" y="916"/>
                      <a:ext cx="806" cy="696"/>
                    </a:xfrm>
                    <a:custGeom>
                      <a:avLst/>
                      <a:gdLst/>
                      <a:ahLst/>
                      <a:cxnLst>
                        <a:cxn ang="0">
                          <a:pos x="48" y="626"/>
                        </a:cxn>
                        <a:cxn ang="0">
                          <a:pos x="346" y="570"/>
                        </a:cxn>
                        <a:cxn ang="0">
                          <a:pos x="615" y="682"/>
                        </a:cxn>
                        <a:cxn ang="0">
                          <a:pos x="699" y="487"/>
                        </a:cxn>
                        <a:cxn ang="0">
                          <a:pos x="717" y="217"/>
                        </a:cxn>
                        <a:cxn ang="0">
                          <a:pos x="587" y="59"/>
                        </a:cxn>
                        <a:cxn ang="0">
                          <a:pos x="364" y="4"/>
                        </a:cxn>
                        <a:cxn ang="0">
                          <a:pos x="206" y="32"/>
                        </a:cxn>
                        <a:cxn ang="0">
                          <a:pos x="95" y="134"/>
                        </a:cxn>
                        <a:cxn ang="0">
                          <a:pos x="76" y="273"/>
                        </a:cxn>
                        <a:cxn ang="0">
                          <a:pos x="58" y="450"/>
                        </a:cxn>
                        <a:cxn ang="0">
                          <a:pos x="48" y="626"/>
                        </a:cxn>
                      </a:cxnLst>
                      <a:rect l="0" t="0" r="r" b="b"/>
                      <a:pathLst>
                        <a:path w="736" h="696">
                          <a:moveTo>
                            <a:pt x="48" y="626"/>
                          </a:moveTo>
                          <a:cubicBezTo>
                            <a:pt x="96" y="646"/>
                            <a:pt x="251" y="561"/>
                            <a:pt x="346" y="570"/>
                          </a:cubicBezTo>
                          <a:cubicBezTo>
                            <a:pt x="441" y="579"/>
                            <a:pt x="556" y="696"/>
                            <a:pt x="615" y="682"/>
                          </a:cubicBezTo>
                          <a:cubicBezTo>
                            <a:pt x="674" y="668"/>
                            <a:pt x="682" y="564"/>
                            <a:pt x="699" y="487"/>
                          </a:cubicBezTo>
                          <a:cubicBezTo>
                            <a:pt x="716" y="410"/>
                            <a:pt x="736" y="288"/>
                            <a:pt x="717" y="217"/>
                          </a:cubicBezTo>
                          <a:cubicBezTo>
                            <a:pt x="698" y="146"/>
                            <a:pt x="646" y="94"/>
                            <a:pt x="587" y="59"/>
                          </a:cubicBezTo>
                          <a:cubicBezTo>
                            <a:pt x="528" y="24"/>
                            <a:pt x="427" y="8"/>
                            <a:pt x="364" y="4"/>
                          </a:cubicBezTo>
                          <a:cubicBezTo>
                            <a:pt x="301" y="0"/>
                            <a:pt x="251" y="10"/>
                            <a:pt x="206" y="32"/>
                          </a:cubicBezTo>
                          <a:cubicBezTo>
                            <a:pt x="161" y="54"/>
                            <a:pt x="117" y="94"/>
                            <a:pt x="95" y="134"/>
                          </a:cubicBezTo>
                          <a:cubicBezTo>
                            <a:pt x="73" y="174"/>
                            <a:pt x="82" y="220"/>
                            <a:pt x="76" y="273"/>
                          </a:cubicBezTo>
                          <a:cubicBezTo>
                            <a:pt x="70" y="326"/>
                            <a:pt x="64" y="390"/>
                            <a:pt x="58" y="450"/>
                          </a:cubicBezTo>
                          <a:cubicBezTo>
                            <a:pt x="52" y="510"/>
                            <a:pt x="0" y="606"/>
                            <a:pt x="48" y="626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2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73" y="1960"/>
                      <a:ext cx="780" cy="669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3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3149" y="1998"/>
                      <a:ext cx="372" cy="469"/>
                    </a:xfrm>
                    <a:custGeom>
                      <a:avLst/>
                      <a:gdLst/>
                      <a:ahLst/>
                      <a:cxnLst>
                        <a:cxn ang="0">
                          <a:pos x="372" y="399"/>
                        </a:cxn>
                        <a:cxn ang="0">
                          <a:pos x="251" y="464"/>
                        </a:cxn>
                        <a:cxn ang="0">
                          <a:pos x="168" y="390"/>
                        </a:cxn>
                        <a:cxn ang="0">
                          <a:pos x="168" y="241"/>
                        </a:cxn>
                        <a:cxn ang="0">
                          <a:pos x="307" y="195"/>
                        </a:cxn>
                        <a:cxn ang="0">
                          <a:pos x="344" y="129"/>
                        </a:cxn>
                        <a:cxn ang="0">
                          <a:pos x="326" y="37"/>
                        </a:cxn>
                        <a:cxn ang="0">
                          <a:pos x="233" y="9"/>
                        </a:cxn>
                        <a:cxn ang="0">
                          <a:pos x="103" y="18"/>
                        </a:cxn>
                        <a:cxn ang="0">
                          <a:pos x="19" y="120"/>
                        </a:cxn>
                        <a:cxn ang="0">
                          <a:pos x="121" y="204"/>
                        </a:cxn>
                        <a:cxn ang="0">
                          <a:pos x="158" y="427"/>
                        </a:cxn>
                        <a:cxn ang="0">
                          <a:pos x="56" y="455"/>
                        </a:cxn>
                        <a:cxn ang="0">
                          <a:pos x="0" y="362"/>
                        </a:cxn>
                      </a:cxnLst>
                      <a:rect l="0" t="0" r="r" b="b"/>
                      <a:pathLst>
                        <a:path w="372" h="469">
                          <a:moveTo>
                            <a:pt x="372" y="399"/>
                          </a:moveTo>
                          <a:cubicBezTo>
                            <a:pt x="328" y="432"/>
                            <a:pt x="285" y="466"/>
                            <a:pt x="251" y="464"/>
                          </a:cubicBezTo>
                          <a:cubicBezTo>
                            <a:pt x="217" y="462"/>
                            <a:pt x="182" y="427"/>
                            <a:pt x="168" y="390"/>
                          </a:cubicBezTo>
                          <a:cubicBezTo>
                            <a:pt x="154" y="353"/>
                            <a:pt x="145" y="274"/>
                            <a:pt x="168" y="241"/>
                          </a:cubicBezTo>
                          <a:cubicBezTo>
                            <a:pt x="191" y="208"/>
                            <a:pt x="278" y="214"/>
                            <a:pt x="307" y="195"/>
                          </a:cubicBezTo>
                          <a:cubicBezTo>
                            <a:pt x="336" y="176"/>
                            <a:pt x="341" y="155"/>
                            <a:pt x="344" y="129"/>
                          </a:cubicBezTo>
                          <a:cubicBezTo>
                            <a:pt x="347" y="103"/>
                            <a:pt x="344" y="57"/>
                            <a:pt x="326" y="37"/>
                          </a:cubicBezTo>
                          <a:cubicBezTo>
                            <a:pt x="308" y="17"/>
                            <a:pt x="270" y="12"/>
                            <a:pt x="233" y="9"/>
                          </a:cubicBezTo>
                          <a:cubicBezTo>
                            <a:pt x="196" y="6"/>
                            <a:pt x="139" y="0"/>
                            <a:pt x="103" y="18"/>
                          </a:cubicBezTo>
                          <a:cubicBezTo>
                            <a:pt x="67" y="36"/>
                            <a:pt x="16" y="89"/>
                            <a:pt x="19" y="120"/>
                          </a:cubicBezTo>
                          <a:cubicBezTo>
                            <a:pt x="22" y="151"/>
                            <a:pt x="98" y="153"/>
                            <a:pt x="121" y="204"/>
                          </a:cubicBezTo>
                          <a:cubicBezTo>
                            <a:pt x="144" y="255"/>
                            <a:pt x="169" y="385"/>
                            <a:pt x="158" y="427"/>
                          </a:cubicBezTo>
                          <a:cubicBezTo>
                            <a:pt x="147" y="469"/>
                            <a:pt x="82" y="466"/>
                            <a:pt x="56" y="455"/>
                          </a:cubicBezTo>
                          <a:cubicBezTo>
                            <a:pt x="30" y="444"/>
                            <a:pt x="15" y="403"/>
                            <a:pt x="0" y="362"/>
                          </a:cubicBezTo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4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3027" y="1765"/>
                      <a:ext cx="259" cy="241"/>
                    </a:xfrm>
                    <a:custGeom>
                      <a:avLst/>
                      <a:gdLst/>
                      <a:ahLst/>
                      <a:cxnLst>
                        <a:cxn ang="0">
                          <a:pos x="122" y="233"/>
                        </a:cxn>
                        <a:cxn ang="0">
                          <a:pos x="234" y="195"/>
                        </a:cxn>
                        <a:cxn ang="0">
                          <a:pos x="225" y="28"/>
                        </a:cxn>
                        <a:cxn ang="0">
                          <a:pos x="32" y="28"/>
                        </a:cxn>
                        <a:cxn ang="0">
                          <a:pos x="32" y="149"/>
                        </a:cxn>
                        <a:cxn ang="0">
                          <a:pos x="122" y="233"/>
                        </a:cxn>
                      </a:cxnLst>
                      <a:rect l="0" t="0" r="r" b="b"/>
                      <a:pathLst>
                        <a:path w="259" h="241">
                          <a:moveTo>
                            <a:pt x="122" y="233"/>
                          </a:moveTo>
                          <a:cubicBezTo>
                            <a:pt x="156" y="241"/>
                            <a:pt x="217" y="229"/>
                            <a:pt x="234" y="195"/>
                          </a:cubicBezTo>
                          <a:cubicBezTo>
                            <a:pt x="251" y="161"/>
                            <a:pt x="259" y="56"/>
                            <a:pt x="225" y="28"/>
                          </a:cubicBezTo>
                          <a:cubicBezTo>
                            <a:pt x="191" y="0"/>
                            <a:pt x="64" y="8"/>
                            <a:pt x="32" y="28"/>
                          </a:cubicBezTo>
                          <a:cubicBezTo>
                            <a:pt x="0" y="48"/>
                            <a:pt x="17" y="115"/>
                            <a:pt x="32" y="149"/>
                          </a:cubicBezTo>
                          <a:cubicBezTo>
                            <a:pt x="47" y="183"/>
                            <a:pt x="88" y="225"/>
                            <a:pt x="122" y="233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5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2559" y="1189"/>
                      <a:ext cx="414" cy="584"/>
                    </a:xfrm>
                    <a:custGeom>
                      <a:avLst/>
                      <a:gdLst/>
                      <a:ahLst/>
                      <a:cxnLst>
                        <a:cxn ang="0">
                          <a:pos x="518" y="212"/>
                        </a:cxn>
                        <a:cxn ang="0">
                          <a:pos x="323" y="449"/>
                        </a:cxn>
                        <a:cxn ang="0">
                          <a:pos x="193" y="602"/>
                        </a:cxn>
                        <a:cxn ang="0">
                          <a:pos x="26" y="398"/>
                        </a:cxn>
                        <a:cxn ang="0">
                          <a:pos x="35" y="184"/>
                        </a:cxn>
                        <a:cxn ang="0">
                          <a:pos x="193" y="26"/>
                        </a:cxn>
                        <a:cxn ang="0">
                          <a:pos x="360" y="26"/>
                        </a:cxn>
                        <a:cxn ang="0">
                          <a:pos x="518" y="119"/>
                        </a:cxn>
                      </a:cxnLst>
                      <a:rect l="0" t="0" r="r" b="b"/>
                      <a:pathLst>
                        <a:path w="518" h="610">
                          <a:moveTo>
                            <a:pt x="518" y="212"/>
                          </a:moveTo>
                          <a:cubicBezTo>
                            <a:pt x="447" y="298"/>
                            <a:pt x="377" y="384"/>
                            <a:pt x="323" y="449"/>
                          </a:cubicBezTo>
                          <a:cubicBezTo>
                            <a:pt x="269" y="514"/>
                            <a:pt x="242" y="610"/>
                            <a:pt x="193" y="602"/>
                          </a:cubicBezTo>
                          <a:cubicBezTo>
                            <a:pt x="144" y="594"/>
                            <a:pt x="52" y="468"/>
                            <a:pt x="26" y="398"/>
                          </a:cubicBezTo>
                          <a:cubicBezTo>
                            <a:pt x="0" y="328"/>
                            <a:pt x="7" y="246"/>
                            <a:pt x="35" y="184"/>
                          </a:cubicBezTo>
                          <a:cubicBezTo>
                            <a:pt x="63" y="122"/>
                            <a:pt x="139" y="52"/>
                            <a:pt x="193" y="26"/>
                          </a:cubicBezTo>
                          <a:cubicBezTo>
                            <a:pt x="247" y="0"/>
                            <a:pt x="306" y="11"/>
                            <a:pt x="360" y="26"/>
                          </a:cubicBezTo>
                          <a:cubicBezTo>
                            <a:pt x="414" y="41"/>
                            <a:pt x="492" y="96"/>
                            <a:pt x="518" y="119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6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2703" y="1334"/>
                      <a:ext cx="166" cy="278"/>
                    </a:xfrm>
                    <a:custGeom>
                      <a:avLst/>
                      <a:gdLst/>
                      <a:ahLst/>
                      <a:cxnLst>
                        <a:cxn ang="0">
                          <a:pos x="220" y="109"/>
                        </a:cxn>
                        <a:cxn ang="0">
                          <a:pos x="183" y="13"/>
                        </a:cxn>
                        <a:cxn ang="0">
                          <a:pos x="90" y="32"/>
                        </a:cxn>
                        <a:cxn ang="0">
                          <a:pos x="25" y="162"/>
                        </a:cxn>
                        <a:cxn ang="0">
                          <a:pos x="25" y="317"/>
                        </a:cxn>
                        <a:cxn ang="0">
                          <a:pos x="220" y="109"/>
                        </a:cxn>
                      </a:cxnLst>
                      <a:rect l="0" t="0" r="r" b="b"/>
                      <a:pathLst>
                        <a:path w="246" h="326">
                          <a:moveTo>
                            <a:pt x="220" y="109"/>
                          </a:moveTo>
                          <a:cubicBezTo>
                            <a:pt x="246" y="58"/>
                            <a:pt x="205" y="26"/>
                            <a:pt x="183" y="13"/>
                          </a:cubicBezTo>
                          <a:cubicBezTo>
                            <a:pt x="161" y="0"/>
                            <a:pt x="116" y="7"/>
                            <a:pt x="90" y="32"/>
                          </a:cubicBezTo>
                          <a:cubicBezTo>
                            <a:pt x="64" y="57"/>
                            <a:pt x="36" y="115"/>
                            <a:pt x="25" y="162"/>
                          </a:cubicBezTo>
                          <a:cubicBezTo>
                            <a:pt x="14" y="209"/>
                            <a:pt x="0" y="326"/>
                            <a:pt x="25" y="317"/>
                          </a:cubicBezTo>
                          <a:cubicBezTo>
                            <a:pt x="50" y="308"/>
                            <a:pt x="194" y="160"/>
                            <a:pt x="220" y="109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7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4058" y="1490"/>
                      <a:ext cx="156" cy="161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2"/>
                        </a:cxn>
                        <a:cxn ang="0">
                          <a:pos x="141" y="134"/>
                        </a:cxn>
                        <a:cxn ang="0">
                          <a:pos x="113" y="20"/>
                        </a:cxn>
                        <a:cxn ang="0">
                          <a:pos x="20" y="20"/>
                        </a:cxn>
                        <a:cxn ang="0">
                          <a:pos x="20" y="142"/>
                        </a:cxn>
                      </a:cxnLst>
                      <a:rect l="0" t="0" r="r" b="b"/>
                      <a:pathLst>
                        <a:path w="156" h="161">
                          <a:moveTo>
                            <a:pt x="20" y="142"/>
                          </a:moveTo>
                          <a:cubicBezTo>
                            <a:pt x="40" y="161"/>
                            <a:pt x="126" y="154"/>
                            <a:pt x="141" y="134"/>
                          </a:cubicBezTo>
                          <a:cubicBezTo>
                            <a:pt x="156" y="114"/>
                            <a:pt x="133" y="39"/>
                            <a:pt x="113" y="20"/>
                          </a:cubicBezTo>
                          <a:cubicBezTo>
                            <a:pt x="93" y="1"/>
                            <a:pt x="35" y="0"/>
                            <a:pt x="20" y="20"/>
                          </a:cubicBezTo>
                          <a:cubicBezTo>
                            <a:pt x="5" y="40"/>
                            <a:pt x="0" y="123"/>
                            <a:pt x="20" y="142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8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3059" y="1282"/>
                      <a:ext cx="806" cy="369"/>
                    </a:xfrm>
                    <a:custGeom>
                      <a:avLst/>
                      <a:gdLst/>
                      <a:ahLst/>
                      <a:cxnLst>
                        <a:cxn ang="0">
                          <a:pos x="118" y="29"/>
                        </a:cxn>
                        <a:cxn ang="0">
                          <a:pos x="369" y="20"/>
                        </a:cxn>
                        <a:cxn ang="0">
                          <a:pos x="527" y="29"/>
                        </a:cxn>
                        <a:cxn ang="0">
                          <a:pos x="778" y="94"/>
                        </a:cxn>
                        <a:cxn ang="0">
                          <a:pos x="694" y="387"/>
                        </a:cxn>
                        <a:cxn ang="0">
                          <a:pos x="443" y="326"/>
                        </a:cxn>
                        <a:cxn ang="0">
                          <a:pos x="295" y="326"/>
                        </a:cxn>
                        <a:cxn ang="0">
                          <a:pos x="42" y="387"/>
                        </a:cxn>
                        <a:cxn ang="0">
                          <a:pos x="42" y="196"/>
                        </a:cxn>
                        <a:cxn ang="0">
                          <a:pos x="118" y="29"/>
                        </a:cxn>
                      </a:cxnLst>
                      <a:rect l="0" t="0" r="r" b="b"/>
                      <a:pathLst>
                        <a:path w="806" h="426">
                          <a:moveTo>
                            <a:pt x="118" y="29"/>
                          </a:moveTo>
                          <a:cubicBezTo>
                            <a:pt x="172" y="0"/>
                            <a:pt x="301" y="20"/>
                            <a:pt x="369" y="20"/>
                          </a:cubicBezTo>
                          <a:cubicBezTo>
                            <a:pt x="437" y="20"/>
                            <a:pt x="459" y="17"/>
                            <a:pt x="527" y="29"/>
                          </a:cubicBezTo>
                          <a:cubicBezTo>
                            <a:pt x="595" y="41"/>
                            <a:pt x="750" y="34"/>
                            <a:pt x="778" y="94"/>
                          </a:cubicBezTo>
                          <a:cubicBezTo>
                            <a:pt x="806" y="154"/>
                            <a:pt x="750" y="348"/>
                            <a:pt x="694" y="387"/>
                          </a:cubicBezTo>
                          <a:cubicBezTo>
                            <a:pt x="638" y="426"/>
                            <a:pt x="509" y="336"/>
                            <a:pt x="443" y="326"/>
                          </a:cubicBezTo>
                          <a:cubicBezTo>
                            <a:pt x="377" y="316"/>
                            <a:pt x="362" y="316"/>
                            <a:pt x="295" y="326"/>
                          </a:cubicBezTo>
                          <a:cubicBezTo>
                            <a:pt x="228" y="336"/>
                            <a:pt x="84" y="409"/>
                            <a:pt x="42" y="387"/>
                          </a:cubicBezTo>
                          <a:cubicBezTo>
                            <a:pt x="0" y="365"/>
                            <a:pt x="32" y="257"/>
                            <a:pt x="42" y="196"/>
                          </a:cubicBezTo>
                          <a:cubicBezTo>
                            <a:pt x="52" y="135"/>
                            <a:pt x="64" y="58"/>
                            <a:pt x="118" y="29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9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3510" y="1764"/>
                      <a:ext cx="214" cy="242"/>
                    </a:xfrm>
                    <a:custGeom>
                      <a:avLst/>
                      <a:gdLst/>
                      <a:ahLst/>
                      <a:cxnLst>
                        <a:cxn ang="0">
                          <a:pos x="11" y="196"/>
                        </a:cxn>
                        <a:cxn ang="0">
                          <a:pos x="11" y="109"/>
                        </a:cxn>
                        <a:cxn ang="0">
                          <a:pos x="76" y="9"/>
                        </a:cxn>
                        <a:cxn ang="0">
                          <a:pos x="197" y="57"/>
                        </a:cxn>
                        <a:cxn ang="0">
                          <a:pos x="178" y="196"/>
                        </a:cxn>
                        <a:cxn ang="0">
                          <a:pos x="57" y="242"/>
                        </a:cxn>
                      </a:cxnLst>
                      <a:rect l="0" t="0" r="r" b="b"/>
                      <a:pathLst>
                        <a:path w="214" h="242">
                          <a:moveTo>
                            <a:pt x="11" y="196"/>
                          </a:moveTo>
                          <a:cubicBezTo>
                            <a:pt x="5" y="168"/>
                            <a:pt x="0" y="140"/>
                            <a:pt x="11" y="109"/>
                          </a:cubicBezTo>
                          <a:cubicBezTo>
                            <a:pt x="22" y="78"/>
                            <a:pt x="45" y="18"/>
                            <a:pt x="76" y="9"/>
                          </a:cubicBezTo>
                          <a:cubicBezTo>
                            <a:pt x="107" y="0"/>
                            <a:pt x="180" y="26"/>
                            <a:pt x="197" y="57"/>
                          </a:cubicBezTo>
                          <a:cubicBezTo>
                            <a:pt x="214" y="88"/>
                            <a:pt x="201" y="165"/>
                            <a:pt x="178" y="196"/>
                          </a:cubicBezTo>
                          <a:cubicBezTo>
                            <a:pt x="155" y="227"/>
                            <a:pt x="85" y="236"/>
                            <a:pt x="57" y="242"/>
                          </a:cubicBezTo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41000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4395" y="954"/>
                    <a:ext cx="593" cy="411"/>
                    <a:chOff x="2752" y="836"/>
                    <a:chExt cx="1126" cy="892"/>
                  </a:xfrm>
                </p:grpSpPr>
                <p:grpSp>
                  <p:nvGrpSpPr>
                    <p:cNvPr id="41001" name="Group 4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67" y="836"/>
                      <a:ext cx="811" cy="892"/>
                      <a:chOff x="9425" y="7692"/>
                      <a:chExt cx="1859" cy="2188"/>
                    </a:xfrm>
                  </p:grpSpPr>
                  <p:sp>
                    <p:nvSpPr>
                      <p:cNvPr id="41002" name="Oval 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252"/>
                        <a:ext cx="1386" cy="1335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3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707" y="8510"/>
                        <a:ext cx="838" cy="864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4" name="Oval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06" y="8743"/>
                        <a:ext cx="213" cy="276"/>
                      </a:xfrm>
                      <a:prstGeom prst="ellipse">
                        <a:avLst/>
                      </a:pr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5" name="Oval 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8933"/>
                        <a:ext cx="71" cy="78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6" name="Freeform 4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72" y="8755"/>
                        <a:ext cx="186" cy="38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20"/>
                          </a:cxn>
                          <a:cxn ang="0">
                            <a:pos x="122" y="229"/>
                          </a:cxn>
                          <a:cxn ang="0">
                            <a:pos x="186" y="4"/>
                          </a:cxn>
                          <a:cxn ang="0">
                            <a:pos x="236" y="253"/>
                          </a:cxn>
                          <a:cxn ang="0">
                            <a:pos x="122" y="418"/>
                          </a:cxn>
                          <a:cxn ang="0">
                            <a:pos x="0" y="320"/>
                          </a:cxn>
                        </a:cxnLst>
                        <a:rect l="0" t="0" r="r" b="b"/>
                        <a:pathLst>
                          <a:path w="247" h="433">
                            <a:moveTo>
                              <a:pt x="0" y="320"/>
                            </a:moveTo>
                            <a:cubicBezTo>
                              <a:pt x="0" y="289"/>
                              <a:pt x="91" y="282"/>
                              <a:pt x="122" y="229"/>
                            </a:cubicBezTo>
                            <a:cubicBezTo>
                              <a:pt x="153" y="176"/>
                              <a:pt x="167" y="0"/>
                              <a:pt x="186" y="4"/>
                            </a:cubicBezTo>
                            <a:cubicBezTo>
                              <a:pt x="205" y="8"/>
                              <a:pt x="247" y="184"/>
                              <a:pt x="236" y="253"/>
                            </a:cubicBezTo>
                            <a:cubicBezTo>
                              <a:pt x="225" y="322"/>
                              <a:pt x="154" y="403"/>
                              <a:pt x="122" y="418"/>
                            </a:cubicBezTo>
                            <a:cubicBezTo>
                              <a:pt x="90" y="433"/>
                              <a:pt x="0" y="351"/>
                              <a:pt x="0" y="320"/>
                            </a:cubicBezTo>
                            <a:close/>
                          </a:path>
                        </a:pathLst>
                      </a:cu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7" name="Freeform 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82" y="8578"/>
                        <a:ext cx="1602" cy="88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1" y="239"/>
                          </a:cxn>
                          <a:cxn ang="0">
                            <a:pos x="277" y="403"/>
                          </a:cxn>
                          <a:cxn ang="0">
                            <a:pos x="444" y="496"/>
                          </a:cxn>
                          <a:cxn ang="0">
                            <a:pos x="490" y="566"/>
                          </a:cxn>
                          <a:cxn ang="0">
                            <a:pos x="677" y="703"/>
                          </a:cxn>
                          <a:cxn ang="0">
                            <a:pos x="1144" y="463"/>
                          </a:cxn>
                          <a:cxn ang="0">
                            <a:pos x="1481" y="47"/>
                          </a:cxn>
                          <a:cxn ang="0">
                            <a:pos x="1602" y="183"/>
                          </a:cxn>
                          <a:cxn ang="0">
                            <a:pos x="1481" y="345"/>
                          </a:cxn>
                          <a:cxn ang="0">
                            <a:pos x="1058" y="760"/>
                          </a:cxn>
                          <a:cxn ang="0">
                            <a:pos x="764" y="870"/>
                          </a:cxn>
                          <a:cxn ang="0">
                            <a:pos x="444" y="703"/>
                          </a:cxn>
                          <a:cxn ang="0">
                            <a:pos x="231" y="463"/>
                          </a:cxn>
                          <a:cxn ang="0">
                            <a:pos x="25" y="345"/>
                          </a:cxn>
                          <a:cxn ang="0">
                            <a:pos x="91" y="239"/>
                          </a:cxn>
                        </a:cxnLst>
                        <a:rect l="0" t="0" r="r" b="b"/>
                        <a:pathLst>
                          <a:path w="1602" h="880">
                            <a:moveTo>
                              <a:pt x="91" y="239"/>
                            </a:moveTo>
                            <a:cubicBezTo>
                              <a:pt x="133" y="249"/>
                              <a:pt x="218" y="360"/>
                              <a:pt x="277" y="403"/>
                            </a:cubicBezTo>
                            <a:cubicBezTo>
                              <a:pt x="336" y="446"/>
                              <a:pt x="408" y="469"/>
                              <a:pt x="444" y="496"/>
                            </a:cubicBezTo>
                            <a:cubicBezTo>
                              <a:pt x="480" y="523"/>
                              <a:pt x="451" y="532"/>
                              <a:pt x="490" y="566"/>
                            </a:cubicBezTo>
                            <a:cubicBezTo>
                              <a:pt x="529" y="600"/>
                              <a:pt x="568" y="720"/>
                              <a:pt x="677" y="703"/>
                            </a:cubicBezTo>
                            <a:cubicBezTo>
                              <a:pt x="786" y="686"/>
                              <a:pt x="1010" y="572"/>
                              <a:pt x="1144" y="463"/>
                            </a:cubicBezTo>
                            <a:cubicBezTo>
                              <a:pt x="1278" y="354"/>
                              <a:pt x="1405" y="94"/>
                              <a:pt x="1481" y="47"/>
                            </a:cubicBezTo>
                            <a:cubicBezTo>
                              <a:pt x="1557" y="0"/>
                              <a:pt x="1602" y="133"/>
                              <a:pt x="1602" y="183"/>
                            </a:cubicBezTo>
                            <a:cubicBezTo>
                              <a:pt x="1602" y="233"/>
                              <a:pt x="1572" y="249"/>
                              <a:pt x="1481" y="345"/>
                            </a:cubicBezTo>
                            <a:cubicBezTo>
                              <a:pt x="1390" y="441"/>
                              <a:pt x="1178" y="672"/>
                              <a:pt x="1058" y="760"/>
                            </a:cubicBezTo>
                            <a:cubicBezTo>
                              <a:pt x="938" y="848"/>
                              <a:pt x="866" y="880"/>
                              <a:pt x="764" y="870"/>
                            </a:cubicBezTo>
                            <a:cubicBezTo>
                              <a:pt x="662" y="860"/>
                              <a:pt x="533" y="771"/>
                              <a:pt x="444" y="703"/>
                            </a:cubicBezTo>
                            <a:cubicBezTo>
                              <a:pt x="355" y="635"/>
                              <a:pt x="301" y="523"/>
                              <a:pt x="231" y="463"/>
                            </a:cubicBezTo>
                            <a:cubicBezTo>
                              <a:pt x="161" y="403"/>
                              <a:pt x="50" y="382"/>
                              <a:pt x="25" y="345"/>
                            </a:cubicBezTo>
                            <a:cubicBezTo>
                              <a:pt x="0" y="308"/>
                              <a:pt x="49" y="229"/>
                              <a:pt x="91" y="239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8" name="Freeform 4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92" y="8933"/>
                        <a:ext cx="1518" cy="65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5" y="7"/>
                          </a:cxn>
                          <a:cxn ang="0">
                            <a:pos x="156" y="137"/>
                          </a:cxn>
                          <a:cxn ang="0">
                            <a:pos x="434" y="386"/>
                          </a:cxn>
                          <a:cxn ang="0">
                            <a:pos x="769" y="497"/>
                          </a:cxn>
                          <a:cxn ang="0">
                            <a:pos x="936" y="497"/>
                          </a:cxn>
                          <a:cxn ang="0">
                            <a:pos x="1447" y="97"/>
                          </a:cxn>
                          <a:cxn ang="0">
                            <a:pos x="1361" y="221"/>
                          </a:cxn>
                          <a:cxn ang="0">
                            <a:pos x="1119" y="543"/>
                          </a:cxn>
                          <a:cxn ang="0">
                            <a:pos x="853" y="654"/>
                          </a:cxn>
                          <a:cxn ang="0">
                            <a:pos x="527" y="543"/>
                          </a:cxn>
                          <a:cxn ang="0">
                            <a:pos x="239" y="331"/>
                          </a:cxn>
                          <a:cxn ang="0">
                            <a:pos x="63" y="97"/>
                          </a:cxn>
                          <a:cxn ang="0">
                            <a:pos x="15" y="7"/>
                          </a:cxn>
                        </a:cxnLst>
                        <a:rect l="0" t="0" r="r" b="b"/>
                        <a:pathLst>
                          <a:path w="1518" h="654">
                            <a:moveTo>
                              <a:pt x="15" y="7"/>
                            </a:moveTo>
                            <a:cubicBezTo>
                              <a:pt x="30" y="14"/>
                              <a:pt x="86" y="74"/>
                              <a:pt x="156" y="137"/>
                            </a:cubicBezTo>
                            <a:cubicBezTo>
                              <a:pt x="226" y="200"/>
                              <a:pt x="332" y="326"/>
                              <a:pt x="434" y="386"/>
                            </a:cubicBezTo>
                            <a:cubicBezTo>
                              <a:pt x="536" y="446"/>
                              <a:pt x="685" y="479"/>
                              <a:pt x="769" y="497"/>
                            </a:cubicBezTo>
                            <a:cubicBezTo>
                              <a:pt x="853" y="515"/>
                              <a:pt x="823" y="564"/>
                              <a:pt x="936" y="497"/>
                            </a:cubicBezTo>
                            <a:cubicBezTo>
                              <a:pt x="1049" y="430"/>
                              <a:pt x="1376" y="143"/>
                              <a:pt x="1447" y="97"/>
                            </a:cubicBezTo>
                            <a:cubicBezTo>
                              <a:pt x="1518" y="51"/>
                              <a:pt x="1416" y="147"/>
                              <a:pt x="1361" y="221"/>
                            </a:cubicBezTo>
                            <a:cubicBezTo>
                              <a:pt x="1306" y="295"/>
                              <a:pt x="1204" y="471"/>
                              <a:pt x="1119" y="543"/>
                            </a:cubicBezTo>
                            <a:cubicBezTo>
                              <a:pt x="1034" y="615"/>
                              <a:pt x="952" y="654"/>
                              <a:pt x="853" y="654"/>
                            </a:cubicBezTo>
                            <a:cubicBezTo>
                              <a:pt x="754" y="654"/>
                              <a:pt x="629" y="597"/>
                              <a:pt x="527" y="543"/>
                            </a:cubicBezTo>
                            <a:cubicBezTo>
                              <a:pt x="425" y="489"/>
                              <a:pt x="316" y="405"/>
                              <a:pt x="239" y="331"/>
                            </a:cubicBezTo>
                            <a:cubicBezTo>
                              <a:pt x="162" y="257"/>
                              <a:pt x="100" y="147"/>
                              <a:pt x="63" y="97"/>
                            </a:cubicBezTo>
                            <a:cubicBezTo>
                              <a:pt x="26" y="47"/>
                              <a:pt x="0" y="0"/>
                              <a:pt x="15" y="7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9" name="Freeform 4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60" y="9211"/>
                        <a:ext cx="1380" cy="6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" y="53"/>
                          </a:cxn>
                          <a:cxn ang="0">
                            <a:pos x="246" y="219"/>
                          </a:cxn>
                          <a:cxn ang="0">
                            <a:pos x="552" y="376"/>
                          </a:cxn>
                          <a:cxn ang="0">
                            <a:pos x="915" y="488"/>
                          </a:cxn>
                          <a:cxn ang="0">
                            <a:pos x="1314" y="108"/>
                          </a:cxn>
                          <a:cxn ang="0">
                            <a:pos x="1314" y="173"/>
                          </a:cxn>
                          <a:cxn ang="0">
                            <a:pos x="1258" y="340"/>
                          </a:cxn>
                          <a:cxn ang="0">
                            <a:pos x="896" y="637"/>
                          </a:cxn>
                          <a:cxn ang="0">
                            <a:pos x="552" y="535"/>
                          </a:cxn>
                          <a:cxn ang="0">
                            <a:pos x="51" y="53"/>
                          </a:cxn>
                        </a:cxnLst>
                        <a:rect l="0" t="0" r="r" b="b"/>
                        <a:pathLst>
                          <a:path w="1380" h="669">
                            <a:moveTo>
                              <a:pt x="51" y="53"/>
                            </a:moveTo>
                            <a:cubicBezTo>
                              <a:pt x="0" y="0"/>
                              <a:pt x="162" y="165"/>
                              <a:pt x="246" y="219"/>
                            </a:cubicBezTo>
                            <a:cubicBezTo>
                              <a:pt x="330" y="273"/>
                              <a:pt x="440" y="331"/>
                              <a:pt x="552" y="376"/>
                            </a:cubicBezTo>
                            <a:cubicBezTo>
                              <a:pt x="664" y="421"/>
                              <a:pt x="788" y="533"/>
                              <a:pt x="915" y="488"/>
                            </a:cubicBezTo>
                            <a:cubicBezTo>
                              <a:pt x="1042" y="443"/>
                              <a:pt x="1248" y="161"/>
                              <a:pt x="1314" y="108"/>
                            </a:cubicBezTo>
                            <a:cubicBezTo>
                              <a:pt x="1380" y="55"/>
                              <a:pt x="1323" y="134"/>
                              <a:pt x="1314" y="173"/>
                            </a:cubicBezTo>
                            <a:cubicBezTo>
                              <a:pt x="1305" y="212"/>
                              <a:pt x="1328" y="263"/>
                              <a:pt x="1258" y="340"/>
                            </a:cubicBezTo>
                            <a:cubicBezTo>
                              <a:pt x="1188" y="417"/>
                              <a:pt x="1014" y="605"/>
                              <a:pt x="896" y="637"/>
                            </a:cubicBezTo>
                            <a:cubicBezTo>
                              <a:pt x="778" y="669"/>
                              <a:pt x="690" y="632"/>
                              <a:pt x="552" y="535"/>
                            </a:cubicBezTo>
                            <a:cubicBezTo>
                              <a:pt x="414" y="438"/>
                              <a:pt x="102" y="106"/>
                              <a:pt x="51" y="53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0" name="Rectangle 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78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1" name="Rectangle 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782"/>
                        <a:ext cx="297" cy="134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2" name="Rectangle 5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9011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3" name="Rectangle 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902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4" name="Rectangle 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5" name="Rectangle 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6" name="Rectangle 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900" y="8131"/>
                        <a:ext cx="443" cy="71"/>
                      </a:xfrm>
                      <a:prstGeom prst="rect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7" name="Oval 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7692"/>
                        <a:ext cx="71" cy="116"/>
                      </a:xfrm>
                      <a:prstGeom prst="ellipse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8" name="Freeform 5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35" y="7830"/>
                        <a:ext cx="608" cy="30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7" y="280"/>
                          </a:cxn>
                          <a:cxn ang="0">
                            <a:pos x="3" y="141"/>
                          </a:cxn>
                          <a:cxn ang="0">
                            <a:pos x="87" y="20"/>
                          </a:cxn>
                          <a:cxn ang="0">
                            <a:pos x="523" y="20"/>
                          </a:cxn>
                          <a:cxn ang="0">
                            <a:pos x="598" y="123"/>
                          </a:cxn>
                          <a:cxn ang="0">
                            <a:pos x="523" y="267"/>
                          </a:cxn>
                          <a:cxn ang="0">
                            <a:pos x="384" y="267"/>
                          </a:cxn>
                          <a:cxn ang="0">
                            <a:pos x="87" y="280"/>
                          </a:cxn>
                        </a:cxnLst>
                        <a:rect l="0" t="0" r="r" b="b"/>
                        <a:pathLst>
                          <a:path w="608" h="301">
                            <a:moveTo>
                              <a:pt x="87" y="280"/>
                            </a:moveTo>
                            <a:cubicBezTo>
                              <a:pt x="23" y="259"/>
                              <a:pt x="3" y="184"/>
                              <a:pt x="3" y="141"/>
                            </a:cubicBezTo>
                            <a:cubicBezTo>
                              <a:pt x="3" y="98"/>
                              <a:pt x="0" y="40"/>
                              <a:pt x="87" y="20"/>
                            </a:cubicBezTo>
                            <a:cubicBezTo>
                              <a:pt x="174" y="0"/>
                              <a:pt x="438" y="3"/>
                              <a:pt x="523" y="20"/>
                            </a:cubicBezTo>
                            <a:cubicBezTo>
                              <a:pt x="608" y="37"/>
                              <a:pt x="598" y="82"/>
                              <a:pt x="598" y="123"/>
                            </a:cubicBezTo>
                            <a:cubicBezTo>
                              <a:pt x="598" y="164"/>
                              <a:pt x="559" y="243"/>
                              <a:pt x="523" y="267"/>
                            </a:cubicBezTo>
                            <a:cubicBezTo>
                              <a:pt x="487" y="291"/>
                              <a:pt x="457" y="265"/>
                              <a:pt x="384" y="267"/>
                            </a:cubicBezTo>
                            <a:cubicBezTo>
                              <a:pt x="311" y="269"/>
                              <a:pt x="151" y="301"/>
                              <a:pt x="87" y="280"/>
                            </a:cubicBezTo>
                            <a:close/>
                          </a:path>
                        </a:pathLst>
                      </a:cu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9" name="Freeform 5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00" y="7853"/>
                        <a:ext cx="121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6" y="190"/>
                          </a:cxn>
                          <a:cxn ang="0">
                            <a:pos x="15" y="100"/>
                          </a:cxn>
                          <a:cxn ang="0">
                            <a:pos x="15" y="27"/>
                          </a:cxn>
                          <a:cxn ang="0">
                            <a:pos x="106" y="27"/>
                          </a:cxn>
                          <a:cxn ang="0">
                            <a:pos x="106" y="190"/>
                          </a:cxn>
                        </a:cxnLst>
                        <a:rect l="0" t="0" r="r" b="b"/>
                        <a:pathLst>
                          <a:path w="121" h="202">
                            <a:moveTo>
                              <a:pt x="106" y="190"/>
                            </a:moveTo>
                            <a:cubicBezTo>
                              <a:pt x="91" y="202"/>
                              <a:pt x="30" y="127"/>
                              <a:pt x="15" y="100"/>
                            </a:cubicBezTo>
                            <a:cubicBezTo>
                              <a:pt x="0" y="73"/>
                              <a:pt x="0" y="39"/>
                              <a:pt x="15" y="27"/>
                            </a:cubicBezTo>
                            <a:cubicBezTo>
                              <a:pt x="30" y="15"/>
                              <a:pt x="91" y="0"/>
                              <a:pt x="106" y="27"/>
                            </a:cubicBezTo>
                            <a:cubicBezTo>
                              <a:pt x="121" y="54"/>
                              <a:pt x="121" y="178"/>
                              <a:pt x="106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20" name="Freeform 6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065" y="7853"/>
                        <a:ext cx="95" cy="21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190"/>
                          </a:cxn>
                          <a:cxn ang="0">
                            <a:pos x="12" y="27"/>
                          </a:cxn>
                          <a:cxn ang="0">
                            <a:pos x="83" y="27"/>
                          </a:cxn>
                          <a:cxn ang="0">
                            <a:pos x="83" y="190"/>
                          </a:cxn>
                          <a:cxn ang="0">
                            <a:pos x="12" y="190"/>
                          </a:cxn>
                        </a:cxnLst>
                        <a:rect l="0" t="0" r="r" b="b"/>
                        <a:pathLst>
                          <a:path w="95" h="219">
                            <a:moveTo>
                              <a:pt x="12" y="190"/>
                            </a:moveTo>
                            <a:cubicBezTo>
                              <a:pt x="0" y="163"/>
                              <a:pt x="0" y="54"/>
                              <a:pt x="12" y="27"/>
                            </a:cubicBezTo>
                            <a:cubicBezTo>
                              <a:pt x="24" y="0"/>
                              <a:pt x="71" y="0"/>
                              <a:pt x="83" y="27"/>
                            </a:cubicBezTo>
                            <a:cubicBezTo>
                              <a:pt x="95" y="54"/>
                              <a:pt x="95" y="161"/>
                              <a:pt x="83" y="190"/>
                            </a:cubicBezTo>
                            <a:cubicBezTo>
                              <a:pt x="71" y="219"/>
                              <a:pt x="24" y="217"/>
                              <a:pt x="12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21" name="Freeform 6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96" y="7853"/>
                        <a:ext cx="162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" y="224"/>
                          </a:cxn>
                          <a:cxn ang="0">
                            <a:pos x="23" y="32"/>
                          </a:cxn>
                          <a:cxn ang="0">
                            <a:pos x="162" y="32"/>
                          </a:cxn>
                          <a:cxn ang="0">
                            <a:pos x="116" y="142"/>
                          </a:cxn>
                          <a:cxn ang="0">
                            <a:pos x="23" y="224"/>
                          </a:cxn>
                        </a:cxnLst>
                        <a:rect l="0" t="0" r="r" b="b"/>
                        <a:pathLst>
                          <a:path w="177" h="242">
                            <a:moveTo>
                              <a:pt x="23" y="224"/>
                            </a:moveTo>
                            <a:cubicBezTo>
                              <a:pt x="8" y="206"/>
                              <a:pt x="0" y="64"/>
                              <a:pt x="23" y="32"/>
                            </a:cubicBezTo>
                            <a:cubicBezTo>
                              <a:pt x="46" y="0"/>
                              <a:pt x="147" y="14"/>
                              <a:pt x="162" y="32"/>
                            </a:cubicBezTo>
                            <a:cubicBezTo>
                              <a:pt x="177" y="50"/>
                              <a:pt x="139" y="115"/>
                              <a:pt x="116" y="142"/>
                            </a:cubicBezTo>
                            <a:cubicBezTo>
                              <a:pt x="93" y="169"/>
                              <a:pt x="38" y="242"/>
                              <a:pt x="23" y="22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22" name="WordArt 62"/>
                      <p:cNvSpPr>
                        <a:spLocks noChangeArrowheads="1" noChangeShapeType="1" noTextEdit="1"/>
                      </p:cNvSpPr>
                      <p:nvPr/>
                    </p:nvSpPr>
                    <p:spPr bwMode="auto">
                      <a:xfrm>
                        <a:off x="9722" y="8436"/>
                        <a:ext cx="792" cy="564"/>
                      </a:xfrm>
                      <a:prstGeom prst="rect">
                        <a:avLst/>
                      </a:prstGeom>
                    </p:spPr>
                    <p:txBody>
                      <a:bodyPr wrap="none" fromWordArt="1">
                        <a:prstTxWarp prst="textArchUp">
                          <a:avLst>
                            <a:gd name="adj" fmla="val 10800000"/>
                          </a:avLst>
                        </a:prstTxWarp>
                      </a:bodyPr>
                      <a:lstStyle/>
                      <a:p>
                        <a:pPr algn="ctr" rtl="0"/>
                        <a:r>
                          <a:rPr lang="es-ES" sz="3600" kern="10" spc="0" smtClean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rPr>
                          <a:t>RFESS</a:t>
                        </a:r>
                        <a:endParaRPr lang="es-ES" sz="3600" kern="10" spc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endParaRPr>
                      </a:p>
                    </p:txBody>
                  </p:sp>
                  <p:sp>
                    <p:nvSpPr>
                      <p:cNvPr id="41023" name="Rectangle 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252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24" name="Rectangle 6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439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25" name="Rectangle 6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6" y="8317"/>
                        <a:ext cx="193" cy="119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sp>
                  <p:nvSpPr>
                    <p:cNvPr id="41026" name="Freeform 66"/>
                    <p:cNvSpPr>
                      <a:spLocks/>
                    </p:cNvSpPr>
                    <p:nvPr/>
                  </p:nvSpPr>
                  <p:spPr bwMode="auto">
                    <a:xfrm>
                      <a:off x="2752" y="1076"/>
                      <a:ext cx="327" cy="193"/>
                    </a:xfrm>
                    <a:custGeom>
                      <a:avLst/>
                      <a:gdLst/>
                      <a:ahLst/>
                      <a:cxnLst>
                        <a:cxn ang="0">
                          <a:pos x="315" y="114"/>
                        </a:cxn>
                        <a:cxn ang="0">
                          <a:pos x="242" y="16"/>
                        </a:cxn>
                        <a:cxn ang="0">
                          <a:pos x="20" y="16"/>
                        </a:cxn>
                        <a:cxn ang="0">
                          <a:pos x="119" y="59"/>
                        </a:cxn>
                        <a:cxn ang="0">
                          <a:pos x="242" y="114"/>
                        </a:cxn>
                        <a:cxn ang="0">
                          <a:pos x="315" y="177"/>
                        </a:cxn>
                        <a:cxn ang="0">
                          <a:pos x="315" y="114"/>
                        </a:cxn>
                      </a:cxnLst>
                      <a:rect l="0" t="0" r="r" b="b"/>
                      <a:pathLst>
                        <a:path w="327" h="181">
                          <a:moveTo>
                            <a:pt x="315" y="114"/>
                          </a:moveTo>
                          <a:cubicBezTo>
                            <a:pt x="303" y="87"/>
                            <a:pt x="291" y="32"/>
                            <a:pt x="242" y="16"/>
                          </a:cubicBezTo>
                          <a:cubicBezTo>
                            <a:pt x="193" y="0"/>
                            <a:pt x="40" y="9"/>
                            <a:pt x="20" y="16"/>
                          </a:cubicBezTo>
                          <a:cubicBezTo>
                            <a:pt x="0" y="23"/>
                            <a:pt x="82" y="43"/>
                            <a:pt x="119" y="59"/>
                          </a:cubicBezTo>
                          <a:cubicBezTo>
                            <a:pt x="156" y="75"/>
                            <a:pt x="209" y="94"/>
                            <a:pt x="242" y="114"/>
                          </a:cubicBezTo>
                          <a:cubicBezTo>
                            <a:pt x="275" y="134"/>
                            <a:pt x="303" y="181"/>
                            <a:pt x="315" y="177"/>
                          </a:cubicBezTo>
                          <a:cubicBezTo>
                            <a:pt x="327" y="173"/>
                            <a:pt x="327" y="141"/>
                            <a:pt x="315" y="114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027" name="Freeform 67"/>
                    <p:cNvSpPr>
                      <a:spLocks/>
                    </p:cNvSpPr>
                    <p:nvPr/>
                  </p:nvSpPr>
                  <p:spPr bwMode="auto">
                    <a:xfrm>
                      <a:off x="2831" y="1158"/>
                      <a:ext cx="236" cy="195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6"/>
                        </a:cxn>
                        <a:cxn ang="0">
                          <a:pos x="163" y="114"/>
                        </a:cxn>
                        <a:cxn ang="0">
                          <a:pos x="58" y="37"/>
                        </a:cxn>
                        <a:cxn ang="0">
                          <a:pos x="3" y="11"/>
                        </a:cxn>
                        <a:cxn ang="0">
                          <a:pos x="40" y="104"/>
                        </a:cxn>
                        <a:cxn ang="0">
                          <a:pos x="163" y="172"/>
                        </a:cxn>
                        <a:cxn ang="0">
                          <a:pos x="236" y="166"/>
                        </a:cxn>
                      </a:cxnLst>
                      <a:rect l="0" t="0" r="r" b="b"/>
                      <a:pathLst>
                        <a:path w="236" h="183">
                          <a:moveTo>
                            <a:pt x="236" y="166"/>
                          </a:moveTo>
                          <a:cubicBezTo>
                            <a:pt x="236" y="156"/>
                            <a:pt x="193" y="135"/>
                            <a:pt x="163" y="114"/>
                          </a:cubicBezTo>
                          <a:cubicBezTo>
                            <a:pt x="133" y="93"/>
                            <a:pt x="85" y="54"/>
                            <a:pt x="58" y="37"/>
                          </a:cubicBezTo>
                          <a:cubicBezTo>
                            <a:pt x="31" y="20"/>
                            <a:pt x="6" y="0"/>
                            <a:pt x="3" y="11"/>
                          </a:cubicBezTo>
                          <a:cubicBezTo>
                            <a:pt x="0" y="22"/>
                            <a:pt x="13" y="77"/>
                            <a:pt x="40" y="104"/>
                          </a:cubicBezTo>
                          <a:cubicBezTo>
                            <a:pt x="67" y="131"/>
                            <a:pt x="130" y="161"/>
                            <a:pt x="163" y="172"/>
                          </a:cubicBezTo>
                          <a:cubicBezTo>
                            <a:pt x="196" y="183"/>
                            <a:pt x="236" y="176"/>
                            <a:pt x="236" y="166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  <p:sp>
              <p:nvSpPr>
                <p:cNvPr id="41028" name="Freeform 68"/>
                <p:cNvSpPr>
                  <a:spLocks/>
                </p:cNvSpPr>
                <p:nvPr/>
              </p:nvSpPr>
              <p:spPr bwMode="auto">
                <a:xfrm>
                  <a:off x="5680" y="2552"/>
                  <a:ext cx="1440" cy="1333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29" name="Freeform 69"/>
                <p:cNvSpPr>
                  <a:spLocks/>
                </p:cNvSpPr>
                <p:nvPr/>
              </p:nvSpPr>
              <p:spPr bwMode="auto">
                <a:xfrm>
                  <a:off x="6162" y="2591"/>
                  <a:ext cx="652" cy="18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479" y="182"/>
                    </a:cxn>
                    <a:cxn ang="0">
                      <a:pos x="1131" y="14"/>
                    </a:cxn>
                    <a:cxn ang="0">
                      <a:pos x="1131" y="96"/>
                    </a:cxn>
                    <a:cxn ang="0">
                      <a:pos x="712" y="296"/>
                    </a:cxn>
                    <a:cxn ang="0">
                      <a:pos x="479" y="395"/>
                    </a:cxn>
                    <a:cxn ang="0">
                      <a:pos x="192" y="296"/>
                    </a:cxn>
                    <a:cxn ang="0">
                      <a:pos x="55" y="96"/>
                    </a:cxn>
                  </a:cxnLst>
                  <a:rect l="0" t="0" r="r" b="b"/>
                  <a:pathLst>
                    <a:path w="1240" h="395">
                      <a:moveTo>
                        <a:pt x="0" y="14"/>
                      </a:moveTo>
                      <a:cubicBezTo>
                        <a:pt x="145" y="98"/>
                        <a:pt x="291" y="182"/>
                        <a:pt x="479" y="182"/>
                      </a:cubicBezTo>
                      <a:cubicBezTo>
                        <a:pt x="667" y="182"/>
                        <a:pt x="1022" y="28"/>
                        <a:pt x="1131" y="14"/>
                      </a:cubicBezTo>
                      <a:cubicBezTo>
                        <a:pt x="1240" y="0"/>
                        <a:pt x="1201" y="49"/>
                        <a:pt x="1131" y="96"/>
                      </a:cubicBezTo>
                      <a:cubicBezTo>
                        <a:pt x="1061" y="143"/>
                        <a:pt x="821" y="246"/>
                        <a:pt x="712" y="296"/>
                      </a:cubicBezTo>
                      <a:cubicBezTo>
                        <a:pt x="603" y="346"/>
                        <a:pt x="566" y="395"/>
                        <a:pt x="479" y="395"/>
                      </a:cubicBezTo>
                      <a:cubicBezTo>
                        <a:pt x="392" y="395"/>
                        <a:pt x="263" y="346"/>
                        <a:pt x="192" y="296"/>
                      </a:cubicBezTo>
                      <a:cubicBezTo>
                        <a:pt x="121" y="246"/>
                        <a:pt x="88" y="171"/>
                        <a:pt x="55" y="96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30" name="Freeform 70"/>
                <p:cNvSpPr>
                  <a:spLocks/>
                </p:cNvSpPr>
                <p:nvPr/>
              </p:nvSpPr>
              <p:spPr bwMode="auto">
                <a:xfrm>
                  <a:off x="6007" y="2562"/>
                  <a:ext cx="867" cy="251"/>
                </a:xfrm>
                <a:custGeom>
                  <a:avLst/>
                  <a:gdLst/>
                  <a:ahLst/>
                  <a:cxnLst>
                    <a:cxn ang="0">
                      <a:pos x="136" y="16"/>
                    </a:cxn>
                    <a:cxn ang="0">
                      <a:pos x="6" y="143"/>
                    </a:cxn>
                    <a:cxn ang="0">
                      <a:pos x="174" y="143"/>
                    </a:cxn>
                    <a:cxn ang="0">
                      <a:pos x="416" y="319"/>
                    </a:cxn>
                    <a:cxn ang="0">
                      <a:pos x="852" y="143"/>
                    </a:cxn>
                    <a:cxn ang="0">
                      <a:pos x="993" y="210"/>
                    </a:cxn>
                    <a:cxn ang="0">
                      <a:pos x="915" y="60"/>
                    </a:cxn>
                    <a:cxn ang="0">
                      <a:pos x="769" y="143"/>
                    </a:cxn>
                    <a:cxn ang="0">
                      <a:pos x="536" y="240"/>
                    </a:cxn>
                    <a:cxn ang="0">
                      <a:pos x="459" y="240"/>
                    </a:cxn>
                    <a:cxn ang="0">
                      <a:pos x="350" y="240"/>
                    </a:cxn>
                    <a:cxn ang="0">
                      <a:pos x="136" y="16"/>
                    </a:cxn>
                  </a:cxnLst>
                  <a:rect l="0" t="0" r="r" b="b"/>
                  <a:pathLst>
                    <a:path w="1003" h="319">
                      <a:moveTo>
                        <a:pt x="136" y="16"/>
                      </a:moveTo>
                      <a:cubicBezTo>
                        <a:pt x="79" y="0"/>
                        <a:pt x="0" y="122"/>
                        <a:pt x="6" y="143"/>
                      </a:cubicBezTo>
                      <a:cubicBezTo>
                        <a:pt x="12" y="164"/>
                        <a:pt x="106" y="114"/>
                        <a:pt x="174" y="143"/>
                      </a:cubicBezTo>
                      <a:cubicBezTo>
                        <a:pt x="242" y="172"/>
                        <a:pt x="303" y="319"/>
                        <a:pt x="416" y="319"/>
                      </a:cubicBezTo>
                      <a:cubicBezTo>
                        <a:pt x="529" y="319"/>
                        <a:pt x="756" y="161"/>
                        <a:pt x="852" y="143"/>
                      </a:cubicBezTo>
                      <a:cubicBezTo>
                        <a:pt x="948" y="125"/>
                        <a:pt x="983" y="224"/>
                        <a:pt x="993" y="210"/>
                      </a:cubicBezTo>
                      <a:cubicBezTo>
                        <a:pt x="1003" y="196"/>
                        <a:pt x="952" y="71"/>
                        <a:pt x="915" y="60"/>
                      </a:cubicBezTo>
                      <a:cubicBezTo>
                        <a:pt x="878" y="49"/>
                        <a:pt x="832" y="113"/>
                        <a:pt x="769" y="143"/>
                      </a:cubicBezTo>
                      <a:cubicBezTo>
                        <a:pt x="706" y="173"/>
                        <a:pt x="588" y="224"/>
                        <a:pt x="536" y="240"/>
                      </a:cubicBezTo>
                      <a:cubicBezTo>
                        <a:pt x="484" y="256"/>
                        <a:pt x="490" y="240"/>
                        <a:pt x="459" y="240"/>
                      </a:cubicBezTo>
                      <a:cubicBezTo>
                        <a:pt x="428" y="240"/>
                        <a:pt x="402" y="272"/>
                        <a:pt x="350" y="240"/>
                      </a:cubicBezTo>
                      <a:cubicBezTo>
                        <a:pt x="298" y="208"/>
                        <a:pt x="193" y="32"/>
                        <a:pt x="136" y="1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31" name="Oval 71"/>
                <p:cNvSpPr>
                  <a:spLocks noChangeArrowheads="1"/>
                </p:cNvSpPr>
                <p:nvPr/>
              </p:nvSpPr>
              <p:spPr bwMode="auto">
                <a:xfrm>
                  <a:off x="6216" y="2027"/>
                  <a:ext cx="108" cy="1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32" name="Oval 72"/>
                <p:cNvSpPr>
                  <a:spLocks noChangeArrowheads="1"/>
                </p:cNvSpPr>
                <p:nvPr/>
              </p:nvSpPr>
              <p:spPr bwMode="auto">
                <a:xfrm>
                  <a:off x="6574" y="2027"/>
                  <a:ext cx="108" cy="1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41033" name="Freeform 73"/>
              <p:cNvSpPr>
                <a:spLocks/>
              </p:cNvSpPr>
              <p:nvPr/>
            </p:nvSpPr>
            <p:spPr bwMode="auto">
              <a:xfrm>
                <a:off x="4376" y="2746"/>
                <a:ext cx="213" cy="129"/>
              </a:xfrm>
              <a:custGeom>
                <a:avLst/>
                <a:gdLst/>
                <a:ahLst/>
                <a:cxnLst>
                  <a:cxn ang="0">
                    <a:pos x="325" y="0"/>
                  </a:cxn>
                  <a:cxn ang="0">
                    <a:pos x="149" y="47"/>
                  </a:cxn>
                  <a:cxn ang="0">
                    <a:pos x="0" y="129"/>
                  </a:cxn>
                </a:cxnLst>
                <a:rect l="0" t="0" r="r" b="b"/>
                <a:pathLst>
                  <a:path w="325" h="129">
                    <a:moveTo>
                      <a:pt x="325" y="0"/>
                    </a:moveTo>
                    <a:cubicBezTo>
                      <a:pt x="264" y="12"/>
                      <a:pt x="203" y="25"/>
                      <a:pt x="149" y="47"/>
                    </a:cubicBezTo>
                    <a:cubicBezTo>
                      <a:pt x="95" y="69"/>
                      <a:pt x="47" y="99"/>
                      <a:pt x="0" y="129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4" name="Freeform 74"/>
              <p:cNvSpPr>
                <a:spLocks/>
              </p:cNvSpPr>
              <p:nvPr/>
            </p:nvSpPr>
            <p:spPr bwMode="auto">
              <a:xfrm>
                <a:off x="2531" y="3614"/>
                <a:ext cx="731" cy="646"/>
              </a:xfrm>
              <a:custGeom>
                <a:avLst/>
                <a:gdLst/>
                <a:ahLst/>
                <a:cxnLst>
                  <a:cxn ang="0">
                    <a:pos x="423" y="0"/>
                  </a:cxn>
                  <a:cxn ang="0">
                    <a:pos x="680" y="214"/>
                  </a:cxn>
                  <a:cxn ang="0">
                    <a:pos x="865" y="334"/>
                  </a:cxn>
                  <a:cxn ang="0">
                    <a:pos x="615" y="584"/>
                  </a:cxn>
                  <a:cxn ang="0">
                    <a:pos x="321" y="584"/>
                  </a:cxn>
                  <a:cxn ang="0">
                    <a:pos x="13" y="214"/>
                  </a:cxn>
                  <a:cxn ang="0">
                    <a:pos x="423" y="0"/>
                  </a:cxn>
                </a:cxnLst>
                <a:rect l="0" t="0" r="r" b="b"/>
                <a:pathLst>
                  <a:path w="876" h="646">
                    <a:moveTo>
                      <a:pt x="423" y="0"/>
                    </a:moveTo>
                    <a:cubicBezTo>
                      <a:pt x="534" y="0"/>
                      <a:pt x="606" y="158"/>
                      <a:pt x="680" y="214"/>
                    </a:cubicBezTo>
                    <a:cubicBezTo>
                      <a:pt x="754" y="270"/>
                      <a:pt x="876" y="272"/>
                      <a:pt x="865" y="334"/>
                    </a:cubicBezTo>
                    <a:cubicBezTo>
                      <a:pt x="854" y="396"/>
                      <a:pt x="706" y="542"/>
                      <a:pt x="615" y="584"/>
                    </a:cubicBezTo>
                    <a:cubicBezTo>
                      <a:pt x="524" y="626"/>
                      <a:pt x="421" y="646"/>
                      <a:pt x="321" y="584"/>
                    </a:cubicBezTo>
                    <a:cubicBezTo>
                      <a:pt x="221" y="522"/>
                      <a:pt x="0" y="311"/>
                      <a:pt x="13" y="214"/>
                    </a:cubicBezTo>
                    <a:cubicBezTo>
                      <a:pt x="26" y="117"/>
                      <a:pt x="312" y="0"/>
                      <a:pt x="423" y="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5" name="Freeform 75"/>
              <p:cNvSpPr>
                <a:spLocks/>
              </p:cNvSpPr>
              <p:nvPr/>
            </p:nvSpPr>
            <p:spPr bwMode="auto">
              <a:xfrm>
                <a:off x="2005" y="3022"/>
                <a:ext cx="886" cy="806"/>
              </a:xfrm>
              <a:custGeom>
                <a:avLst/>
                <a:gdLst/>
                <a:ahLst/>
                <a:cxnLst>
                  <a:cxn ang="0">
                    <a:pos x="205" y="32"/>
                  </a:cxn>
                  <a:cxn ang="0">
                    <a:pos x="21" y="225"/>
                  </a:cxn>
                  <a:cxn ang="0">
                    <a:pos x="330" y="578"/>
                  </a:cxn>
                  <a:cxn ang="0">
                    <a:pos x="462" y="771"/>
                  </a:cxn>
                  <a:cxn ang="0">
                    <a:pos x="779" y="578"/>
                  </a:cxn>
                  <a:cxn ang="0">
                    <a:pos x="474" y="136"/>
                  </a:cxn>
                  <a:cxn ang="0">
                    <a:pos x="330" y="32"/>
                  </a:cxn>
                  <a:cxn ang="0">
                    <a:pos x="205" y="32"/>
                  </a:cxn>
                </a:cxnLst>
                <a:rect l="0" t="0" r="r" b="b"/>
                <a:pathLst>
                  <a:path w="781" h="771">
                    <a:moveTo>
                      <a:pt x="205" y="32"/>
                    </a:moveTo>
                    <a:cubicBezTo>
                      <a:pt x="154" y="64"/>
                      <a:pt x="0" y="134"/>
                      <a:pt x="21" y="225"/>
                    </a:cubicBezTo>
                    <a:cubicBezTo>
                      <a:pt x="42" y="316"/>
                      <a:pt x="257" y="487"/>
                      <a:pt x="330" y="578"/>
                    </a:cubicBezTo>
                    <a:cubicBezTo>
                      <a:pt x="403" y="669"/>
                      <a:pt x="387" y="771"/>
                      <a:pt x="462" y="771"/>
                    </a:cubicBezTo>
                    <a:cubicBezTo>
                      <a:pt x="537" y="771"/>
                      <a:pt x="777" y="684"/>
                      <a:pt x="779" y="578"/>
                    </a:cubicBezTo>
                    <a:cubicBezTo>
                      <a:pt x="781" y="472"/>
                      <a:pt x="549" y="227"/>
                      <a:pt x="474" y="136"/>
                    </a:cubicBezTo>
                    <a:cubicBezTo>
                      <a:pt x="399" y="45"/>
                      <a:pt x="375" y="49"/>
                      <a:pt x="330" y="32"/>
                    </a:cubicBezTo>
                    <a:cubicBezTo>
                      <a:pt x="285" y="15"/>
                      <a:pt x="256" y="0"/>
                      <a:pt x="205" y="3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6" name="Freeform 76"/>
              <p:cNvSpPr>
                <a:spLocks/>
              </p:cNvSpPr>
              <p:nvPr/>
            </p:nvSpPr>
            <p:spPr bwMode="auto">
              <a:xfrm>
                <a:off x="3001" y="3918"/>
                <a:ext cx="205" cy="86"/>
              </a:xfrm>
              <a:custGeom>
                <a:avLst/>
                <a:gdLst/>
                <a:ahLst/>
                <a:cxnLst>
                  <a:cxn ang="0">
                    <a:pos x="205" y="86"/>
                  </a:cxn>
                  <a:cxn ang="0">
                    <a:pos x="65" y="12"/>
                  </a:cxn>
                  <a:cxn ang="0">
                    <a:pos x="0" y="12"/>
                  </a:cxn>
                </a:cxnLst>
                <a:rect l="0" t="0" r="r" b="b"/>
                <a:pathLst>
                  <a:path w="205" h="86">
                    <a:moveTo>
                      <a:pt x="205" y="86"/>
                    </a:moveTo>
                    <a:cubicBezTo>
                      <a:pt x="152" y="55"/>
                      <a:pt x="99" y="24"/>
                      <a:pt x="65" y="12"/>
                    </a:cubicBezTo>
                    <a:cubicBezTo>
                      <a:pt x="31" y="0"/>
                      <a:pt x="15" y="6"/>
                      <a:pt x="0" y="12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7" name="Freeform 77"/>
              <p:cNvSpPr>
                <a:spLocks/>
              </p:cNvSpPr>
              <p:nvPr/>
            </p:nvSpPr>
            <p:spPr bwMode="auto">
              <a:xfrm>
                <a:off x="2809" y="4070"/>
                <a:ext cx="302" cy="73"/>
              </a:xfrm>
              <a:custGeom>
                <a:avLst/>
                <a:gdLst/>
                <a:ahLst/>
                <a:cxnLst>
                  <a:cxn ang="0">
                    <a:pos x="302" y="73"/>
                  </a:cxn>
                  <a:cxn ang="0">
                    <a:pos x="164" y="8"/>
                  </a:cxn>
                  <a:cxn ang="0">
                    <a:pos x="0" y="27"/>
                  </a:cxn>
                </a:cxnLst>
                <a:rect l="0" t="0" r="r" b="b"/>
                <a:pathLst>
                  <a:path w="302" h="73">
                    <a:moveTo>
                      <a:pt x="302" y="73"/>
                    </a:moveTo>
                    <a:cubicBezTo>
                      <a:pt x="258" y="44"/>
                      <a:pt x="214" y="16"/>
                      <a:pt x="164" y="8"/>
                    </a:cubicBezTo>
                    <a:cubicBezTo>
                      <a:pt x="114" y="0"/>
                      <a:pt x="57" y="13"/>
                      <a:pt x="0" y="27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8" name="Freeform 78"/>
              <p:cNvSpPr>
                <a:spLocks/>
              </p:cNvSpPr>
              <p:nvPr/>
            </p:nvSpPr>
            <p:spPr bwMode="auto">
              <a:xfrm>
                <a:off x="2005" y="4070"/>
                <a:ext cx="1639" cy="1145"/>
              </a:xfrm>
              <a:custGeom>
                <a:avLst/>
                <a:gdLst/>
                <a:ahLst/>
                <a:cxnLst>
                  <a:cxn ang="0">
                    <a:pos x="670" y="406"/>
                  </a:cxn>
                  <a:cxn ang="0">
                    <a:pos x="828" y="325"/>
                  </a:cxn>
                  <a:cxn ang="0">
                    <a:pos x="1404" y="604"/>
                  </a:cxn>
                  <a:cxn ang="0">
                    <a:pos x="1587" y="709"/>
                  </a:cxn>
                  <a:cxn ang="0">
                    <a:pos x="1870" y="613"/>
                  </a:cxn>
                  <a:cxn ang="0">
                    <a:pos x="2495" y="56"/>
                  </a:cxn>
                  <a:cxn ang="0">
                    <a:pos x="2532" y="279"/>
                  </a:cxn>
                  <a:cxn ang="0">
                    <a:pos x="2586" y="1242"/>
                  </a:cxn>
                  <a:cxn ang="0">
                    <a:pos x="2710" y="1893"/>
                  </a:cxn>
                  <a:cxn ang="0">
                    <a:pos x="1937" y="2200"/>
                  </a:cxn>
                  <a:cxn ang="0">
                    <a:pos x="1630" y="1516"/>
                  </a:cxn>
                  <a:cxn ang="0">
                    <a:pos x="1203" y="2278"/>
                  </a:cxn>
                  <a:cxn ang="0">
                    <a:pos x="141" y="2332"/>
                  </a:cxn>
                  <a:cxn ang="0">
                    <a:pos x="354" y="1355"/>
                  </a:cxn>
                  <a:cxn ang="0">
                    <a:pos x="670" y="406"/>
                  </a:cxn>
                </a:cxnLst>
                <a:rect l="0" t="0" r="r" b="b"/>
                <a:pathLst>
                  <a:path w="2818" h="2486">
                    <a:moveTo>
                      <a:pt x="670" y="406"/>
                    </a:moveTo>
                    <a:cubicBezTo>
                      <a:pt x="749" y="235"/>
                      <a:pt x="706" y="292"/>
                      <a:pt x="828" y="325"/>
                    </a:cubicBezTo>
                    <a:cubicBezTo>
                      <a:pt x="950" y="358"/>
                      <a:pt x="1278" y="540"/>
                      <a:pt x="1404" y="604"/>
                    </a:cubicBezTo>
                    <a:cubicBezTo>
                      <a:pt x="1530" y="668"/>
                      <a:pt x="1509" y="707"/>
                      <a:pt x="1587" y="709"/>
                    </a:cubicBezTo>
                    <a:cubicBezTo>
                      <a:pt x="1665" y="711"/>
                      <a:pt x="1719" y="722"/>
                      <a:pt x="1870" y="613"/>
                    </a:cubicBezTo>
                    <a:cubicBezTo>
                      <a:pt x="2021" y="504"/>
                      <a:pt x="2385" y="112"/>
                      <a:pt x="2495" y="56"/>
                    </a:cubicBezTo>
                    <a:cubicBezTo>
                      <a:pt x="2605" y="0"/>
                      <a:pt x="2517" y="81"/>
                      <a:pt x="2532" y="279"/>
                    </a:cubicBezTo>
                    <a:cubicBezTo>
                      <a:pt x="2547" y="477"/>
                      <a:pt x="2556" y="973"/>
                      <a:pt x="2586" y="1242"/>
                    </a:cubicBezTo>
                    <a:cubicBezTo>
                      <a:pt x="2616" y="1511"/>
                      <a:pt x="2818" y="1733"/>
                      <a:pt x="2710" y="1893"/>
                    </a:cubicBezTo>
                    <a:cubicBezTo>
                      <a:pt x="2602" y="2053"/>
                      <a:pt x="2117" y="2263"/>
                      <a:pt x="1937" y="2200"/>
                    </a:cubicBezTo>
                    <a:cubicBezTo>
                      <a:pt x="1757" y="2137"/>
                      <a:pt x="1752" y="1503"/>
                      <a:pt x="1630" y="1516"/>
                    </a:cubicBezTo>
                    <a:cubicBezTo>
                      <a:pt x="1508" y="1529"/>
                      <a:pt x="1451" y="2142"/>
                      <a:pt x="1203" y="2278"/>
                    </a:cubicBezTo>
                    <a:cubicBezTo>
                      <a:pt x="955" y="2414"/>
                      <a:pt x="282" y="2486"/>
                      <a:pt x="141" y="2332"/>
                    </a:cubicBezTo>
                    <a:cubicBezTo>
                      <a:pt x="0" y="2178"/>
                      <a:pt x="268" y="1676"/>
                      <a:pt x="354" y="1355"/>
                    </a:cubicBezTo>
                    <a:cubicBezTo>
                      <a:pt x="440" y="1034"/>
                      <a:pt x="591" y="577"/>
                      <a:pt x="670" y="40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9" name="WordArt 79"/>
              <p:cNvSpPr>
                <a:spLocks noChangeArrowheads="1" noChangeShapeType="1" noTextEdit="1"/>
              </p:cNvSpPr>
              <p:nvPr/>
            </p:nvSpPr>
            <p:spPr bwMode="auto">
              <a:xfrm rot="-4542042">
                <a:off x="2093" y="4613"/>
                <a:ext cx="715" cy="21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</p:grpSp>
        <p:grpSp>
          <p:nvGrpSpPr>
            <p:cNvPr id="41040" name="Group 80"/>
            <p:cNvGrpSpPr>
              <a:grpSpLocks/>
            </p:cNvGrpSpPr>
            <p:nvPr/>
          </p:nvGrpSpPr>
          <p:grpSpPr bwMode="auto">
            <a:xfrm>
              <a:off x="2848" y="3104"/>
              <a:ext cx="613" cy="510"/>
              <a:chOff x="2752" y="836"/>
              <a:chExt cx="1126" cy="892"/>
            </a:xfrm>
          </p:grpSpPr>
          <p:grpSp>
            <p:nvGrpSpPr>
              <p:cNvPr id="41041" name="Group 81"/>
              <p:cNvGrpSpPr>
                <a:grpSpLocks/>
              </p:cNvGrpSpPr>
              <p:nvPr/>
            </p:nvGrpSpPr>
            <p:grpSpPr bwMode="auto">
              <a:xfrm>
                <a:off x="3067" y="836"/>
                <a:ext cx="811" cy="892"/>
                <a:chOff x="9425" y="7692"/>
                <a:chExt cx="1859" cy="2188"/>
              </a:xfrm>
            </p:grpSpPr>
            <p:sp>
              <p:nvSpPr>
                <p:cNvPr id="41042" name="Oval 82"/>
                <p:cNvSpPr>
                  <a:spLocks noChangeArrowheads="1"/>
                </p:cNvSpPr>
                <p:nvPr/>
              </p:nvSpPr>
              <p:spPr bwMode="auto">
                <a:xfrm>
                  <a:off x="9425" y="8252"/>
                  <a:ext cx="1386" cy="13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3" name="Oval 83"/>
                <p:cNvSpPr>
                  <a:spLocks noChangeArrowheads="1"/>
                </p:cNvSpPr>
                <p:nvPr/>
              </p:nvSpPr>
              <p:spPr bwMode="auto">
                <a:xfrm>
                  <a:off x="9707" y="8510"/>
                  <a:ext cx="838" cy="864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4" name="Oval 84"/>
                <p:cNvSpPr>
                  <a:spLocks noChangeArrowheads="1"/>
                </p:cNvSpPr>
                <p:nvPr/>
              </p:nvSpPr>
              <p:spPr bwMode="auto">
                <a:xfrm>
                  <a:off x="10006" y="8743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5" name="Oval 85"/>
                <p:cNvSpPr>
                  <a:spLocks noChangeArrowheads="1"/>
                </p:cNvSpPr>
                <p:nvPr/>
              </p:nvSpPr>
              <p:spPr bwMode="auto">
                <a:xfrm>
                  <a:off x="10077" y="8933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6" name="Freeform 86"/>
                <p:cNvSpPr>
                  <a:spLocks/>
                </p:cNvSpPr>
                <p:nvPr/>
              </p:nvSpPr>
              <p:spPr bwMode="auto">
                <a:xfrm>
                  <a:off x="10172" y="8755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7" name="Freeform 87"/>
                <p:cNvSpPr>
                  <a:spLocks/>
                </p:cNvSpPr>
                <p:nvPr/>
              </p:nvSpPr>
              <p:spPr bwMode="auto">
                <a:xfrm>
                  <a:off x="9682" y="8578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8" name="Freeform 88"/>
                <p:cNvSpPr>
                  <a:spLocks/>
                </p:cNvSpPr>
                <p:nvPr/>
              </p:nvSpPr>
              <p:spPr bwMode="auto">
                <a:xfrm>
                  <a:off x="9692" y="8933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9" name="Freeform 89"/>
                <p:cNvSpPr>
                  <a:spLocks/>
                </p:cNvSpPr>
                <p:nvPr/>
              </p:nvSpPr>
              <p:spPr bwMode="auto">
                <a:xfrm>
                  <a:off x="9760" y="9211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0" name="Rectangle 90"/>
                <p:cNvSpPr>
                  <a:spLocks noChangeArrowheads="1"/>
                </p:cNvSpPr>
                <p:nvPr/>
              </p:nvSpPr>
              <p:spPr bwMode="auto">
                <a:xfrm>
                  <a:off x="9425" y="878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1" name="Rectangle 91"/>
                <p:cNvSpPr>
                  <a:spLocks noChangeArrowheads="1"/>
                </p:cNvSpPr>
                <p:nvPr/>
              </p:nvSpPr>
              <p:spPr bwMode="auto">
                <a:xfrm>
                  <a:off x="10514" y="8782"/>
                  <a:ext cx="297" cy="13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2" name="Rectangle 92"/>
                <p:cNvSpPr>
                  <a:spLocks noChangeArrowheads="1"/>
                </p:cNvSpPr>
                <p:nvPr/>
              </p:nvSpPr>
              <p:spPr bwMode="auto">
                <a:xfrm>
                  <a:off x="9425" y="9011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3" name="Rectangle 93"/>
                <p:cNvSpPr>
                  <a:spLocks noChangeArrowheads="1"/>
                </p:cNvSpPr>
                <p:nvPr/>
              </p:nvSpPr>
              <p:spPr bwMode="auto">
                <a:xfrm>
                  <a:off x="10514" y="902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4" name="Rectangle 94"/>
                <p:cNvSpPr>
                  <a:spLocks noChangeArrowheads="1"/>
                </p:cNvSpPr>
                <p:nvPr/>
              </p:nvSpPr>
              <p:spPr bwMode="auto">
                <a:xfrm>
                  <a:off x="9425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5" name="Rectangle 95"/>
                <p:cNvSpPr>
                  <a:spLocks noChangeArrowheads="1"/>
                </p:cNvSpPr>
                <p:nvPr/>
              </p:nvSpPr>
              <p:spPr bwMode="auto">
                <a:xfrm>
                  <a:off x="10514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6" name="Rectangle 96"/>
                <p:cNvSpPr>
                  <a:spLocks noChangeArrowheads="1"/>
                </p:cNvSpPr>
                <p:nvPr/>
              </p:nvSpPr>
              <p:spPr bwMode="auto">
                <a:xfrm>
                  <a:off x="9900" y="8131"/>
                  <a:ext cx="443" cy="71"/>
                </a:xfrm>
                <a:prstGeom prst="rect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7" name="Oval 97"/>
                <p:cNvSpPr>
                  <a:spLocks noChangeArrowheads="1"/>
                </p:cNvSpPr>
                <p:nvPr/>
              </p:nvSpPr>
              <p:spPr bwMode="auto">
                <a:xfrm>
                  <a:off x="10077" y="7692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8" name="Freeform 98"/>
                <p:cNvSpPr>
                  <a:spLocks/>
                </p:cNvSpPr>
                <p:nvPr/>
              </p:nvSpPr>
              <p:spPr bwMode="auto">
                <a:xfrm>
                  <a:off x="9835" y="7830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9" name="Freeform 99"/>
                <p:cNvSpPr>
                  <a:spLocks/>
                </p:cNvSpPr>
                <p:nvPr/>
              </p:nvSpPr>
              <p:spPr bwMode="auto">
                <a:xfrm>
                  <a:off x="9900" y="7853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60" name="Freeform 100"/>
                <p:cNvSpPr>
                  <a:spLocks/>
                </p:cNvSpPr>
                <p:nvPr/>
              </p:nvSpPr>
              <p:spPr bwMode="auto">
                <a:xfrm>
                  <a:off x="10065" y="7853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61" name="Freeform 101"/>
                <p:cNvSpPr>
                  <a:spLocks/>
                </p:cNvSpPr>
                <p:nvPr/>
              </p:nvSpPr>
              <p:spPr bwMode="auto">
                <a:xfrm>
                  <a:off x="10196" y="7853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62" name="WordArt 102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9722" y="8436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41063" name="Rectangle 103"/>
                <p:cNvSpPr>
                  <a:spLocks noChangeArrowheads="1"/>
                </p:cNvSpPr>
                <p:nvPr/>
              </p:nvSpPr>
              <p:spPr bwMode="auto">
                <a:xfrm>
                  <a:off x="10021" y="8252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64" name="Rectangle 104"/>
                <p:cNvSpPr>
                  <a:spLocks noChangeArrowheads="1"/>
                </p:cNvSpPr>
                <p:nvPr/>
              </p:nvSpPr>
              <p:spPr bwMode="auto">
                <a:xfrm>
                  <a:off x="10021" y="8439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65" name="Rectangle 105"/>
                <p:cNvSpPr>
                  <a:spLocks noChangeArrowheads="1"/>
                </p:cNvSpPr>
                <p:nvPr/>
              </p:nvSpPr>
              <p:spPr bwMode="auto">
                <a:xfrm>
                  <a:off x="10026" y="8317"/>
                  <a:ext cx="193" cy="119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41066" name="Freeform 106"/>
              <p:cNvSpPr>
                <a:spLocks/>
              </p:cNvSpPr>
              <p:nvPr/>
            </p:nvSpPr>
            <p:spPr bwMode="auto">
              <a:xfrm>
                <a:off x="2752" y="1076"/>
                <a:ext cx="327" cy="193"/>
              </a:xfrm>
              <a:custGeom>
                <a:avLst/>
                <a:gdLst/>
                <a:ahLst/>
                <a:cxnLst>
                  <a:cxn ang="0">
                    <a:pos x="315" y="114"/>
                  </a:cxn>
                  <a:cxn ang="0">
                    <a:pos x="242" y="16"/>
                  </a:cxn>
                  <a:cxn ang="0">
                    <a:pos x="20" y="16"/>
                  </a:cxn>
                  <a:cxn ang="0">
                    <a:pos x="119" y="59"/>
                  </a:cxn>
                  <a:cxn ang="0">
                    <a:pos x="242" y="114"/>
                  </a:cxn>
                  <a:cxn ang="0">
                    <a:pos x="315" y="177"/>
                  </a:cxn>
                  <a:cxn ang="0">
                    <a:pos x="315" y="114"/>
                  </a:cxn>
                </a:cxnLst>
                <a:rect l="0" t="0" r="r" b="b"/>
                <a:pathLst>
                  <a:path w="327" h="181">
                    <a:moveTo>
                      <a:pt x="315" y="114"/>
                    </a:moveTo>
                    <a:cubicBezTo>
                      <a:pt x="303" y="87"/>
                      <a:pt x="291" y="32"/>
                      <a:pt x="242" y="16"/>
                    </a:cubicBezTo>
                    <a:cubicBezTo>
                      <a:pt x="193" y="0"/>
                      <a:pt x="40" y="9"/>
                      <a:pt x="20" y="16"/>
                    </a:cubicBezTo>
                    <a:cubicBezTo>
                      <a:pt x="0" y="23"/>
                      <a:pt x="82" y="43"/>
                      <a:pt x="119" y="59"/>
                    </a:cubicBezTo>
                    <a:cubicBezTo>
                      <a:pt x="156" y="75"/>
                      <a:pt x="209" y="94"/>
                      <a:pt x="242" y="114"/>
                    </a:cubicBezTo>
                    <a:cubicBezTo>
                      <a:pt x="275" y="134"/>
                      <a:pt x="303" y="181"/>
                      <a:pt x="315" y="177"/>
                    </a:cubicBezTo>
                    <a:cubicBezTo>
                      <a:pt x="327" y="173"/>
                      <a:pt x="327" y="141"/>
                      <a:pt x="315" y="11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67" name="Freeform 107"/>
              <p:cNvSpPr>
                <a:spLocks/>
              </p:cNvSpPr>
              <p:nvPr/>
            </p:nvSpPr>
            <p:spPr bwMode="auto">
              <a:xfrm>
                <a:off x="2831" y="1158"/>
                <a:ext cx="236" cy="195"/>
              </a:xfrm>
              <a:custGeom>
                <a:avLst/>
                <a:gdLst/>
                <a:ahLst/>
                <a:cxnLst>
                  <a:cxn ang="0">
                    <a:pos x="236" y="166"/>
                  </a:cxn>
                  <a:cxn ang="0">
                    <a:pos x="163" y="114"/>
                  </a:cxn>
                  <a:cxn ang="0">
                    <a:pos x="58" y="37"/>
                  </a:cxn>
                  <a:cxn ang="0">
                    <a:pos x="3" y="11"/>
                  </a:cxn>
                  <a:cxn ang="0">
                    <a:pos x="40" y="104"/>
                  </a:cxn>
                  <a:cxn ang="0">
                    <a:pos x="163" y="172"/>
                  </a:cxn>
                  <a:cxn ang="0">
                    <a:pos x="236" y="166"/>
                  </a:cxn>
                </a:cxnLst>
                <a:rect l="0" t="0" r="r" b="b"/>
                <a:pathLst>
                  <a:path w="236" h="183">
                    <a:moveTo>
                      <a:pt x="236" y="166"/>
                    </a:moveTo>
                    <a:cubicBezTo>
                      <a:pt x="236" y="156"/>
                      <a:pt x="193" y="135"/>
                      <a:pt x="163" y="114"/>
                    </a:cubicBezTo>
                    <a:cubicBezTo>
                      <a:pt x="133" y="93"/>
                      <a:pt x="85" y="54"/>
                      <a:pt x="58" y="37"/>
                    </a:cubicBezTo>
                    <a:cubicBezTo>
                      <a:pt x="31" y="20"/>
                      <a:pt x="6" y="0"/>
                      <a:pt x="3" y="11"/>
                    </a:cubicBezTo>
                    <a:cubicBezTo>
                      <a:pt x="0" y="22"/>
                      <a:pt x="13" y="77"/>
                      <a:pt x="40" y="104"/>
                    </a:cubicBezTo>
                    <a:cubicBezTo>
                      <a:pt x="67" y="131"/>
                      <a:pt x="130" y="161"/>
                      <a:pt x="163" y="172"/>
                    </a:cubicBezTo>
                    <a:cubicBezTo>
                      <a:pt x="196" y="183"/>
                      <a:pt x="236" y="176"/>
                      <a:pt x="236" y="166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41068" name="Freeform 108"/>
            <p:cNvSpPr>
              <a:spLocks/>
            </p:cNvSpPr>
            <p:nvPr/>
          </p:nvSpPr>
          <p:spPr bwMode="auto">
            <a:xfrm>
              <a:off x="4497" y="2863"/>
              <a:ext cx="239" cy="117"/>
            </a:xfrm>
            <a:custGeom>
              <a:avLst/>
              <a:gdLst/>
              <a:ahLst/>
              <a:cxnLst>
                <a:cxn ang="0">
                  <a:pos x="342" y="0"/>
                </a:cxn>
                <a:cxn ang="0">
                  <a:pos x="93" y="48"/>
                </a:cxn>
                <a:cxn ang="0">
                  <a:pos x="0" y="146"/>
                </a:cxn>
              </a:cxnLst>
              <a:rect l="0" t="0" r="r" b="b"/>
              <a:pathLst>
                <a:path w="342" h="146">
                  <a:moveTo>
                    <a:pt x="342" y="0"/>
                  </a:moveTo>
                  <a:cubicBezTo>
                    <a:pt x="246" y="12"/>
                    <a:pt x="150" y="24"/>
                    <a:pt x="93" y="48"/>
                  </a:cubicBezTo>
                  <a:cubicBezTo>
                    <a:pt x="36" y="72"/>
                    <a:pt x="18" y="109"/>
                    <a:pt x="0" y="146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41" name="240 Forma libre"/>
          <p:cNvSpPr/>
          <p:nvPr/>
        </p:nvSpPr>
        <p:spPr>
          <a:xfrm>
            <a:off x="150055" y="5643578"/>
            <a:ext cx="8993945" cy="987083"/>
          </a:xfrm>
          <a:custGeom>
            <a:avLst/>
            <a:gdLst>
              <a:gd name="connsiteX0" fmla="*/ 7034 w 8993945"/>
              <a:gd name="connsiteY0" fmla="*/ 0 h 987083"/>
              <a:gd name="connsiteX1" fmla="*/ 1540412 w 8993945"/>
              <a:gd name="connsiteY1" fmla="*/ 98474 h 987083"/>
              <a:gd name="connsiteX2" fmla="*/ 2848708 w 8993945"/>
              <a:gd name="connsiteY2" fmla="*/ 182880 h 987083"/>
              <a:gd name="connsiteX3" fmla="*/ 4171071 w 8993945"/>
              <a:gd name="connsiteY3" fmla="*/ 168812 h 987083"/>
              <a:gd name="connsiteX4" fmla="*/ 6098345 w 8993945"/>
              <a:gd name="connsiteY4" fmla="*/ 196948 h 987083"/>
              <a:gd name="connsiteX5" fmla="*/ 7054948 w 8993945"/>
              <a:gd name="connsiteY5" fmla="*/ 182880 h 987083"/>
              <a:gd name="connsiteX6" fmla="*/ 8236634 w 8993945"/>
              <a:gd name="connsiteY6" fmla="*/ 154745 h 987083"/>
              <a:gd name="connsiteX7" fmla="*/ 8771206 w 8993945"/>
              <a:gd name="connsiteY7" fmla="*/ 196948 h 987083"/>
              <a:gd name="connsiteX8" fmla="*/ 8700868 w 8993945"/>
              <a:gd name="connsiteY8" fmla="*/ 872197 h 987083"/>
              <a:gd name="connsiteX9" fmla="*/ 7012745 w 8993945"/>
              <a:gd name="connsiteY9" fmla="*/ 886265 h 987083"/>
              <a:gd name="connsiteX10" fmla="*/ 5043268 w 8993945"/>
              <a:gd name="connsiteY10" fmla="*/ 858129 h 987083"/>
              <a:gd name="connsiteX11" fmla="*/ 2679895 w 8993945"/>
              <a:gd name="connsiteY11" fmla="*/ 886265 h 987083"/>
              <a:gd name="connsiteX12" fmla="*/ 682283 w 8993945"/>
              <a:gd name="connsiteY12" fmla="*/ 858129 h 987083"/>
              <a:gd name="connsiteX13" fmla="*/ 302455 w 8993945"/>
              <a:gd name="connsiteY13" fmla="*/ 787791 h 987083"/>
              <a:gd name="connsiteX14" fmla="*/ 35169 w 8993945"/>
              <a:gd name="connsiteY14" fmla="*/ 745588 h 987083"/>
              <a:gd name="connsiteX15" fmla="*/ 91440 w 8993945"/>
              <a:gd name="connsiteY15" fmla="*/ 0 h 98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993945" h="987083">
                <a:moveTo>
                  <a:pt x="7034" y="0"/>
                </a:moveTo>
                <a:lnTo>
                  <a:pt x="1540412" y="98474"/>
                </a:lnTo>
                <a:cubicBezTo>
                  <a:pt x="2014024" y="128954"/>
                  <a:pt x="2410265" y="171157"/>
                  <a:pt x="2848708" y="182880"/>
                </a:cubicBezTo>
                <a:cubicBezTo>
                  <a:pt x="3287151" y="194603"/>
                  <a:pt x="3629465" y="166467"/>
                  <a:pt x="4171071" y="168812"/>
                </a:cubicBezTo>
                <a:cubicBezTo>
                  <a:pt x="4712677" y="171157"/>
                  <a:pt x="6098345" y="196948"/>
                  <a:pt x="6098345" y="196948"/>
                </a:cubicBezTo>
                <a:lnTo>
                  <a:pt x="7054948" y="182880"/>
                </a:lnTo>
                <a:cubicBezTo>
                  <a:pt x="7411329" y="175846"/>
                  <a:pt x="7950591" y="152400"/>
                  <a:pt x="8236634" y="154745"/>
                </a:cubicBezTo>
                <a:cubicBezTo>
                  <a:pt x="8522677" y="157090"/>
                  <a:pt x="8693834" y="77373"/>
                  <a:pt x="8771206" y="196948"/>
                </a:cubicBezTo>
                <a:cubicBezTo>
                  <a:pt x="8848578" y="316523"/>
                  <a:pt x="8993945" y="757311"/>
                  <a:pt x="8700868" y="872197"/>
                </a:cubicBezTo>
                <a:cubicBezTo>
                  <a:pt x="8407791" y="987083"/>
                  <a:pt x="7622345" y="888610"/>
                  <a:pt x="7012745" y="886265"/>
                </a:cubicBezTo>
                <a:cubicBezTo>
                  <a:pt x="6403145" y="883920"/>
                  <a:pt x="5765410" y="858129"/>
                  <a:pt x="5043268" y="858129"/>
                </a:cubicBezTo>
                <a:cubicBezTo>
                  <a:pt x="4321126" y="858129"/>
                  <a:pt x="3406726" y="886265"/>
                  <a:pt x="2679895" y="886265"/>
                </a:cubicBezTo>
                <a:cubicBezTo>
                  <a:pt x="1953064" y="886265"/>
                  <a:pt x="1078523" y="874541"/>
                  <a:pt x="682283" y="858129"/>
                </a:cubicBezTo>
                <a:cubicBezTo>
                  <a:pt x="286043" y="841717"/>
                  <a:pt x="410307" y="806548"/>
                  <a:pt x="302455" y="787791"/>
                </a:cubicBezTo>
                <a:cubicBezTo>
                  <a:pt x="194603" y="769034"/>
                  <a:pt x="70338" y="876887"/>
                  <a:pt x="35169" y="745588"/>
                </a:cubicBezTo>
                <a:cubicBezTo>
                  <a:pt x="0" y="614290"/>
                  <a:pt x="45720" y="307145"/>
                  <a:pt x="91440" y="0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14" name="113 CuadroTexto"/>
          <p:cNvSpPr txBox="1"/>
          <p:nvPr/>
        </p:nvSpPr>
        <p:spPr>
          <a:xfrm>
            <a:off x="1718643" y="546840"/>
            <a:ext cx="7071368" cy="64633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¿PUEDO BAÑARME SÓLO/A?</a:t>
            </a:r>
          </a:p>
          <a:p>
            <a:pPr algn="ctr"/>
            <a:endParaRPr lang="es-ES" sz="800" b="1" dirty="0">
              <a:solidFill>
                <a:srgbClr val="0070C0"/>
              </a:solidFill>
              <a:latin typeface="Comic Sans MS" pitchFamily="66" charset="0"/>
            </a:endParaRPr>
          </a:p>
        </p:txBody>
      </p:sp>
      <p:grpSp>
        <p:nvGrpSpPr>
          <p:cNvPr id="89" name="88 Grupo"/>
          <p:cNvGrpSpPr/>
          <p:nvPr/>
        </p:nvGrpSpPr>
        <p:grpSpPr>
          <a:xfrm>
            <a:off x="7215206" y="4214818"/>
            <a:ext cx="1574804" cy="1571636"/>
            <a:chOff x="4135249" y="3886207"/>
            <a:chExt cx="1574804" cy="1571636"/>
          </a:xfrm>
        </p:grpSpPr>
        <p:grpSp>
          <p:nvGrpSpPr>
            <p:cNvPr id="40962" name="Group 2"/>
            <p:cNvGrpSpPr>
              <a:grpSpLocks/>
            </p:cNvGrpSpPr>
            <p:nvPr/>
          </p:nvGrpSpPr>
          <p:grpSpPr bwMode="auto">
            <a:xfrm>
              <a:off x="4135249" y="3886207"/>
              <a:ext cx="1574804" cy="1571636"/>
              <a:chOff x="2851" y="10563"/>
              <a:chExt cx="1693" cy="1833"/>
            </a:xfrm>
          </p:grpSpPr>
          <p:grpSp>
            <p:nvGrpSpPr>
              <p:cNvPr id="40963" name="Group 3"/>
              <p:cNvGrpSpPr>
                <a:grpSpLocks/>
              </p:cNvGrpSpPr>
              <p:nvPr/>
            </p:nvGrpSpPr>
            <p:grpSpPr bwMode="auto">
              <a:xfrm>
                <a:off x="2851" y="10563"/>
                <a:ext cx="1693" cy="1833"/>
                <a:chOff x="3171" y="10563"/>
                <a:chExt cx="1693" cy="1833"/>
              </a:xfrm>
            </p:grpSpPr>
            <p:grpSp>
              <p:nvGrpSpPr>
                <p:cNvPr id="40964" name="Group 4"/>
                <p:cNvGrpSpPr>
                  <a:grpSpLocks/>
                </p:cNvGrpSpPr>
                <p:nvPr/>
              </p:nvGrpSpPr>
              <p:grpSpPr bwMode="auto">
                <a:xfrm>
                  <a:off x="3171" y="10563"/>
                  <a:ext cx="1693" cy="1833"/>
                  <a:chOff x="1158" y="10295"/>
                  <a:chExt cx="1693" cy="1833"/>
                </a:xfrm>
              </p:grpSpPr>
              <p:sp>
                <p:nvSpPr>
                  <p:cNvPr id="40965" name="Freeform 5"/>
                  <p:cNvSpPr>
                    <a:spLocks/>
                  </p:cNvSpPr>
                  <p:nvPr/>
                </p:nvSpPr>
                <p:spPr bwMode="auto">
                  <a:xfrm>
                    <a:off x="1158" y="10536"/>
                    <a:ext cx="675" cy="965"/>
                  </a:xfrm>
                  <a:custGeom>
                    <a:avLst/>
                    <a:gdLst/>
                    <a:ahLst/>
                    <a:cxnLst>
                      <a:cxn ang="0">
                        <a:pos x="720" y="844"/>
                      </a:cxn>
                      <a:cxn ang="0">
                        <a:pos x="383" y="637"/>
                      </a:cxn>
                      <a:cxn ang="0">
                        <a:pos x="270" y="223"/>
                      </a:cxn>
                      <a:cxn ang="0">
                        <a:pos x="235" y="32"/>
                      </a:cxn>
                      <a:cxn ang="0">
                        <a:pos x="148" y="32"/>
                      </a:cxn>
                      <a:cxn ang="0">
                        <a:pos x="204" y="223"/>
                      </a:cxn>
                      <a:cxn ang="0">
                        <a:pos x="148" y="69"/>
                      </a:cxn>
                      <a:cxn ang="0">
                        <a:pos x="83" y="69"/>
                      </a:cxn>
                      <a:cxn ang="0">
                        <a:pos x="83" y="154"/>
                      </a:cxn>
                      <a:cxn ang="0">
                        <a:pos x="148" y="294"/>
                      </a:cxn>
                      <a:cxn ang="0">
                        <a:pos x="65" y="144"/>
                      </a:cxn>
                      <a:cxn ang="0">
                        <a:pos x="79" y="294"/>
                      </a:cxn>
                      <a:cxn ang="0">
                        <a:pos x="2" y="154"/>
                      </a:cxn>
                      <a:cxn ang="0">
                        <a:pos x="65" y="378"/>
                      </a:cxn>
                      <a:cxn ang="0">
                        <a:pos x="235" y="515"/>
                      </a:cxn>
                      <a:cxn ang="0">
                        <a:pos x="329" y="844"/>
                      </a:cxn>
                      <a:cxn ang="0">
                        <a:pos x="549" y="982"/>
                      </a:cxn>
                      <a:cxn ang="0">
                        <a:pos x="628" y="1055"/>
                      </a:cxn>
                      <a:cxn ang="0">
                        <a:pos x="799" y="895"/>
                      </a:cxn>
                    </a:cxnLst>
                    <a:rect l="0" t="0" r="r" b="b"/>
                    <a:pathLst>
                      <a:path w="799" h="1069">
                        <a:moveTo>
                          <a:pt x="720" y="844"/>
                        </a:moveTo>
                        <a:cubicBezTo>
                          <a:pt x="589" y="792"/>
                          <a:pt x="458" y="740"/>
                          <a:pt x="383" y="637"/>
                        </a:cubicBezTo>
                        <a:cubicBezTo>
                          <a:pt x="308" y="534"/>
                          <a:pt x="295" y="324"/>
                          <a:pt x="270" y="223"/>
                        </a:cubicBezTo>
                        <a:cubicBezTo>
                          <a:pt x="245" y="122"/>
                          <a:pt x="255" y="64"/>
                          <a:pt x="235" y="32"/>
                        </a:cubicBezTo>
                        <a:cubicBezTo>
                          <a:pt x="215" y="0"/>
                          <a:pt x="153" y="0"/>
                          <a:pt x="148" y="32"/>
                        </a:cubicBezTo>
                        <a:cubicBezTo>
                          <a:pt x="143" y="64"/>
                          <a:pt x="204" y="217"/>
                          <a:pt x="204" y="223"/>
                        </a:cubicBezTo>
                        <a:cubicBezTo>
                          <a:pt x="204" y="229"/>
                          <a:pt x="168" y="95"/>
                          <a:pt x="148" y="69"/>
                        </a:cubicBezTo>
                        <a:cubicBezTo>
                          <a:pt x="128" y="43"/>
                          <a:pt x="94" y="55"/>
                          <a:pt x="83" y="69"/>
                        </a:cubicBezTo>
                        <a:cubicBezTo>
                          <a:pt x="72" y="83"/>
                          <a:pt x="72" y="117"/>
                          <a:pt x="83" y="154"/>
                        </a:cubicBezTo>
                        <a:cubicBezTo>
                          <a:pt x="94" y="191"/>
                          <a:pt x="151" y="296"/>
                          <a:pt x="148" y="294"/>
                        </a:cubicBezTo>
                        <a:cubicBezTo>
                          <a:pt x="145" y="292"/>
                          <a:pt x="76" y="144"/>
                          <a:pt x="65" y="144"/>
                        </a:cubicBezTo>
                        <a:cubicBezTo>
                          <a:pt x="54" y="144"/>
                          <a:pt x="90" y="292"/>
                          <a:pt x="79" y="294"/>
                        </a:cubicBezTo>
                        <a:cubicBezTo>
                          <a:pt x="68" y="296"/>
                          <a:pt x="4" y="140"/>
                          <a:pt x="2" y="154"/>
                        </a:cubicBezTo>
                        <a:cubicBezTo>
                          <a:pt x="0" y="168"/>
                          <a:pt x="26" y="318"/>
                          <a:pt x="65" y="378"/>
                        </a:cubicBezTo>
                        <a:cubicBezTo>
                          <a:pt x="104" y="438"/>
                          <a:pt x="191" y="438"/>
                          <a:pt x="235" y="515"/>
                        </a:cubicBezTo>
                        <a:cubicBezTo>
                          <a:pt x="279" y="592"/>
                          <a:pt x="277" y="766"/>
                          <a:pt x="329" y="844"/>
                        </a:cubicBezTo>
                        <a:cubicBezTo>
                          <a:pt x="381" y="922"/>
                          <a:pt x="499" y="947"/>
                          <a:pt x="549" y="982"/>
                        </a:cubicBezTo>
                        <a:cubicBezTo>
                          <a:pt x="599" y="1017"/>
                          <a:pt x="586" y="1069"/>
                          <a:pt x="628" y="1055"/>
                        </a:cubicBezTo>
                        <a:cubicBezTo>
                          <a:pt x="670" y="1041"/>
                          <a:pt x="734" y="968"/>
                          <a:pt x="799" y="895"/>
                        </a:cubicBezTo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66" name="Freeform 6"/>
                  <p:cNvSpPr>
                    <a:spLocks/>
                  </p:cNvSpPr>
                  <p:nvPr/>
                </p:nvSpPr>
                <p:spPr bwMode="auto">
                  <a:xfrm>
                    <a:off x="2174" y="10655"/>
                    <a:ext cx="677" cy="832"/>
                  </a:xfrm>
                  <a:custGeom>
                    <a:avLst/>
                    <a:gdLst/>
                    <a:ahLst/>
                    <a:cxnLst>
                      <a:cxn ang="0">
                        <a:pos x="55" y="1085"/>
                      </a:cxn>
                      <a:cxn ang="0">
                        <a:pos x="360" y="1005"/>
                      </a:cxn>
                      <a:cxn ang="0">
                        <a:pos x="600" y="591"/>
                      </a:cxn>
                      <a:cxn ang="0">
                        <a:pos x="499" y="378"/>
                      </a:cxn>
                      <a:cxn ang="0">
                        <a:pos x="499" y="229"/>
                      </a:cxn>
                      <a:cxn ang="0">
                        <a:pos x="600" y="201"/>
                      </a:cxn>
                      <a:cxn ang="0">
                        <a:pos x="600" y="310"/>
                      </a:cxn>
                      <a:cxn ang="0">
                        <a:pos x="600" y="104"/>
                      </a:cxn>
                      <a:cxn ang="0">
                        <a:pos x="677" y="104"/>
                      </a:cxn>
                      <a:cxn ang="0">
                        <a:pos x="677" y="310"/>
                      </a:cxn>
                      <a:cxn ang="0">
                        <a:pos x="677" y="104"/>
                      </a:cxn>
                      <a:cxn ang="0">
                        <a:pos x="799" y="34"/>
                      </a:cxn>
                      <a:cxn ang="0">
                        <a:pos x="799" y="310"/>
                      </a:cxn>
                      <a:cxn ang="0">
                        <a:pos x="799" y="104"/>
                      </a:cxn>
                      <a:cxn ang="0">
                        <a:pos x="888" y="104"/>
                      </a:cxn>
                      <a:cxn ang="0">
                        <a:pos x="888" y="310"/>
                      </a:cxn>
                      <a:cxn ang="0">
                        <a:pos x="888" y="387"/>
                      </a:cxn>
                      <a:cxn ang="0">
                        <a:pos x="888" y="173"/>
                      </a:cxn>
                      <a:cxn ang="0">
                        <a:pos x="888" y="257"/>
                      </a:cxn>
                      <a:cxn ang="0">
                        <a:pos x="888" y="601"/>
                      </a:cxn>
                      <a:cxn ang="0">
                        <a:pos x="600" y="1085"/>
                      </a:cxn>
                      <a:cxn ang="0">
                        <a:pos x="262" y="1351"/>
                      </a:cxn>
                      <a:cxn ang="0">
                        <a:pos x="35" y="1351"/>
                      </a:cxn>
                      <a:cxn ang="0">
                        <a:pos x="55" y="1085"/>
                      </a:cxn>
                    </a:cxnLst>
                    <a:rect l="0" t="0" r="r" b="b"/>
                    <a:pathLst>
                      <a:path w="936" h="1395">
                        <a:moveTo>
                          <a:pt x="55" y="1085"/>
                        </a:moveTo>
                        <a:cubicBezTo>
                          <a:pt x="109" y="1027"/>
                          <a:pt x="269" y="1087"/>
                          <a:pt x="360" y="1005"/>
                        </a:cubicBezTo>
                        <a:cubicBezTo>
                          <a:pt x="451" y="923"/>
                          <a:pt x="577" y="695"/>
                          <a:pt x="600" y="591"/>
                        </a:cubicBezTo>
                        <a:cubicBezTo>
                          <a:pt x="623" y="487"/>
                          <a:pt x="516" y="438"/>
                          <a:pt x="499" y="378"/>
                        </a:cubicBezTo>
                        <a:cubicBezTo>
                          <a:pt x="482" y="318"/>
                          <a:pt x="482" y="259"/>
                          <a:pt x="499" y="229"/>
                        </a:cubicBezTo>
                        <a:cubicBezTo>
                          <a:pt x="516" y="199"/>
                          <a:pt x="583" y="187"/>
                          <a:pt x="600" y="201"/>
                        </a:cubicBezTo>
                        <a:cubicBezTo>
                          <a:pt x="617" y="215"/>
                          <a:pt x="600" y="326"/>
                          <a:pt x="600" y="310"/>
                        </a:cubicBezTo>
                        <a:cubicBezTo>
                          <a:pt x="600" y="294"/>
                          <a:pt x="587" y="138"/>
                          <a:pt x="600" y="104"/>
                        </a:cubicBezTo>
                        <a:cubicBezTo>
                          <a:pt x="613" y="70"/>
                          <a:pt x="664" y="70"/>
                          <a:pt x="677" y="104"/>
                        </a:cubicBezTo>
                        <a:cubicBezTo>
                          <a:pt x="690" y="138"/>
                          <a:pt x="677" y="310"/>
                          <a:pt x="677" y="310"/>
                        </a:cubicBezTo>
                        <a:cubicBezTo>
                          <a:pt x="677" y="310"/>
                          <a:pt x="657" y="150"/>
                          <a:pt x="677" y="104"/>
                        </a:cubicBezTo>
                        <a:cubicBezTo>
                          <a:pt x="697" y="58"/>
                          <a:pt x="779" y="0"/>
                          <a:pt x="799" y="34"/>
                        </a:cubicBezTo>
                        <a:cubicBezTo>
                          <a:pt x="819" y="68"/>
                          <a:pt x="799" y="298"/>
                          <a:pt x="799" y="310"/>
                        </a:cubicBezTo>
                        <a:cubicBezTo>
                          <a:pt x="799" y="322"/>
                          <a:pt x="784" y="138"/>
                          <a:pt x="799" y="104"/>
                        </a:cubicBezTo>
                        <a:cubicBezTo>
                          <a:pt x="814" y="70"/>
                          <a:pt x="873" y="70"/>
                          <a:pt x="888" y="104"/>
                        </a:cubicBezTo>
                        <a:cubicBezTo>
                          <a:pt x="903" y="138"/>
                          <a:pt x="888" y="263"/>
                          <a:pt x="888" y="310"/>
                        </a:cubicBezTo>
                        <a:cubicBezTo>
                          <a:pt x="888" y="357"/>
                          <a:pt x="888" y="410"/>
                          <a:pt x="888" y="387"/>
                        </a:cubicBezTo>
                        <a:cubicBezTo>
                          <a:pt x="888" y="364"/>
                          <a:pt x="888" y="195"/>
                          <a:pt x="888" y="173"/>
                        </a:cubicBezTo>
                        <a:cubicBezTo>
                          <a:pt x="888" y="151"/>
                          <a:pt x="888" y="186"/>
                          <a:pt x="888" y="257"/>
                        </a:cubicBezTo>
                        <a:cubicBezTo>
                          <a:pt x="888" y="328"/>
                          <a:pt x="936" y="463"/>
                          <a:pt x="888" y="601"/>
                        </a:cubicBezTo>
                        <a:cubicBezTo>
                          <a:pt x="840" y="739"/>
                          <a:pt x="704" y="960"/>
                          <a:pt x="600" y="1085"/>
                        </a:cubicBezTo>
                        <a:cubicBezTo>
                          <a:pt x="496" y="1210"/>
                          <a:pt x="356" y="1307"/>
                          <a:pt x="262" y="1351"/>
                        </a:cubicBezTo>
                        <a:cubicBezTo>
                          <a:pt x="168" y="1395"/>
                          <a:pt x="70" y="1395"/>
                          <a:pt x="35" y="1351"/>
                        </a:cubicBezTo>
                        <a:cubicBezTo>
                          <a:pt x="0" y="1307"/>
                          <a:pt x="1" y="1143"/>
                          <a:pt x="55" y="1085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67" name="Freeform 7"/>
                  <p:cNvSpPr>
                    <a:spLocks/>
                  </p:cNvSpPr>
                  <p:nvPr/>
                </p:nvSpPr>
                <p:spPr bwMode="auto">
                  <a:xfrm>
                    <a:off x="1625" y="11196"/>
                    <a:ext cx="814" cy="932"/>
                  </a:xfrm>
                  <a:custGeom>
                    <a:avLst/>
                    <a:gdLst/>
                    <a:ahLst/>
                    <a:cxnLst>
                      <a:cxn ang="0">
                        <a:pos x="346" y="179"/>
                      </a:cxn>
                      <a:cxn ang="0">
                        <a:pos x="839" y="290"/>
                      </a:cxn>
                      <a:cxn ang="0">
                        <a:pos x="1350" y="253"/>
                      </a:cxn>
                      <a:cxn ang="0">
                        <a:pos x="1805" y="141"/>
                      </a:cxn>
                      <a:cxn ang="0">
                        <a:pos x="2037" y="1098"/>
                      </a:cxn>
                      <a:cxn ang="0">
                        <a:pos x="2093" y="1665"/>
                      </a:cxn>
                      <a:cxn ang="0">
                        <a:pos x="2130" y="2027"/>
                      </a:cxn>
                      <a:cxn ang="0">
                        <a:pos x="1517" y="2074"/>
                      </a:cxn>
                      <a:cxn ang="0">
                        <a:pos x="699" y="2083"/>
                      </a:cxn>
                      <a:cxn ang="0">
                        <a:pos x="263" y="2083"/>
                      </a:cxn>
                      <a:cxn ang="0">
                        <a:pos x="40" y="2074"/>
                      </a:cxn>
                      <a:cxn ang="0">
                        <a:pos x="21" y="1572"/>
                      </a:cxn>
                      <a:cxn ang="0">
                        <a:pos x="95" y="1070"/>
                      </a:cxn>
                      <a:cxn ang="0">
                        <a:pos x="188" y="587"/>
                      </a:cxn>
                      <a:cxn ang="0">
                        <a:pos x="346" y="179"/>
                      </a:cxn>
                    </a:cxnLst>
                    <a:rect l="0" t="0" r="r" b="b"/>
                    <a:pathLst>
                      <a:path w="2226" h="2159">
                        <a:moveTo>
                          <a:pt x="346" y="179"/>
                        </a:moveTo>
                        <a:cubicBezTo>
                          <a:pt x="454" y="130"/>
                          <a:pt x="672" y="278"/>
                          <a:pt x="839" y="290"/>
                        </a:cubicBezTo>
                        <a:cubicBezTo>
                          <a:pt x="1006" y="302"/>
                          <a:pt x="1189" y="278"/>
                          <a:pt x="1350" y="253"/>
                        </a:cubicBezTo>
                        <a:cubicBezTo>
                          <a:pt x="1511" y="228"/>
                          <a:pt x="1691" y="0"/>
                          <a:pt x="1805" y="141"/>
                        </a:cubicBezTo>
                        <a:cubicBezTo>
                          <a:pt x="1919" y="282"/>
                          <a:pt x="1989" y="844"/>
                          <a:pt x="2037" y="1098"/>
                        </a:cubicBezTo>
                        <a:cubicBezTo>
                          <a:pt x="2085" y="1352"/>
                          <a:pt x="2078" y="1510"/>
                          <a:pt x="2093" y="1665"/>
                        </a:cubicBezTo>
                        <a:cubicBezTo>
                          <a:pt x="2108" y="1820"/>
                          <a:pt x="2226" y="1959"/>
                          <a:pt x="2130" y="2027"/>
                        </a:cubicBezTo>
                        <a:cubicBezTo>
                          <a:pt x="2034" y="2095"/>
                          <a:pt x="1755" y="2065"/>
                          <a:pt x="1517" y="2074"/>
                        </a:cubicBezTo>
                        <a:cubicBezTo>
                          <a:pt x="1279" y="2083"/>
                          <a:pt x="908" y="2082"/>
                          <a:pt x="699" y="2083"/>
                        </a:cubicBezTo>
                        <a:cubicBezTo>
                          <a:pt x="490" y="2084"/>
                          <a:pt x="373" y="2084"/>
                          <a:pt x="263" y="2083"/>
                        </a:cubicBezTo>
                        <a:cubicBezTo>
                          <a:pt x="153" y="2082"/>
                          <a:pt x="80" y="2159"/>
                          <a:pt x="40" y="2074"/>
                        </a:cubicBezTo>
                        <a:cubicBezTo>
                          <a:pt x="0" y="1989"/>
                          <a:pt x="12" y="1739"/>
                          <a:pt x="21" y="1572"/>
                        </a:cubicBezTo>
                        <a:cubicBezTo>
                          <a:pt x="30" y="1405"/>
                          <a:pt x="67" y="1234"/>
                          <a:pt x="95" y="1070"/>
                        </a:cubicBezTo>
                        <a:cubicBezTo>
                          <a:pt x="123" y="906"/>
                          <a:pt x="154" y="734"/>
                          <a:pt x="188" y="587"/>
                        </a:cubicBezTo>
                        <a:cubicBezTo>
                          <a:pt x="222" y="440"/>
                          <a:pt x="238" y="228"/>
                          <a:pt x="346" y="179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68" name="Freeform 8"/>
                  <p:cNvSpPr>
                    <a:spLocks/>
                  </p:cNvSpPr>
                  <p:nvPr/>
                </p:nvSpPr>
                <p:spPr bwMode="auto">
                  <a:xfrm>
                    <a:off x="1583" y="10501"/>
                    <a:ext cx="946" cy="826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69" name="Freeform 9"/>
                  <p:cNvSpPr>
                    <a:spLocks/>
                  </p:cNvSpPr>
                  <p:nvPr/>
                </p:nvSpPr>
                <p:spPr bwMode="auto">
                  <a:xfrm>
                    <a:off x="1485" y="10295"/>
                    <a:ext cx="1117" cy="843"/>
                  </a:xfrm>
                  <a:custGeom>
                    <a:avLst/>
                    <a:gdLst/>
                    <a:ahLst/>
                    <a:cxnLst>
                      <a:cxn ang="0">
                        <a:pos x="182" y="1899"/>
                      </a:cxn>
                      <a:cxn ang="0">
                        <a:pos x="43" y="1563"/>
                      </a:cxn>
                      <a:cxn ang="0">
                        <a:pos x="43" y="903"/>
                      </a:cxn>
                      <a:cxn ang="0">
                        <a:pos x="303" y="272"/>
                      </a:cxn>
                      <a:cxn ang="0">
                        <a:pos x="1176" y="39"/>
                      </a:cxn>
                      <a:cxn ang="0">
                        <a:pos x="1724" y="39"/>
                      </a:cxn>
                      <a:cxn ang="0">
                        <a:pos x="2338" y="141"/>
                      </a:cxn>
                      <a:cxn ang="0">
                        <a:pos x="2778" y="374"/>
                      </a:cxn>
                      <a:cxn ang="0">
                        <a:pos x="3111" y="1033"/>
                      </a:cxn>
                      <a:cxn ang="0">
                        <a:pos x="3224" y="1275"/>
                      </a:cxn>
                      <a:cxn ang="0">
                        <a:pos x="3111" y="1730"/>
                      </a:cxn>
                      <a:cxn ang="0">
                        <a:pos x="3014" y="1899"/>
                      </a:cxn>
                      <a:cxn ang="0">
                        <a:pos x="2830" y="1899"/>
                      </a:cxn>
                      <a:cxn ang="0">
                        <a:pos x="3014" y="1572"/>
                      </a:cxn>
                      <a:cxn ang="0">
                        <a:pos x="2938" y="1275"/>
                      </a:cxn>
                      <a:cxn ang="0">
                        <a:pos x="2892" y="1219"/>
                      </a:cxn>
                      <a:cxn ang="0">
                        <a:pos x="2778" y="1033"/>
                      </a:cxn>
                      <a:cxn ang="0">
                        <a:pos x="2393" y="848"/>
                      </a:cxn>
                      <a:cxn ang="0">
                        <a:pos x="2022" y="569"/>
                      </a:cxn>
                      <a:cxn ang="0">
                        <a:pos x="1836" y="560"/>
                      </a:cxn>
                      <a:cxn ang="0">
                        <a:pos x="2551" y="1182"/>
                      </a:cxn>
                      <a:cxn ang="0">
                        <a:pos x="2365" y="1108"/>
                      </a:cxn>
                      <a:cxn ang="0">
                        <a:pos x="1789" y="792"/>
                      </a:cxn>
                      <a:cxn ang="0">
                        <a:pos x="1316" y="578"/>
                      </a:cxn>
                      <a:cxn ang="0">
                        <a:pos x="1028" y="477"/>
                      </a:cxn>
                      <a:cxn ang="0">
                        <a:pos x="1501" y="931"/>
                      </a:cxn>
                      <a:cxn ang="0">
                        <a:pos x="1715" y="1191"/>
                      </a:cxn>
                      <a:cxn ang="0">
                        <a:pos x="1641" y="1275"/>
                      </a:cxn>
                      <a:cxn ang="0">
                        <a:pos x="1056" y="931"/>
                      </a:cxn>
                      <a:cxn ang="0">
                        <a:pos x="814" y="690"/>
                      </a:cxn>
                      <a:cxn ang="0">
                        <a:pos x="740" y="662"/>
                      </a:cxn>
                      <a:cxn ang="0">
                        <a:pos x="879" y="1005"/>
                      </a:cxn>
                      <a:cxn ang="0">
                        <a:pos x="925" y="1163"/>
                      </a:cxn>
                      <a:cxn ang="0">
                        <a:pos x="619" y="1136"/>
                      </a:cxn>
                      <a:cxn ang="0">
                        <a:pos x="535" y="968"/>
                      </a:cxn>
                      <a:cxn ang="0">
                        <a:pos x="591" y="477"/>
                      </a:cxn>
                      <a:cxn ang="0">
                        <a:pos x="465" y="838"/>
                      </a:cxn>
                      <a:cxn ang="0">
                        <a:pos x="352" y="1173"/>
                      </a:cxn>
                      <a:cxn ang="0">
                        <a:pos x="352" y="1354"/>
                      </a:cxn>
                      <a:cxn ang="0">
                        <a:pos x="284" y="1354"/>
                      </a:cxn>
                      <a:cxn ang="0">
                        <a:pos x="182" y="1414"/>
                      </a:cxn>
                      <a:cxn ang="0">
                        <a:pos x="133" y="1516"/>
                      </a:cxn>
                      <a:cxn ang="0">
                        <a:pos x="133" y="1693"/>
                      </a:cxn>
                      <a:cxn ang="0">
                        <a:pos x="133" y="1842"/>
                      </a:cxn>
                    </a:cxnLst>
                    <a:rect l="0" t="0" r="r" b="b"/>
                    <a:pathLst>
                      <a:path w="3224" h="1953">
                        <a:moveTo>
                          <a:pt x="182" y="1899"/>
                        </a:moveTo>
                        <a:cubicBezTo>
                          <a:pt x="124" y="1814"/>
                          <a:pt x="66" y="1729"/>
                          <a:pt x="43" y="1563"/>
                        </a:cubicBezTo>
                        <a:cubicBezTo>
                          <a:pt x="20" y="1397"/>
                          <a:pt x="0" y="1118"/>
                          <a:pt x="43" y="903"/>
                        </a:cubicBezTo>
                        <a:cubicBezTo>
                          <a:pt x="86" y="688"/>
                          <a:pt x="114" y="416"/>
                          <a:pt x="303" y="272"/>
                        </a:cubicBezTo>
                        <a:cubicBezTo>
                          <a:pt x="492" y="128"/>
                          <a:pt x="939" y="78"/>
                          <a:pt x="1176" y="39"/>
                        </a:cubicBezTo>
                        <a:cubicBezTo>
                          <a:pt x="1413" y="0"/>
                          <a:pt x="1530" y="22"/>
                          <a:pt x="1724" y="39"/>
                        </a:cubicBezTo>
                        <a:cubicBezTo>
                          <a:pt x="1918" y="56"/>
                          <a:pt x="2162" y="85"/>
                          <a:pt x="2338" y="141"/>
                        </a:cubicBezTo>
                        <a:cubicBezTo>
                          <a:pt x="2514" y="197"/>
                          <a:pt x="2649" y="225"/>
                          <a:pt x="2778" y="374"/>
                        </a:cubicBezTo>
                        <a:cubicBezTo>
                          <a:pt x="2907" y="523"/>
                          <a:pt x="3037" y="883"/>
                          <a:pt x="3111" y="1033"/>
                        </a:cubicBezTo>
                        <a:cubicBezTo>
                          <a:pt x="3185" y="1183"/>
                          <a:pt x="3224" y="1159"/>
                          <a:pt x="3224" y="1275"/>
                        </a:cubicBezTo>
                        <a:cubicBezTo>
                          <a:pt x="3224" y="1391"/>
                          <a:pt x="3146" y="1626"/>
                          <a:pt x="3111" y="1730"/>
                        </a:cubicBezTo>
                        <a:cubicBezTo>
                          <a:pt x="3076" y="1834"/>
                          <a:pt x="3061" y="1871"/>
                          <a:pt x="3014" y="1899"/>
                        </a:cubicBezTo>
                        <a:cubicBezTo>
                          <a:pt x="2967" y="1927"/>
                          <a:pt x="2830" y="1953"/>
                          <a:pt x="2830" y="1899"/>
                        </a:cubicBezTo>
                        <a:cubicBezTo>
                          <a:pt x="2830" y="1845"/>
                          <a:pt x="2996" y="1676"/>
                          <a:pt x="3014" y="1572"/>
                        </a:cubicBezTo>
                        <a:cubicBezTo>
                          <a:pt x="3032" y="1468"/>
                          <a:pt x="2958" y="1334"/>
                          <a:pt x="2938" y="1275"/>
                        </a:cubicBezTo>
                        <a:cubicBezTo>
                          <a:pt x="2918" y="1216"/>
                          <a:pt x="2919" y="1259"/>
                          <a:pt x="2892" y="1219"/>
                        </a:cubicBezTo>
                        <a:cubicBezTo>
                          <a:pt x="2865" y="1179"/>
                          <a:pt x="2861" y="1095"/>
                          <a:pt x="2778" y="1033"/>
                        </a:cubicBezTo>
                        <a:cubicBezTo>
                          <a:pt x="2695" y="971"/>
                          <a:pt x="2519" y="925"/>
                          <a:pt x="2393" y="848"/>
                        </a:cubicBezTo>
                        <a:cubicBezTo>
                          <a:pt x="2267" y="771"/>
                          <a:pt x="2115" y="617"/>
                          <a:pt x="2022" y="569"/>
                        </a:cubicBezTo>
                        <a:cubicBezTo>
                          <a:pt x="1929" y="521"/>
                          <a:pt x="1748" y="458"/>
                          <a:pt x="1836" y="560"/>
                        </a:cubicBezTo>
                        <a:cubicBezTo>
                          <a:pt x="1924" y="662"/>
                          <a:pt x="2463" y="1091"/>
                          <a:pt x="2551" y="1182"/>
                        </a:cubicBezTo>
                        <a:cubicBezTo>
                          <a:pt x="2639" y="1273"/>
                          <a:pt x="2492" y="1173"/>
                          <a:pt x="2365" y="1108"/>
                        </a:cubicBezTo>
                        <a:cubicBezTo>
                          <a:pt x="2238" y="1043"/>
                          <a:pt x="1964" y="880"/>
                          <a:pt x="1789" y="792"/>
                        </a:cubicBezTo>
                        <a:cubicBezTo>
                          <a:pt x="1614" y="704"/>
                          <a:pt x="1443" y="630"/>
                          <a:pt x="1316" y="578"/>
                        </a:cubicBezTo>
                        <a:cubicBezTo>
                          <a:pt x="1189" y="526"/>
                          <a:pt x="997" y="418"/>
                          <a:pt x="1028" y="477"/>
                        </a:cubicBezTo>
                        <a:cubicBezTo>
                          <a:pt x="1059" y="536"/>
                          <a:pt x="1387" y="812"/>
                          <a:pt x="1501" y="931"/>
                        </a:cubicBezTo>
                        <a:cubicBezTo>
                          <a:pt x="1615" y="1050"/>
                          <a:pt x="1692" y="1134"/>
                          <a:pt x="1715" y="1191"/>
                        </a:cubicBezTo>
                        <a:cubicBezTo>
                          <a:pt x="1738" y="1248"/>
                          <a:pt x="1751" y="1318"/>
                          <a:pt x="1641" y="1275"/>
                        </a:cubicBezTo>
                        <a:cubicBezTo>
                          <a:pt x="1531" y="1232"/>
                          <a:pt x="1194" y="1028"/>
                          <a:pt x="1056" y="931"/>
                        </a:cubicBezTo>
                        <a:cubicBezTo>
                          <a:pt x="918" y="834"/>
                          <a:pt x="867" y="735"/>
                          <a:pt x="814" y="690"/>
                        </a:cubicBezTo>
                        <a:cubicBezTo>
                          <a:pt x="761" y="645"/>
                          <a:pt x="729" y="610"/>
                          <a:pt x="740" y="662"/>
                        </a:cubicBezTo>
                        <a:cubicBezTo>
                          <a:pt x="751" y="714"/>
                          <a:pt x="848" y="922"/>
                          <a:pt x="879" y="1005"/>
                        </a:cubicBezTo>
                        <a:cubicBezTo>
                          <a:pt x="910" y="1088"/>
                          <a:pt x="968" y="1141"/>
                          <a:pt x="925" y="1163"/>
                        </a:cubicBezTo>
                        <a:cubicBezTo>
                          <a:pt x="882" y="1185"/>
                          <a:pt x="684" y="1168"/>
                          <a:pt x="619" y="1136"/>
                        </a:cubicBezTo>
                        <a:cubicBezTo>
                          <a:pt x="554" y="1104"/>
                          <a:pt x="540" y="1078"/>
                          <a:pt x="535" y="968"/>
                        </a:cubicBezTo>
                        <a:cubicBezTo>
                          <a:pt x="530" y="858"/>
                          <a:pt x="603" y="498"/>
                          <a:pt x="591" y="477"/>
                        </a:cubicBezTo>
                        <a:cubicBezTo>
                          <a:pt x="579" y="456"/>
                          <a:pt x="505" y="722"/>
                          <a:pt x="465" y="838"/>
                        </a:cubicBezTo>
                        <a:cubicBezTo>
                          <a:pt x="425" y="954"/>
                          <a:pt x="371" y="1087"/>
                          <a:pt x="352" y="1173"/>
                        </a:cubicBezTo>
                        <a:cubicBezTo>
                          <a:pt x="333" y="1259"/>
                          <a:pt x="363" y="1324"/>
                          <a:pt x="352" y="1354"/>
                        </a:cubicBezTo>
                        <a:cubicBezTo>
                          <a:pt x="341" y="1384"/>
                          <a:pt x="312" y="1344"/>
                          <a:pt x="284" y="1354"/>
                        </a:cubicBezTo>
                        <a:cubicBezTo>
                          <a:pt x="256" y="1364"/>
                          <a:pt x="207" y="1387"/>
                          <a:pt x="182" y="1414"/>
                        </a:cubicBezTo>
                        <a:cubicBezTo>
                          <a:pt x="157" y="1441"/>
                          <a:pt x="141" y="1470"/>
                          <a:pt x="133" y="1516"/>
                        </a:cubicBezTo>
                        <a:cubicBezTo>
                          <a:pt x="125" y="1562"/>
                          <a:pt x="133" y="1639"/>
                          <a:pt x="133" y="1693"/>
                        </a:cubicBezTo>
                        <a:cubicBezTo>
                          <a:pt x="133" y="1747"/>
                          <a:pt x="133" y="1794"/>
                          <a:pt x="133" y="1842"/>
                        </a:cubicBezTo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70" name="Oval 10"/>
                  <p:cNvSpPr>
                    <a:spLocks noChangeArrowheads="1"/>
                  </p:cNvSpPr>
                  <p:nvPr/>
                </p:nvSpPr>
                <p:spPr bwMode="auto">
                  <a:xfrm>
                    <a:off x="1820" y="10845"/>
                    <a:ext cx="102" cy="184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71" name="Oval 11"/>
                  <p:cNvSpPr>
                    <a:spLocks noChangeArrowheads="1"/>
                  </p:cNvSpPr>
                  <p:nvPr/>
                </p:nvSpPr>
                <p:spPr bwMode="auto">
                  <a:xfrm>
                    <a:off x="2164" y="10845"/>
                    <a:ext cx="102" cy="184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72" name="Freeform 12"/>
                  <p:cNvSpPr>
                    <a:spLocks/>
                  </p:cNvSpPr>
                  <p:nvPr/>
                </p:nvSpPr>
                <p:spPr bwMode="auto">
                  <a:xfrm>
                    <a:off x="1963" y="11029"/>
                    <a:ext cx="119" cy="79"/>
                  </a:xfrm>
                  <a:custGeom>
                    <a:avLst/>
                    <a:gdLst/>
                    <a:ahLst/>
                    <a:cxnLst>
                      <a:cxn ang="0">
                        <a:pos x="20" y="149"/>
                      </a:cxn>
                      <a:cxn ang="0">
                        <a:pos x="177" y="0"/>
                      </a:cxn>
                      <a:cxn ang="0">
                        <a:pos x="298" y="149"/>
                      </a:cxn>
                      <a:cxn ang="0">
                        <a:pos x="20" y="149"/>
                      </a:cxn>
                    </a:cxnLst>
                    <a:rect l="0" t="0" r="r" b="b"/>
                    <a:pathLst>
                      <a:path w="327" h="182">
                        <a:moveTo>
                          <a:pt x="20" y="149"/>
                        </a:moveTo>
                        <a:cubicBezTo>
                          <a:pt x="0" y="124"/>
                          <a:pt x="131" y="0"/>
                          <a:pt x="177" y="0"/>
                        </a:cubicBezTo>
                        <a:cubicBezTo>
                          <a:pt x="223" y="0"/>
                          <a:pt x="327" y="116"/>
                          <a:pt x="298" y="149"/>
                        </a:cubicBezTo>
                        <a:cubicBezTo>
                          <a:pt x="269" y="182"/>
                          <a:pt x="40" y="174"/>
                          <a:pt x="20" y="149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73" name="Freeform 13"/>
                  <p:cNvSpPr>
                    <a:spLocks/>
                  </p:cNvSpPr>
                  <p:nvPr/>
                </p:nvSpPr>
                <p:spPr bwMode="auto">
                  <a:xfrm>
                    <a:off x="1735" y="11140"/>
                    <a:ext cx="541" cy="65"/>
                  </a:xfrm>
                  <a:custGeom>
                    <a:avLst/>
                    <a:gdLst/>
                    <a:ahLst/>
                    <a:cxnLst>
                      <a:cxn ang="0">
                        <a:pos x="531" y="56"/>
                      </a:cxn>
                      <a:cxn ang="0">
                        <a:pos x="306" y="0"/>
                      </a:cxn>
                      <a:cxn ang="0">
                        <a:pos x="35" y="56"/>
                      </a:cxn>
                      <a:cxn ang="0">
                        <a:pos x="98" y="56"/>
                      </a:cxn>
                      <a:cxn ang="0">
                        <a:pos x="246" y="56"/>
                      </a:cxn>
                      <a:cxn ang="0">
                        <a:pos x="368" y="56"/>
                      </a:cxn>
                      <a:cxn ang="0">
                        <a:pos x="531" y="56"/>
                      </a:cxn>
                    </a:cxnLst>
                    <a:rect l="0" t="0" r="r" b="b"/>
                    <a:pathLst>
                      <a:path w="541" h="65">
                        <a:moveTo>
                          <a:pt x="531" y="56"/>
                        </a:moveTo>
                        <a:cubicBezTo>
                          <a:pt x="521" y="47"/>
                          <a:pt x="389" y="0"/>
                          <a:pt x="306" y="0"/>
                        </a:cubicBezTo>
                        <a:cubicBezTo>
                          <a:pt x="223" y="0"/>
                          <a:pt x="70" y="47"/>
                          <a:pt x="35" y="56"/>
                        </a:cubicBezTo>
                        <a:cubicBezTo>
                          <a:pt x="0" y="65"/>
                          <a:pt x="63" y="56"/>
                          <a:pt x="98" y="56"/>
                        </a:cubicBezTo>
                        <a:cubicBezTo>
                          <a:pt x="133" y="56"/>
                          <a:pt x="201" y="56"/>
                          <a:pt x="246" y="56"/>
                        </a:cubicBezTo>
                        <a:cubicBezTo>
                          <a:pt x="291" y="56"/>
                          <a:pt x="321" y="56"/>
                          <a:pt x="368" y="56"/>
                        </a:cubicBezTo>
                        <a:cubicBezTo>
                          <a:pt x="415" y="56"/>
                          <a:pt x="541" y="65"/>
                          <a:pt x="531" y="56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40974" name="Freeform 14"/>
                <p:cNvSpPr>
                  <a:spLocks/>
                </p:cNvSpPr>
                <p:nvPr/>
              </p:nvSpPr>
              <p:spPr bwMode="auto">
                <a:xfrm>
                  <a:off x="3554" y="11146"/>
                  <a:ext cx="62" cy="180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0975" name="Freeform 15"/>
                <p:cNvSpPr>
                  <a:spLocks/>
                </p:cNvSpPr>
                <p:nvPr/>
              </p:nvSpPr>
              <p:spPr bwMode="auto">
                <a:xfrm>
                  <a:off x="4471" y="11137"/>
                  <a:ext cx="49" cy="192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40976" name="Freeform 16"/>
              <p:cNvSpPr>
                <a:spLocks/>
              </p:cNvSpPr>
              <p:nvPr/>
            </p:nvSpPr>
            <p:spPr bwMode="auto">
              <a:xfrm>
                <a:off x="3746" y="11755"/>
                <a:ext cx="245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5" y="70"/>
                  </a:cxn>
                  <a:cxn ang="0">
                    <a:pos x="669" y="0"/>
                  </a:cxn>
                </a:cxnLst>
                <a:rect l="0" t="0" r="r" b="b"/>
                <a:pathLst>
                  <a:path w="669" h="70">
                    <a:moveTo>
                      <a:pt x="0" y="0"/>
                    </a:moveTo>
                    <a:cubicBezTo>
                      <a:pt x="112" y="35"/>
                      <a:pt x="224" y="70"/>
                      <a:pt x="335" y="70"/>
                    </a:cubicBezTo>
                    <a:cubicBezTo>
                      <a:pt x="446" y="70"/>
                      <a:pt x="557" y="35"/>
                      <a:pt x="669" y="0"/>
                    </a:cubicBezTo>
                  </a:path>
                </a:pathLst>
              </a:custGeom>
              <a:noFill/>
              <a:ln w="19050">
                <a:solidFill>
                  <a:srgbClr val="FABF8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977" name="Freeform 17"/>
              <p:cNvSpPr>
                <a:spLocks/>
              </p:cNvSpPr>
              <p:nvPr/>
            </p:nvSpPr>
            <p:spPr bwMode="auto">
              <a:xfrm>
                <a:off x="3480" y="11739"/>
                <a:ext cx="209" cy="3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21" y="65"/>
                  </a:cxn>
                  <a:cxn ang="0">
                    <a:pos x="571" y="0"/>
                  </a:cxn>
                </a:cxnLst>
                <a:rect l="0" t="0" r="r" b="b"/>
                <a:pathLst>
                  <a:path w="571" h="70">
                    <a:moveTo>
                      <a:pt x="0" y="28"/>
                    </a:moveTo>
                    <a:cubicBezTo>
                      <a:pt x="113" y="49"/>
                      <a:pt x="226" y="70"/>
                      <a:pt x="321" y="65"/>
                    </a:cubicBezTo>
                    <a:cubicBezTo>
                      <a:pt x="416" y="60"/>
                      <a:pt x="493" y="30"/>
                      <a:pt x="571" y="0"/>
                    </a:cubicBezTo>
                  </a:path>
                </a:pathLst>
              </a:custGeom>
              <a:noFill/>
              <a:ln w="19050">
                <a:solidFill>
                  <a:srgbClr val="FABF8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978" name="Oval 18"/>
              <p:cNvSpPr>
                <a:spLocks noChangeArrowheads="1"/>
              </p:cNvSpPr>
              <p:nvPr/>
            </p:nvSpPr>
            <p:spPr bwMode="auto">
              <a:xfrm>
                <a:off x="3664" y="12227"/>
                <a:ext cx="52" cy="68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5214942" y="4572008"/>
              <a:ext cx="346596" cy="330194"/>
            </a:xfrm>
            <a:custGeom>
              <a:avLst/>
              <a:gdLst/>
              <a:ahLst/>
              <a:cxnLst>
                <a:cxn ang="0">
                  <a:pos x="172" y="383"/>
                </a:cxn>
                <a:cxn ang="0">
                  <a:pos x="12" y="150"/>
                </a:cxn>
                <a:cxn ang="0">
                  <a:pos x="97" y="22"/>
                </a:cxn>
                <a:cxn ang="0">
                  <a:pos x="172" y="20"/>
                </a:cxn>
                <a:cxn ang="0">
                  <a:pos x="348" y="87"/>
                </a:cxn>
                <a:cxn ang="0">
                  <a:pos x="316" y="294"/>
                </a:cxn>
                <a:cxn ang="0">
                  <a:pos x="221" y="353"/>
                </a:cxn>
              </a:cxnLst>
              <a:rect l="0" t="0" r="r" b="b"/>
              <a:pathLst>
                <a:path w="372" h="383">
                  <a:moveTo>
                    <a:pt x="172" y="383"/>
                  </a:moveTo>
                  <a:cubicBezTo>
                    <a:pt x="98" y="296"/>
                    <a:pt x="24" y="210"/>
                    <a:pt x="12" y="150"/>
                  </a:cubicBezTo>
                  <a:cubicBezTo>
                    <a:pt x="0" y="90"/>
                    <a:pt x="70" y="44"/>
                    <a:pt x="97" y="22"/>
                  </a:cubicBezTo>
                  <a:cubicBezTo>
                    <a:pt x="124" y="0"/>
                    <a:pt x="130" y="9"/>
                    <a:pt x="172" y="20"/>
                  </a:cubicBezTo>
                  <a:cubicBezTo>
                    <a:pt x="214" y="31"/>
                    <a:pt x="324" y="41"/>
                    <a:pt x="348" y="87"/>
                  </a:cubicBezTo>
                  <a:cubicBezTo>
                    <a:pt x="372" y="133"/>
                    <a:pt x="337" y="250"/>
                    <a:pt x="316" y="294"/>
                  </a:cubicBezTo>
                  <a:cubicBezTo>
                    <a:pt x="295" y="338"/>
                    <a:pt x="258" y="345"/>
                    <a:pt x="221" y="353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40979" name="Freeform 19"/>
          <p:cNvSpPr>
            <a:spLocks/>
          </p:cNvSpPr>
          <p:nvPr/>
        </p:nvSpPr>
        <p:spPr bwMode="auto">
          <a:xfrm>
            <a:off x="7437643" y="4829181"/>
            <a:ext cx="309377" cy="435256"/>
          </a:xfrm>
          <a:custGeom>
            <a:avLst/>
            <a:gdLst/>
            <a:ahLst/>
            <a:cxnLst>
              <a:cxn ang="0">
                <a:pos x="117" y="239"/>
              </a:cxn>
              <a:cxn ang="0">
                <a:pos x="257" y="136"/>
              </a:cxn>
              <a:cxn ang="0">
                <a:pos x="299" y="9"/>
              </a:cxn>
              <a:cxn ang="0">
                <a:pos x="461" y="192"/>
              </a:cxn>
              <a:cxn ang="0">
                <a:pos x="332" y="496"/>
              </a:cxn>
              <a:cxn ang="0">
                <a:pos x="257" y="664"/>
              </a:cxn>
              <a:cxn ang="0">
                <a:pos x="16" y="561"/>
              </a:cxn>
              <a:cxn ang="0">
                <a:pos x="159" y="271"/>
              </a:cxn>
            </a:cxnLst>
            <a:rect l="0" t="0" r="r" b="b"/>
            <a:pathLst>
              <a:path w="466" h="675">
                <a:moveTo>
                  <a:pt x="117" y="239"/>
                </a:moveTo>
                <a:cubicBezTo>
                  <a:pt x="172" y="206"/>
                  <a:pt x="227" y="174"/>
                  <a:pt x="257" y="136"/>
                </a:cubicBezTo>
                <a:cubicBezTo>
                  <a:pt x="287" y="98"/>
                  <a:pt x="265" y="0"/>
                  <a:pt x="299" y="9"/>
                </a:cubicBezTo>
                <a:cubicBezTo>
                  <a:pt x="333" y="18"/>
                  <a:pt x="456" y="111"/>
                  <a:pt x="461" y="192"/>
                </a:cubicBezTo>
                <a:cubicBezTo>
                  <a:pt x="466" y="273"/>
                  <a:pt x="366" y="417"/>
                  <a:pt x="332" y="496"/>
                </a:cubicBezTo>
                <a:cubicBezTo>
                  <a:pt x="298" y="575"/>
                  <a:pt x="310" y="653"/>
                  <a:pt x="257" y="664"/>
                </a:cubicBezTo>
                <a:cubicBezTo>
                  <a:pt x="204" y="675"/>
                  <a:pt x="32" y="626"/>
                  <a:pt x="16" y="561"/>
                </a:cubicBezTo>
                <a:cubicBezTo>
                  <a:pt x="0" y="496"/>
                  <a:pt x="79" y="383"/>
                  <a:pt x="159" y="271"/>
                </a:cubicBezTo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0981" name="Freeform 21"/>
          <p:cNvSpPr>
            <a:spLocks/>
          </p:cNvSpPr>
          <p:nvPr/>
        </p:nvSpPr>
        <p:spPr bwMode="auto">
          <a:xfrm>
            <a:off x="4357686" y="4500570"/>
            <a:ext cx="4437062" cy="1000132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" name="Freeform 21"/>
          <p:cNvSpPr>
            <a:spLocks/>
          </p:cNvSpPr>
          <p:nvPr/>
        </p:nvSpPr>
        <p:spPr bwMode="auto">
          <a:xfrm>
            <a:off x="3714744" y="5072074"/>
            <a:ext cx="3222616" cy="436561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81" name="Freeform 21"/>
          <p:cNvSpPr>
            <a:spLocks/>
          </p:cNvSpPr>
          <p:nvPr/>
        </p:nvSpPr>
        <p:spPr bwMode="auto">
          <a:xfrm>
            <a:off x="1357290" y="4714884"/>
            <a:ext cx="3222616" cy="436561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41072" name="Group 112"/>
          <p:cNvGrpSpPr>
            <a:grpSpLocks/>
          </p:cNvGrpSpPr>
          <p:nvPr/>
        </p:nvGrpSpPr>
        <p:grpSpPr bwMode="auto">
          <a:xfrm rot="2845261">
            <a:off x="2387514" y="2874971"/>
            <a:ext cx="449263" cy="473075"/>
            <a:chOff x="1945" y="7873"/>
            <a:chExt cx="2659" cy="2360"/>
          </a:xfrm>
        </p:grpSpPr>
        <p:sp>
          <p:nvSpPr>
            <p:cNvPr id="41073" name="Freeform 113"/>
            <p:cNvSpPr>
              <a:spLocks/>
            </p:cNvSpPr>
            <p:nvPr/>
          </p:nvSpPr>
          <p:spPr bwMode="auto">
            <a:xfrm>
              <a:off x="1945" y="7873"/>
              <a:ext cx="2659" cy="2352"/>
            </a:xfrm>
            <a:custGeom>
              <a:avLst/>
              <a:gdLst/>
              <a:ahLst/>
              <a:cxnLst>
                <a:cxn ang="0">
                  <a:pos x="384" y="1510"/>
                </a:cxn>
                <a:cxn ang="0">
                  <a:pos x="611" y="1362"/>
                </a:cxn>
                <a:cxn ang="0">
                  <a:pos x="981" y="1232"/>
                </a:cxn>
                <a:cxn ang="0">
                  <a:pos x="1343" y="1027"/>
                </a:cxn>
                <a:cxn ang="0">
                  <a:pos x="1652" y="628"/>
                </a:cxn>
                <a:cxn ang="0">
                  <a:pos x="1807" y="498"/>
                </a:cxn>
                <a:cxn ang="0">
                  <a:pos x="1589" y="878"/>
                </a:cxn>
                <a:cxn ang="0">
                  <a:pos x="2100" y="674"/>
                </a:cxn>
                <a:cxn ang="0">
                  <a:pos x="1466" y="1101"/>
                </a:cxn>
                <a:cxn ang="0">
                  <a:pos x="1174" y="1547"/>
                </a:cxn>
                <a:cxn ang="0">
                  <a:pos x="1089" y="1715"/>
                </a:cxn>
                <a:cxn ang="0">
                  <a:pos x="1232" y="1845"/>
                </a:cxn>
                <a:cxn ang="0">
                  <a:pos x="1749" y="1965"/>
                </a:cxn>
                <a:cxn ang="0">
                  <a:pos x="2316" y="1965"/>
                </a:cxn>
                <a:cxn ang="0">
                  <a:pos x="2579" y="1919"/>
                </a:cxn>
                <a:cxn ang="0">
                  <a:pos x="1835" y="2226"/>
                </a:cxn>
                <a:cxn ang="0">
                  <a:pos x="935" y="2328"/>
                </a:cxn>
                <a:cxn ang="0">
                  <a:pos x="481" y="2114"/>
                </a:cxn>
                <a:cxn ang="0">
                  <a:pos x="384" y="2114"/>
                </a:cxn>
                <a:cxn ang="0">
                  <a:pos x="112" y="2244"/>
                </a:cxn>
                <a:cxn ang="0">
                  <a:pos x="112" y="2346"/>
                </a:cxn>
                <a:cxn ang="0">
                  <a:pos x="0" y="2207"/>
                </a:cxn>
                <a:cxn ang="0">
                  <a:pos x="112" y="1919"/>
                </a:cxn>
                <a:cxn ang="0">
                  <a:pos x="202" y="1789"/>
                </a:cxn>
                <a:cxn ang="0">
                  <a:pos x="202" y="1705"/>
                </a:cxn>
                <a:cxn ang="0">
                  <a:pos x="112" y="1148"/>
                </a:cxn>
                <a:cxn ang="0">
                  <a:pos x="373" y="628"/>
                </a:cxn>
                <a:cxn ang="0">
                  <a:pos x="879" y="14"/>
                </a:cxn>
                <a:cxn ang="0">
                  <a:pos x="675" y="544"/>
                </a:cxn>
                <a:cxn ang="0">
                  <a:pos x="481" y="1083"/>
                </a:cxn>
                <a:cxn ang="0">
                  <a:pos x="539" y="1287"/>
                </a:cxn>
                <a:cxn ang="0">
                  <a:pos x="675" y="1352"/>
                </a:cxn>
              </a:cxnLst>
              <a:rect l="0" t="0" r="r" b="b"/>
              <a:pathLst>
                <a:path w="2659" h="2352">
                  <a:moveTo>
                    <a:pt x="384" y="1510"/>
                  </a:moveTo>
                  <a:cubicBezTo>
                    <a:pt x="448" y="1459"/>
                    <a:pt x="512" y="1408"/>
                    <a:pt x="611" y="1362"/>
                  </a:cubicBezTo>
                  <a:cubicBezTo>
                    <a:pt x="710" y="1316"/>
                    <a:pt x="859" y="1288"/>
                    <a:pt x="981" y="1232"/>
                  </a:cubicBezTo>
                  <a:cubicBezTo>
                    <a:pt x="1103" y="1176"/>
                    <a:pt x="1231" y="1128"/>
                    <a:pt x="1343" y="1027"/>
                  </a:cubicBezTo>
                  <a:cubicBezTo>
                    <a:pt x="1455" y="926"/>
                    <a:pt x="1575" y="716"/>
                    <a:pt x="1652" y="628"/>
                  </a:cubicBezTo>
                  <a:cubicBezTo>
                    <a:pt x="1729" y="540"/>
                    <a:pt x="1817" y="456"/>
                    <a:pt x="1807" y="498"/>
                  </a:cubicBezTo>
                  <a:cubicBezTo>
                    <a:pt x="1797" y="540"/>
                    <a:pt x="1540" y="849"/>
                    <a:pt x="1589" y="878"/>
                  </a:cubicBezTo>
                  <a:cubicBezTo>
                    <a:pt x="1638" y="907"/>
                    <a:pt x="2120" y="637"/>
                    <a:pt x="2100" y="674"/>
                  </a:cubicBezTo>
                  <a:cubicBezTo>
                    <a:pt x="2080" y="711"/>
                    <a:pt x="1620" y="956"/>
                    <a:pt x="1466" y="1101"/>
                  </a:cubicBezTo>
                  <a:cubicBezTo>
                    <a:pt x="1312" y="1246"/>
                    <a:pt x="1237" y="1445"/>
                    <a:pt x="1174" y="1547"/>
                  </a:cubicBezTo>
                  <a:cubicBezTo>
                    <a:pt x="1111" y="1649"/>
                    <a:pt x="1079" y="1665"/>
                    <a:pt x="1089" y="1715"/>
                  </a:cubicBezTo>
                  <a:cubicBezTo>
                    <a:pt x="1099" y="1765"/>
                    <a:pt x="1122" y="1803"/>
                    <a:pt x="1232" y="1845"/>
                  </a:cubicBezTo>
                  <a:cubicBezTo>
                    <a:pt x="1342" y="1887"/>
                    <a:pt x="1568" y="1945"/>
                    <a:pt x="1749" y="1965"/>
                  </a:cubicBezTo>
                  <a:cubicBezTo>
                    <a:pt x="1930" y="1985"/>
                    <a:pt x="2178" y="1973"/>
                    <a:pt x="2316" y="1965"/>
                  </a:cubicBezTo>
                  <a:cubicBezTo>
                    <a:pt x="2454" y="1957"/>
                    <a:pt x="2659" y="1875"/>
                    <a:pt x="2579" y="1919"/>
                  </a:cubicBezTo>
                  <a:cubicBezTo>
                    <a:pt x="2499" y="1963"/>
                    <a:pt x="2109" y="2158"/>
                    <a:pt x="1835" y="2226"/>
                  </a:cubicBezTo>
                  <a:cubicBezTo>
                    <a:pt x="1561" y="2294"/>
                    <a:pt x="1161" y="2347"/>
                    <a:pt x="935" y="2328"/>
                  </a:cubicBezTo>
                  <a:cubicBezTo>
                    <a:pt x="709" y="2309"/>
                    <a:pt x="573" y="2150"/>
                    <a:pt x="481" y="2114"/>
                  </a:cubicBezTo>
                  <a:cubicBezTo>
                    <a:pt x="389" y="2078"/>
                    <a:pt x="445" y="2092"/>
                    <a:pt x="384" y="2114"/>
                  </a:cubicBezTo>
                  <a:cubicBezTo>
                    <a:pt x="323" y="2136"/>
                    <a:pt x="157" y="2205"/>
                    <a:pt x="112" y="2244"/>
                  </a:cubicBezTo>
                  <a:cubicBezTo>
                    <a:pt x="67" y="2283"/>
                    <a:pt x="131" y="2352"/>
                    <a:pt x="112" y="2346"/>
                  </a:cubicBezTo>
                  <a:cubicBezTo>
                    <a:pt x="93" y="2340"/>
                    <a:pt x="0" y="2278"/>
                    <a:pt x="0" y="2207"/>
                  </a:cubicBezTo>
                  <a:cubicBezTo>
                    <a:pt x="0" y="2136"/>
                    <a:pt x="78" y="1989"/>
                    <a:pt x="112" y="1919"/>
                  </a:cubicBezTo>
                  <a:cubicBezTo>
                    <a:pt x="146" y="1849"/>
                    <a:pt x="187" y="1825"/>
                    <a:pt x="202" y="1789"/>
                  </a:cubicBezTo>
                  <a:cubicBezTo>
                    <a:pt x="217" y="1753"/>
                    <a:pt x="217" y="1812"/>
                    <a:pt x="202" y="1705"/>
                  </a:cubicBezTo>
                  <a:cubicBezTo>
                    <a:pt x="187" y="1598"/>
                    <a:pt x="84" y="1327"/>
                    <a:pt x="112" y="1148"/>
                  </a:cubicBezTo>
                  <a:cubicBezTo>
                    <a:pt x="140" y="969"/>
                    <a:pt x="245" y="817"/>
                    <a:pt x="373" y="628"/>
                  </a:cubicBezTo>
                  <a:cubicBezTo>
                    <a:pt x="501" y="439"/>
                    <a:pt x="829" y="28"/>
                    <a:pt x="879" y="14"/>
                  </a:cubicBezTo>
                  <a:cubicBezTo>
                    <a:pt x="929" y="0"/>
                    <a:pt x="741" y="366"/>
                    <a:pt x="675" y="544"/>
                  </a:cubicBezTo>
                  <a:cubicBezTo>
                    <a:pt x="609" y="722"/>
                    <a:pt x="504" y="959"/>
                    <a:pt x="481" y="1083"/>
                  </a:cubicBezTo>
                  <a:cubicBezTo>
                    <a:pt x="458" y="1207"/>
                    <a:pt x="507" y="1242"/>
                    <a:pt x="539" y="1287"/>
                  </a:cubicBezTo>
                  <a:cubicBezTo>
                    <a:pt x="571" y="1332"/>
                    <a:pt x="623" y="1342"/>
                    <a:pt x="675" y="135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4" name="Oval 114"/>
            <p:cNvSpPr>
              <a:spLocks noChangeArrowheads="1"/>
            </p:cNvSpPr>
            <p:nvPr/>
          </p:nvSpPr>
          <p:spPr bwMode="auto">
            <a:xfrm>
              <a:off x="2212" y="9569"/>
              <a:ext cx="188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5" name="Freeform 115"/>
            <p:cNvSpPr>
              <a:spLocks/>
            </p:cNvSpPr>
            <p:nvPr/>
          </p:nvSpPr>
          <p:spPr bwMode="auto">
            <a:xfrm>
              <a:off x="2116" y="9878"/>
              <a:ext cx="368" cy="24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58" y="230"/>
                </a:cxn>
                <a:cxn ang="0">
                  <a:pos x="310" y="165"/>
                </a:cxn>
                <a:cxn ang="0">
                  <a:pos x="368" y="118"/>
                </a:cxn>
                <a:cxn ang="0">
                  <a:pos x="310" y="11"/>
                </a:cxn>
                <a:cxn ang="0">
                  <a:pos x="31" y="183"/>
                </a:cxn>
              </a:cxnLst>
              <a:rect l="0" t="0" r="r" b="b"/>
              <a:pathLst>
                <a:path w="368" h="241">
                  <a:moveTo>
                    <a:pt x="0" y="230"/>
                  </a:moveTo>
                  <a:cubicBezTo>
                    <a:pt x="3" y="235"/>
                    <a:pt x="6" y="241"/>
                    <a:pt x="58" y="230"/>
                  </a:cubicBezTo>
                  <a:cubicBezTo>
                    <a:pt x="110" y="219"/>
                    <a:pt x="258" y="184"/>
                    <a:pt x="310" y="165"/>
                  </a:cubicBezTo>
                  <a:cubicBezTo>
                    <a:pt x="362" y="146"/>
                    <a:pt x="368" y="144"/>
                    <a:pt x="368" y="118"/>
                  </a:cubicBezTo>
                  <a:cubicBezTo>
                    <a:pt x="368" y="92"/>
                    <a:pt x="366" y="0"/>
                    <a:pt x="310" y="11"/>
                  </a:cubicBezTo>
                  <a:cubicBezTo>
                    <a:pt x="254" y="22"/>
                    <a:pt x="78" y="146"/>
                    <a:pt x="31" y="183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6" name="Freeform 116"/>
            <p:cNvSpPr>
              <a:spLocks/>
            </p:cNvSpPr>
            <p:nvPr/>
          </p:nvSpPr>
          <p:spPr bwMode="auto">
            <a:xfrm>
              <a:off x="1945" y="9870"/>
              <a:ext cx="181" cy="363"/>
            </a:xfrm>
            <a:custGeom>
              <a:avLst/>
              <a:gdLst/>
              <a:ahLst/>
              <a:cxnLst>
                <a:cxn ang="0">
                  <a:pos x="171" y="249"/>
                </a:cxn>
                <a:cxn ang="0">
                  <a:pos x="112" y="249"/>
                </a:cxn>
                <a:cxn ang="0">
                  <a:pos x="112" y="355"/>
                </a:cxn>
                <a:cxn ang="0">
                  <a:pos x="0" y="201"/>
                </a:cxn>
                <a:cxn ang="0">
                  <a:pos x="112" y="19"/>
                </a:cxn>
                <a:cxn ang="0">
                  <a:pos x="171" y="89"/>
                </a:cxn>
                <a:cxn ang="0">
                  <a:pos x="171" y="173"/>
                </a:cxn>
                <a:cxn ang="0">
                  <a:pos x="112" y="249"/>
                </a:cxn>
              </a:cxnLst>
              <a:rect l="0" t="0" r="r" b="b"/>
              <a:pathLst>
                <a:path w="181" h="363">
                  <a:moveTo>
                    <a:pt x="171" y="249"/>
                  </a:moveTo>
                  <a:cubicBezTo>
                    <a:pt x="146" y="240"/>
                    <a:pt x="122" y="231"/>
                    <a:pt x="112" y="249"/>
                  </a:cubicBezTo>
                  <a:cubicBezTo>
                    <a:pt x="102" y="267"/>
                    <a:pt x="131" y="363"/>
                    <a:pt x="112" y="355"/>
                  </a:cubicBezTo>
                  <a:cubicBezTo>
                    <a:pt x="93" y="347"/>
                    <a:pt x="0" y="257"/>
                    <a:pt x="0" y="201"/>
                  </a:cubicBezTo>
                  <a:cubicBezTo>
                    <a:pt x="0" y="145"/>
                    <a:pt x="83" y="38"/>
                    <a:pt x="112" y="19"/>
                  </a:cubicBezTo>
                  <a:cubicBezTo>
                    <a:pt x="141" y="0"/>
                    <a:pt x="161" y="63"/>
                    <a:pt x="171" y="89"/>
                  </a:cubicBezTo>
                  <a:cubicBezTo>
                    <a:pt x="181" y="115"/>
                    <a:pt x="181" y="146"/>
                    <a:pt x="171" y="173"/>
                  </a:cubicBezTo>
                  <a:cubicBezTo>
                    <a:pt x="161" y="200"/>
                    <a:pt x="136" y="224"/>
                    <a:pt x="112" y="24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7" name="Freeform 117"/>
            <p:cNvSpPr>
              <a:spLocks/>
            </p:cNvSpPr>
            <p:nvPr/>
          </p:nvSpPr>
          <p:spPr bwMode="auto">
            <a:xfrm>
              <a:off x="2965" y="9500"/>
              <a:ext cx="1228" cy="392"/>
            </a:xfrm>
            <a:custGeom>
              <a:avLst/>
              <a:gdLst/>
              <a:ahLst/>
              <a:cxnLst>
                <a:cxn ang="0">
                  <a:pos x="32" y="115"/>
                </a:cxn>
                <a:cxn ang="0">
                  <a:pos x="32" y="246"/>
                </a:cxn>
                <a:cxn ang="0">
                  <a:pos x="212" y="370"/>
                </a:cxn>
                <a:cxn ang="0">
                  <a:pos x="596" y="378"/>
                </a:cxn>
                <a:cxn ang="0">
                  <a:pos x="1007" y="378"/>
                </a:cxn>
                <a:cxn ang="0">
                  <a:pos x="1216" y="320"/>
                </a:cxn>
                <a:cxn ang="0">
                  <a:pos x="1080" y="370"/>
                </a:cxn>
                <a:cxn ang="0">
                  <a:pos x="866" y="320"/>
                </a:cxn>
                <a:cxn ang="0">
                  <a:pos x="941" y="320"/>
                </a:cxn>
                <a:cxn ang="0">
                  <a:pos x="719" y="320"/>
                </a:cxn>
                <a:cxn ang="0">
                  <a:pos x="719" y="236"/>
                </a:cxn>
                <a:cxn ang="0">
                  <a:pos x="441" y="320"/>
                </a:cxn>
                <a:cxn ang="0">
                  <a:pos x="596" y="227"/>
                </a:cxn>
                <a:cxn ang="0">
                  <a:pos x="363" y="236"/>
                </a:cxn>
                <a:cxn ang="0">
                  <a:pos x="225" y="177"/>
                </a:cxn>
                <a:cxn ang="0">
                  <a:pos x="154" y="177"/>
                </a:cxn>
                <a:cxn ang="0">
                  <a:pos x="225" y="13"/>
                </a:cxn>
                <a:cxn ang="0">
                  <a:pos x="32" y="115"/>
                </a:cxn>
              </a:cxnLst>
              <a:rect l="0" t="0" r="r" b="b"/>
              <a:pathLst>
                <a:path w="1228" h="392">
                  <a:moveTo>
                    <a:pt x="32" y="115"/>
                  </a:moveTo>
                  <a:cubicBezTo>
                    <a:pt x="0" y="154"/>
                    <a:pt x="2" y="204"/>
                    <a:pt x="32" y="246"/>
                  </a:cubicBezTo>
                  <a:cubicBezTo>
                    <a:pt x="62" y="288"/>
                    <a:pt x="118" y="348"/>
                    <a:pt x="212" y="370"/>
                  </a:cubicBezTo>
                  <a:cubicBezTo>
                    <a:pt x="306" y="392"/>
                    <a:pt x="464" y="377"/>
                    <a:pt x="596" y="378"/>
                  </a:cubicBezTo>
                  <a:cubicBezTo>
                    <a:pt x="728" y="379"/>
                    <a:pt x="904" y="388"/>
                    <a:pt x="1007" y="378"/>
                  </a:cubicBezTo>
                  <a:cubicBezTo>
                    <a:pt x="1110" y="368"/>
                    <a:pt x="1204" y="321"/>
                    <a:pt x="1216" y="320"/>
                  </a:cubicBezTo>
                  <a:cubicBezTo>
                    <a:pt x="1228" y="319"/>
                    <a:pt x="1138" y="370"/>
                    <a:pt x="1080" y="370"/>
                  </a:cubicBezTo>
                  <a:cubicBezTo>
                    <a:pt x="1022" y="370"/>
                    <a:pt x="889" y="328"/>
                    <a:pt x="866" y="320"/>
                  </a:cubicBezTo>
                  <a:cubicBezTo>
                    <a:pt x="843" y="312"/>
                    <a:pt x="965" y="320"/>
                    <a:pt x="941" y="320"/>
                  </a:cubicBezTo>
                  <a:cubicBezTo>
                    <a:pt x="917" y="320"/>
                    <a:pt x="756" y="334"/>
                    <a:pt x="719" y="320"/>
                  </a:cubicBezTo>
                  <a:cubicBezTo>
                    <a:pt x="682" y="306"/>
                    <a:pt x="765" y="236"/>
                    <a:pt x="719" y="236"/>
                  </a:cubicBezTo>
                  <a:cubicBezTo>
                    <a:pt x="673" y="236"/>
                    <a:pt x="461" y="321"/>
                    <a:pt x="441" y="320"/>
                  </a:cubicBezTo>
                  <a:cubicBezTo>
                    <a:pt x="421" y="319"/>
                    <a:pt x="609" y="241"/>
                    <a:pt x="596" y="227"/>
                  </a:cubicBezTo>
                  <a:cubicBezTo>
                    <a:pt x="583" y="213"/>
                    <a:pt x="425" y="244"/>
                    <a:pt x="363" y="236"/>
                  </a:cubicBezTo>
                  <a:cubicBezTo>
                    <a:pt x="301" y="228"/>
                    <a:pt x="260" y="187"/>
                    <a:pt x="225" y="177"/>
                  </a:cubicBezTo>
                  <a:cubicBezTo>
                    <a:pt x="190" y="167"/>
                    <a:pt x="154" y="204"/>
                    <a:pt x="154" y="177"/>
                  </a:cubicBezTo>
                  <a:cubicBezTo>
                    <a:pt x="154" y="150"/>
                    <a:pt x="240" y="26"/>
                    <a:pt x="225" y="13"/>
                  </a:cubicBezTo>
                  <a:cubicBezTo>
                    <a:pt x="210" y="0"/>
                    <a:pt x="64" y="76"/>
                    <a:pt x="32" y="11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8" name="Freeform 118"/>
            <p:cNvSpPr>
              <a:spLocks/>
            </p:cNvSpPr>
            <p:nvPr/>
          </p:nvSpPr>
          <p:spPr bwMode="auto">
            <a:xfrm>
              <a:off x="2322" y="8408"/>
              <a:ext cx="310" cy="839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162" y="121"/>
                </a:cxn>
                <a:cxn ang="0">
                  <a:pos x="37" y="409"/>
                </a:cxn>
                <a:cxn ang="0">
                  <a:pos x="7" y="650"/>
                </a:cxn>
                <a:cxn ang="0">
                  <a:pos x="78" y="817"/>
                </a:cxn>
                <a:cxn ang="0">
                  <a:pos x="162" y="780"/>
                </a:cxn>
                <a:cxn ang="0">
                  <a:pos x="234" y="724"/>
                </a:cxn>
                <a:cxn ang="0">
                  <a:pos x="104" y="724"/>
                </a:cxn>
                <a:cxn ang="0">
                  <a:pos x="94" y="641"/>
                </a:cxn>
                <a:cxn ang="0">
                  <a:pos x="162" y="613"/>
                </a:cxn>
                <a:cxn ang="0">
                  <a:pos x="104" y="520"/>
                </a:cxn>
                <a:cxn ang="0">
                  <a:pos x="234" y="464"/>
                </a:cxn>
                <a:cxn ang="0">
                  <a:pos x="162" y="362"/>
                </a:cxn>
                <a:cxn ang="0">
                  <a:pos x="234" y="334"/>
                </a:cxn>
                <a:cxn ang="0">
                  <a:pos x="234" y="223"/>
                </a:cxn>
                <a:cxn ang="0">
                  <a:pos x="234" y="121"/>
                </a:cxn>
                <a:cxn ang="0">
                  <a:pos x="298" y="0"/>
                </a:cxn>
              </a:cxnLst>
              <a:rect l="0" t="0" r="r" b="b"/>
              <a:pathLst>
                <a:path w="310" h="839">
                  <a:moveTo>
                    <a:pt x="298" y="0"/>
                  </a:moveTo>
                  <a:cubicBezTo>
                    <a:pt x="286" y="0"/>
                    <a:pt x="205" y="53"/>
                    <a:pt x="162" y="121"/>
                  </a:cubicBezTo>
                  <a:cubicBezTo>
                    <a:pt x="119" y="189"/>
                    <a:pt x="63" y="321"/>
                    <a:pt x="37" y="409"/>
                  </a:cubicBezTo>
                  <a:cubicBezTo>
                    <a:pt x="11" y="497"/>
                    <a:pt x="0" y="582"/>
                    <a:pt x="7" y="650"/>
                  </a:cubicBezTo>
                  <a:cubicBezTo>
                    <a:pt x="14" y="718"/>
                    <a:pt x="52" y="795"/>
                    <a:pt x="78" y="817"/>
                  </a:cubicBezTo>
                  <a:cubicBezTo>
                    <a:pt x="104" y="839"/>
                    <a:pt x="136" y="795"/>
                    <a:pt x="162" y="780"/>
                  </a:cubicBezTo>
                  <a:cubicBezTo>
                    <a:pt x="188" y="765"/>
                    <a:pt x="244" y="733"/>
                    <a:pt x="234" y="724"/>
                  </a:cubicBezTo>
                  <a:cubicBezTo>
                    <a:pt x="224" y="715"/>
                    <a:pt x="127" y="738"/>
                    <a:pt x="104" y="724"/>
                  </a:cubicBezTo>
                  <a:cubicBezTo>
                    <a:pt x="81" y="710"/>
                    <a:pt x="84" y="659"/>
                    <a:pt x="94" y="641"/>
                  </a:cubicBezTo>
                  <a:cubicBezTo>
                    <a:pt x="104" y="623"/>
                    <a:pt x="160" y="633"/>
                    <a:pt x="162" y="613"/>
                  </a:cubicBezTo>
                  <a:cubicBezTo>
                    <a:pt x="164" y="593"/>
                    <a:pt x="92" y="545"/>
                    <a:pt x="104" y="520"/>
                  </a:cubicBezTo>
                  <a:cubicBezTo>
                    <a:pt x="116" y="495"/>
                    <a:pt x="224" y="490"/>
                    <a:pt x="234" y="464"/>
                  </a:cubicBezTo>
                  <a:cubicBezTo>
                    <a:pt x="244" y="438"/>
                    <a:pt x="162" y="384"/>
                    <a:pt x="162" y="362"/>
                  </a:cubicBezTo>
                  <a:cubicBezTo>
                    <a:pt x="162" y="340"/>
                    <a:pt x="222" y="357"/>
                    <a:pt x="234" y="334"/>
                  </a:cubicBezTo>
                  <a:cubicBezTo>
                    <a:pt x="246" y="311"/>
                    <a:pt x="234" y="258"/>
                    <a:pt x="234" y="223"/>
                  </a:cubicBezTo>
                  <a:cubicBezTo>
                    <a:pt x="234" y="188"/>
                    <a:pt x="220" y="158"/>
                    <a:pt x="234" y="121"/>
                  </a:cubicBezTo>
                  <a:cubicBezTo>
                    <a:pt x="248" y="84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9" name="Oval 119"/>
            <p:cNvSpPr>
              <a:spLocks noChangeArrowheads="1"/>
            </p:cNvSpPr>
            <p:nvPr/>
          </p:nvSpPr>
          <p:spPr bwMode="auto">
            <a:xfrm>
              <a:off x="2272" y="9726"/>
              <a:ext cx="104" cy="8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2" name="Group 109"/>
          <p:cNvGrpSpPr>
            <a:grpSpLocks/>
          </p:cNvGrpSpPr>
          <p:nvPr/>
        </p:nvGrpSpPr>
        <p:grpSpPr bwMode="auto">
          <a:xfrm>
            <a:off x="2357422" y="2357430"/>
            <a:ext cx="884237" cy="419100"/>
            <a:chOff x="3752" y="2465"/>
            <a:chExt cx="1794" cy="1056"/>
          </a:xfrm>
        </p:grpSpPr>
        <p:sp>
          <p:nvSpPr>
            <p:cNvPr id="203" name="Freeform 110"/>
            <p:cNvSpPr>
              <a:spLocks/>
            </p:cNvSpPr>
            <p:nvPr/>
          </p:nvSpPr>
          <p:spPr bwMode="auto">
            <a:xfrm>
              <a:off x="3752" y="2465"/>
              <a:ext cx="1794" cy="773"/>
            </a:xfrm>
            <a:custGeom>
              <a:avLst/>
              <a:gdLst/>
              <a:ahLst/>
              <a:cxnLst>
                <a:cxn ang="0">
                  <a:pos x="276" y="369"/>
                </a:cxn>
                <a:cxn ang="0">
                  <a:pos x="459" y="181"/>
                </a:cxn>
                <a:cxn ang="0">
                  <a:pos x="597" y="331"/>
                </a:cxn>
                <a:cxn ang="0">
                  <a:pos x="859" y="181"/>
                </a:cxn>
                <a:cxn ang="0">
                  <a:pos x="926" y="369"/>
                </a:cxn>
                <a:cxn ang="0">
                  <a:pos x="1218" y="248"/>
                </a:cxn>
                <a:cxn ang="0">
                  <a:pos x="1440" y="25"/>
                </a:cxn>
                <a:cxn ang="0">
                  <a:pos x="1777" y="99"/>
                </a:cxn>
                <a:cxn ang="0">
                  <a:pos x="1544" y="304"/>
                </a:cxn>
                <a:cxn ang="0">
                  <a:pos x="1556" y="480"/>
                </a:cxn>
                <a:cxn ang="0">
                  <a:pos x="1641" y="711"/>
                </a:cxn>
                <a:cxn ang="0">
                  <a:pos x="1323" y="768"/>
                </a:cxn>
                <a:cxn ang="0">
                  <a:pos x="926" y="681"/>
                </a:cxn>
                <a:cxn ang="0">
                  <a:pos x="736" y="711"/>
                </a:cxn>
                <a:cxn ang="0">
                  <a:pos x="396" y="711"/>
                </a:cxn>
                <a:cxn ang="0">
                  <a:pos x="57" y="681"/>
                </a:cxn>
                <a:cxn ang="0">
                  <a:pos x="103" y="545"/>
                </a:cxn>
                <a:cxn ang="0">
                  <a:pos x="29" y="266"/>
                </a:cxn>
                <a:cxn ang="0">
                  <a:pos x="276" y="369"/>
                </a:cxn>
              </a:cxnLst>
              <a:rect l="0" t="0" r="r" b="b"/>
              <a:pathLst>
                <a:path w="1794" h="773">
                  <a:moveTo>
                    <a:pt x="276" y="369"/>
                  </a:moveTo>
                  <a:cubicBezTo>
                    <a:pt x="348" y="355"/>
                    <a:pt x="406" y="187"/>
                    <a:pt x="459" y="181"/>
                  </a:cubicBezTo>
                  <a:cubicBezTo>
                    <a:pt x="512" y="175"/>
                    <a:pt x="530" y="331"/>
                    <a:pt x="597" y="331"/>
                  </a:cubicBezTo>
                  <a:cubicBezTo>
                    <a:pt x="664" y="331"/>
                    <a:pt x="804" y="175"/>
                    <a:pt x="859" y="181"/>
                  </a:cubicBezTo>
                  <a:cubicBezTo>
                    <a:pt x="914" y="187"/>
                    <a:pt x="866" y="358"/>
                    <a:pt x="926" y="369"/>
                  </a:cubicBezTo>
                  <a:cubicBezTo>
                    <a:pt x="986" y="380"/>
                    <a:pt x="1132" y="305"/>
                    <a:pt x="1218" y="248"/>
                  </a:cubicBezTo>
                  <a:cubicBezTo>
                    <a:pt x="1304" y="191"/>
                    <a:pt x="1347" y="50"/>
                    <a:pt x="1440" y="25"/>
                  </a:cubicBezTo>
                  <a:cubicBezTo>
                    <a:pt x="1533" y="0"/>
                    <a:pt x="1760" y="53"/>
                    <a:pt x="1777" y="99"/>
                  </a:cubicBezTo>
                  <a:cubicBezTo>
                    <a:pt x="1794" y="145"/>
                    <a:pt x="1581" y="241"/>
                    <a:pt x="1544" y="304"/>
                  </a:cubicBezTo>
                  <a:cubicBezTo>
                    <a:pt x="1507" y="367"/>
                    <a:pt x="1540" y="412"/>
                    <a:pt x="1556" y="480"/>
                  </a:cubicBezTo>
                  <a:cubicBezTo>
                    <a:pt x="1572" y="548"/>
                    <a:pt x="1680" y="663"/>
                    <a:pt x="1641" y="711"/>
                  </a:cubicBezTo>
                  <a:cubicBezTo>
                    <a:pt x="1602" y="759"/>
                    <a:pt x="1442" y="773"/>
                    <a:pt x="1323" y="768"/>
                  </a:cubicBezTo>
                  <a:cubicBezTo>
                    <a:pt x="1204" y="763"/>
                    <a:pt x="1024" y="691"/>
                    <a:pt x="926" y="681"/>
                  </a:cubicBezTo>
                  <a:cubicBezTo>
                    <a:pt x="828" y="671"/>
                    <a:pt x="824" y="706"/>
                    <a:pt x="736" y="711"/>
                  </a:cubicBezTo>
                  <a:cubicBezTo>
                    <a:pt x="648" y="716"/>
                    <a:pt x="509" y="716"/>
                    <a:pt x="396" y="711"/>
                  </a:cubicBezTo>
                  <a:cubicBezTo>
                    <a:pt x="283" y="706"/>
                    <a:pt x="106" y="709"/>
                    <a:pt x="57" y="681"/>
                  </a:cubicBezTo>
                  <a:cubicBezTo>
                    <a:pt x="8" y="653"/>
                    <a:pt x="108" y="614"/>
                    <a:pt x="103" y="545"/>
                  </a:cubicBezTo>
                  <a:cubicBezTo>
                    <a:pt x="98" y="476"/>
                    <a:pt x="0" y="294"/>
                    <a:pt x="29" y="266"/>
                  </a:cubicBezTo>
                  <a:cubicBezTo>
                    <a:pt x="58" y="238"/>
                    <a:pt x="204" y="383"/>
                    <a:pt x="276" y="369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4" name="Freeform 111"/>
            <p:cNvSpPr>
              <a:spLocks/>
            </p:cNvSpPr>
            <p:nvPr/>
          </p:nvSpPr>
          <p:spPr bwMode="auto">
            <a:xfrm>
              <a:off x="3762" y="2917"/>
              <a:ext cx="1208" cy="604"/>
            </a:xfrm>
            <a:custGeom>
              <a:avLst/>
              <a:gdLst/>
              <a:ahLst/>
              <a:cxnLst>
                <a:cxn ang="0">
                  <a:pos x="46" y="237"/>
                </a:cxn>
                <a:cxn ang="0">
                  <a:pos x="183" y="83"/>
                </a:cxn>
                <a:cxn ang="0">
                  <a:pos x="319" y="145"/>
                </a:cxn>
                <a:cxn ang="0">
                  <a:pos x="491" y="0"/>
                </a:cxn>
                <a:cxn ang="0">
                  <a:pos x="685" y="145"/>
                </a:cxn>
                <a:cxn ang="0">
                  <a:pos x="886" y="175"/>
                </a:cxn>
                <a:cxn ang="0">
                  <a:pos x="1128" y="401"/>
                </a:cxn>
                <a:cxn ang="0">
                  <a:pos x="747" y="401"/>
                </a:cxn>
                <a:cxn ang="0">
                  <a:pos x="271" y="520"/>
                </a:cxn>
                <a:cxn ang="0">
                  <a:pos x="127" y="401"/>
                </a:cxn>
                <a:cxn ang="0">
                  <a:pos x="9" y="355"/>
                </a:cxn>
                <a:cxn ang="0">
                  <a:pos x="75" y="175"/>
                </a:cxn>
              </a:cxnLst>
              <a:rect l="0" t="0" r="r" b="b"/>
              <a:pathLst>
                <a:path w="1151" h="520">
                  <a:moveTo>
                    <a:pt x="46" y="237"/>
                  </a:moveTo>
                  <a:cubicBezTo>
                    <a:pt x="92" y="167"/>
                    <a:pt x="138" y="98"/>
                    <a:pt x="183" y="83"/>
                  </a:cubicBezTo>
                  <a:cubicBezTo>
                    <a:pt x="228" y="68"/>
                    <a:pt x="268" y="159"/>
                    <a:pt x="319" y="145"/>
                  </a:cubicBezTo>
                  <a:cubicBezTo>
                    <a:pt x="370" y="131"/>
                    <a:pt x="430" y="0"/>
                    <a:pt x="491" y="0"/>
                  </a:cubicBezTo>
                  <a:cubicBezTo>
                    <a:pt x="552" y="0"/>
                    <a:pt x="619" y="116"/>
                    <a:pt x="685" y="145"/>
                  </a:cubicBezTo>
                  <a:cubicBezTo>
                    <a:pt x="751" y="174"/>
                    <a:pt x="812" y="132"/>
                    <a:pt x="886" y="175"/>
                  </a:cubicBezTo>
                  <a:cubicBezTo>
                    <a:pt x="960" y="218"/>
                    <a:pt x="1151" y="363"/>
                    <a:pt x="1128" y="401"/>
                  </a:cubicBezTo>
                  <a:cubicBezTo>
                    <a:pt x="1105" y="439"/>
                    <a:pt x="890" y="381"/>
                    <a:pt x="747" y="401"/>
                  </a:cubicBezTo>
                  <a:cubicBezTo>
                    <a:pt x="604" y="421"/>
                    <a:pt x="374" y="520"/>
                    <a:pt x="271" y="520"/>
                  </a:cubicBezTo>
                  <a:cubicBezTo>
                    <a:pt x="168" y="520"/>
                    <a:pt x="171" y="429"/>
                    <a:pt x="127" y="401"/>
                  </a:cubicBezTo>
                  <a:cubicBezTo>
                    <a:pt x="83" y="373"/>
                    <a:pt x="18" y="393"/>
                    <a:pt x="9" y="355"/>
                  </a:cubicBezTo>
                  <a:cubicBezTo>
                    <a:pt x="0" y="317"/>
                    <a:pt x="37" y="246"/>
                    <a:pt x="75" y="175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242" name="Group 2"/>
          <p:cNvGrpSpPr>
            <a:grpSpLocks/>
          </p:cNvGrpSpPr>
          <p:nvPr/>
        </p:nvGrpSpPr>
        <p:grpSpPr bwMode="auto">
          <a:xfrm>
            <a:off x="2214546" y="3929066"/>
            <a:ext cx="1571636" cy="1857388"/>
            <a:chOff x="4607" y="5085"/>
            <a:chExt cx="1389" cy="1690"/>
          </a:xfrm>
        </p:grpSpPr>
        <p:grpSp>
          <p:nvGrpSpPr>
            <p:cNvPr id="10243" name="Group 3"/>
            <p:cNvGrpSpPr>
              <a:grpSpLocks/>
            </p:cNvGrpSpPr>
            <p:nvPr/>
          </p:nvGrpSpPr>
          <p:grpSpPr bwMode="auto">
            <a:xfrm>
              <a:off x="4623" y="6050"/>
              <a:ext cx="1351" cy="725"/>
              <a:chOff x="4623" y="6050"/>
              <a:chExt cx="1351" cy="725"/>
            </a:xfrm>
          </p:grpSpPr>
          <p:sp>
            <p:nvSpPr>
              <p:cNvPr id="10244" name="Freeform 4"/>
              <p:cNvSpPr>
                <a:spLocks/>
              </p:cNvSpPr>
              <p:nvPr/>
            </p:nvSpPr>
            <p:spPr bwMode="auto">
              <a:xfrm>
                <a:off x="4623" y="6050"/>
                <a:ext cx="1351" cy="725"/>
              </a:xfrm>
              <a:custGeom>
                <a:avLst/>
                <a:gdLst/>
                <a:ahLst/>
                <a:cxnLst>
                  <a:cxn ang="0">
                    <a:pos x="389" y="48"/>
                  </a:cxn>
                  <a:cxn ang="0">
                    <a:pos x="59" y="194"/>
                  </a:cxn>
                  <a:cxn ang="0">
                    <a:pos x="37" y="530"/>
                  </a:cxn>
                  <a:cxn ang="0">
                    <a:pos x="255" y="700"/>
                  </a:cxn>
                  <a:cxn ang="0">
                    <a:pos x="821" y="679"/>
                  </a:cxn>
                  <a:cxn ang="0">
                    <a:pos x="1089" y="663"/>
                  </a:cxn>
                  <a:cxn ang="0">
                    <a:pos x="1295" y="530"/>
                  </a:cxn>
                  <a:cxn ang="0">
                    <a:pos x="1295" y="183"/>
                  </a:cxn>
                  <a:cxn ang="0">
                    <a:pos x="956" y="27"/>
                  </a:cxn>
                  <a:cxn ang="0">
                    <a:pos x="679" y="20"/>
                  </a:cxn>
                  <a:cxn ang="0">
                    <a:pos x="389" y="48"/>
                  </a:cxn>
                </a:cxnLst>
                <a:rect l="0" t="0" r="r" b="b"/>
                <a:pathLst>
                  <a:path w="1351" h="725">
                    <a:moveTo>
                      <a:pt x="389" y="48"/>
                    </a:moveTo>
                    <a:cubicBezTo>
                      <a:pt x="286" y="77"/>
                      <a:pt x="118" y="114"/>
                      <a:pt x="59" y="194"/>
                    </a:cubicBezTo>
                    <a:cubicBezTo>
                      <a:pt x="0" y="274"/>
                      <a:pt x="4" y="446"/>
                      <a:pt x="37" y="530"/>
                    </a:cubicBezTo>
                    <a:cubicBezTo>
                      <a:pt x="70" y="614"/>
                      <a:pt x="124" y="675"/>
                      <a:pt x="255" y="700"/>
                    </a:cubicBezTo>
                    <a:cubicBezTo>
                      <a:pt x="386" y="725"/>
                      <a:pt x="682" y="685"/>
                      <a:pt x="821" y="679"/>
                    </a:cubicBezTo>
                    <a:cubicBezTo>
                      <a:pt x="960" y="673"/>
                      <a:pt x="1010" y="688"/>
                      <a:pt x="1089" y="663"/>
                    </a:cubicBezTo>
                    <a:cubicBezTo>
                      <a:pt x="1168" y="638"/>
                      <a:pt x="1261" y="610"/>
                      <a:pt x="1295" y="530"/>
                    </a:cubicBezTo>
                    <a:cubicBezTo>
                      <a:pt x="1329" y="450"/>
                      <a:pt x="1351" y="267"/>
                      <a:pt x="1295" y="183"/>
                    </a:cubicBezTo>
                    <a:cubicBezTo>
                      <a:pt x="1239" y="99"/>
                      <a:pt x="1059" y="54"/>
                      <a:pt x="956" y="27"/>
                    </a:cubicBezTo>
                    <a:cubicBezTo>
                      <a:pt x="853" y="0"/>
                      <a:pt x="777" y="13"/>
                      <a:pt x="679" y="20"/>
                    </a:cubicBezTo>
                    <a:cubicBezTo>
                      <a:pt x="581" y="27"/>
                      <a:pt x="492" y="19"/>
                      <a:pt x="389" y="4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45" name="Freeform 5"/>
              <p:cNvSpPr>
                <a:spLocks/>
              </p:cNvSpPr>
              <p:nvPr/>
            </p:nvSpPr>
            <p:spPr bwMode="auto">
              <a:xfrm>
                <a:off x="4866" y="6220"/>
                <a:ext cx="752" cy="271"/>
              </a:xfrm>
              <a:custGeom>
                <a:avLst/>
                <a:gdLst/>
                <a:ahLst/>
                <a:cxnLst>
                  <a:cxn ang="0">
                    <a:pos x="120" y="19"/>
                  </a:cxn>
                  <a:cxn ang="0">
                    <a:pos x="13" y="164"/>
                  </a:cxn>
                  <a:cxn ang="0">
                    <a:pos x="200" y="260"/>
                  </a:cxn>
                  <a:cxn ang="0">
                    <a:pos x="502" y="231"/>
                  </a:cxn>
                  <a:cxn ang="0">
                    <a:pos x="701" y="197"/>
                  </a:cxn>
                  <a:cxn ang="0">
                    <a:pos x="669" y="77"/>
                  </a:cxn>
                  <a:cxn ang="0">
                    <a:pos x="200" y="50"/>
                  </a:cxn>
                  <a:cxn ang="0">
                    <a:pos x="120" y="19"/>
                  </a:cxn>
                </a:cxnLst>
                <a:rect l="0" t="0" r="r" b="b"/>
                <a:pathLst>
                  <a:path w="752" h="271">
                    <a:moveTo>
                      <a:pt x="120" y="19"/>
                    </a:moveTo>
                    <a:cubicBezTo>
                      <a:pt x="89" y="38"/>
                      <a:pt x="0" y="124"/>
                      <a:pt x="13" y="164"/>
                    </a:cubicBezTo>
                    <a:cubicBezTo>
                      <a:pt x="26" y="204"/>
                      <a:pt x="119" y="249"/>
                      <a:pt x="200" y="260"/>
                    </a:cubicBezTo>
                    <a:cubicBezTo>
                      <a:pt x="281" y="271"/>
                      <a:pt x="419" y="241"/>
                      <a:pt x="502" y="231"/>
                    </a:cubicBezTo>
                    <a:cubicBezTo>
                      <a:pt x="585" y="221"/>
                      <a:pt x="673" y="223"/>
                      <a:pt x="701" y="197"/>
                    </a:cubicBezTo>
                    <a:cubicBezTo>
                      <a:pt x="729" y="171"/>
                      <a:pt x="752" y="101"/>
                      <a:pt x="669" y="77"/>
                    </a:cubicBezTo>
                    <a:cubicBezTo>
                      <a:pt x="586" y="53"/>
                      <a:pt x="291" y="54"/>
                      <a:pt x="200" y="50"/>
                    </a:cubicBezTo>
                    <a:cubicBezTo>
                      <a:pt x="109" y="46"/>
                      <a:pt x="151" y="0"/>
                      <a:pt x="120" y="19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246" name="Freeform 6"/>
            <p:cNvSpPr>
              <a:spLocks/>
            </p:cNvSpPr>
            <p:nvPr/>
          </p:nvSpPr>
          <p:spPr bwMode="auto">
            <a:xfrm>
              <a:off x="4620" y="6244"/>
              <a:ext cx="340" cy="230"/>
            </a:xfrm>
            <a:custGeom>
              <a:avLst/>
              <a:gdLst/>
              <a:ahLst/>
              <a:cxnLst>
                <a:cxn ang="0">
                  <a:pos x="312" y="20"/>
                </a:cxn>
                <a:cxn ang="0">
                  <a:pos x="104" y="20"/>
                </a:cxn>
                <a:cxn ang="0">
                  <a:pos x="40" y="28"/>
                </a:cxn>
                <a:cxn ang="0">
                  <a:pos x="36" y="186"/>
                </a:cxn>
                <a:cxn ang="0">
                  <a:pos x="258" y="230"/>
                </a:cxn>
                <a:cxn ang="0">
                  <a:pos x="319" y="186"/>
                </a:cxn>
                <a:cxn ang="0">
                  <a:pos x="271" y="134"/>
                </a:cxn>
                <a:cxn ang="0">
                  <a:pos x="312" y="20"/>
                </a:cxn>
              </a:cxnLst>
              <a:rect l="0" t="0" r="r" b="b"/>
              <a:pathLst>
                <a:path w="340" h="230">
                  <a:moveTo>
                    <a:pt x="312" y="20"/>
                  </a:moveTo>
                  <a:cubicBezTo>
                    <a:pt x="284" y="1"/>
                    <a:pt x="149" y="19"/>
                    <a:pt x="104" y="20"/>
                  </a:cubicBezTo>
                  <a:cubicBezTo>
                    <a:pt x="59" y="21"/>
                    <a:pt x="51" y="0"/>
                    <a:pt x="40" y="28"/>
                  </a:cubicBezTo>
                  <a:cubicBezTo>
                    <a:pt x="29" y="56"/>
                    <a:pt x="0" y="152"/>
                    <a:pt x="36" y="186"/>
                  </a:cubicBezTo>
                  <a:cubicBezTo>
                    <a:pt x="72" y="220"/>
                    <a:pt x="211" y="230"/>
                    <a:pt x="258" y="230"/>
                  </a:cubicBezTo>
                  <a:cubicBezTo>
                    <a:pt x="305" y="230"/>
                    <a:pt x="317" y="202"/>
                    <a:pt x="319" y="186"/>
                  </a:cubicBezTo>
                  <a:cubicBezTo>
                    <a:pt x="321" y="170"/>
                    <a:pt x="271" y="160"/>
                    <a:pt x="271" y="134"/>
                  </a:cubicBezTo>
                  <a:cubicBezTo>
                    <a:pt x="271" y="108"/>
                    <a:pt x="340" y="39"/>
                    <a:pt x="312" y="2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47" name="Freeform 7"/>
            <p:cNvSpPr>
              <a:spLocks/>
            </p:cNvSpPr>
            <p:nvPr/>
          </p:nvSpPr>
          <p:spPr bwMode="auto">
            <a:xfrm>
              <a:off x="5001" y="6422"/>
              <a:ext cx="470" cy="335"/>
            </a:xfrm>
            <a:custGeom>
              <a:avLst/>
              <a:gdLst/>
              <a:ahLst/>
              <a:cxnLst>
                <a:cxn ang="0">
                  <a:pos x="86" y="64"/>
                </a:cxn>
                <a:cxn ang="0">
                  <a:pos x="47" y="295"/>
                </a:cxn>
                <a:cxn ang="0">
                  <a:pos x="370" y="307"/>
                </a:cxn>
                <a:cxn ang="0">
                  <a:pos x="411" y="191"/>
                </a:cxn>
                <a:cxn ang="0">
                  <a:pos x="456" y="23"/>
                </a:cxn>
                <a:cxn ang="0">
                  <a:pos x="327" y="52"/>
                </a:cxn>
                <a:cxn ang="0">
                  <a:pos x="86" y="64"/>
                </a:cxn>
              </a:cxnLst>
              <a:rect l="0" t="0" r="r" b="b"/>
              <a:pathLst>
                <a:path w="470" h="335">
                  <a:moveTo>
                    <a:pt x="86" y="64"/>
                  </a:moveTo>
                  <a:cubicBezTo>
                    <a:pt x="39" y="104"/>
                    <a:pt x="0" y="255"/>
                    <a:pt x="47" y="295"/>
                  </a:cubicBezTo>
                  <a:cubicBezTo>
                    <a:pt x="94" y="335"/>
                    <a:pt x="309" y="324"/>
                    <a:pt x="370" y="307"/>
                  </a:cubicBezTo>
                  <a:cubicBezTo>
                    <a:pt x="431" y="290"/>
                    <a:pt x="397" y="238"/>
                    <a:pt x="411" y="191"/>
                  </a:cubicBezTo>
                  <a:cubicBezTo>
                    <a:pt x="425" y="144"/>
                    <a:pt x="470" y="46"/>
                    <a:pt x="456" y="23"/>
                  </a:cubicBezTo>
                  <a:cubicBezTo>
                    <a:pt x="442" y="0"/>
                    <a:pt x="390" y="45"/>
                    <a:pt x="327" y="52"/>
                  </a:cubicBezTo>
                  <a:cubicBezTo>
                    <a:pt x="264" y="59"/>
                    <a:pt x="133" y="24"/>
                    <a:pt x="86" y="64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48" name="Freeform 8"/>
            <p:cNvSpPr>
              <a:spLocks/>
            </p:cNvSpPr>
            <p:nvPr/>
          </p:nvSpPr>
          <p:spPr bwMode="auto">
            <a:xfrm>
              <a:off x="5552" y="6291"/>
              <a:ext cx="418" cy="200"/>
            </a:xfrm>
            <a:custGeom>
              <a:avLst/>
              <a:gdLst/>
              <a:ahLst/>
              <a:cxnLst>
                <a:cxn ang="0">
                  <a:pos x="59" y="24"/>
                </a:cxn>
                <a:cxn ang="0">
                  <a:pos x="227" y="13"/>
                </a:cxn>
                <a:cxn ang="0">
                  <a:pos x="394" y="40"/>
                </a:cxn>
                <a:cxn ang="0">
                  <a:pos x="374" y="154"/>
                </a:cxn>
                <a:cxn ang="0">
                  <a:pos x="203" y="200"/>
                </a:cxn>
                <a:cxn ang="0">
                  <a:pos x="27" y="154"/>
                </a:cxn>
                <a:cxn ang="0">
                  <a:pos x="59" y="24"/>
                </a:cxn>
              </a:cxnLst>
              <a:rect l="0" t="0" r="r" b="b"/>
              <a:pathLst>
                <a:path w="418" h="200">
                  <a:moveTo>
                    <a:pt x="59" y="24"/>
                  </a:moveTo>
                  <a:cubicBezTo>
                    <a:pt x="92" y="0"/>
                    <a:pt x="171" y="10"/>
                    <a:pt x="227" y="13"/>
                  </a:cubicBezTo>
                  <a:cubicBezTo>
                    <a:pt x="283" y="16"/>
                    <a:pt x="370" y="17"/>
                    <a:pt x="394" y="40"/>
                  </a:cubicBezTo>
                  <a:cubicBezTo>
                    <a:pt x="418" y="63"/>
                    <a:pt x="406" y="127"/>
                    <a:pt x="374" y="154"/>
                  </a:cubicBezTo>
                  <a:cubicBezTo>
                    <a:pt x="342" y="181"/>
                    <a:pt x="261" y="200"/>
                    <a:pt x="203" y="200"/>
                  </a:cubicBezTo>
                  <a:cubicBezTo>
                    <a:pt x="145" y="200"/>
                    <a:pt x="54" y="176"/>
                    <a:pt x="27" y="154"/>
                  </a:cubicBezTo>
                  <a:cubicBezTo>
                    <a:pt x="0" y="132"/>
                    <a:pt x="26" y="48"/>
                    <a:pt x="59" y="24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0249" name="Group 9"/>
            <p:cNvGrpSpPr>
              <a:grpSpLocks/>
            </p:cNvGrpSpPr>
            <p:nvPr/>
          </p:nvGrpSpPr>
          <p:grpSpPr bwMode="auto">
            <a:xfrm>
              <a:off x="4607" y="5085"/>
              <a:ext cx="1389" cy="1360"/>
              <a:chOff x="4607" y="5085"/>
              <a:chExt cx="1389" cy="1360"/>
            </a:xfrm>
          </p:grpSpPr>
          <p:grpSp>
            <p:nvGrpSpPr>
              <p:cNvPr id="10250" name="Group 10"/>
              <p:cNvGrpSpPr>
                <a:grpSpLocks/>
              </p:cNvGrpSpPr>
              <p:nvPr/>
            </p:nvGrpSpPr>
            <p:grpSpPr bwMode="auto">
              <a:xfrm>
                <a:off x="4607" y="5085"/>
                <a:ext cx="1389" cy="1360"/>
                <a:chOff x="4607" y="5085"/>
                <a:chExt cx="1389" cy="1360"/>
              </a:xfrm>
            </p:grpSpPr>
            <p:sp>
              <p:nvSpPr>
                <p:cNvPr id="10251" name="Oval 11"/>
                <p:cNvSpPr>
                  <a:spLocks noChangeArrowheads="1"/>
                </p:cNvSpPr>
                <p:nvPr/>
              </p:nvSpPr>
              <p:spPr bwMode="auto">
                <a:xfrm rot="1839040">
                  <a:off x="4910" y="5311"/>
                  <a:ext cx="120" cy="100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0252" name="Group 12"/>
                <p:cNvGrpSpPr>
                  <a:grpSpLocks/>
                </p:cNvGrpSpPr>
                <p:nvPr/>
              </p:nvGrpSpPr>
              <p:grpSpPr bwMode="auto">
                <a:xfrm>
                  <a:off x="4607" y="5085"/>
                  <a:ext cx="1389" cy="1360"/>
                  <a:chOff x="3160" y="4786"/>
                  <a:chExt cx="1389" cy="1360"/>
                </a:xfrm>
              </p:grpSpPr>
              <p:grpSp>
                <p:nvGrpSpPr>
                  <p:cNvPr id="10253" name="Group 13"/>
                  <p:cNvGrpSpPr>
                    <a:grpSpLocks/>
                  </p:cNvGrpSpPr>
                  <p:nvPr/>
                </p:nvGrpSpPr>
                <p:grpSpPr bwMode="auto">
                  <a:xfrm>
                    <a:off x="3160" y="4786"/>
                    <a:ext cx="1389" cy="1360"/>
                    <a:chOff x="3160" y="4786"/>
                    <a:chExt cx="1389" cy="1360"/>
                  </a:xfrm>
                </p:grpSpPr>
                <p:grpSp>
                  <p:nvGrpSpPr>
                    <p:cNvPr id="10254" name="Group 1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12" y="5249"/>
                      <a:ext cx="77" cy="200"/>
                      <a:chOff x="4324" y="5629"/>
                      <a:chExt cx="77" cy="200"/>
                    </a:xfrm>
                  </p:grpSpPr>
                  <p:sp>
                    <p:nvSpPr>
                      <p:cNvPr id="10255" name="Freeform 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24" y="5629"/>
                        <a:ext cx="77" cy="20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56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51" y="5637"/>
                        <a:ext cx="40" cy="13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10257" name="Group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0" y="4786"/>
                      <a:ext cx="1389" cy="1360"/>
                      <a:chOff x="3970" y="5133"/>
                      <a:chExt cx="1389" cy="1360"/>
                    </a:xfrm>
                  </p:grpSpPr>
                  <p:sp>
                    <p:nvSpPr>
                      <p:cNvPr id="10258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147" y="5226"/>
                        <a:ext cx="1048" cy="6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08" y="275"/>
                          </a:cxn>
                          <a:cxn ang="0">
                            <a:pos x="508" y="562"/>
                          </a:cxn>
                          <a:cxn ang="0">
                            <a:pos x="735" y="616"/>
                          </a:cxn>
                          <a:cxn ang="0">
                            <a:pos x="602" y="275"/>
                          </a:cxn>
                          <a:cxn ang="0">
                            <a:pos x="798" y="562"/>
                          </a:cxn>
                          <a:cxn ang="0">
                            <a:pos x="1103" y="616"/>
                          </a:cxn>
                          <a:cxn ang="0">
                            <a:pos x="908" y="404"/>
                          </a:cxn>
                          <a:cxn ang="0">
                            <a:pos x="765" y="225"/>
                          </a:cxn>
                          <a:cxn ang="0">
                            <a:pos x="1063" y="401"/>
                          </a:cxn>
                          <a:cxn ang="0">
                            <a:pos x="1340" y="583"/>
                          </a:cxn>
                          <a:cxn ang="0">
                            <a:pos x="1444" y="616"/>
                          </a:cxn>
                          <a:cxn ang="0">
                            <a:pos x="1241" y="341"/>
                          </a:cxn>
                          <a:cxn ang="0">
                            <a:pos x="1165" y="262"/>
                          </a:cxn>
                          <a:cxn ang="0">
                            <a:pos x="1505" y="520"/>
                          </a:cxn>
                          <a:cxn ang="0">
                            <a:pos x="1580" y="536"/>
                          </a:cxn>
                          <a:cxn ang="0">
                            <a:pos x="1562" y="404"/>
                          </a:cxn>
                          <a:cxn ang="0">
                            <a:pos x="1795" y="1035"/>
                          </a:cxn>
                          <a:cxn ang="0">
                            <a:pos x="1728" y="674"/>
                          </a:cxn>
                          <a:cxn ang="0">
                            <a:pos x="1856" y="982"/>
                          </a:cxn>
                          <a:cxn ang="0">
                            <a:pos x="1795" y="674"/>
                          </a:cxn>
                          <a:cxn ang="0">
                            <a:pos x="2022" y="859"/>
                          </a:cxn>
                          <a:cxn ang="0">
                            <a:pos x="1910" y="721"/>
                          </a:cxn>
                          <a:cxn ang="0">
                            <a:pos x="1747" y="583"/>
                          </a:cxn>
                          <a:cxn ang="0">
                            <a:pos x="1569" y="358"/>
                          </a:cxn>
                          <a:cxn ang="0">
                            <a:pos x="1531" y="202"/>
                          </a:cxn>
                          <a:cxn ang="0">
                            <a:pos x="1358" y="60"/>
                          </a:cxn>
                          <a:cxn ang="0">
                            <a:pos x="908" y="4"/>
                          </a:cxn>
                          <a:cxn ang="0">
                            <a:pos x="508" y="84"/>
                          </a:cxn>
                          <a:cxn ang="0">
                            <a:pos x="397" y="292"/>
                          </a:cxn>
                          <a:cxn ang="0">
                            <a:pos x="64" y="662"/>
                          </a:cxn>
                          <a:cxn ang="0">
                            <a:pos x="28" y="812"/>
                          </a:cxn>
                          <a:cxn ang="0">
                            <a:pos x="235" y="583"/>
                          </a:cxn>
                          <a:cxn ang="0">
                            <a:pos x="162" y="859"/>
                          </a:cxn>
                          <a:cxn ang="0">
                            <a:pos x="344" y="691"/>
                          </a:cxn>
                          <a:cxn ang="0">
                            <a:pos x="426" y="833"/>
                          </a:cxn>
                          <a:cxn ang="0">
                            <a:pos x="443" y="404"/>
                          </a:cxn>
                          <a:cxn ang="0">
                            <a:pos x="508" y="275"/>
                          </a:cxn>
                        </a:cxnLst>
                        <a:rect l="0" t="0" r="r" b="b"/>
                        <a:pathLst>
                          <a:path w="2041" h="1080">
                            <a:moveTo>
                              <a:pt x="508" y="275"/>
                            </a:moveTo>
                            <a:cubicBezTo>
                              <a:pt x="519" y="301"/>
                              <a:pt x="470" y="505"/>
                              <a:pt x="508" y="562"/>
                            </a:cubicBezTo>
                            <a:cubicBezTo>
                              <a:pt x="546" y="619"/>
                              <a:pt x="719" y="664"/>
                              <a:pt x="735" y="616"/>
                            </a:cubicBezTo>
                            <a:cubicBezTo>
                              <a:pt x="751" y="568"/>
                              <a:pt x="592" y="284"/>
                              <a:pt x="602" y="275"/>
                            </a:cubicBezTo>
                            <a:cubicBezTo>
                              <a:pt x="612" y="266"/>
                              <a:pt x="715" y="505"/>
                              <a:pt x="798" y="562"/>
                            </a:cubicBezTo>
                            <a:cubicBezTo>
                              <a:pt x="881" y="619"/>
                              <a:pt x="1085" y="642"/>
                              <a:pt x="1103" y="616"/>
                            </a:cubicBezTo>
                            <a:cubicBezTo>
                              <a:pt x="1121" y="590"/>
                              <a:pt x="964" y="469"/>
                              <a:pt x="908" y="404"/>
                            </a:cubicBezTo>
                            <a:cubicBezTo>
                              <a:pt x="852" y="339"/>
                              <a:pt x="739" y="225"/>
                              <a:pt x="765" y="225"/>
                            </a:cubicBezTo>
                            <a:cubicBezTo>
                              <a:pt x="791" y="225"/>
                              <a:pt x="967" y="341"/>
                              <a:pt x="1063" y="401"/>
                            </a:cubicBezTo>
                            <a:cubicBezTo>
                              <a:pt x="1159" y="461"/>
                              <a:pt x="1276" y="547"/>
                              <a:pt x="1340" y="583"/>
                            </a:cubicBezTo>
                            <a:cubicBezTo>
                              <a:pt x="1404" y="619"/>
                              <a:pt x="1460" y="656"/>
                              <a:pt x="1444" y="616"/>
                            </a:cubicBezTo>
                            <a:cubicBezTo>
                              <a:pt x="1428" y="576"/>
                              <a:pt x="1288" y="400"/>
                              <a:pt x="1241" y="341"/>
                            </a:cubicBezTo>
                            <a:cubicBezTo>
                              <a:pt x="1194" y="282"/>
                              <a:pt x="1121" y="232"/>
                              <a:pt x="1165" y="262"/>
                            </a:cubicBezTo>
                            <a:cubicBezTo>
                              <a:pt x="1209" y="292"/>
                              <a:pt x="1436" y="474"/>
                              <a:pt x="1505" y="520"/>
                            </a:cubicBezTo>
                            <a:cubicBezTo>
                              <a:pt x="1574" y="566"/>
                              <a:pt x="1570" y="555"/>
                              <a:pt x="1580" y="536"/>
                            </a:cubicBezTo>
                            <a:cubicBezTo>
                              <a:pt x="1590" y="517"/>
                              <a:pt x="1526" y="321"/>
                              <a:pt x="1562" y="404"/>
                            </a:cubicBezTo>
                            <a:cubicBezTo>
                              <a:pt x="1598" y="487"/>
                              <a:pt x="1767" y="990"/>
                              <a:pt x="1795" y="1035"/>
                            </a:cubicBezTo>
                            <a:cubicBezTo>
                              <a:pt x="1823" y="1080"/>
                              <a:pt x="1718" y="683"/>
                              <a:pt x="1728" y="674"/>
                            </a:cubicBezTo>
                            <a:cubicBezTo>
                              <a:pt x="1738" y="665"/>
                              <a:pt x="1845" y="982"/>
                              <a:pt x="1856" y="982"/>
                            </a:cubicBezTo>
                            <a:cubicBezTo>
                              <a:pt x="1867" y="982"/>
                              <a:pt x="1767" y="694"/>
                              <a:pt x="1795" y="674"/>
                            </a:cubicBezTo>
                            <a:cubicBezTo>
                              <a:pt x="1823" y="654"/>
                              <a:pt x="2003" y="851"/>
                              <a:pt x="2022" y="859"/>
                            </a:cubicBezTo>
                            <a:cubicBezTo>
                              <a:pt x="2041" y="867"/>
                              <a:pt x="1956" y="767"/>
                              <a:pt x="1910" y="721"/>
                            </a:cubicBezTo>
                            <a:cubicBezTo>
                              <a:pt x="1864" y="675"/>
                              <a:pt x="1804" y="643"/>
                              <a:pt x="1747" y="583"/>
                            </a:cubicBezTo>
                            <a:cubicBezTo>
                              <a:pt x="1690" y="523"/>
                              <a:pt x="1605" y="421"/>
                              <a:pt x="1569" y="358"/>
                            </a:cubicBezTo>
                            <a:cubicBezTo>
                              <a:pt x="1533" y="295"/>
                              <a:pt x="1566" y="252"/>
                              <a:pt x="1531" y="202"/>
                            </a:cubicBezTo>
                            <a:cubicBezTo>
                              <a:pt x="1496" y="152"/>
                              <a:pt x="1462" y="93"/>
                              <a:pt x="1358" y="60"/>
                            </a:cubicBezTo>
                            <a:cubicBezTo>
                              <a:pt x="1254" y="27"/>
                              <a:pt x="1050" y="0"/>
                              <a:pt x="908" y="4"/>
                            </a:cubicBezTo>
                            <a:cubicBezTo>
                              <a:pt x="766" y="8"/>
                              <a:pt x="593" y="36"/>
                              <a:pt x="508" y="84"/>
                            </a:cubicBezTo>
                            <a:cubicBezTo>
                              <a:pt x="423" y="132"/>
                              <a:pt x="471" y="196"/>
                              <a:pt x="397" y="292"/>
                            </a:cubicBezTo>
                            <a:cubicBezTo>
                              <a:pt x="323" y="388"/>
                              <a:pt x="125" y="576"/>
                              <a:pt x="64" y="662"/>
                            </a:cubicBezTo>
                            <a:cubicBezTo>
                              <a:pt x="3" y="748"/>
                              <a:pt x="0" y="825"/>
                              <a:pt x="28" y="812"/>
                            </a:cubicBezTo>
                            <a:cubicBezTo>
                              <a:pt x="56" y="799"/>
                              <a:pt x="213" y="575"/>
                              <a:pt x="235" y="583"/>
                            </a:cubicBezTo>
                            <a:cubicBezTo>
                              <a:pt x="257" y="591"/>
                              <a:pt x="144" y="841"/>
                              <a:pt x="162" y="859"/>
                            </a:cubicBezTo>
                            <a:cubicBezTo>
                              <a:pt x="180" y="877"/>
                              <a:pt x="300" y="695"/>
                              <a:pt x="344" y="691"/>
                            </a:cubicBezTo>
                            <a:cubicBezTo>
                              <a:pt x="388" y="687"/>
                              <a:pt x="410" y="881"/>
                              <a:pt x="426" y="833"/>
                            </a:cubicBezTo>
                            <a:cubicBezTo>
                              <a:pt x="442" y="785"/>
                              <a:pt x="426" y="489"/>
                              <a:pt x="443" y="404"/>
                            </a:cubicBezTo>
                            <a:cubicBezTo>
                              <a:pt x="460" y="319"/>
                              <a:pt x="497" y="249"/>
                              <a:pt x="508" y="275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59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4" y="5455"/>
                        <a:ext cx="218" cy="32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grpSp>
                    <p:nvGrpSpPr>
                      <p:cNvPr id="10260" name="Group 2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970" y="5133"/>
                        <a:ext cx="1389" cy="1360"/>
                        <a:chOff x="3970" y="5133"/>
                        <a:chExt cx="1389" cy="1360"/>
                      </a:xfrm>
                    </p:grpSpPr>
                    <p:grpSp>
                      <p:nvGrpSpPr>
                        <p:cNvPr id="10261" name="Group 21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3970" y="5274"/>
                          <a:ext cx="1389" cy="1219"/>
                          <a:chOff x="3970" y="5274"/>
                          <a:chExt cx="1389" cy="1219"/>
                        </a:xfrm>
                      </p:grpSpPr>
                      <p:sp>
                        <p:nvSpPr>
                          <p:cNvPr id="10262" name="Freeform 2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344" y="5919"/>
                            <a:ext cx="637" cy="57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15" y="56"/>
                              </a:cxn>
                              <a:cxn ang="0">
                                <a:pos x="440" y="9"/>
                              </a:cxn>
                              <a:cxn ang="0">
                                <a:pos x="505" y="109"/>
                              </a:cxn>
                              <a:cxn ang="0">
                                <a:pos x="629" y="227"/>
                              </a:cxn>
                              <a:cxn ang="0">
                                <a:pos x="556" y="367"/>
                              </a:cxn>
                              <a:cxn ang="0">
                                <a:pos x="505" y="497"/>
                              </a:cxn>
                              <a:cxn ang="0">
                                <a:pos x="347" y="526"/>
                              </a:cxn>
                              <a:cxn ang="0">
                                <a:pos x="145" y="543"/>
                              </a:cxn>
                              <a:cxn ang="0">
                                <a:pos x="17" y="543"/>
                              </a:cxn>
                              <a:cxn ang="0">
                                <a:pos x="45" y="356"/>
                              </a:cxn>
                              <a:cxn ang="0">
                                <a:pos x="75" y="156"/>
                              </a:cxn>
                              <a:cxn ang="0">
                                <a:pos x="145" y="54"/>
                              </a:cxn>
                            </a:cxnLst>
                            <a:rect l="0" t="0" r="r" b="b"/>
                            <a:pathLst>
                              <a:path w="637" h="574">
                                <a:moveTo>
                                  <a:pt x="215" y="56"/>
                                </a:moveTo>
                                <a:cubicBezTo>
                                  <a:pt x="303" y="28"/>
                                  <a:pt x="392" y="0"/>
                                  <a:pt x="440" y="9"/>
                                </a:cubicBezTo>
                                <a:cubicBezTo>
                                  <a:pt x="488" y="18"/>
                                  <a:pt x="474" y="73"/>
                                  <a:pt x="505" y="109"/>
                                </a:cubicBezTo>
                                <a:cubicBezTo>
                                  <a:pt x="536" y="145"/>
                                  <a:pt x="621" y="184"/>
                                  <a:pt x="629" y="227"/>
                                </a:cubicBezTo>
                                <a:cubicBezTo>
                                  <a:pt x="637" y="270"/>
                                  <a:pt x="577" y="322"/>
                                  <a:pt x="556" y="367"/>
                                </a:cubicBezTo>
                                <a:cubicBezTo>
                                  <a:pt x="535" y="412"/>
                                  <a:pt x="540" y="471"/>
                                  <a:pt x="505" y="497"/>
                                </a:cubicBezTo>
                                <a:cubicBezTo>
                                  <a:pt x="470" y="523"/>
                                  <a:pt x="407" y="518"/>
                                  <a:pt x="347" y="526"/>
                                </a:cubicBezTo>
                                <a:cubicBezTo>
                                  <a:pt x="287" y="534"/>
                                  <a:pt x="200" y="540"/>
                                  <a:pt x="145" y="543"/>
                                </a:cubicBezTo>
                                <a:cubicBezTo>
                                  <a:pt x="90" y="546"/>
                                  <a:pt x="34" y="574"/>
                                  <a:pt x="17" y="543"/>
                                </a:cubicBezTo>
                                <a:cubicBezTo>
                                  <a:pt x="0" y="512"/>
                                  <a:pt x="35" y="420"/>
                                  <a:pt x="45" y="356"/>
                                </a:cubicBezTo>
                                <a:cubicBezTo>
                                  <a:pt x="55" y="292"/>
                                  <a:pt x="58" y="206"/>
                                  <a:pt x="75" y="156"/>
                                </a:cubicBezTo>
                                <a:cubicBezTo>
                                  <a:pt x="92" y="106"/>
                                  <a:pt x="127" y="71"/>
                                  <a:pt x="145" y="54"/>
                                </a:cubicBezTo>
                              </a:path>
                            </a:pathLst>
                          </a:custGeom>
                          <a:solidFill>
                            <a:srgbClr val="E36C0A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3" name="Freeform 2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38" y="5274"/>
                            <a:ext cx="521" cy="857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9" y="627"/>
                              </a:cxn>
                              <a:cxn ang="0">
                                <a:pos x="163" y="558"/>
                              </a:cxn>
                              <a:cxn ang="0">
                                <a:pos x="309" y="316"/>
                              </a:cxn>
                              <a:cxn ang="0">
                                <a:pos x="363" y="28"/>
                              </a:cxn>
                              <a:cxn ang="0">
                                <a:pos x="405" y="195"/>
                              </a:cxn>
                              <a:cxn ang="0">
                                <a:pos x="405" y="36"/>
                              </a:cxn>
                              <a:cxn ang="0">
                                <a:pos x="471" y="36"/>
                              </a:cxn>
                              <a:cxn ang="0">
                                <a:pos x="471" y="250"/>
                              </a:cxn>
                              <a:cxn ang="0">
                                <a:pos x="471" y="58"/>
                              </a:cxn>
                              <a:cxn ang="0">
                                <a:pos x="553" y="81"/>
                              </a:cxn>
                              <a:cxn ang="0">
                                <a:pos x="544" y="306"/>
                              </a:cxn>
                              <a:cxn ang="0">
                                <a:pos x="309" y="603"/>
                              </a:cxn>
                              <a:cxn ang="0">
                                <a:pos x="51" y="800"/>
                              </a:cxn>
                              <a:cxn ang="0">
                                <a:pos x="19" y="627"/>
                              </a:cxn>
                            </a:cxnLst>
                            <a:rect l="0" t="0" r="r" b="b"/>
                            <a:pathLst>
                              <a:path w="585" h="810">
                                <a:moveTo>
                                  <a:pt x="19" y="627"/>
                                </a:moveTo>
                                <a:cubicBezTo>
                                  <a:pt x="38" y="587"/>
                                  <a:pt x="115" y="610"/>
                                  <a:pt x="163" y="558"/>
                                </a:cubicBezTo>
                                <a:cubicBezTo>
                                  <a:pt x="211" y="506"/>
                                  <a:pt x="276" y="404"/>
                                  <a:pt x="309" y="316"/>
                                </a:cubicBezTo>
                                <a:cubicBezTo>
                                  <a:pt x="342" y="228"/>
                                  <a:pt x="347" y="48"/>
                                  <a:pt x="363" y="28"/>
                                </a:cubicBezTo>
                                <a:cubicBezTo>
                                  <a:pt x="379" y="8"/>
                                  <a:pt x="398" y="194"/>
                                  <a:pt x="405" y="195"/>
                                </a:cubicBezTo>
                                <a:cubicBezTo>
                                  <a:pt x="412" y="196"/>
                                  <a:pt x="394" y="62"/>
                                  <a:pt x="405" y="36"/>
                                </a:cubicBezTo>
                                <a:cubicBezTo>
                                  <a:pt x="416" y="10"/>
                                  <a:pt x="460" y="0"/>
                                  <a:pt x="471" y="36"/>
                                </a:cubicBezTo>
                                <a:cubicBezTo>
                                  <a:pt x="482" y="72"/>
                                  <a:pt x="471" y="246"/>
                                  <a:pt x="471" y="250"/>
                                </a:cubicBezTo>
                                <a:cubicBezTo>
                                  <a:pt x="471" y="254"/>
                                  <a:pt x="457" y="86"/>
                                  <a:pt x="471" y="58"/>
                                </a:cubicBezTo>
                                <a:cubicBezTo>
                                  <a:pt x="485" y="30"/>
                                  <a:pt x="541" y="40"/>
                                  <a:pt x="553" y="81"/>
                                </a:cubicBezTo>
                                <a:cubicBezTo>
                                  <a:pt x="565" y="122"/>
                                  <a:pt x="585" y="219"/>
                                  <a:pt x="544" y="306"/>
                                </a:cubicBezTo>
                                <a:cubicBezTo>
                                  <a:pt x="503" y="393"/>
                                  <a:pt x="391" y="521"/>
                                  <a:pt x="309" y="603"/>
                                </a:cubicBezTo>
                                <a:cubicBezTo>
                                  <a:pt x="227" y="685"/>
                                  <a:pt x="99" y="790"/>
                                  <a:pt x="51" y="800"/>
                                </a:cubicBezTo>
                                <a:cubicBezTo>
                                  <a:pt x="3" y="810"/>
                                  <a:pt x="0" y="667"/>
                                  <a:pt x="19" y="62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36C0A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4" name="Freeform 2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3970" y="5359"/>
                            <a:ext cx="535" cy="787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528" y="736"/>
                              </a:cxn>
                              <a:cxn ang="0">
                                <a:pos x="356" y="630"/>
                              </a:cxn>
                              <a:cxn ang="0">
                                <a:pos x="181" y="245"/>
                              </a:cxn>
                              <a:cxn ang="0">
                                <a:pos x="181" y="35"/>
                              </a:cxn>
                              <a:cxn ang="0">
                                <a:pos x="113" y="35"/>
                              </a:cxn>
                              <a:cxn ang="0">
                                <a:pos x="113" y="194"/>
                              </a:cxn>
                              <a:cxn ang="0">
                                <a:pos x="113" y="35"/>
                              </a:cxn>
                              <a:cxn ang="0">
                                <a:pos x="55" y="35"/>
                              </a:cxn>
                              <a:cxn ang="0">
                                <a:pos x="62" y="137"/>
                              </a:cxn>
                              <a:cxn ang="0">
                                <a:pos x="62" y="194"/>
                              </a:cxn>
                              <a:cxn ang="0">
                                <a:pos x="55" y="94"/>
                              </a:cxn>
                              <a:cxn ang="0">
                                <a:pos x="26" y="137"/>
                              </a:cxn>
                              <a:cxn ang="0">
                                <a:pos x="26" y="365"/>
                              </a:cxn>
                              <a:cxn ang="0">
                                <a:pos x="181" y="684"/>
                              </a:cxn>
                              <a:cxn ang="0">
                                <a:pos x="398" y="888"/>
                              </a:cxn>
                              <a:cxn ang="0">
                                <a:pos x="528" y="736"/>
                              </a:cxn>
                            </a:cxnLst>
                            <a:rect l="0" t="0" r="r" b="b"/>
                            <a:pathLst>
                              <a:path w="535" h="899">
                                <a:moveTo>
                                  <a:pt x="528" y="736"/>
                                </a:moveTo>
                                <a:cubicBezTo>
                                  <a:pt x="521" y="693"/>
                                  <a:pt x="414" y="712"/>
                                  <a:pt x="356" y="630"/>
                                </a:cubicBezTo>
                                <a:cubicBezTo>
                                  <a:pt x="298" y="548"/>
                                  <a:pt x="210" y="344"/>
                                  <a:pt x="181" y="245"/>
                                </a:cubicBezTo>
                                <a:cubicBezTo>
                                  <a:pt x="152" y="146"/>
                                  <a:pt x="192" y="70"/>
                                  <a:pt x="181" y="35"/>
                                </a:cubicBezTo>
                                <a:cubicBezTo>
                                  <a:pt x="170" y="0"/>
                                  <a:pt x="124" y="8"/>
                                  <a:pt x="113" y="35"/>
                                </a:cubicBezTo>
                                <a:cubicBezTo>
                                  <a:pt x="102" y="62"/>
                                  <a:pt x="113" y="194"/>
                                  <a:pt x="113" y="194"/>
                                </a:cubicBezTo>
                                <a:cubicBezTo>
                                  <a:pt x="113" y="194"/>
                                  <a:pt x="123" y="62"/>
                                  <a:pt x="113" y="35"/>
                                </a:cubicBezTo>
                                <a:cubicBezTo>
                                  <a:pt x="103" y="8"/>
                                  <a:pt x="63" y="18"/>
                                  <a:pt x="55" y="35"/>
                                </a:cubicBezTo>
                                <a:cubicBezTo>
                                  <a:pt x="47" y="52"/>
                                  <a:pt x="61" y="111"/>
                                  <a:pt x="62" y="137"/>
                                </a:cubicBezTo>
                                <a:cubicBezTo>
                                  <a:pt x="63" y="163"/>
                                  <a:pt x="63" y="201"/>
                                  <a:pt x="62" y="194"/>
                                </a:cubicBezTo>
                                <a:cubicBezTo>
                                  <a:pt x="61" y="187"/>
                                  <a:pt x="61" y="103"/>
                                  <a:pt x="55" y="94"/>
                                </a:cubicBezTo>
                                <a:cubicBezTo>
                                  <a:pt x="49" y="85"/>
                                  <a:pt x="31" y="92"/>
                                  <a:pt x="26" y="137"/>
                                </a:cubicBezTo>
                                <a:cubicBezTo>
                                  <a:pt x="21" y="182"/>
                                  <a:pt x="0" y="274"/>
                                  <a:pt x="26" y="365"/>
                                </a:cubicBezTo>
                                <a:cubicBezTo>
                                  <a:pt x="52" y="456"/>
                                  <a:pt x="119" y="597"/>
                                  <a:pt x="181" y="684"/>
                                </a:cubicBezTo>
                                <a:cubicBezTo>
                                  <a:pt x="243" y="771"/>
                                  <a:pt x="340" y="877"/>
                                  <a:pt x="398" y="888"/>
                                </a:cubicBezTo>
                                <a:cubicBezTo>
                                  <a:pt x="456" y="899"/>
                                  <a:pt x="535" y="779"/>
                                  <a:pt x="528" y="73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36C0A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5" name="Freeform 2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365" y="5852"/>
                            <a:ext cx="592" cy="46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06" y="121"/>
                              </a:cxn>
                              <a:cxn ang="0">
                                <a:pos x="224" y="33"/>
                              </a:cxn>
                              <a:cxn ang="0">
                                <a:pos x="156" y="229"/>
                              </a:cxn>
                              <a:cxn ang="0">
                                <a:pos x="367" y="229"/>
                              </a:cxn>
                              <a:cxn ang="0">
                                <a:pos x="463" y="33"/>
                              </a:cxn>
                              <a:cxn ang="0">
                                <a:pos x="523" y="33"/>
                              </a:cxn>
                              <a:cxn ang="0">
                                <a:pos x="523" y="182"/>
                              </a:cxn>
                              <a:cxn ang="0">
                                <a:pos x="582" y="294"/>
                              </a:cxn>
                              <a:cxn ang="0">
                                <a:pos x="582" y="359"/>
                              </a:cxn>
                              <a:cxn ang="0">
                                <a:pos x="523" y="433"/>
                              </a:cxn>
                              <a:cxn ang="0">
                                <a:pos x="321" y="414"/>
                              </a:cxn>
                              <a:cxn ang="0">
                                <a:pos x="36" y="414"/>
                              </a:cxn>
                              <a:cxn ang="0">
                                <a:pos x="106" y="121"/>
                              </a:cxn>
                            </a:cxnLst>
                            <a:rect l="0" t="0" r="r" b="b"/>
                            <a:pathLst>
                              <a:path w="592" h="462">
                                <a:moveTo>
                                  <a:pt x="106" y="121"/>
                                </a:moveTo>
                                <a:cubicBezTo>
                                  <a:pt x="137" y="57"/>
                                  <a:pt x="216" y="15"/>
                                  <a:pt x="224" y="33"/>
                                </a:cubicBezTo>
                                <a:cubicBezTo>
                                  <a:pt x="232" y="51"/>
                                  <a:pt x="132" y="196"/>
                                  <a:pt x="156" y="229"/>
                                </a:cubicBezTo>
                                <a:cubicBezTo>
                                  <a:pt x="180" y="262"/>
                                  <a:pt x="316" y="262"/>
                                  <a:pt x="367" y="229"/>
                                </a:cubicBezTo>
                                <a:cubicBezTo>
                                  <a:pt x="418" y="196"/>
                                  <a:pt x="437" y="66"/>
                                  <a:pt x="463" y="33"/>
                                </a:cubicBezTo>
                                <a:cubicBezTo>
                                  <a:pt x="489" y="0"/>
                                  <a:pt x="513" y="8"/>
                                  <a:pt x="523" y="33"/>
                                </a:cubicBezTo>
                                <a:cubicBezTo>
                                  <a:pt x="533" y="58"/>
                                  <a:pt x="513" y="139"/>
                                  <a:pt x="523" y="182"/>
                                </a:cubicBezTo>
                                <a:cubicBezTo>
                                  <a:pt x="533" y="225"/>
                                  <a:pt x="572" y="265"/>
                                  <a:pt x="582" y="294"/>
                                </a:cubicBezTo>
                                <a:cubicBezTo>
                                  <a:pt x="592" y="323"/>
                                  <a:pt x="592" y="336"/>
                                  <a:pt x="582" y="359"/>
                                </a:cubicBezTo>
                                <a:cubicBezTo>
                                  <a:pt x="572" y="382"/>
                                  <a:pt x="566" y="424"/>
                                  <a:pt x="523" y="433"/>
                                </a:cubicBezTo>
                                <a:cubicBezTo>
                                  <a:pt x="480" y="442"/>
                                  <a:pt x="402" y="417"/>
                                  <a:pt x="321" y="414"/>
                                </a:cubicBezTo>
                                <a:cubicBezTo>
                                  <a:pt x="240" y="411"/>
                                  <a:pt x="72" y="462"/>
                                  <a:pt x="36" y="414"/>
                                </a:cubicBezTo>
                                <a:cubicBezTo>
                                  <a:pt x="0" y="366"/>
                                  <a:pt x="75" y="185"/>
                                  <a:pt x="106" y="12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6" name="Freeform 2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375" y="5339"/>
                            <a:ext cx="599" cy="63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28" y="1504"/>
                              </a:cxn>
                              <a:cxn ang="0">
                                <a:pos x="44" y="1207"/>
                              </a:cxn>
                              <a:cxn ang="0">
                                <a:pos x="25" y="779"/>
                              </a:cxn>
                              <a:cxn ang="0">
                                <a:pos x="25" y="603"/>
                              </a:cxn>
                              <a:cxn ang="0">
                                <a:pos x="174" y="110"/>
                              </a:cxn>
                              <a:cxn ang="0">
                                <a:pos x="165" y="584"/>
                              </a:cxn>
                              <a:cxn ang="0">
                                <a:pos x="425" y="686"/>
                              </a:cxn>
                              <a:cxn ang="0">
                                <a:pos x="564" y="631"/>
                              </a:cxn>
                              <a:cxn ang="0">
                                <a:pos x="350" y="138"/>
                              </a:cxn>
                              <a:cxn ang="0">
                                <a:pos x="1010" y="668"/>
                              </a:cxn>
                              <a:cxn ang="0">
                                <a:pos x="1410" y="668"/>
                              </a:cxn>
                              <a:cxn ang="0">
                                <a:pos x="676" y="36"/>
                              </a:cxn>
                              <a:cxn ang="0">
                                <a:pos x="1707" y="454"/>
                              </a:cxn>
                              <a:cxn ang="0">
                                <a:pos x="2209" y="714"/>
                              </a:cxn>
                              <a:cxn ang="0">
                                <a:pos x="1530" y="64"/>
                              </a:cxn>
                              <a:cxn ang="0">
                                <a:pos x="2450" y="566"/>
                              </a:cxn>
                              <a:cxn ang="0">
                                <a:pos x="2348" y="389"/>
                              </a:cxn>
                              <a:cxn ang="0">
                                <a:pos x="2534" y="761"/>
                              </a:cxn>
                              <a:cxn ang="0">
                                <a:pos x="2413" y="1207"/>
                              </a:cxn>
                              <a:cxn ang="0">
                                <a:pos x="2366" y="1541"/>
                              </a:cxn>
                              <a:cxn ang="0">
                                <a:pos x="1921" y="1801"/>
                              </a:cxn>
                              <a:cxn ang="0">
                                <a:pos x="1252" y="1903"/>
                              </a:cxn>
                              <a:cxn ang="0">
                                <a:pos x="713" y="1876"/>
                              </a:cxn>
                              <a:cxn ang="0">
                                <a:pos x="350" y="1764"/>
                              </a:cxn>
                              <a:cxn ang="0">
                                <a:pos x="128" y="1504"/>
                              </a:cxn>
                            </a:cxnLst>
                            <a:rect l="0" t="0" r="r" b="b"/>
                            <a:pathLst>
                              <a:path w="2586" h="1915">
                                <a:moveTo>
                                  <a:pt x="128" y="1504"/>
                                </a:moveTo>
                                <a:cubicBezTo>
                                  <a:pt x="77" y="1411"/>
                                  <a:pt x="61" y="1328"/>
                                  <a:pt x="44" y="1207"/>
                                </a:cubicBezTo>
                                <a:cubicBezTo>
                                  <a:pt x="27" y="1086"/>
                                  <a:pt x="28" y="880"/>
                                  <a:pt x="25" y="779"/>
                                </a:cubicBezTo>
                                <a:cubicBezTo>
                                  <a:pt x="22" y="678"/>
                                  <a:pt x="0" y="714"/>
                                  <a:pt x="25" y="603"/>
                                </a:cubicBezTo>
                                <a:cubicBezTo>
                                  <a:pt x="50" y="492"/>
                                  <a:pt x="151" y="113"/>
                                  <a:pt x="174" y="110"/>
                                </a:cubicBezTo>
                                <a:cubicBezTo>
                                  <a:pt x="197" y="107"/>
                                  <a:pt x="123" y="488"/>
                                  <a:pt x="165" y="584"/>
                                </a:cubicBezTo>
                                <a:cubicBezTo>
                                  <a:pt x="207" y="680"/>
                                  <a:pt x="359" y="678"/>
                                  <a:pt x="425" y="686"/>
                                </a:cubicBezTo>
                                <a:cubicBezTo>
                                  <a:pt x="491" y="694"/>
                                  <a:pt x="576" y="722"/>
                                  <a:pt x="564" y="631"/>
                                </a:cubicBezTo>
                                <a:cubicBezTo>
                                  <a:pt x="552" y="540"/>
                                  <a:pt x="276" y="132"/>
                                  <a:pt x="350" y="138"/>
                                </a:cubicBezTo>
                                <a:cubicBezTo>
                                  <a:pt x="424" y="144"/>
                                  <a:pt x="833" y="580"/>
                                  <a:pt x="1010" y="668"/>
                                </a:cubicBezTo>
                                <a:cubicBezTo>
                                  <a:pt x="1187" y="756"/>
                                  <a:pt x="1466" y="773"/>
                                  <a:pt x="1410" y="668"/>
                                </a:cubicBezTo>
                                <a:cubicBezTo>
                                  <a:pt x="1354" y="563"/>
                                  <a:pt x="627" y="72"/>
                                  <a:pt x="676" y="36"/>
                                </a:cubicBezTo>
                                <a:cubicBezTo>
                                  <a:pt x="725" y="0"/>
                                  <a:pt x="1452" y="341"/>
                                  <a:pt x="1707" y="454"/>
                                </a:cubicBezTo>
                                <a:cubicBezTo>
                                  <a:pt x="1962" y="567"/>
                                  <a:pt x="2239" y="779"/>
                                  <a:pt x="2209" y="714"/>
                                </a:cubicBezTo>
                                <a:cubicBezTo>
                                  <a:pt x="2179" y="649"/>
                                  <a:pt x="1490" y="89"/>
                                  <a:pt x="1530" y="64"/>
                                </a:cubicBezTo>
                                <a:cubicBezTo>
                                  <a:pt x="1570" y="39"/>
                                  <a:pt x="2314" y="512"/>
                                  <a:pt x="2450" y="566"/>
                                </a:cubicBezTo>
                                <a:cubicBezTo>
                                  <a:pt x="2586" y="620"/>
                                  <a:pt x="2334" y="357"/>
                                  <a:pt x="2348" y="389"/>
                                </a:cubicBezTo>
                                <a:cubicBezTo>
                                  <a:pt x="2362" y="421"/>
                                  <a:pt x="2523" y="625"/>
                                  <a:pt x="2534" y="761"/>
                                </a:cubicBezTo>
                                <a:cubicBezTo>
                                  <a:pt x="2545" y="897"/>
                                  <a:pt x="2441" y="1077"/>
                                  <a:pt x="2413" y="1207"/>
                                </a:cubicBezTo>
                                <a:cubicBezTo>
                                  <a:pt x="2385" y="1337"/>
                                  <a:pt x="2448" y="1442"/>
                                  <a:pt x="2366" y="1541"/>
                                </a:cubicBezTo>
                                <a:cubicBezTo>
                                  <a:pt x="2284" y="1640"/>
                                  <a:pt x="2107" y="1741"/>
                                  <a:pt x="1921" y="1801"/>
                                </a:cubicBezTo>
                                <a:cubicBezTo>
                                  <a:pt x="1735" y="1861"/>
                                  <a:pt x="1453" y="1891"/>
                                  <a:pt x="1252" y="1903"/>
                                </a:cubicBezTo>
                                <a:cubicBezTo>
                                  <a:pt x="1051" y="1915"/>
                                  <a:pt x="863" y="1899"/>
                                  <a:pt x="713" y="1876"/>
                                </a:cubicBezTo>
                                <a:cubicBezTo>
                                  <a:pt x="563" y="1853"/>
                                  <a:pt x="443" y="1826"/>
                                  <a:pt x="350" y="1764"/>
                                </a:cubicBezTo>
                                <a:cubicBezTo>
                                  <a:pt x="257" y="1702"/>
                                  <a:pt x="179" y="1597"/>
                                  <a:pt x="128" y="150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36C0A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7" name="Oval 27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525" y="5603"/>
                            <a:ext cx="64" cy="141"/>
                          </a:xfrm>
                          <a:prstGeom prst="ellipse">
                            <a:avLst/>
                          </a:prstGeom>
                          <a:solidFill>
                            <a:srgbClr val="FABF8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8" name="Oval 28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743" y="5603"/>
                            <a:ext cx="64" cy="141"/>
                          </a:xfrm>
                          <a:prstGeom prst="ellipse">
                            <a:avLst/>
                          </a:prstGeom>
                          <a:solidFill>
                            <a:srgbClr val="FABF8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9" name="Freeform 29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615" y="5744"/>
                            <a:ext cx="76" cy="6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0" y="149"/>
                              </a:cxn>
                              <a:cxn ang="0">
                                <a:pos x="177" y="0"/>
                              </a:cxn>
                              <a:cxn ang="0">
                                <a:pos x="298" y="149"/>
                              </a:cxn>
                              <a:cxn ang="0">
                                <a:pos x="20" y="149"/>
                              </a:cxn>
                            </a:cxnLst>
                            <a:rect l="0" t="0" r="r" b="b"/>
                            <a:pathLst>
                              <a:path w="327" h="182">
                                <a:moveTo>
                                  <a:pt x="20" y="149"/>
                                </a:moveTo>
                                <a:cubicBezTo>
                                  <a:pt x="0" y="124"/>
                                  <a:pt x="131" y="0"/>
                                  <a:pt x="177" y="0"/>
                                </a:cubicBezTo>
                                <a:cubicBezTo>
                                  <a:pt x="223" y="0"/>
                                  <a:pt x="327" y="116"/>
                                  <a:pt x="298" y="149"/>
                                </a:cubicBezTo>
                                <a:cubicBezTo>
                                  <a:pt x="269" y="182"/>
                                  <a:pt x="40" y="174"/>
                                  <a:pt x="20" y="14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ABF8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70" name="Freeform 3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519" y="5842"/>
                            <a:ext cx="256" cy="5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3" y="44"/>
                              </a:cxn>
                              <a:cxn ang="0">
                                <a:pos x="96" y="22"/>
                              </a:cxn>
                              <a:cxn ang="0">
                                <a:pos x="172" y="4"/>
                              </a:cxn>
                              <a:cxn ang="0">
                                <a:pos x="256" y="44"/>
                              </a:cxn>
                              <a:cxn ang="0">
                                <a:pos x="172" y="44"/>
                              </a:cxn>
                              <a:cxn ang="0">
                                <a:pos x="13" y="44"/>
                              </a:cxn>
                            </a:cxnLst>
                            <a:rect l="0" t="0" r="r" b="b"/>
                            <a:pathLst>
                              <a:path w="256" h="51">
                                <a:moveTo>
                                  <a:pt x="13" y="44"/>
                                </a:moveTo>
                                <a:cubicBezTo>
                                  <a:pt x="0" y="40"/>
                                  <a:pt x="70" y="29"/>
                                  <a:pt x="96" y="22"/>
                                </a:cubicBezTo>
                                <a:cubicBezTo>
                                  <a:pt x="122" y="15"/>
                                  <a:pt x="145" y="0"/>
                                  <a:pt x="172" y="4"/>
                                </a:cubicBezTo>
                                <a:cubicBezTo>
                                  <a:pt x="199" y="8"/>
                                  <a:pt x="256" y="37"/>
                                  <a:pt x="256" y="44"/>
                                </a:cubicBezTo>
                                <a:cubicBezTo>
                                  <a:pt x="256" y="51"/>
                                  <a:pt x="208" y="42"/>
                                  <a:pt x="172" y="44"/>
                                </a:cubicBezTo>
                                <a:cubicBezTo>
                                  <a:pt x="136" y="46"/>
                                  <a:pt x="26" y="48"/>
                                  <a:pt x="13" y="4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ABF8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</p:grpSp>
                    <p:grpSp>
                      <p:nvGrpSpPr>
                        <p:cNvPr id="10271" name="Group 31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361" y="5133"/>
                          <a:ext cx="581" cy="328"/>
                          <a:chOff x="4361" y="5133"/>
                          <a:chExt cx="581" cy="328"/>
                        </a:xfrm>
                      </p:grpSpPr>
                      <p:sp>
                        <p:nvSpPr>
                          <p:cNvPr id="10272" name="Freeform 3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361" y="5166"/>
                            <a:ext cx="581" cy="295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77" y="341"/>
                              </a:cxn>
                              <a:cxn ang="0">
                                <a:pos x="493" y="341"/>
                              </a:cxn>
                              <a:cxn ang="0">
                                <a:pos x="760" y="360"/>
                              </a:cxn>
                              <a:cxn ang="0">
                                <a:pos x="969" y="360"/>
                              </a:cxn>
                              <a:cxn ang="0">
                                <a:pos x="1080" y="360"/>
                              </a:cxn>
                              <a:cxn ang="0">
                                <a:pos x="1006" y="146"/>
                              </a:cxn>
                              <a:cxn ang="0">
                                <a:pos x="904" y="72"/>
                              </a:cxn>
                              <a:cxn ang="0">
                                <a:pos x="760" y="10"/>
                              </a:cxn>
                              <a:cxn ang="0">
                                <a:pos x="520" y="10"/>
                              </a:cxn>
                              <a:cxn ang="0">
                                <a:pos x="192" y="72"/>
                              </a:cxn>
                              <a:cxn ang="0">
                                <a:pos x="77" y="156"/>
                              </a:cxn>
                              <a:cxn ang="0">
                                <a:pos x="33" y="295"/>
                              </a:cxn>
                              <a:cxn ang="0">
                                <a:pos x="77" y="341"/>
                              </a:cxn>
                            </a:cxnLst>
                            <a:rect l="0" t="0" r="r" b="b"/>
                            <a:pathLst>
                              <a:path w="1086" h="396">
                                <a:moveTo>
                                  <a:pt x="77" y="341"/>
                                </a:moveTo>
                                <a:cubicBezTo>
                                  <a:pt x="154" y="349"/>
                                  <a:pt x="379" y="338"/>
                                  <a:pt x="493" y="341"/>
                                </a:cubicBezTo>
                                <a:cubicBezTo>
                                  <a:pt x="607" y="344"/>
                                  <a:pt x="681" y="357"/>
                                  <a:pt x="760" y="360"/>
                                </a:cubicBezTo>
                                <a:cubicBezTo>
                                  <a:pt x="839" y="363"/>
                                  <a:pt x="916" y="360"/>
                                  <a:pt x="969" y="360"/>
                                </a:cubicBezTo>
                                <a:cubicBezTo>
                                  <a:pt x="1022" y="360"/>
                                  <a:pt x="1074" y="396"/>
                                  <a:pt x="1080" y="360"/>
                                </a:cubicBezTo>
                                <a:cubicBezTo>
                                  <a:pt x="1086" y="324"/>
                                  <a:pt x="1035" y="194"/>
                                  <a:pt x="1006" y="146"/>
                                </a:cubicBezTo>
                                <a:cubicBezTo>
                                  <a:pt x="977" y="98"/>
                                  <a:pt x="945" y="95"/>
                                  <a:pt x="904" y="72"/>
                                </a:cubicBezTo>
                                <a:cubicBezTo>
                                  <a:pt x="863" y="49"/>
                                  <a:pt x="824" y="20"/>
                                  <a:pt x="760" y="10"/>
                                </a:cubicBezTo>
                                <a:cubicBezTo>
                                  <a:pt x="696" y="0"/>
                                  <a:pt x="615" y="0"/>
                                  <a:pt x="520" y="10"/>
                                </a:cubicBezTo>
                                <a:cubicBezTo>
                                  <a:pt x="425" y="20"/>
                                  <a:pt x="266" y="48"/>
                                  <a:pt x="192" y="72"/>
                                </a:cubicBezTo>
                                <a:cubicBezTo>
                                  <a:pt x="118" y="96"/>
                                  <a:pt x="103" y="119"/>
                                  <a:pt x="77" y="156"/>
                                </a:cubicBezTo>
                                <a:cubicBezTo>
                                  <a:pt x="51" y="193"/>
                                  <a:pt x="40" y="263"/>
                                  <a:pt x="33" y="295"/>
                                </a:cubicBezTo>
                                <a:cubicBezTo>
                                  <a:pt x="26" y="327"/>
                                  <a:pt x="0" y="333"/>
                                  <a:pt x="77" y="34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73" name="Freeform 3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559" y="5133"/>
                            <a:ext cx="175" cy="32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58" y="377"/>
                              </a:cxn>
                              <a:cxn ang="0">
                                <a:pos x="242" y="386"/>
                              </a:cxn>
                              <a:cxn ang="0">
                                <a:pos x="294" y="247"/>
                              </a:cxn>
                              <a:cxn ang="0">
                                <a:pos x="324" y="55"/>
                              </a:cxn>
                              <a:cxn ang="0">
                                <a:pos x="272" y="45"/>
                              </a:cxn>
                              <a:cxn ang="0">
                                <a:pos x="82" y="55"/>
                              </a:cxn>
                              <a:cxn ang="0">
                                <a:pos x="4" y="377"/>
                              </a:cxn>
                              <a:cxn ang="0">
                                <a:pos x="58" y="377"/>
                              </a:cxn>
                            </a:cxnLst>
                            <a:rect l="0" t="0" r="r" b="b"/>
                            <a:pathLst>
                              <a:path w="328" h="431">
                                <a:moveTo>
                                  <a:pt x="58" y="377"/>
                                </a:moveTo>
                                <a:cubicBezTo>
                                  <a:pt x="98" y="379"/>
                                  <a:pt x="203" y="408"/>
                                  <a:pt x="242" y="386"/>
                                </a:cubicBezTo>
                                <a:cubicBezTo>
                                  <a:pt x="281" y="364"/>
                                  <a:pt x="280" y="302"/>
                                  <a:pt x="294" y="247"/>
                                </a:cubicBezTo>
                                <a:cubicBezTo>
                                  <a:pt x="308" y="192"/>
                                  <a:pt x="328" y="89"/>
                                  <a:pt x="324" y="55"/>
                                </a:cubicBezTo>
                                <a:cubicBezTo>
                                  <a:pt x="320" y="21"/>
                                  <a:pt x="312" y="45"/>
                                  <a:pt x="272" y="45"/>
                                </a:cubicBezTo>
                                <a:cubicBezTo>
                                  <a:pt x="232" y="45"/>
                                  <a:pt x="127" y="0"/>
                                  <a:pt x="82" y="55"/>
                                </a:cubicBezTo>
                                <a:cubicBezTo>
                                  <a:pt x="37" y="110"/>
                                  <a:pt x="8" y="323"/>
                                  <a:pt x="4" y="377"/>
                                </a:cubicBezTo>
                                <a:cubicBezTo>
                                  <a:pt x="0" y="431"/>
                                  <a:pt x="18" y="375"/>
                                  <a:pt x="58" y="37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10274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100" y="5249"/>
                    <a:ext cx="86" cy="189"/>
                    <a:chOff x="4116" y="5249"/>
                    <a:chExt cx="86" cy="189"/>
                  </a:xfrm>
                </p:grpSpPr>
                <p:sp>
                  <p:nvSpPr>
                    <p:cNvPr id="10275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4116" y="5282"/>
                      <a:ext cx="31" cy="146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276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147" y="5249"/>
                      <a:ext cx="55" cy="189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  <p:sp>
            <p:nvSpPr>
              <p:cNvPr id="10277" name="Oval 37"/>
              <p:cNvSpPr>
                <a:spLocks noChangeArrowheads="1"/>
              </p:cNvSpPr>
              <p:nvPr/>
            </p:nvSpPr>
            <p:spPr bwMode="auto">
              <a:xfrm>
                <a:off x="5587" y="5355"/>
                <a:ext cx="71" cy="16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0278" name="Group 38"/>
          <p:cNvGrpSpPr>
            <a:grpSpLocks/>
          </p:cNvGrpSpPr>
          <p:nvPr/>
        </p:nvGrpSpPr>
        <p:grpSpPr bwMode="auto">
          <a:xfrm>
            <a:off x="4929190" y="4429132"/>
            <a:ext cx="1214446" cy="928694"/>
            <a:chOff x="9142" y="7817"/>
            <a:chExt cx="1370" cy="1056"/>
          </a:xfrm>
        </p:grpSpPr>
        <p:grpSp>
          <p:nvGrpSpPr>
            <p:cNvPr id="10279" name="Group 39"/>
            <p:cNvGrpSpPr>
              <a:grpSpLocks/>
            </p:cNvGrpSpPr>
            <p:nvPr/>
          </p:nvGrpSpPr>
          <p:grpSpPr bwMode="auto">
            <a:xfrm>
              <a:off x="9142" y="8072"/>
              <a:ext cx="1370" cy="801"/>
              <a:chOff x="4006" y="5987"/>
              <a:chExt cx="1370" cy="801"/>
            </a:xfrm>
          </p:grpSpPr>
          <p:sp>
            <p:nvSpPr>
              <p:cNvPr id="10280" name="Freeform 40"/>
              <p:cNvSpPr>
                <a:spLocks/>
              </p:cNvSpPr>
              <p:nvPr/>
            </p:nvSpPr>
            <p:spPr bwMode="auto">
              <a:xfrm>
                <a:off x="4015" y="6007"/>
                <a:ext cx="1361" cy="752"/>
              </a:xfrm>
              <a:custGeom>
                <a:avLst/>
                <a:gdLst/>
                <a:ahLst/>
                <a:cxnLst>
                  <a:cxn ang="0">
                    <a:pos x="50" y="197"/>
                  </a:cxn>
                  <a:cxn ang="0">
                    <a:pos x="229" y="86"/>
                  </a:cxn>
                  <a:cxn ang="0">
                    <a:pos x="555" y="7"/>
                  </a:cxn>
                  <a:cxn ang="0">
                    <a:pos x="1009" y="41"/>
                  </a:cxn>
                  <a:cxn ang="0">
                    <a:pos x="1310" y="169"/>
                  </a:cxn>
                  <a:cxn ang="0">
                    <a:pos x="1315" y="544"/>
                  </a:cxn>
                  <a:cxn ang="0">
                    <a:pos x="1072" y="681"/>
                  </a:cxn>
                  <a:cxn ang="0">
                    <a:pos x="474" y="744"/>
                  </a:cxn>
                  <a:cxn ang="0">
                    <a:pos x="98" y="635"/>
                  </a:cxn>
                  <a:cxn ang="0">
                    <a:pos x="8" y="409"/>
                  </a:cxn>
                  <a:cxn ang="0">
                    <a:pos x="50" y="197"/>
                  </a:cxn>
                </a:cxnLst>
                <a:rect l="0" t="0" r="r" b="b"/>
                <a:pathLst>
                  <a:path w="1361" h="752">
                    <a:moveTo>
                      <a:pt x="50" y="197"/>
                    </a:moveTo>
                    <a:cubicBezTo>
                      <a:pt x="87" y="143"/>
                      <a:pt x="145" y="118"/>
                      <a:pt x="229" y="86"/>
                    </a:cubicBezTo>
                    <a:cubicBezTo>
                      <a:pt x="313" y="54"/>
                      <a:pt x="425" y="14"/>
                      <a:pt x="555" y="7"/>
                    </a:cubicBezTo>
                    <a:cubicBezTo>
                      <a:pt x="685" y="0"/>
                      <a:pt x="883" y="14"/>
                      <a:pt x="1009" y="41"/>
                    </a:cubicBezTo>
                    <a:cubicBezTo>
                      <a:pt x="1135" y="68"/>
                      <a:pt x="1259" y="85"/>
                      <a:pt x="1310" y="169"/>
                    </a:cubicBezTo>
                    <a:cubicBezTo>
                      <a:pt x="1361" y="253"/>
                      <a:pt x="1355" y="459"/>
                      <a:pt x="1315" y="544"/>
                    </a:cubicBezTo>
                    <a:cubicBezTo>
                      <a:pt x="1275" y="629"/>
                      <a:pt x="1212" y="648"/>
                      <a:pt x="1072" y="681"/>
                    </a:cubicBezTo>
                    <a:cubicBezTo>
                      <a:pt x="932" y="714"/>
                      <a:pt x="636" y="752"/>
                      <a:pt x="474" y="744"/>
                    </a:cubicBezTo>
                    <a:cubicBezTo>
                      <a:pt x="312" y="736"/>
                      <a:pt x="176" y="691"/>
                      <a:pt x="98" y="635"/>
                    </a:cubicBezTo>
                    <a:cubicBezTo>
                      <a:pt x="20" y="579"/>
                      <a:pt x="16" y="477"/>
                      <a:pt x="8" y="409"/>
                    </a:cubicBezTo>
                    <a:cubicBezTo>
                      <a:pt x="0" y="341"/>
                      <a:pt x="13" y="251"/>
                      <a:pt x="50" y="19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1" name="Freeform 41"/>
              <p:cNvSpPr>
                <a:spLocks/>
              </p:cNvSpPr>
              <p:nvPr/>
            </p:nvSpPr>
            <p:spPr bwMode="auto">
              <a:xfrm>
                <a:off x="4215" y="6180"/>
                <a:ext cx="911" cy="417"/>
              </a:xfrm>
              <a:custGeom>
                <a:avLst/>
                <a:gdLst/>
                <a:ahLst/>
                <a:cxnLst>
                  <a:cxn ang="0">
                    <a:pos x="274" y="17"/>
                  </a:cxn>
                  <a:cxn ang="0">
                    <a:pos x="29" y="104"/>
                  </a:cxn>
                  <a:cxn ang="0">
                    <a:pos x="97" y="371"/>
                  </a:cxn>
                  <a:cxn ang="0">
                    <a:pos x="515" y="380"/>
                  </a:cxn>
                  <a:cxn ang="0">
                    <a:pos x="783" y="371"/>
                  </a:cxn>
                  <a:cxn ang="0">
                    <a:pos x="905" y="122"/>
                  </a:cxn>
                  <a:cxn ang="0">
                    <a:pos x="747" y="17"/>
                  </a:cxn>
                  <a:cxn ang="0">
                    <a:pos x="392" y="17"/>
                  </a:cxn>
                  <a:cxn ang="0">
                    <a:pos x="274" y="17"/>
                  </a:cxn>
                </a:cxnLst>
                <a:rect l="0" t="0" r="r" b="b"/>
                <a:pathLst>
                  <a:path w="911" h="417">
                    <a:moveTo>
                      <a:pt x="274" y="17"/>
                    </a:moveTo>
                    <a:cubicBezTo>
                      <a:pt x="214" y="31"/>
                      <a:pt x="58" y="45"/>
                      <a:pt x="29" y="104"/>
                    </a:cubicBezTo>
                    <a:cubicBezTo>
                      <a:pt x="0" y="163"/>
                      <a:pt x="16" y="325"/>
                      <a:pt x="97" y="371"/>
                    </a:cubicBezTo>
                    <a:cubicBezTo>
                      <a:pt x="178" y="417"/>
                      <a:pt x="401" y="380"/>
                      <a:pt x="515" y="380"/>
                    </a:cubicBezTo>
                    <a:cubicBezTo>
                      <a:pt x="629" y="380"/>
                      <a:pt x="718" y="414"/>
                      <a:pt x="783" y="371"/>
                    </a:cubicBezTo>
                    <a:cubicBezTo>
                      <a:pt x="848" y="328"/>
                      <a:pt x="911" y="181"/>
                      <a:pt x="905" y="122"/>
                    </a:cubicBezTo>
                    <a:cubicBezTo>
                      <a:pt x="899" y="63"/>
                      <a:pt x="832" y="34"/>
                      <a:pt x="747" y="17"/>
                    </a:cubicBezTo>
                    <a:cubicBezTo>
                      <a:pt x="662" y="0"/>
                      <a:pt x="464" y="17"/>
                      <a:pt x="392" y="17"/>
                    </a:cubicBezTo>
                    <a:cubicBezTo>
                      <a:pt x="320" y="17"/>
                      <a:pt x="334" y="3"/>
                      <a:pt x="274" y="17"/>
                    </a:cubicBezTo>
                    <a:close/>
                  </a:path>
                </a:pathLst>
              </a:custGeom>
              <a:solidFill>
                <a:srgbClr val="D8D8D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2" name="Freeform 42"/>
              <p:cNvSpPr>
                <a:spLocks/>
              </p:cNvSpPr>
              <p:nvPr/>
            </p:nvSpPr>
            <p:spPr bwMode="auto">
              <a:xfrm>
                <a:off x="4501" y="5987"/>
                <a:ext cx="313" cy="221"/>
              </a:xfrm>
              <a:custGeom>
                <a:avLst/>
                <a:gdLst/>
                <a:ahLst/>
                <a:cxnLst>
                  <a:cxn ang="0">
                    <a:pos x="43" y="23"/>
                  </a:cxn>
                  <a:cxn ang="0">
                    <a:pos x="31" y="193"/>
                  </a:cxn>
                  <a:cxn ang="0">
                    <a:pos x="229" y="193"/>
                  </a:cxn>
                  <a:cxn ang="0">
                    <a:pos x="313" y="61"/>
                  </a:cxn>
                  <a:cxn ang="0">
                    <a:pos x="229" y="54"/>
                  </a:cxn>
                  <a:cxn ang="0">
                    <a:pos x="43" y="23"/>
                  </a:cxn>
                </a:cxnLst>
                <a:rect l="0" t="0" r="r" b="b"/>
                <a:pathLst>
                  <a:path w="313" h="221">
                    <a:moveTo>
                      <a:pt x="43" y="23"/>
                    </a:moveTo>
                    <a:cubicBezTo>
                      <a:pt x="10" y="46"/>
                      <a:pt x="0" y="165"/>
                      <a:pt x="31" y="193"/>
                    </a:cubicBezTo>
                    <a:cubicBezTo>
                      <a:pt x="62" y="221"/>
                      <a:pt x="182" y="215"/>
                      <a:pt x="229" y="193"/>
                    </a:cubicBezTo>
                    <a:cubicBezTo>
                      <a:pt x="276" y="171"/>
                      <a:pt x="313" y="84"/>
                      <a:pt x="313" y="61"/>
                    </a:cubicBezTo>
                    <a:cubicBezTo>
                      <a:pt x="313" y="38"/>
                      <a:pt x="271" y="57"/>
                      <a:pt x="229" y="54"/>
                    </a:cubicBezTo>
                    <a:cubicBezTo>
                      <a:pt x="187" y="51"/>
                      <a:pt x="76" y="0"/>
                      <a:pt x="43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3" name="Freeform 43"/>
              <p:cNvSpPr>
                <a:spLocks/>
              </p:cNvSpPr>
              <p:nvPr/>
            </p:nvSpPr>
            <p:spPr bwMode="auto">
              <a:xfrm>
                <a:off x="4006" y="6291"/>
                <a:ext cx="258" cy="293"/>
              </a:xfrm>
              <a:custGeom>
                <a:avLst/>
                <a:gdLst/>
                <a:ahLst/>
                <a:cxnLst>
                  <a:cxn ang="0">
                    <a:pos x="226" y="37"/>
                  </a:cxn>
                  <a:cxn ang="0">
                    <a:pos x="75" y="37"/>
                  </a:cxn>
                  <a:cxn ang="0">
                    <a:pos x="32" y="85"/>
                  </a:cxn>
                  <a:cxn ang="0">
                    <a:pos x="32" y="260"/>
                  </a:cxn>
                  <a:cxn ang="0">
                    <a:pos x="226" y="260"/>
                  </a:cxn>
                  <a:cxn ang="0">
                    <a:pos x="226" y="37"/>
                  </a:cxn>
                </a:cxnLst>
                <a:rect l="0" t="0" r="r" b="b"/>
                <a:pathLst>
                  <a:path w="258" h="293">
                    <a:moveTo>
                      <a:pt x="226" y="37"/>
                    </a:moveTo>
                    <a:cubicBezTo>
                      <a:pt x="201" y="0"/>
                      <a:pt x="107" y="29"/>
                      <a:pt x="75" y="37"/>
                    </a:cubicBezTo>
                    <a:cubicBezTo>
                      <a:pt x="43" y="45"/>
                      <a:pt x="39" y="48"/>
                      <a:pt x="32" y="85"/>
                    </a:cubicBezTo>
                    <a:cubicBezTo>
                      <a:pt x="25" y="122"/>
                      <a:pt x="0" y="231"/>
                      <a:pt x="32" y="260"/>
                    </a:cubicBezTo>
                    <a:cubicBezTo>
                      <a:pt x="64" y="289"/>
                      <a:pt x="194" y="293"/>
                      <a:pt x="226" y="260"/>
                    </a:cubicBezTo>
                    <a:cubicBezTo>
                      <a:pt x="258" y="227"/>
                      <a:pt x="251" y="74"/>
                      <a:pt x="226" y="37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4" name="Freeform 44"/>
              <p:cNvSpPr>
                <a:spLocks/>
              </p:cNvSpPr>
              <p:nvPr/>
            </p:nvSpPr>
            <p:spPr bwMode="auto">
              <a:xfrm>
                <a:off x="4483" y="6536"/>
                <a:ext cx="310" cy="252"/>
              </a:xfrm>
              <a:custGeom>
                <a:avLst/>
                <a:gdLst/>
                <a:ahLst/>
                <a:cxnLst>
                  <a:cxn ang="0">
                    <a:pos x="61" y="24"/>
                  </a:cxn>
                  <a:cxn ang="0">
                    <a:pos x="18" y="193"/>
                  </a:cxn>
                  <a:cxn ang="0">
                    <a:pos x="171" y="228"/>
                  </a:cxn>
                  <a:cxn ang="0">
                    <a:pos x="292" y="48"/>
                  </a:cxn>
                  <a:cxn ang="0">
                    <a:pos x="61" y="24"/>
                  </a:cxn>
                </a:cxnLst>
                <a:rect l="0" t="0" r="r" b="b"/>
                <a:pathLst>
                  <a:path w="310" h="252">
                    <a:moveTo>
                      <a:pt x="61" y="24"/>
                    </a:moveTo>
                    <a:cubicBezTo>
                      <a:pt x="15" y="48"/>
                      <a:pt x="0" y="159"/>
                      <a:pt x="18" y="193"/>
                    </a:cubicBezTo>
                    <a:cubicBezTo>
                      <a:pt x="36" y="227"/>
                      <a:pt x="125" y="252"/>
                      <a:pt x="171" y="228"/>
                    </a:cubicBezTo>
                    <a:cubicBezTo>
                      <a:pt x="217" y="204"/>
                      <a:pt x="310" y="78"/>
                      <a:pt x="292" y="48"/>
                    </a:cubicBezTo>
                    <a:cubicBezTo>
                      <a:pt x="274" y="18"/>
                      <a:pt x="107" y="0"/>
                      <a:pt x="61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5" name="Freeform 45"/>
              <p:cNvSpPr>
                <a:spLocks/>
              </p:cNvSpPr>
              <p:nvPr/>
            </p:nvSpPr>
            <p:spPr bwMode="auto">
              <a:xfrm>
                <a:off x="5092" y="6291"/>
                <a:ext cx="274" cy="297"/>
              </a:xfrm>
              <a:custGeom>
                <a:avLst/>
                <a:gdLst/>
                <a:ahLst/>
                <a:cxnLst>
                  <a:cxn ang="0">
                    <a:pos x="28" y="37"/>
                  </a:cxn>
                  <a:cxn ang="0">
                    <a:pos x="167" y="37"/>
                  </a:cxn>
                  <a:cxn ang="0">
                    <a:pos x="249" y="37"/>
                  </a:cxn>
                  <a:cxn ang="0">
                    <a:pos x="238" y="260"/>
                  </a:cxn>
                  <a:cxn ang="0">
                    <a:pos x="34" y="260"/>
                  </a:cxn>
                  <a:cxn ang="0">
                    <a:pos x="28" y="37"/>
                  </a:cxn>
                </a:cxnLst>
                <a:rect l="0" t="0" r="r" b="b"/>
                <a:pathLst>
                  <a:path w="274" h="297">
                    <a:moveTo>
                      <a:pt x="28" y="37"/>
                    </a:moveTo>
                    <a:cubicBezTo>
                      <a:pt x="50" y="0"/>
                      <a:pt x="130" y="37"/>
                      <a:pt x="167" y="37"/>
                    </a:cubicBezTo>
                    <a:cubicBezTo>
                      <a:pt x="204" y="37"/>
                      <a:pt x="237" y="0"/>
                      <a:pt x="249" y="37"/>
                    </a:cubicBezTo>
                    <a:cubicBezTo>
                      <a:pt x="261" y="74"/>
                      <a:pt x="274" y="223"/>
                      <a:pt x="238" y="260"/>
                    </a:cubicBezTo>
                    <a:cubicBezTo>
                      <a:pt x="202" y="297"/>
                      <a:pt x="68" y="293"/>
                      <a:pt x="34" y="260"/>
                    </a:cubicBezTo>
                    <a:cubicBezTo>
                      <a:pt x="0" y="227"/>
                      <a:pt x="6" y="74"/>
                      <a:pt x="28" y="37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286" name="Freeform 46"/>
            <p:cNvSpPr>
              <a:spLocks/>
            </p:cNvSpPr>
            <p:nvPr/>
          </p:nvSpPr>
          <p:spPr bwMode="auto">
            <a:xfrm>
              <a:off x="9770" y="7859"/>
              <a:ext cx="402" cy="663"/>
            </a:xfrm>
            <a:custGeom>
              <a:avLst/>
              <a:gdLst/>
              <a:ahLst/>
              <a:cxnLst>
                <a:cxn ang="0">
                  <a:pos x="217" y="565"/>
                </a:cxn>
                <a:cxn ang="0">
                  <a:pos x="324" y="233"/>
                </a:cxn>
                <a:cxn ang="0">
                  <a:pos x="378" y="58"/>
                </a:cxn>
                <a:cxn ang="0">
                  <a:pos x="180" y="29"/>
                </a:cxn>
                <a:cxn ang="0">
                  <a:pos x="124" y="233"/>
                </a:cxn>
                <a:cxn ang="0">
                  <a:pos x="15" y="608"/>
                </a:cxn>
                <a:cxn ang="0">
                  <a:pos x="217" y="565"/>
                </a:cxn>
              </a:cxnLst>
              <a:rect l="0" t="0" r="r" b="b"/>
              <a:pathLst>
                <a:path w="402" h="663">
                  <a:moveTo>
                    <a:pt x="217" y="565"/>
                  </a:moveTo>
                  <a:cubicBezTo>
                    <a:pt x="268" y="503"/>
                    <a:pt x="297" y="317"/>
                    <a:pt x="324" y="233"/>
                  </a:cubicBezTo>
                  <a:cubicBezTo>
                    <a:pt x="351" y="149"/>
                    <a:pt x="402" y="92"/>
                    <a:pt x="378" y="58"/>
                  </a:cubicBezTo>
                  <a:cubicBezTo>
                    <a:pt x="354" y="24"/>
                    <a:pt x="222" y="0"/>
                    <a:pt x="180" y="29"/>
                  </a:cubicBezTo>
                  <a:cubicBezTo>
                    <a:pt x="138" y="58"/>
                    <a:pt x="151" y="137"/>
                    <a:pt x="124" y="233"/>
                  </a:cubicBezTo>
                  <a:cubicBezTo>
                    <a:pt x="97" y="329"/>
                    <a:pt x="0" y="553"/>
                    <a:pt x="15" y="608"/>
                  </a:cubicBezTo>
                  <a:cubicBezTo>
                    <a:pt x="30" y="663"/>
                    <a:pt x="166" y="627"/>
                    <a:pt x="217" y="56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7" name="Freeform 47"/>
            <p:cNvSpPr>
              <a:spLocks/>
            </p:cNvSpPr>
            <p:nvPr/>
          </p:nvSpPr>
          <p:spPr bwMode="auto">
            <a:xfrm>
              <a:off x="9303" y="7958"/>
              <a:ext cx="386" cy="629"/>
            </a:xfrm>
            <a:custGeom>
              <a:avLst/>
              <a:gdLst/>
              <a:ahLst/>
              <a:cxnLst>
                <a:cxn ang="0">
                  <a:pos x="380" y="509"/>
                </a:cxn>
                <a:cxn ang="0">
                  <a:pos x="297" y="237"/>
                </a:cxn>
                <a:cxn ang="0">
                  <a:pos x="202" y="20"/>
                </a:cxn>
                <a:cxn ang="0">
                  <a:pos x="17" y="114"/>
                </a:cxn>
                <a:cxn ang="0">
                  <a:pos x="97" y="307"/>
                </a:cxn>
                <a:cxn ang="0">
                  <a:pos x="263" y="595"/>
                </a:cxn>
                <a:cxn ang="0">
                  <a:pos x="380" y="509"/>
                </a:cxn>
              </a:cxnLst>
              <a:rect l="0" t="0" r="r" b="b"/>
              <a:pathLst>
                <a:path w="386" h="629">
                  <a:moveTo>
                    <a:pt x="380" y="509"/>
                  </a:moveTo>
                  <a:cubicBezTo>
                    <a:pt x="386" y="449"/>
                    <a:pt x="327" y="318"/>
                    <a:pt x="297" y="237"/>
                  </a:cubicBezTo>
                  <a:cubicBezTo>
                    <a:pt x="267" y="156"/>
                    <a:pt x="248" y="40"/>
                    <a:pt x="202" y="20"/>
                  </a:cubicBezTo>
                  <a:cubicBezTo>
                    <a:pt x="156" y="0"/>
                    <a:pt x="34" y="66"/>
                    <a:pt x="17" y="114"/>
                  </a:cubicBezTo>
                  <a:cubicBezTo>
                    <a:pt x="0" y="162"/>
                    <a:pt x="56" y="227"/>
                    <a:pt x="97" y="307"/>
                  </a:cubicBezTo>
                  <a:cubicBezTo>
                    <a:pt x="138" y="387"/>
                    <a:pt x="219" y="561"/>
                    <a:pt x="263" y="595"/>
                  </a:cubicBezTo>
                  <a:cubicBezTo>
                    <a:pt x="307" y="629"/>
                    <a:pt x="374" y="569"/>
                    <a:pt x="380" y="50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8" name="Freeform 48"/>
            <p:cNvSpPr>
              <a:spLocks/>
            </p:cNvSpPr>
            <p:nvPr/>
          </p:nvSpPr>
          <p:spPr bwMode="auto">
            <a:xfrm>
              <a:off x="9216" y="7898"/>
              <a:ext cx="327" cy="213"/>
            </a:xfrm>
            <a:custGeom>
              <a:avLst/>
              <a:gdLst/>
              <a:ahLst/>
              <a:cxnLst>
                <a:cxn ang="0">
                  <a:pos x="135" y="194"/>
                </a:cxn>
                <a:cxn ang="0">
                  <a:pos x="298" y="174"/>
                </a:cxn>
                <a:cxn ang="0">
                  <a:pos x="281" y="19"/>
                </a:cxn>
                <a:cxn ang="0">
                  <a:pos x="24" y="60"/>
                </a:cxn>
                <a:cxn ang="0">
                  <a:pos x="135" y="194"/>
                </a:cxn>
              </a:cxnLst>
              <a:rect l="0" t="0" r="r" b="b"/>
              <a:pathLst>
                <a:path w="327" h="213">
                  <a:moveTo>
                    <a:pt x="135" y="194"/>
                  </a:moveTo>
                  <a:cubicBezTo>
                    <a:pt x="181" y="213"/>
                    <a:pt x="274" y="203"/>
                    <a:pt x="298" y="174"/>
                  </a:cubicBezTo>
                  <a:cubicBezTo>
                    <a:pt x="322" y="145"/>
                    <a:pt x="327" y="38"/>
                    <a:pt x="281" y="19"/>
                  </a:cubicBezTo>
                  <a:cubicBezTo>
                    <a:pt x="235" y="0"/>
                    <a:pt x="48" y="32"/>
                    <a:pt x="24" y="60"/>
                  </a:cubicBezTo>
                  <a:cubicBezTo>
                    <a:pt x="0" y="88"/>
                    <a:pt x="89" y="175"/>
                    <a:pt x="135" y="194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9" name="Freeform 49"/>
            <p:cNvSpPr>
              <a:spLocks/>
            </p:cNvSpPr>
            <p:nvPr/>
          </p:nvSpPr>
          <p:spPr bwMode="auto">
            <a:xfrm>
              <a:off x="9911" y="7817"/>
              <a:ext cx="283" cy="255"/>
            </a:xfrm>
            <a:custGeom>
              <a:avLst/>
              <a:gdLst/>
              <a:ahLst/>
              <a:cxnLst>
                <a:cxn ang="0">
                  <a:pos x="20" y="161"/>
                </a:cxn>
                <a:cxn ang="0">
                  <a:pos x="183" y="161"/>
                </a:cxn>
                <a:cxn ang="0">
                  <a:pos x="261" y="100"/>
                </a:cxn>
                <a:cxn ang="0">
                  <a:pos x="261" y="42"/>
                </a:cxn>
                <a:cxn ang="0">
                  <a:pos x="126" y="20"/>
                </a:cxn>
                <a:cxn ang="0">
                  <a:pos x="61" y="20"/>
                </a:cxn>
                <a:cxn ang="0">
                  <a:pos x="20" y="161"/>
                </a:cxn>
              </a:cxnLst>
              <a:rect l="0" t="0" r="r" b="b"/>
              <a:pathLst>
                <a:path w="283" h="184">
                  <a:moveTo>
                    <a:pt x="20" y="161"/>
                  </a:moveTo>
                  <a:cubicBezTo>
                    <a:pt x="40" y="184"/>
                    <a:pt x="143" y="171"/>
                    <a:pt x="183" y="161"/>
                  </a:cubicBezTo>
                  <a:cubicBezTo>
                    <a:pt x="223" y="151"/>
                    <a:pt x="248" y="120"/>
                    <a:pt x="261" y="100"/>
                  </a:cubicBezTo>
                  <a:cubicBezTo>
                    <a:pt x="274" y="80"/>
                    <a:pt x="283" y="55"/>
                    <a:pt x="261" y="42"/>
                  </a:cubicBezTo>
                  <a:cubicBezTo>
                    <a:pt x="239" y="29"/>
                    <a:pt x="159" y="24"/>
                    <a:pt x="126" y="20"/>
                  </a:cubicBezTo>
                  <a:cubicBezTo>
                    <a:pt x="93" y="16"/>
                    <a:pt x="85" y="0"/>
                    <a:pt x="61" y="20"/>
                  </a:cubicBezTo>
                  <a:cubicBezTo>
                    <a:pt x="37" y="40"/>
                    <a:pt x="0" y="138"/>
                    <a:pt x="20" y="161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290" name="Group 50"/>
          <p:cNvGrpSpPr>
            <a:grpSpLocks/>
          </p:cNvGrpSpPr>
          <p:nvPr/>
        </p:nvGrpSpPr>
        <p:grpSpPr bwMode="auto">
          <a:xfrm>
            <a:off x="6786578" y="4714884"/>
            <a:ext cx="714377" cy="561977"/>
            <a:chOff x="9971" y="8821"/>
            <a:chExt cx="787" cy="433"/>
          </a:xfrm>
        </p:grpSpPr>
        <p:sp>
          <p:nvSpPr>
            <p:cNvPr id="10291" name="Freeform 51"/>
            <p:cNvSpPr>
              <a:spLocks/>
            </p:cNvSpPr>
            <p:nvPr/>
          </p:nvSpPr>
          <p:spPr bwMode="auto">
            <a:xfrm>
              <a:off x="9971" y="8821"/>
              <a:ext cx="787" cy="433"/>
            </a:xfrm>
            <a:custGeom>
              <a:avLst/>
              <a:gdLst/>
              <a:ahLst/>
              <a:cxnLst>
                <a:cxn ang="0">
                  <a:pos x="242" y="17"/>
                </a:cxn>
                <a:cxn ang="0">
                  <a:pos x="12" y="210"/>
                </a:cxn>
                <a:cxn ang="0">
                  <a:pos x="313" y="348"/>
                </a:cxn>
                <a:cxn ang="0">
                  <a:pos x="419" y="414"/>
                </a:cxn>
                <a:cxn ang="0">
                  <a:pos x="777" y="231"/>
                </a:cxn>
                <a:cxn ang="0">
                  <a:pos x="482" y="107"/>
                </a:cxn>
                <a:cxn ang="0">
                  <a:pos x="242" y="17"/>
                </a:cxn>
              </a:cxnLst>
              <a:rect l="0" t="0" r="r" b="b"/>
              <a:pathLst>
                <a:path w="787" h="433">
                  <a:moveTo>
                    <a:pt x="242" y="17"/>
                  </a:moveTo>
                  <a:cubicBezTo>
                    <a:pt x="164" y="34"/>
                    <a:pt x="0" y="155"/>
                    <a:pt x="12" y="210"/>
                  </a:cubicBezTo>
                  <a:cubicBezTo>
                    <a:pt x="24" y="265"/>
                    <a:pt x="245" y="314"/>
                    <a:pt x="313" y="348"/>
                  </a:cubicBezTo>
                  <a:cubicBezTo>
                    <a:pt x="381" y="382"/>
                    <a:pt x="342" y="433"/>
                    <a:pt x="419" y="414"/>
                  </a:cubicBezTo>
                  <a:cubicBezTo>
                    <a:pt x="496" y="395"/>
                    <a:pt x="767" y="282"/>
                    <a:pt x="777" y="231"/>
                  </a:cubicBezTo>
                  <a:cubicBezTo>
                    <a:pt x="787" y="180"/>
                    <a:pt x="563" y="141"/>
                    <a:pt x="482" y="107"/>
                  </a:cubicBezTo>
                  <a:cubicBezTo>
                    <a:pt x="401" y="73"/>
                    <a:pt x="320" y="0"/>
                    <a:pt x="242" y="17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2" name="Freeform 52"/>
            <p:cNvSpPr>
              <a:spLocks/>
            </p:cNvSpPr>
            <p:nvPr/>
          </p:nvSpPr>
          <p:spPr bwMode="auto">
            <a:xfrm>
              <a:off x="10014" y="8841"/>
              <a:ext cx="422" cy="292"/>
            </a:xfrm>
            <a:custGeom>
              <a:avLst/>
              <a:gdLst/>
              <a:ahLst/>
              <a:cxnLst>
                <a:cxn ang="0">
                  <a:pos x="23" y="211"/>
                </a:cxn>
                <a:cxn ang="0">
                  <a:pos x="270" y="59"/>
                </a:cxn>
                <a:cxn ang="0">
                  <a:pos x="313" y="6"/>
                </a:cxn>
                <a:cxn ang="0">
                  <a:pos x="415" y="96"/>
                </a:cxn>
                <a:cxn ang="0">
                  <a:pos x="270" y="151"/>
                </a:cxn>
                <a:cxn ang="0">
                  <a:pos x="134" y="282"/>
                </a:cxn>
                <a:cxn ang="0">
                  <a:pos x="23" y="211"/>
                </a:cxn>
              </a:cxnLst>
              <a:rect l="0" t="0" r="r" b="b"/>
              <a:pathLst>
                <a:path w="422" h="292">
                  <a:moveTo>
                    <a:pt x="23" y="211"/>
                  </a:moveTo>
                  <a:cubicBezTo>
                    <a:pt x="46" y="174"/>
                    <a:pt x="222" y="93"/>
                    <a:pt x="270" y="59"/>
                  </a:cubicBezTo>
                  <a:cubicBezTo>
                    <a:pt x="318" y="25"/>
                    <a:pt x="289" y="0"/>
                    <a:pt x="313" y="6"/>
                  </a:cubicBezTo>
                  <a:cubicBezTo>
                    <a:pt x="337" y="12"/>
                    <a:pt x="422" y="72"/>
                    <a:pt x="415" y="96"/>
                  </a:cubicBezTo>
                  <a:cubicBezTo>
                    <a:pt x="408" y="120"/>
                    <a:pt x="317" y="120"/>
                    <a:pt x="270" y="151"/>
                  </a:cubicBezTo>
                  <a:cubicBezTo>
                    <a:pt x="223" y="182"/>
                    <a:pt x="175" y="272"/>
                    <a:pt x="134" y="282"/>
                  </a:cubicBezTo>
                  <a:cubicBezTo>
                    <a:pt x="93" y="292"/>
                    <a:pt x="0" y="248"/>
                    <a:pt x="23" y="211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3" name="Freeform 53"/>
            <p:cNvSpPr>
              <a:spLocks/>
            </p:cNvSpPr>
            <p:nvPr/>
          </p:nvSpPr>
          <p:spPr bwMode="auto">
            <a:xfrm>
              <a:off x="10260" y="8970"/>
              <a:ext cx="374" cy="211"/>
            </a:xfrm>
            <a:custGeom>
              <a:avLst/>
              <a:gdLst/>
              <a:ahLst/>
              <a:cxnLst>
                <a:cxn ang="0">
                  <a:pos x="4" y="199"/>
                </a:cxn>
                <a:cxn ang="0">
                  <a:pos x="169" y="82"/>
                </a:cxn>
                <a:cxn ang="0">
                  <a:pos x="291" y="22"/>
                </a:cxn>
                <a:cxn ang="0">
                  <a:pos x="358" y="22"/>
                </a:cxn>
                <a:cxn ang="0">
                  <a:pos x="193" y="153"/>
                </a:cxn>
                <a:cxn ang="0">
                  <a:pos x="4" y="199"/>
                </a:cxn>
              </a:cxnLst>
              <a:rect l="0" t="0" r="r" b="b"/>
              <a:pathLst>
                <a:path w="374" h="211">
                  <a:moveTo>
                    <a:pt x="4" y="199"/>
                  </a:moveTo>
                  <a:cubicBezTo>
                    <a:pt x="0" y="187"/>
                    <a:pt x="121" y="112"/>
                    <a:pt x="169" y="82"/>
                  </a:cubicBezTo>
                  <a:cubicBezTo>
                    <a:pt x="217" y="52"/>
                    <a:pt x="260" y="32"/>
                    <a:pt x="291" y="22"/>
                  </a:cubicBezTo>
                  <a:cubicBezTo>
                    <a:pt x="322" y="12"/>
                    <a:pt x="374" y="0"/>
                    <a:pt x="358" y="22"/>
                  </a:cubicBezTo>
                  <a:cubicBezTo>
                    <a:pt x="342" y="44"/>
                    <a:pt x="249" y="124"/>
                    <a:pt x="193" y="153"/>
                  </a:cubicBezTo>
                  <a:cubicBezTo>
                    <a:pt x="137" y="182"/>
                    <a:pt x="8" y="211"/>
                    <a:pt x="4" y="199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60" name="259 Grupo"/>
          <p:cNvGrpSpPr/>
          <p:nvPr/>
        </p:nvGrpSpPr>
        <p:grpSpPr>
          <a:xfrm>
            <a:off x="7572396" y="4143380"/>
            <a:ext cx="928694" cy="357190"/>
            <a:chOff x="7572396" y="4143380"/>
            <a:chExt cx="928694" cy="357190"/>
          </a:xfrm>
        </p:grpSpPr>
        <p:sp>
          <p:nvSpPr>
            <p:cNvPr id="258" name="Freeform 69"/>
            <p:cNvSpPr>
              <a:spLocks/>
            </p:cNvSpPr>
            <p:nvPr/>
          </p:nvSpPr>
          <p:spPr bwMode="auto">
            <a:xfrm>
              <a:off x="7572396" y="4143380"/>
              <a:ext cx="928694" cy="333985"/>
            </a:xfrm>
            <a:custGeom>
              <a:avLst/>
              <a:gdLst/>
              <a:ahLst/>
              <a:cxnLst>
                <a:cxn ang="0">
                  <a:pos x="77" y="341"/>
                </a:cxn>
                <a:cxn ang="0">
                  <a:pos x="493" y="341"/>
                </a:cxn>
                <a:cxn ang="0">
                  <a:pos x="760" y="360"/>
                </a:cxn>
                <a:cxn ang="0">
                  <a:pos x="969" y="360"/>
                </a:cxn>
                <a:cxn ang="0">
                  <a:pos x="1080" y="360"/>
                </a:cxn>
                <a:cxn ang="0">
                  <a:pos x="1006" y="146"/>
                </a:cxn>
                <a:cxn ang="0">
                  <a:pos x="904" y="72"/>
                </a:cxn>
                <a:cxn ang="0">
                  <a:pos x="760" y="10"/>
                </a:cxn>
                <a:cxn ang="0">
                  <a:pos x="520" y="10"/>
                </a:cxn>
                <a:cxn ang="0">
                  <a:pos x="192" y="72"/>
                </a:cxn>
                <a:cxn ang="0">
                  <a:pos x="77" y="156"/>
                </a:cxn>
                <a:cxn ang="0">
                  <a:pos x="33" y="295"/>
                </a:cxn>
                <a:cxn ang="0">
                  <a:pos x="77" y="341"/>
                </a:cxn>
              </a:cxnLst>
              <a:rect l="0" t="0" r="r" b="b"/>
              <a:pathLst>
                <a:path w="1086" h="396">
                  <a:moveTo>
                    <a:pt x="77" y="341"/>
                  </a:moveTo>
                  <a:cubicBezTo>
                    <a:pt x="154" y="349"/>
                    <a:pt x="379" y="338"/>
                    <a:pt x="493" y="341"/>
                  </a:cubicBezTo>
                  <a:cubicBezTo>
                    <a:pt x="607" y="344"/>
                    <a:pt x="681" y="357"/>
                    <a:pt x="760" y="360"/>
                  </a:cubicBezTo>
                  <a:cubicBezTo>
                    <a:pt x="839" y="363"/>
                    <a:pt x="916" y="360"/>
                    <a:pt x="969" y="360"/>
                  </a:cubicBezTo>
                  <a:cubicBezTo>
                    <a:pt x="1022" y="360"/>
                    <a:pt x="1074" y="396"/>
                    <a:pt x="1080" y="360"/>
                  </a:cubicBezTo>
                  <a:cubicBezTo>
                    <a:pt x="1086" y="324"/>
                    <a:pt x="1035" y="194"/>
                    <a:pt x="1006" y="146"/>
                  </a:cubicBezTo>
                  <a:cubicBezTo>
                    <a:pt x="977" y="98"/>
                    <a:pt x="945" y="95"/>
                    <a:pt x="904" y="72"/>
                  </a:cubicBezTo>
                  <a:cubicBezTo>
                    <a:pt x="863" y="49"/>
                    <a:pt x="824" y="20"/>
                    <a:pt x="760" y="10"/>
                  </a:cubicBezTo>
                  <a:cubicBezTo>
                    <a:pt x="696" y="0"/>
                    <a:pt x="615" y="0"/>
                    <a:pt x="520" y="10"/>
                  </a:cubicBezTo>
                  <a:cubicBezTo>
                    <a:pt x="425" y="20"/>
                    <a:pt x="266" y="48"/>
                    <a:pt x="192" y="72"/>
                  </a:cubicBezTo>
                  <a:cubicBezTo>
                    <a:pt x="118" y="96"/>
                    <a:pt x="103" y="119"/>
                    <a:pt x="77" y="156"/>
                  </a:cubicBezTo>
                  <a:cubicBezTo>
                    <a:pt x="51" y="193"/>
                    <a:pt x="40" y="263"/>
                    <a:pt x="33" y="295"/>
                  </a:cubicBezTo>
                  <a:cubicBezTo>
                    <a:pt x="26" y="327"/>
                    <a:pt x="0" y="333"/>
                    <a:pt x="77" y="34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9" name="Freeform 70"/>
            <p:cNvSpPr>
              <a:spLocks/>
            </p:cNvSpPr>
            <p:nvPr/>
          </p:nvSpPr>
          <p:spPr bwMode="auto">
            <a:xfrm>
              <a:off x="7858148" y="4143380"/>
              <a:ext cx="285752" cy="357190"/>
            </a:xfrm>
            <a:custGeom>
              <a:avLst/>
              <a:gdLst/>
              <a:ahLst/>
              <a:cxnLst>
                <a:cxn ang="0">
                  <a:pos x="58" y="377"/>
                </a:cxn>
                <a:cxn ang="0">
                  <a:pos x="242" y="386"/>
                </a:cxn>
                <a:cxn ang="0">
                  <a:pos x="294" y="247"/>
                </a:cxn>
                <a:cxn ang="0">
                  <a:pos x="324" y="55"/>
                </a:cxn>
                <a:cxn ang="0">
                  <a:pos x="272" y="45"/>
                </a:cxn>
                <a:cxn ang="0">
                  <a:pos x="82" y="55"/>
                </a:cxn>
                <a:cxn ang="0">
                  <a:pos x="4" y="377"/>
                </a:cxn>
                <a:cxn ang="0">
                  <a:pos x="58" y="377"/>
                </a:cxn>
              </a:cxnLst>
              <a:rect l="0" t="0" r="r" b="b"/>
              <a:pathLst>
                <a:path w="328" h="431">
                  <a:moveTo>
                    <a:pt x="58" y="377"/>
                  </a:moveTo>
                  <a:cubicBezTo>
                    <a:pt x="98" y="379"/>
                    <a:pt x="203" y="408"/>
                    <a:pt x="242" y="386"/>
                  </a:cubicBezTo>
                  <a:cubicBezTo>
                    <a:pt x="281" y="364"/>
                    <a:pt x="280" y="302"/>
                    <a:pt x="294" y="247"/>
                  </a:cubicBezTo>
                  <a:cubicBezTo>
                    <a:pt x="308" y="192"/>
                    <a:pt x="328" y="89"/>
                    <a:pt x="324" y="55"/>
                  </a:cubicBezTo>
                  <a:cubicBezTo>
                    <a:pt x="320" y="21"/>
                    <a:pt x="312" y="45"/>
                    <a:pt x="272" y="45"/>
                  </a:cubicBezTo>
                  <a:cubicBezTo>
                    <a:pt x="232" y="45"/>
                    <a:pt x="127" y="0"/>
                    <a:pt x="82" y="55"/>
                  </a:cubicBezTo>
                  <a:cubicBezTo>
                    <a:pt x="37" y="110"/>
                    <a:pt x="8" y="323"/>
                    <a:pt x="4" y="377"/>
                  </a:cubicBezTo>
                  <a:cubicBezTo>
                    <a:pt x="0" y="431"/>
                    <a:pt x="18" y="375"/>
                    <a:pt x="58" y="37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48" name="247 Grupo"/>
          <p:cNvGrpSpPr/>
          <p:nvPr/>
        </p:nvGrpSpPr>
        <p:grpSpPr>
          <a:xfrm>
            <a:off x="3286117" y="2357430"/>
            <a:ext cx="1500198" cy="785818"/>
            <a:chOff x="3286116" y="2357430"/>
            <a:chExt cx="1628087" cy="714380"/>
          </a:xfrm>
        </p:grpSpPr>
        <p:grpSp>
          <p:nvGrpSpPr>
            <p:cNvPr id="41069" name="Group 109"/>
            <p:cNvGrpSpPr>
              <a:grpSpLocks/>
            </p:cNvGrpSpPr>
            <p:nvPr/>
          </p:nvGrpSpPr>
          <p:grpSpPr bwMode="auto">
            <a:xfrm>
              <a:off x="3500430" y="2500306"/>
              <a:ext cx="884237" cy="419100"/>
              <a:chOff x="3752" y="2465"/>
              <a:chExt cx="1794" cy="1056"/>
            </a:xfrm>
          </p:grpSpPr>
          <p:sp>
            <p:nvSpPr>
              <p:cNvPr id="41070" name="Freeform 110"/>
              <p:cNvSpPr>
                <a:spLocks/>
              </p:cNvSpPr>
              <p:nvPr/>
            </p:nvSpPr>
            <p:spPr bwMode="auto">
              <a:xfrm>
                <a:off x="3752" y="2465"/>
                <a:ext cx="1794" cy="773"/>
              </a:xfrm>
              <a:custGeom>
                <a:avLst/>
                <a:gdLst/>
                <a:ahLst/>
                <a:cxnLst>
                  <a:cxn ang="0">
                    <a:pos x="276" y="369"/>
                  </a:cxn>
                  <a:cxn ang="0">
                    <a:pos x="459" y="181"/>
                  </a:cxn>
                  <a:cxn ang="0">
                    <a:pos x="597" y="331"/>
                  </a:cxn>
                  <a:cxn ang="0">
                    <a:pos x="859" y="181"/>
                  </a:cxn>
                  <a:cxn ang="0">
                    <a:pos x="926" y="369"/>
                  </a:cxn>
                  <a:cxn ang="0">
                    <a:pos x="1218" y="248"/>
                  </a:cxn>
                  <a:cxn ang="0">
                    <a:pos x="1440" y="25"/>
                  </a:cxn>
                  <a:cxn ang="0">
                    <a:pos x="1777" y="99"/>
                  </a:cxn>
                  <a:cxn ang="0">
                    <a:pos x="1544" y="304"/>
                  </a:cxn>
                  <a:cxn ang="0">
                    <a:pos x="1556" y="480"/>
                  </a:cxn>
                  <a:cxn ang="0">
                    <a:pos x="1641" y="711"/>
                  </a:cxn>
                  <a:cxn ang="0">
                    <a:pos x="1323" y="768"/>
                  </a:cxn>
                  <a:cxn ang="0">
                    <a:pos x="926" y="681"/>
                  </a:cxn>
                  <a:cxn ang="0">
                    <a:pos x="736" y="711"/>
                  </a:cxn>
                  <a:cxn ang="0">
                    <a:pos x="396" y="711"/>
                  </a:cxn>
                  <a:cxn ang="0">
                    <a:pos x="57" y="681"/>
                  </a:cxn>
                  <a:cxn ang="0">
                    <a:pos x="103" y="545"/>
                  </a:cxn>
                  <a:cxn ang="0">
                    <a:pos x="29" y="266"/>
                  </a:cxn>
                  <a:cxn ang="0">
                    <a:pos x="276" y="369"/>
                  </a:cxn>
                </a:cxnLst>
                <a:rect l="0" t="0" r="r" b="b"/>
                <a:pathLst>
                  <a:path w="1794" h="773">
                    <a:moveTo>
                      <a:pt x="276" y="369"/>
                    </a:moveTo>
                    <a:cubicBezTo>
                      <a:pt x="348" y="355"/>
                      <a:pt x="406" y="187"/>
                      <a:pt x="459" y="181"/>
                    </a:cubicBezTo>
                    <a:cubicBezTo>
                      <a:pt x="512" y="175"/>
                      <a:pt x="530" y="331"/>
                      <a:pt x="597" y="331"/>
                    </a:cubicBezTo>
                    <a:cubicBezTo>
                      <a:pt x="664" y="331"/>
                      <a:pt x="804" y="175"/>
                      <a:pt x="859" y="181"/>
                    </a:cubicBezTo>
                    <a:cubicBezTo>
                      <a:pt x="914" y="187"/>
                      <a:pt x="866" y="358"/>
                      <a:pt x="926" y="369"/>
                    </a:cubicBezTo>
                    <a:cubicBezTo>
                      <a:pt x="986" y="380"/>
                      <a:pt x="1132" y="305"/>
                      <a:pt x="1218" y="248"/>
                    </a:cubicBezTo>
                    <a:cubicBezTo>
                      <a:pt x="1304" y="191"/>
                      <a:pt x="1347" y="50"/>
                      <a:pt x="1440" y="25"/>
                    </a:cubicBezTo>
                    <a:cubicBezTo>
                      <a:pt x="1533" y="0"/>
                      <a:pt x="1760" y="53"/>
                      <a:pt x="1777" y="99"/>
                    </a:cubicBezTo>
                    <a:cubicBezTo>
                      <a:pt x="1794" y="145"/>
                      <a:pt x="1581" y="241"/>
                      <a:pt x="1544" y="304"/>
                    </a:cubicBezTo>
                    <a:cubicBezTo>
                      <a:pt x="1507" y="367"/>
                      <a:pt x="1540" y="412"/>
                      <a:pt x="1556" y="480"/>
                    </a:cubicBezTo>
                    <a:cubicBezTo>
                      <a:pt x="1572" y="548"/>
                      <a:pt x="1680" y="663"/>
                      <a:pt x="1641" y="711"/>
                    </a:cubicBezTo>
                    <a:cubicBezTo>
                      <a:pt x="1602" y="759"/>
                      <a:pt x="1442" y="773"/>
                      <a:pt x="1323" y="768"/>
                    </a:cubicBezTo>
                    <a:cubicBezTo>
                      <a:pt x="1204" y="763"/>
                      <a:pt x="1024" y="691"/>
                      <a:pt x="926" y="681"/>
                    </a:cubicBezTo>
                    <a:cubicBezTo>
                      <a:pt x="828" y="671"/>
                      <a:pt x="824" y="706"/>
                      <a:pt x="736" y="711"/>
                    </a:cubicBezTo>
                    <a:cubicBezTo>
                      <a:pt x="648" y="716"/>
                      <a:pt x="509" y="716"/>
                      <a:pt x="396" y="711"/>
                    </a:cubicBezTo>
                    <a:cubicBezTo>
                      <a:pt x="283" y="706"/>
                      <a:pt x="106" y="709"/>
                      <a:pt x="57" y="681"/>
                    </a:cubicBezTo>
                    <a:cubicBezTo>
                      <a:pt x="8" y="653"/>
                      <a:pt x="108" y="614"/>
                      <a:pt x="103" y="545"/>
                    </a:cubicBezTo>
                    <a:cubicBezTo>
                      <a:pt x="98" y="476"/>
                      <a:pt x="0" y="294"/>
                      <a:pt x="29" y="266"/>
                    </a:cubicBezTo>
                    <a:cubicBezTo>
                      <a:pt x="58" y="238"/>
                      <a:pt x="204" y="383"/>
                      <a:pt x="276" y="369"/>
                    </a:cubicBezTo>
                    <a:close/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71" name="Freeform 111"/>
              <p:cNvSpPr>
                <a:spLocks/>
              </p:cNvSpPr>
              <p:nvPr/>
            </p:nvSpPr>
            <p:spPr bwMode="auto">
              <a:xfrm>
                <a:off x="3762" y="2917"/>
                <a:ext cx="1208" cy="604"/>
              </a:xfrm>
              <a:custGeom>
                <a:avLst/>
                <a:gdLst/>
                <a:ahLst/>
                <a:cxnLst>
                  <a:cxn ang="0">
                    <a:pos x="46" y="237"/>
                  </a:cxn>
                  <a:cxn ang="0">
                    <a:pos x="183" y="83"/>
                  </a:cxn>
                  <a:cxn ang="0">
                    <a:pos x="319" y="145"/>
                  </a:cxn>
                  <a:cxn ang="0">
                    <a:pos x="491" y="0"/>
                  </a:cxn>
                  <a:cxn ang="0">
                    <a:pos x="685" y="145"/>
                  </a:cxn>
                  <a:cxn ang="0">
                    <a:pos x="886" y="175"/>
                  </a:cxn>
                  <a:cxn ang="0">
                    <a:pos x="1128" y="401"/>
                  </a:cxn>
                  <a:cxn ang="0">
                    <a:pos x="747" y="401"/>
                  </a:cxn>
                  <a:cxn ang="0">
                    <a:pos x="271" y="520"/>
                  </a:cxn>
                  <a:cxn ang="0">
                    <a:pos x="127" y="401"/>
                  </a:cxn>
                  <a:cxn ang="0">
                    <a:pos x="9" y="355"/>
                  </a:cxn>
                  <a:cxn ang="0">
                    <a:pos x="75" y="175"/>
                  </a:cxn>
                </a:cxnLst>
                <a:rect l="0" t="0" r="r" b="b"/>
                <a:pathLst>
                  <a:path w="1151" h="520">
                    <a:moveTo>
                      <a:pt x="46" y="237"/>
                    </a:moveTo>
                    <a:cubicBezTo>
                      <a:pt x="92" y="167"/>
                      <a:pt x="138" y="98"/>
                      <a:pt x="183" y="83"/>
                    </a:cubicBezTo>
                    <a:cubicBezTo>
                      <a:pt x="228" y="68"/>
                      <a:pt x="268" y="159"/>
                      <a:pt x="319" y="145"/>
                    </a:cubicBezTo>
                    <a:cubicBezTo>
                      <a:pt x="370" y="131"/>
                      <a:pt x="430" y="0"/>
                      <a:pt x="491" y="0"/>
                    </a:cubicBezTo>
                    <a:cubicBezTo>
                      <a:pt x="552" y="0"/>
                      <a:pt x="619" y="116"/>
                      <a:pt x="685" y="145"/>
                    </a:cubicBezTo>
                    <a:cubicBezTo>
                      <a:pt x="751" y="174"/>
                      <a:pt x="812" y="132"/>
                      <a:pt x="886" y="175"/>
                    </a:cubicBezTo>
                    <a:cubicBezTo>
                      <a:pt x="960" y="218"/>
                      <a:pt x="1151" y="363"/>
                      <a:pt x="1128" y="401"/>
                    </a:cubicBezTo>
                    <a:cubicBezTo>
                      <a:pt x="1105" y="439"/>
                      <a:pt x="890" y="381"/>
                      <a:pt x="747" y="401"/>
                    </a:cubicBezTo>
                    <a:cubicBezTo>
                      <a:pt x="604" y="421"/>
                      <a:pt x="374" y="520"/>
                      <a:pt x="271" y="520"/>
                    </a:cubicBezTo>
                    <a:cubicBezTo>
                      <a:pt x="168" y="520"/>
                      <a:pt x="171" y="429"/>
                      <a:pt x="127" y="401"/>
                    </a:cubicBezTo>
                    <a:cubicBezTo>
                      <a:pt x="83" y="373"/>
                      <a:pt x="18" y="393"/>
                      <a:pt x="9" y="355"/>
                    </a:cubicBezTo>
                    <a:cubicBezTo>
                      <a:pt x="0" y="317"/>
                      <a:pt x="37" y="246"/>
                      <a:pt x="75" y="175"/>
                    </a:cubicBezTo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47" name="Freeform 3"/>
            <p:cNvSpPr>
              <a:spLocks/>
            </p:cNvSpPr>
            <p:nvPr/>
          </p:nvSpPr>
          <p:spPr bwMode="auto">
            <a:xfrm>
              <a:off x="3286116" y="2357430"/>
              <a:ext cx="1628087" cy="714380"/>
            </a:xfrm>
            <a:custGeom>
              <a:avLst/>
              <a:gdLst/>
              <a:ahLst/>
              <a:cxnLst>
                <a:cxn ang="0">
                  <a:pos x="16" y="1804"/>
                </a:cxn>
                <a:cxn ang="0">
                  <a:pos x="131" y="1739"/>
                </a:cxn>
                <a:cxn ang="0">
                  <a:pos x="243" y="1794"/>
                </a:cxn>
                <a:cxn ang="0">
                  <a:pos x="360" y="1739"/>
                </a:cxn>
                <a:cxn ang="0">
                  <a:pos x="426" y="1590"/>
                </a:cxn>
                <a:cxn ang="0">
                  <a:pos x="742" y="1646"/>
                </a:cxn>
                <a:cxn ang="0">
                  <a:pos x="880" y="1478"/>
                </a:cxn>
                <a:cxn ang="0">
                  <a:pos x="1183" y="1553"/>
                </a:cxn>
                <a:cxn ang="0">
                  <a:pos x="1381" y="1497"/>
                </a:cxn>
                <a:cxn ang="0">
                  <a:pos x="1338" y="1311"/>
                </a:cxn>
                <a:cxn ang="0">
                  <a:pos x="1535" y="1255"/>
                </a:cxn>
                <a:cxn ang="0">
                  <a:pos x="1561" y="1032"/>
                </a:cxn>
                <a:cxn ang="0">
                  <a:pos x="1747" y="828"/>
                </a:cxn>
                <a:cxn ang="0">
                  <a:pos x="1720" y="540"/>
                </a:cxn>
                <a:cxn ang="0">
                  <a:pos x="1809" y="475"/>
                </a:cxn>
                <a:cxn ang="0">
                  <a:pos x="1880" y="224"/>
                </a:cxn>
                <a:cxn ang="0">
                  <a:pos x="2073" y="215"/>
                </a:cxn>
                <a:cxn ang="0">
                  <a:pos x="2270" y="20"/>
                </a:cxn>
                <a:cxn ang="0">
                  <a:pos x="2447" y="94"/>
                </a:cxn>
                <a:cxn ang="0">
                  <a:pos x="2447" y="308"/>
                </a:cxn>
                <a:cxn ang="0">
                  <a:pos x="2699" y="317"/>
                </a:cxn>
                <a:cxn ang="0">
                  <a:pos x="2772" y="559"/>
                </a:cxn>
                <a:cxn ang="0">
                  <a:pos x="2889" y="800"/>
                </a:cxn>
                <a:cxn ang="0">
                  <a:pos x="2772" y="967"/>
                </a:cxn>
                <a:cxn ang="0">
                  <a:pos x="2864" y="1135"/>
                </a:cxn>
                <a:cxn ang="0">
                  <a:pos x="2674" y="1237"/>
                </a:cxn>
                <a:cxn ang="0">
                  <a:pos x="2978" y="1255"/>
                </a:cxn>
                <a:cxn ang="0">
                  <a:pos x="3050" y="1423"/>
                </a:cxn>
                <a:cxn ang="0">
                  <a:pos x="3193" y="1543"/>
                </a:cxn>
                <a:cxn ang="0">
                  <a:pos x="3193" y="1766"/>
                </a:cxn>
                <a:cxn ang="0">
                  <a:pos x="3082" y="1887"/>
                </a:cxn>
                <a:cxn ang="0">
                  <a:pos x="2432" y="1980"/>
                </a:cxn>
                <a:cxn ang="0">
                  <a:pos x="1639" y="2045"/>
                </a:cxn>
                <a:cxn ang="0">
                  <a:pos x="1381" y="2054"/>
                </a:cxn>
                <a:cxn ang="0">
                  <a:pos x="1381" y="1980"/>
                </a:cxn>
                <a:cxn ang="0">
                  <a:pos x="1098" y="1943"/>
                </a:cxn>
                <a:cxn ang="0">
                  <a:pos x="956" y="2027"/>
                </a:cxn>
                <a:cxn ang="0">
                  <a:pos x="602" y="2017"/>
                </a:cxn>
                <a:cxn ang="0">
                  <a:pos x="508" y="2138"/>
                </a:cxn>
                <a:cxn ang="0">
                  <a:pos x="183" y="1989"/>
                </a:cxn>
                <a:cxn ang="0">
                  <a:pos x="34" y="2008"/>
                </a:cxn>
                <a:cxn ang="0">
                  <a:pos x="16" y="1804"/>
                </a:cxn>
              </a:cxnLst>
              <a:rect l="0" t="0" r="r" b="b"/>
              <a:pathLst>
                <a:path w="3217" h="2143">
                  <a:moveTo>
                    <a:pt x="16" y="1804"/>
                  </a:moveTo>
                  <a:cubicBezTo>
                    <a:pt x="32" y="1759"/>
                    <a:pt x="93" y="1741"/>
                    <a:pt x="131" y="1739"/>
                  </a:cubicBezTo>
                  <a:cubicBezTo>
                    <a:pt x="169" y="1737"/>
                    <a:pt x="205" y="1794"/>
                    <a:pt x="243" y="1794"/>
                  </a:cubicBezTo>
                  <a:cubicBezTo>
                    <a:pt x="281" y="1794"/>
                    <a:pt x="330" y="1773"/>
                    <a:pt x="360" y="1739"/>
                  </a:cubicBezTo>
                  <a:cubicBezTo>
                    <a:pt x="390" y="1705"/>
                    <a:pt x="362" y="1605"/>
                    <a:pt x="426" y="1590"/>
                  </a:cubicBezTo>
                  <a:cubicBezTo>
                    <a:pt x="490" y="1575"/>
                    <a:pt x="666" y="1665"/>
                    <a:pt x="742" y="1646"/>
                  </a:cubicBezTo>
                  <a:cubicBezTo>
                    <a:pt x="818" y="1627"/>
                    <a:pt x="806" y="1494"/>
                    <a:pt x="880" y="1478"/>
                  </a:cubicBezTo>
                  <a:cubicBezTo>
                    <a:pt x="954" y="1462"/>
                    <a:pt x="1100" y="1550"/>
                    <a:pt x="1183" y="1553"/>
                  </a:cubicBezTo>
                  <a:cubicBezTo>
                    <a:pt x="1266" y="1556"/>
                    <a:pt x="1355" y="1537"/>
                    <a:pt x="1381" y="1497"/>
                  </a:cubicBezTo>
                  <a:cubicBezTo>
                    <a:pt x="1407" y="1457"/>
                    <a:pt x="1312" y="1351"/>
                    <a:pt x="1338" y="1311"/>
                  </a:cubicBezTo>
                  <a:cubicBezTo>
                    <a:pt x="1364" y="1271"/>
                    <a:pt x="1498" y="1302"/>
                    <a:pt x="1535" y="1255"/>
                  </a:cubicBezTo>
                  <a:cubicBezTo>
                    <a:pt x="1572" y="1208"/>
                    <a:pt x="1526" y="1103"/>
                    <a:pt x="1561" y="1032"/>
                  </a:cubicBezTo>
                  <a:cubicBezTo>
                    <a:pt x="1596" y="961"/>
                    <a:pt x="1721" y="910"/>
                    <a:pt x="1747" y="828"/>
                  </a:cubicBezTo>
                  <a:cubicBezTo>
                    <a:pt x="1773" y="746"/>
                    <a:pt x="1710" y="599"/>
                    <a:pt x="1720" y="540"/>
                  </a:cubicBezTo>
                  <a:cubicBezTo>
                    <a:pt x="1730" y="481"/>
                    <a:pt x="1782" y="528"/>
                    <a:pt x="1809" y="475"/>
                  </a:cubicBezTo>
                  <a:cubicBezTo>
                    <a:pt x="1836" y="422"/>
                    <a:pt x="1836" y="267"/>
                    <a:pt x="1880" y="224"/>
                  </a:cubicBezTo>
                  <a:cubicBezTo>
                    <a:pt x="1924" y="181"/>
                    <a:pt x="2008" y="249"/>
                    <a:pt x="2073" y="215"/>
                  </a:cubicBezTo>
                  <a:cubicBezTo>
                    <a:pt x="2138" y="181"/>
                    <a:pt x="2208" y="40"/>
                    <a:pt x="2270" y="20"/>
                  </a:cubicBezTo>
                  <a:cubicBezTo>
                    <a:pt x="2332" y="0"/>
                    <a:pt x="2417" y="46"/>
                    <a:pt x="2447" y="94"/>
                  </a:cubicBezTo>
                  <a:cubicBezTo>
                    <a:pt x="2477" y="142"/>
                    <a:pt x="2405" y="271"/>
                    <a:pt x="2447" y="308"/>
                  </a:cubicBezTo>
                  <a:cubicBezTo>
                    <a:pt x="2489" y="345"/>
                    <a:pt x="2645" y="275"/>
                    <a:pt x="2699" y="317"/>
                  </a:cubicBezTo>
                  <a:cubicBezTo>
                    <a:pt x="2753" y="359"/>
                    <a:pt x="2740" y="479"/>
                    <a:pt x="2772" y="559"/>
                  </a:cubicBezTo>
                  <a:cubicBezTo>
                    <a:pt x="2804" y="639"/>
                    <a:pt x="2889" y="732"/>
                    <a:pt x="2889" y="800"/>
                  </a:cubicBezTo>
                  <a:cubicBezTo>
                    <a:pt x="2889" y="868"/>
                    <a:pt x="2776" y="911"/>
                    <a:pt x="2772" y="967"/>
                  </a:cubicBezTo>
                  <a:cubicBezTo>
                    <a:pt x="2768" y="1023"/>
                    <a:pt x="2880" y="1090"/>
                    <a:pt x="2864" y="1135"/>
                  </a:cubicBezTo>
                  <a:cubicBezTo>
                    <a:pt x="2848" y="1180"/>
                    <a:pt x="2655" y="1217"/>
                    <a:pt x="2674" y="1237"/>
                  </a:cubicBezTo>
                  <a:cubicBezTo>
                    <a:pt x="2693" y="1257"/>
                    <a:pt x="2915" y="1224"/>
                    <a:pt x="2978" y="1255"/>
                  </a:cubicBezTo>
                  <a:cubicBezTo>
                    <a:pt x="3041" y="1286"/>
                    <a:pt x="3014" y="1375"/>
                    <a:pt x="3050" y="1423"/>
                  </a:cubicBezTo>
                  <a:cubicBezTo>
                    <a:pt x="3086" y="1471"/>
                    <a:pt x="3169" y="1486"/>
                    <a:pt x="3193" y="1543"/>
                  </a:cubicBezTo>
                  <a:cubicBezTo>
                    <a:pt x="3217" y="1600"/>
                    <a:pt x="3211" y="1709"/>
                    <a:pt x="3193" y="1766"/>
                  </a:cubicBezTo>
                  <a:cubicBezTo>
                    <a:pt x="3175" y="1823"/>
                    <a:pt x="3209" y="1851"/>
                    <a:pt x="3082" y="1887"/>
                  </a:cubicBezTo>
                  <a:cubicBezTo>
                    <a:pt x="2955" y="1923"/>
                    <a:pt x="2672" y="1954"/>
                    <a:pt x="2432" y="1980"/>
                  </a:cubicBezTo>
                  <a:cubicBezTo>
                    <a:pt x="2192" y="2006"/>
                    <a:pt x="1814" y="2033"/>
                    <a:pt x="1639" y="2045"/>
                  </a:cubicBezTo>
                  <a:cubicBezTo>
                    <a:pt x="1464" y="2057"/>
                    <a:pt x="1424" y="2065"/>
                    <a:pt x="1381" y="2054"/>
                  </a:cubicBezTo>
                  <a:cubicBezTo>
                    <a:pt x="1338" y="2043"/>
                    <a:pt x="1428" y="1998"/>
                    <a:pt x="1381" y="1980"/>
                  </a:cubicBezTo>
                  <a:cubicBezTo>
                    <a:pt x="1334" y="1962"/>
                    <a:pt x="1169" y="1935"/>
                    <a:pt x="1098" y="1943"/>
                  </a:cubicBezTo>
                  <a:cubicBezTo>
                    <a:pt x="1027" y="1951"/>
                    <a:pt x="1039" y="2015"/>
                    <a:pt x="956" y="2027"/>
                  </a:cubicBezTo>
                  <a:cubicBezTo>
                    <a:pt x="873" y="2039"/>
                    <a:pt x="677" y="1998"/>
                    <a:pt x="602" y="2017"/>
                  </a:cubicBezTo>
                  <a:cubicBezTo>
                    <a:pt x="527" y="2036"/>
                    <a:pt x="578" y="2143"/>
                    <a:pt x="508" y="2138"/>
                  </a:cubicBezTo>
                  <a:cubicBezTo>
                    <a:pt x="438" y="2133"/>
                    <a:pt x="262" y="2011"/>
                    <a:pt x="183" y="1989"/>
                  </a:cubicBezTo>
                  <a:cubicBezTo>
                    <a:pt x="104" y="1967"/>
                    <a:pt x="59" y="2042"/>
                    <a:pt x="34" y="2008"/>
                  </a:cubicBezTo>
                  <a:cubicBezTo>
                    <a:pt x="9" y="1974"/>
                    <a:pt x="0" y="1849"/>
                    <a:pt x="16" y="1804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93" name="Freeform 21"/>
          <p:cNvSpPr>
            <a:spLocks/>
          </p:cNvSpPr>
          <p:nvPr/>
        </p:nvSpPr>
        <p:spPr bwMode="auto">
          <a:xfrm>
            <a:off x="4706938" y="5286388"/>
            <a:ext cx="4437062" cy="579437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224" name="Group 141"/>
          <p:cNvGrpSpPr>
            <a:grpSpLocks/>
          </p:cNvGrpSpPr>
          <p:nvPr/>
        </p:nvGrpSpPr>
        <p:grpSpPr bwMode="auto">
          <a:xfrm>
            <a:off x="85338" y="234842"/>
            <a:ext cx="785818" cy="714380"/>
            <a:chOff x="2904" y="8552"/>
            <a:chExt cx="1493" cy="1547"/>
          </a:xfrm>
        </p:grpSpPr>
        <p:sp>
          <p:nvSpPr>
            <p:cNvPr id="225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32" name="Group 141"/>
          <p:cNvGrpSpPr>
            <a:grpSpLocks/>
          </p:cNvGrpSpPr>
          <p:nvPr/>
        </p:nvGrpSpPr>
        <p:grpSpPr bwMode="auto">
          <a:xfrm>
            <a:off x="838495" y="722024"/>
            <a:ext cx="785818" cy="714380"/>
            <a:chOff x="2904" y="8552"/>
            <a:chExt cx="1493" cy="1547"/>
          </a:xfrm>
        </p:grpSpPr>
        <p:sp>
          <p:nvSpPr>
            <p:cNvPr id="233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4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5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40" name="Group 141"/>
          <p:cNvGrpSpPr>
            <a:grpSpLocks/>
          </p:cNvGrpSpPr>
          <p:nvPr/>
        </p:nvGrpSpPr>
        <p:grpSpPr bwMode="auto">
          <a:xfrm>
            <a:off x="140463" y="1342857"/>
            <a:ext cx="785818" cy="714380"/>
            <a:chOff x="2904" y="8552"/>
            <a:chExt cx="1493" cy="1547"/>
          </a:xfrm>
        </p:grpSpPr>
        <p:sp>
          <p:nvSpPr>
            <p:cNvPr id="242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3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4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5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6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9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0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51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52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66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7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68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69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0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1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2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3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4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5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6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7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8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9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80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53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54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5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6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7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1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2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3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4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5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3946488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82" name="Group 22"/>
          <p:cNvGrpSpPr>
            <a:grpSpLocks/>
          </p:cNvGrpSpPr>
          <p:nvPr/>
        </p:nvGrpSpPr>
        <p:grpSpPr bwMode="auto">
          <a:xfrm>
            <a:off x="285720" y="2571744"/>
            <a:ext cx="2230443" cy="3143272"/>
            <a:chOff x="2005" y="1576"/>
            <a:chExt cx="2731" cy="3639"/>
          </a:xfrm>
        </p:grpSpPr>
        <p:grpSp>
          <p:nvGrpSpPr>
            <p:cNvPr id="40983" name="Group 23"/>
            <p:cNvGrpSpPr>
              <a:grpSpLocks/>
            </p:cNvGrpSpPr>
            <p:nvPr/>
          </p:nvGrpSpPr>
          <p:grpSpPr bwMode="auto">
            <a:xfrm>
              <a:off x="2005" y="1576"/>
              <a:ext cx="2731" cy="3639"/>
              <a:chOff x="2005" y="1576"/>
              <a:chExt cx="2731" cy="3639"/>
            </a:xfrm>
          </p:grpSpPr>
          <p:sp>
            <p:nvSpPr>
              <p:cNvPr id="40984" name="Freeform 24"/>
              <p:cNvSpPr>
                <a:spLocks/>
              </p:cNvSpPr>
              <p:nvPr/>
            </p:nvSpPr>
            <p:spPr bwMode="auto">
              <a:xfrm rot="655368">
                <a:off x="3842" y="2629"/>
                <a:ext cx="894" cy="696"/>
              </a:xfrm>
              <a:custGeom>
                <a:avLst/>
                <a:gdLst/>
                <a:ahLst/>
                <a:cxnLst>
                  <a:cxn ang="0">
                    <a:pos x="19" y="433"/>
                  </a:cxn>
                  <a:cxn ang="0">
                    <a:pos x="234" y="261"/>
                  </a:cxn>
                  <a:cxn ang="0">
                    <a:pos x="650" y="2"/>
                  </a:cxn>
                  <a:cxn ang="0">
                    <a:pos x="920" y="271"/>
                  </a:cxn>
                  <a:cxn ang="0">
                    <a:pos x="502" y="684"/>
                  </a:cxn>
                  <a:cxn ang="0">
                    <a:pos x="234" y="781"/>
                  </a:cxn>
                  <a:cxn ang="0">
                    <a:pos x="121" y="662"/>
                  </a:cxn>
                  <a:cxn ang="0">
                    <a:pos x="19" y="433"/>
                  </a:cxn>
                </a:cxnLst>
                <a:rect l="0" t="0" r="r" b="b"/>
                <a:pathLst>
                  <a:path w="945" h="785">
                    <a:moveTo>
                      <a:pt x="19" y="433"/>
                    </a:moveTo>
                    <a:cubicBezTo>
                      <a:pt x="38" y="366"/>
                      <a:pt x="129" y="333"/>
                      <a:pt x="234" y="261"/>
                    </a:cubicBezTo>
                    <a:cubicBezTo>
                      <a:pt x="339" y="189"/>
                      <a:pt x="536" y="0"/>
                      <a:pt x="650" y="2"/>
                    </a:cubicBezTo>
                    <a:cubicBezTo>
                      <a:pt x="764" y="4"/>
                      <a:pt x="945" y="157"/>
                      <a:pt x="920" y="271"/>
                    </a:cubicBezTo>
                    <a:cubicBezTo>
                      <a:pt x="895" y="385"/>
                      <a:pt x="616" y="599"/>
                      <a:pt x="502" y="684"/>
                    </a:cubicBezTo>
                    <a:cubicBezTo>
                      <a:pt x="388" y="769"/>
                      <a:pt x="297" y="785"/>
                      <a:pt x="234" y="781"/>
                    </a:cubicBezTo>
                    <a:cubicBezTo>
                      <a:pt x="171" y="777"/>
                      <a:pt x="160" y="724"/>
                      <a:pt x="121" y="662"/>
                    </a:cubicBezTo>
                    <a:cubicBezTo>
                      <a:pt x="82" y="600"/>
                      <a:pt x="0" y="500"/>
                      <a:pt x="19" y="433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985" name="Freeform 25"/>
              <p:cNvSpPr>
                <a:spLocks/>
              </p:cNvSpPr>
              <p:nvPr/>
            </p:nvSpPr>
            <p:spPr bwMode="auto">
              <a:xfrm>
                <a:off x="3349" y="2875"/>
                <a:ext cx="821" cy="981"/>
              </a:xfrm>
              <a:custGeom>
                <a:avLst/>
                <a:gdLst/>
                <a:ahLst/>
                <a:cxnLst>
                  <a:cxn ang="0">
                    <a:pos x="92" y="149"/>
                  </a:cxn>
                  <a:cxn ang="0">
                    <a:pos x="163" y="149"/>
                  </a:cxn>
                  <a:cxn ang="0">
                    <a:pos x="514" y="14"/>
                  </a:cxn>
                  <a:cxn ang="0">
                    <a:pos x="746" y="235"/>
                  </a:cxn>
                  <a:cxn ang="0">
                    <a:pos x="449" y="549"/>
                  </a:cxn>
                  <a:cxn ang="0">
                    <a:pos x="92" y="695"/>
                  </a:cxn>
                  <a:cxn ang="0">
                    <a:pos x="13" y="695"/>
                  </a:cxn>
                  <a:cxn ang="0">
                    <a:pos x="13" y="437"/>
                  </a:cxn>
                  <a:cxn ang="0">
                    <a:pos x="92" y="149"/>
                  </a:cxn>
                </a:cxnLst>
                <a:rect l="0" t="0" r="r" b="b"/>
                <a:pathLst>
                  <a:path w="757" h="738">
                    <a:moveTo>
                      <a:pt x="92" y="149"/>
                    </a:moveTo>
                    <a:cubicBezTo>
                      <a:pt x="117" y="101"/>
                      <a:pt x="93" y="171"/>
                      <a:pt x="163" y="149"/>
                    </a:cubicBezTo>
                    <a:cubicBezTo>
                      <a:pt x="233" y="127"/>
                      <a:pt x="417" y="0"/>
                      <a:pt x="514" y="14"/>
                    </a:cubicBezTo>
                    <a:cubicBezTo>
                      <a:pt x="611" y="28"/>
                      <a:pt x="757" y="146"/>
                      <a:pt x="746" y="235"/>
                    </a:cubicBezTo>
                    <a:cubicBezTo>
                      <a:pt x="735" y="324"/>
                      <a:pt x="558" y="472"/>
                      <a:pt x="449" y="549"/>
                    </a:cubicBezTo>
                    <a:cubicBezTo>
                      <a:pt x="340" y="626"/>
                      <a:pt x="165" y="671"/>
                      <a:pt x="92" y="695"/>
                    </a:cubicBezTo>
                    <a:cubicBezTo>
                      <a:pt x="19" y="719"/>
                      <a:pt x="26" y="738"/>
                      <a:pt x="13" y="695"/>
                    </a:cubicBezTo>
                    <a:cubicBezTo>
                      <a:pt x="0" y="652"/>
                      <a:pt x="0" y="528"/>
                      <a:pt x="13" y="437"/>
                    </a:cubicBezTo>
                    <a:cubicBezTo>
                      <a:pt x="26" y="346"/>
                      <a:pt x="67" y="197"/>
                      <a:pt x="92" y="149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0986" name="Group 26"/>
              <p:cNvGrpSpPr>
                <a:grpSpLocks/>
              </p:cNvGrpSpPr>
              <p:nvPr/>
            </p:nvGrpSpPr>
            <p:grpSpPr bwMode="auto">
              <a:xfrm>
                <a:off x="2204" y="1576"/>
                <a:ext cx="1638" cy="2855"/>
                <a:chOff x="5680" y="1263"/>
                <a:chExt cx="1638" cy="2622"/>
              </a:xfrm>
            </p:grpSpPr>
            <p:grpSp>
              <p:nvGrpSpPr>
                <p:cNvPr id="40987" name="Group 27"/>
                <p:cNvGrpSpPr>
                  <a:grpSpLocks/>
                </p:cNvGrpSpPr>
                <p:nvPr/>
              </p:nvGrpSpPr>
              <p:grpSpPr bwMode="auto">
                <a:xfrm>
                  <a:off x="5750" y="1263"/>
                  <a:ext cx="1568" cy="1463"/>
                  <a:chOff x="3902" y="954"/>
                  <a:chExt cx="1568" cy="1463"/>
                </a:xfrm>
              </p:grpSpPr>
              <p:grpSp>
                <p:nvGrpSpPr>
                  <p:cNvPr id="40988" name="Group 28"/>
                  <p:cNvGrpSpPr>
                    <a:grpSpLocks/>
                  </p:cNvGrpSpPr>
                  <p:nvPr/>
                </p:nvGrpSpPr>
                <p:grpSpPr bwMode="auto">
                  <a:xfrm>
                    <a:off x="3902" y="954"/>
                    <a:ext cx="1568" cy="1463"/>
                    <a:chOff x="2559" y="916"/>
                    <a:chExt cx="1809" cy="1760"/>
                  </a:xfrm>
                </p:grpSpPr>
                <p:sp>
                  <p:nvSpPr>
                    <p:cNvPr id="40989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3967" y="1334"/>
                      <a:ext cx="401" cy="53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8"/>
                        </a:cxn>
                        <a:cxn ang="0">
                          <a:pos x="111" y="16"/>
                        </a:cxn>
                        <a:cxn ang="0">
                          <a:pos x="232" y="25"/>
                        </a:cxn>
                        <a:cxn ang="0">
                          <a:pos x="390" y="169"/>
                        </a:cxn>
                        <a:cxn ang="0">
                          <a:pos x="297" y="390"/>
                        </a:cxn>
                        <a:cxn ang="0">
                          <a:pos x="204" y="462"/>
                        </a:cxn>
                        <a:cxn ang="0">
                          <a:pos x="111" y="517"/>
                        </a:cxn>
                        <a:cxn ang="0">
                          <a:pos x="111" y="330"/>
                        </a:cxn>
                        <a:cxn ang="0">
                          <a:pos x="28" y="169"/>
                        </a:cxn>
                      </a:cxnLst>
                      <a:rect l="0" t="0" r="r" b="b"/>
                      <a:pathLst>
                        <a:path w="401" h="539">
                          <a:moveTo>
                            <a:pt x="0" y="118"/>
                          </a:moveTo>
                          <a:cubicBezTo>
                            <a:pt x="36" y="74"/>
                            <a:pt x="72" y="31"/>
                            <a:pt x="111" y="16"/>
                          </a:cubicBezTo>
                          <a:cubicBezTo>
                            <a:pt x="150" y="1"/>
                            <a:pt x="186" y="0"/>
                            <a:pt x="232" y="25"/>
                          </a:cubicBezTo>
                          <a:cubicBezTo>
                            <a:pt x="278" y="50"/>
                            <a:pt x="379" y="108"/>
                            <a:pt x="390" y="169"/>
                          </a:cubicBezTo>
                          <a:cubicBezTo>
                            <a:pt x="401" y="230"/>
                            <a:pt x="328" y="341"/>
                            <a:pt x="297" y="390"/>
                          </a:cubicBezTo>
                          <a:cubicBezTo>
                            <a:pt x="266" y="439"/>
                            <a:pt x="235" y="441"/>
                            <a:pt x="204" y="462"/>
                          </a:cubicBezTo>
                          <a:cubicBezTo>
                            <a:pt x="173" y="483"/>
                            <a:pt x="126" y="539"/>
                            <a:pt x="111" y="517"/>
                          </a:cubicBezTo>
                          <a:cubicBezTo>
                            <a:pt x="96" y="495"/>
                            <a:pt x="125" y="388"/>
                            <a:pt x="111" y="330"/>
                          </a:cubicBezTo>
                          <a:cubicBezTo>
                            <a:pt x="97" y="272"/>
                            <a:pt x="43" y="204"/>
                            <a:pt x="28" y="169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0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648" y="1189"/>
                      <a:ext cx="1495" cy="1487"/>
                    </a:xfrm>
                    <a:prstGeom prst="ellipse">
                      <a:avLst/>
                    </a:pr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1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3059" y="916"/>
                      <a:ext cx="806" cy="696"/>
                    </a:xfrm>
                    <a:custGeom>
                      <a:avLst/>
                      <a:gdLst/>
                      <a:ahLst/>
                      <a:cxnLst>
                        <a:cxn ang="0">
                          <a:pos x="48" y="626"/>
                        </a:cxn>
                        <a:cxn ang="0">
                          <a:pos x="346" y="570"/>
                        </a:cxn>
                        <a:cxn ang="0">
                          <a:pos x="615" y="682"/>
                        </a:cxn>
                        <a:cxn ang="0">
                          <a:pos x="699" y="487"/>
                        </a:cxn>
                        <a:cxn ang="0">
                          <a:pos x="717" y="217"/>
                        </a:cxn>
                        <a:cxn ang="0">
                          <a:pos x="587" y="59"/>
                        </a:cxn>
                        <a:cxn ang="0">
                          <a:pos x="364" y="4"/>
                        </a:cxn>
                        <a:cxn ang="0">
                          <a:pos x="206" y="32"/>
                        </a:cxn>
                        <a:cxn ang="0">
                          <a:pos x="95" y="134"/>
                        </a:cxn>
                        <a:cxn ang="0">
                          <a:pos x="76" y="273"/>
                        </a:cxn>
                        <a:cxn ang="0">
                          <a:pos x="58" y="450"/>
                        </a:cxn>
                        <a:cxn ang="0">
                          <a:pos x="48" y="626"/>
                        </a:cxn>
                      </a:cxnLst>
                      <a:rect l="0" t="0" r="r" b="b"/>
                      <a:pathLst>
                        <a:path w="736" h="696">
                          <a:moveTo>
                            <a:pt x="48" y="626"/>
                          </a:moveTo>
                          <a:cubicBezTo>
                            <a:pt x="96" y="646"/>
                            <a:pt x="251" y="561"/>
                            <a:pt x="346" y="570"/>
                          </a:cubicBezTo>
                          <a:cubicBezTo>
                            <a:pt x="441" y="579"/>
                            <a:pt x="556" y="696"/>
                            <a:pt x="615" y="682"/>
                          </a:cubicBezTo>
                          <a:cubicBezTo>
                            <a:pt x="674" y="668"/>
                            <a:pt x="682" y="564"/>
                            <a:pt x="699" y="487"/>
                          </a:cubicBezTo>
                          <a:cubicBezTo>
                            <a:pt x="716" y="410"/>
                            <a:pt x="736" y="288"/>
                            <a:pt x="717" y="217"/>
                          </a:cubicBezTo>
                          <a:cubicBezTo>
                            <a:pt x="698" y="146"/>
                            <a:pt x="646" y="94"/>
                            <a:pt x="587" y="59"/>
                          </a:cubicBezTo>
                          <a:cubicBezTo>
                            <a:pt x="528" y="24"/>
                            <a:pt x="427" y="8"/>
                            <a:pt x="364" y="4"/>
                          </a:cubicBezTo>
                          <a:cubicBezTo>
                            <a:pt x="301" y="0"/>
                            <a:pt x="251" y="10"/>
                            <a:pt x="206" y="32"/>
                          </a:cubicBezTo>
                          <a:cubicBezTo>
                            <a:pt x="161" y="54"/>
                            <a:pt x="117" y="94"/>
                            <a:pt x="95" y="134"/>
                          </a:cubicBezTo>
                          <a:cubicBezTo>
                            <a:pt x="73" y="174"/>
                            <a:pt x="82" y="220"/>
                            <a:pt x="76" y="273"/>
                          </a:cubicBezTo>
                          <a:cubicBezTo>
                            <a:pt x="70" y="326"/>
                            <a:pt x="64" y="390"/>
                            <a:pt x="58" y="450"/>
                          </a:cubicBezTo>
                          <a:cubicBezTo>
                            <a:pt x="52" y="510"/>
                            <a:pt x="0" y="606"/>
                            <a:pt x="48" y="626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2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73" y="1960"/>
                      <a:ext cx="780" cy="669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3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3149" y="1998"/>
                      <a:ext cx="372" cy="469"/>
                    </a:xfrm>
                    <a:custGeom>
                      <a:avLst/>
                      <a:gdLst/>
                      <a:ahLst/>
                      <a:cxnLst>
                        <a:cxn ang="0">
                          <a:pos x="372" y="399"/>
                        </a:cxn>
                        <a:cxn ang="0">
                          <a:pos x="251" y="464"/>
                        </a:cxn>
                        <a:cxn ang="0">
                          <a:pos x="168" y="390"/>
                        </a:cxn>
                        <a:cxn ang="0">
                          <a:pos x="168" y="241"/>
                        </a:cxn>
                        <a:cxn ang="0">
                          <a:pos x="307" y="195"/>
                        </a:cxn>
                        <a:cxn ang="0">
                          <a:pos x="344" y="129"/>
                        </a:cxn>
                        <a:cxn ang="0">
                          <a:pos x="326" y="37"/>
                        </a:cxn>
                        <a:cxn ang="0">
                          <a:pos x="233" y="9"/>
                        </a:cxn>
                        <a:cxn ang="0">
                          <a:pos x="103" y="18"/>
                        </a:cxn>
                        <a:cxn ang="0">
                          <a:pos x="19" y="120"/>
                        </a:cxn>
                        <a:cxn ang="0">
                          <a:pos x="121" y="204"/>
                        </a:cxn>
                        <a:cxn ang="0">
                          <a:pos x="158" y="427"/>
                        </a:cxn>
                        <a:cxn ang="0">
                          <a:pos x="56" y="455"/>
                        </a:cxn>
                        <a:cxn ang="0">
                          <a:pos x="0" y="362"/>
                        </a:cxn>
                      </a:cxnLst>
                      <a:rect l="0" t="0" r="r" b="b"/>
                      <a:pathLst>
                        <a:path w="372" h="469">
                          <a:moveTo>
                            <a:pt x="372" y="399"/>
                          </a:moveTo>
                          <a:cubicBezTo>
                            <a:pt x="328" y="432"/>
                            <a:pt x="285" y="466"/>
                            <a:pt x="251" y="464"/>
                          </a:cubicBezTo>
                          <a:cubicBezTo>
                            <a:pt x="217" y="462"/>
                            <a:pt x="182" y="427"/>
                            <a:pt x="168" y="390"/>
                          </a:cubicBezTo>
                          <a:cubicBezTo>
                            <a:pt x="154" y="353"/>
                            <a:pt x="145" y="274"/>
                            <a:pt x="168" y="241"/>
                          </a:cubicBezTo>
                          <a:cubicBezTo>
                            <a:pt x="191" y="208"/>
                            <a:pt x="278" y="214"/>
                            <a:pt x="307" y="195"/>
                          </a:cubicBezTo>
                          <a:cubicBezTo>
                            <a:pt x="336" y="176"/>
                            <a:pt x="341" y="155"/>
                            <a:pt x="344" y="129"/>
                          </a:cubicBezTo>
                          <a:cubicBezTo>
                            <a:pt x="347" y="103"/>
                            <a:pt x="344" y="57"/>
                            <a:pt x="326" y="37"/>
                          </a:cubicBezTo>
                          <a:cubicBezTo>
                            <a:pt x="308" y="17"/>
                            <a:pt x="270" y="12"/>
                            <a:pt x="233" y="9"/>
                          </a:cubicBezTo>
                          <a:cubicBezTo>
                            <a:pt x="196" y="6"/>
                            <a:pt x="139" y="0"/>
                            <a:pt x="103" y="18"/>
                          </a:cubicBezTo>
                          <a:cubicBezTo>
                            <a:pt x="67" y="36"/>
                            <a:pt x="16" y="89"/>
                            <a:pt x="19" y="120"/>
                          </a:cubicBezTo>
                          <a:cubicBezTo>
                            <a:pt x="22" y="151"/>
                            <a:pt x="98" y="153"/>
                            <a:pt x="121" y="204"/>
                          </a:cubicBezTo>
                          <a:cubicBezTo>
                            <a:pt x="144" y="255"/>
                            <a:pt x="169" y="385"/>
                            <a:pt x="158" y="427"/>
                          </a:cubicBezTo>
                          <a:cubicBezTo>
                            <a:pt x="147" y="469"/>
                            <a:pt x="82" y="466"/>
                            <a:pt x="56" y="455"/>
                          </a:cubicBezTo>
                          <a:cubicBezTo>
                            <a:pt x="30" y="444"/>
                            <a:pt x="15" y="403"/>
                            <a:pt x="0" y="362"/>
                          </a:cubicBezTo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4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3027" y="1765"/>
                      <a:ext cx="259" cy="241"/>
                    </a:xfrm>
                    <a:custGeom>
                      <a:avLst/>
                      <a:gdLst/>
                      <a:ahLst/>
                      <a:cxnLst>
                        <a:cxn ang="0">
                          <a:pos x="122" y="233"/>
                        </a:cxn>
                        <a:cxn ang="0">
                          <a:pos x="234" y="195"/>
                        </a:cxn>
                        <a:cxn ang="0">
                          <a:pos x="225" y="28"/>
                        </a:cxn>
                        <a:cxn ang="0">
                          <a:pos x="32" y="28"/>
                        </a:cxn>
                        <a:cxn ang="0">
                          <a:pos x="32" y="149"/>
                        </a:cxn>
                        <a:cxn ang="0">
                          <a:pos x="122" y="233"/>
                        </a:cxn>
                      </a:cxnLst>
                      <a:rect l="0" t="0" r="r" b="b"/>
                      <a:pathLst>
                        <a:path w="259" h="241">
                          <a:moveTo>
                            <a:pt x="122" y="233"/>
                          </a:moveTo>
                          <a:cubicBezTo>
                            <a:pt x="156" y="241"/>
                            <a:pt x="217" y="229"/>
                            <a:pt x="234" y="195"/>
                          </a:cubicBezTo>
                          <a:cubicBezTo>
                            <a:pt x="251" y="161"/>
                            <a:pt x="259" y="56"/>
                            <a:pt x="225" y="28"/>
                          </a:cubicBezTo>
                          <a:cubicBezTo>
                            <a:pt x="191" y="0"/>
                            <a:pt x="64" y="8"/>
                            <a:pt x="32" y="28"/>
                          </a:cubicBezTo>
                          <a:cubicBezTo>
                            <a:pt x="0" y="48"/>
                            <a:pt x="17" y="115"/>
                            <a:pt x="32" y="149"/>
                          </a:cubicBezTo>
                          <a:cubicBezTo>
                            <a:pt x="47" y="183"/>
                            <a:pt x="88" y="225"/>
                            <a:pt x="122" y="233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5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2559" y="1189"/>
                      <a:ext cx="414" cy="584"/>
                    </a:xfrm>
                    <a:custGeom>
                      <a:avLst/>
                      <a:gdLst/>
                      <a:ahLst/>
                      <a:cxnLst>
                        <a:cxn ang="0">
                          <a:pos x="518" y="212"/>
                        </a:cxn>
                        <a:cxn ang="0">
                          <a:pos x="323" y="449"/>
                        </a:cxn>
                        <a:cxn ang="0">
                          <a:pos x="193" y="602"/>
                        </a:cxn>
                        <a:cxn ang="0">
                          <a:pos x="26" y="398"/>
                        </a:cxn>
                        <a:cxn ang="0">
                          <a:pos x="35" y="184"/>
                        </a:cxn>
                        <a:cxn ang="0">
                          <a:pos x="193" y="26"/>
                        </a:cxn>
                        <a:cxn ang="0">
                          <a:pos x="360" y="26"/>
                        </a:cxn>
                        <a:cxn ang="0">
                          <a:pos x="518" y="119"/>
                        </a:cxn>
                      </a:cxnLst>
                      <a:rect l="0" t="0" r="r" b="b"/>
                      <a:pathLst>
                        <a:path w="518" h="610">
                          <a:moveTo>
                            <a:pt x="518" y="212"/>
                          </a:moveTo>
                          <a:cubicBezTo>
                            <a:pt x="447" y="298"/>
                            <a:pt x="377" y="384"/>
                            <a:pt x="323" y="449"/>
                          </a:cubicBezTo>
                          <a:cubicBezTo>
                            <a:pt x="269" y="514"/>
                            <a:pt x="242" y="610"/>
                            <a:pt x="193" y="602"/>
                          </a:cubicBezTo>
                          <a:cubicBezTo>
                            <a:pt x="144" y="594"/>
                            <a:pt x="52" y="468"/>
                            <a:pt x="26" y="398"/>
                          </a:cubicBezTo>
                          <a:cubicBezTo>
                            <a:pt x="0" y="328"/>
                            <a:pt x="7" y="246"/>
                            <a:pt x="35" y="184"/>
                          </a:cubicBezTo>
                          <a:cubicBezTo>
                            <a:pt x="63" y="122"/>
                            <a:pt x="139" y="52"/>
                            <a:pt x="193" y="26"/>
                          </a:cubicBezTo>
                          <a:cubicBezTo>
                            <a:pt x="247" y="0"/>
                            <a:pt x="306" y="11"/>
                            <a:pt x="360" y="26"/>
                          </a:cubicBezTo>
                          <a:cubicBezTo>
                            <a:pt x="414" y="41"/>
                            <a:pt x="492" y="96"/>
                            <a:pt x="518" y="119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6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2703" y="1334"/>
                      <a:ext cx="166" cy="278"/>
                    </a:xfrm>
                    <a:custGeom>
                      <a:avLst/>
                      <a:gdLst/>
                      <a:ahLst/>
                      <a:cxnLst>
                        <a:cxn ang="0">
                          <a:pos x="220" y="109"/>
                        </a:cxn>
                        <a:cxn ang="0">
                          <a:pos x="183" y="13"/>
                        </a:cxn>
                        <a:cxn ang="0">
                          <a:pos x="90" y="32"/>
                        </a:cxn>
                        <a:cxn ang="0">
                          <a:pos x="25" y="162"/>
                        </a:cxn>
                        <a:cxn ang="0">
                          <a:pos x="25" y="317"/>
                        </a:cxn>
                        <a:cxn ang="0">
                          <a:pos x="220" y="109"/>
                        </a:cxn>
                      </a:cxnLst>
                      <a:rect l="0" t="0" r="r" b="b"/>
                      <a:pathLst>
                        <a:path w="246" h="326">
                          <a:moveTo>
                            <a:pt x="220" y="109"/>
                          </a:moveTo>
                          <a:cubicBezTo>
                            <a:pt x="246" y="58"/>
                            <a:pt x="205" y="26"/>
                            <a:pt x="183" y="13"/>
                          </a:cubicBezTo>
                          <a:cubicBezTo>
                            <a:pt x="161" y="0"/>
                            <a:pt x="116" y="7"/>
                            <a:pt x="90" y="32"/>
                          </a:cubicBezTo>
                          <a:cubicBezTo>
                            <a:pt x="64" y="57"/>
                            <a:pt x="36" y="115"/>
                            <a:pt x="25" y="162"/>
                          </a:cubicBezTo>
                          <a:cubicBezTo>
                            <a:pt x="14" y="209"/>
                            <a:pt x="0" y="326"/>
                            <a:pt x="25" y="317"/>
                          </a:cubicBezTo>
                          <a:cubicBezTo>
                            <a:pt x="50" y="308"/>
                            <a:pt x="194" y="160"/>
                            <a:pt x="220" y="109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7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4058" y="1490"/>
                      <a:ext cx="156" cy="161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2"/>
                        </a:cxn>
                        <a:cxn ang="0">
                          <a:pos x="141" y="134"/>
                        </a:cxn>
                        <a:cxn ang="0">
                          <a:pos x="113" y="20"/>
                        </a:cxn>
                        <a:cxn ang="0">
                          <a:pos x="20" y="20"/>
                        </a:cxn>
                        <a:cxn ang="0">
                          <a:pos x="20" y="142"/>
                        </a:cxn>
                      </a:cxnLst>
                      <a:rect l="0" t="0" r="r" b="b"/>
                      <a:pathLst>
                        <a:path w="156" h="161">
                          <a:moveTo>
                            <a:pt x="20" y="142"/>
                          </a:moveTo>
                          <a:cubicBezTo>
                            <a:pt x="40" y="161"/>
                            <a:pt x="126" y="154"/>
                            <a:pt x="141" y="134"/>
                          </a:cubicBezTo>
                          <a:cubicBezTo>
                            <a:pt x="156" y="114"/>
                            <a:pt x="133" y="39"/>
                            <a:pt x="113" y="20"/>
                          </a:cubicBezTo>
                          <a:cubicBezTo>
                            <a:pt x="93" y="1"/>
                            <a:pt x="35" y="0"/>
                            <a:pt x="20" y="20"/>
                          </a:cubicBezTo>
                          <a:cubicBezTo>
                            <a:pt x="5" y="40"/>
                            <a:pt x="0" y="123"/>
                            <a:pt x="20" y="142"/>
                          </a:cubicBezTo>
                          <a:close/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8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3059" y="1282"/>
                      <a:ext cx="806" cy="369"/>
                    </a:xfrm>
                    <a:custGeom>
                      <a:avLst/>
                      <a:gdLst/>
                      <a:ahLst/>
                      <a:cxnLst>
                        <a:cxn ang="0">
                          <a:pos x="118" y="29"/>
                        </a:cxn>
                        <a:cxn ang="0">
                          <a:pos x="369" y="20"/>
                        </a:cxn>
                        <a:cxn ang="0">
                          <a:pos x="527" y="29"/>
                        </a:cxn>
                        <a:cxn ang="0">
                          <a:pos x="778" y="94"/>
                        </a:cxn>
                        <a:cxn ang="0">
                          <a:pos x="694" y="387"/>
                        </a:cxn>
                        <a:cxn ang="0">
                          <a:pos x="443" y="326"/>
                        </a:cxn>
                        <a:cxn ang="0">
                          <a:pos x="295" y="326"/>
                        </a:cxn>
                        <a:cxn ang="0">
                          <a:pos x="42" y="387"/>
                        </a:cxn>
                        <a:cxn ang="0">
                          <a:pos x="42" y="196"/>
                        </a:cxn>
                        <a:cxn ang="0">
                          <a:pos x="118" y="29"/>
                        </a:cxn>
                      </a:cxnLst>
                      <a:rect l="0" t="0" r="r" b="b"/>
                      <a:pathLst>
                        <a:path w="806" h="426">
                          <a:moveTo>
                            <a:pt x="118" y="29"/>
                          </a:moveTo>
                          <a:cubicBezTo>
                            <a:pt x="172" y="0"/>
                            <a:pt x="301" y="20"/>
                            <a:pt x="369" y="20"/>
                          </a:cubicBezTo>
                          <a:cubicBezTo>
                            <a:pt x="437" y="20"/>
                            <a:pt x="459" y="17"/>
                            <a:pt x="527" y="29"/>
                          </a:cubicBezTo>
                          <a:cubicBezTo>
                            <a:pt x="595" y="41"/>
                            <a:pt x="750" y="34"/>
                            <a:pt x="778" y="94"/>
                          </a:cubicBezTo>
                          <a:cubicBezTo>
                            <a:pt x="806" y="154"/>
                            <a:pt x="750" y="348"/>
                            <a:pt x="694" y="387"/>
                          </a:cubicBezTo>
                          <a:cubicBezTo>
                            <a:pt x="638" y="426"/>
                            <a:pt x="509" y="336"/>
                            <a:pt x="443" y="326"/>
                          </a:cubicBezTo>
                          <a:cubicBezTo>
                            <a:pt x="377" y="316"/>
                            <a:pt x="362" y="316"/>
                            <a:pt x="295" y="326"/>
                          </a:cubicBezTo>
                          <a:cubicBezTo>
                            <a:pt x="228" y="336"/>
                            <a:pt x="84" y="409"/>
                            <a:pt x="42" y="387"/>
                          </a:cubicBezTo>
                          <a:cubicBezTo>
                            <a:pt x="0" y="365"/>
                            <a:pt x="32" y="257"/>
                            <a:pt x="42" y="196"/>
                          </a:cubicBezTo>
                          <a:cubicBezTo>
                            <a:pt x="52" y="135"/>
                            <a:pt x="64" y="58"/>
                            <a:pt x="118" y="29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0999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3510" y="1764"/>
                      <a:ext cx="214" cy="242"/>
                    </a:xfrm>
                    <a:custGeom>
                      <a:avLst/>
                      <a:gdLst/>
                      <a:ahLst/>
                      <a:cxnLst>
                        <a:cxn ang="0">
                          <a:pos x="11" y="196"/>
                        </a:cxn>
                        <a:cxn ang="0">
                          <a:pos x="11" y="109"/>
                        </a:cxn>
                        <a:cxn ang="0">
                          <a:pos x="76" y="9"/>
                        </a:cxn>
                        <a:cxn ang="0">
                          <a:pos x="197" y="57"/>
                        </a:cxn>
                        <a:cxn ang="0">
                          <a:pos x="178" y="196"/>
                        </a:cxn>
                        <a:cxn ang="0">
                          <a:pos x="57" y="242"/>
                        </a:cxn>
                      </a:cxnLst>
                      <a:rect l="0" t="0" r="r" b="b"/>
                      <a:pathLst>
                        <a:path w="214" h="242">
                          <a:moveTo>
                            <a:pt x="11" y="196"/>
                          </a:moveTo>
                          <a:cubicBezTo>
                            <a:pt x="5" y="168"/>
                            <a:pt x="0" y="140"/>
                            <a:pt x="11" y="109"/>
                          </a:cubicBezTo>
                          <a:cubicBezTo>
                            <a:pt x="22" y="78"/>
                            <a:pt x="45" y="18"/>
                            <a:pt x="76" y="9"/>
                          </a:cubicBezTo>
                          <a:cubicBezTo>
                            <a:pt x="107" y="0"/>
                            <a:pt x="180" y="26"/>
                            <a:pt x="197" y="57"/>
                          </a:cubicBezTo>
                          <a:cubicBezTo>
                            <a:pt x="214" y="88"/>
                            <a:pt x="201" y="165"/>
                            <a:pt x="178" y="196"/>
                          </a:cubicBezTo>
                          <a:cubicBezTo>
                            <a:pt x="155" y="227"/>
                            <a:pt x="85" y="236"/>
                            <a:pt x="57" y="242"/>
                          </a:cubicBezTo>
                        </a:path>
                      </a:pathLst>
                    </a:custGeom>
                    <a:solidFill>
                      <a:srgbClr val="974706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41000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4395" y="954"/>
                    <a:ext cx="593" cy="411"/>
                    <a:chOff x="2752" y="836"/>
                    <a:chExt cx="1126" cy="892"/>
                  </a:xfrm>
                </p:grpSpPr>
                <p:grpSp>
                  <p:nvGrpSpPr>
                    <p:cNvPr id="41001" name="Group 4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67" y="836"/>
                      <a:ext cx="811" cy="892"/>
                      <a:chOff x="9425" y="7692"/>
                      <a:chExt cx="1859" cy="2188"/>
                    </a:xfrm>
                  </p:grpSpPr>
                  <p:sp>
                    <p:nvSpPr>
                      <p:cNvPr id="41002" name="Oval 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252"/>
                        <a:ext cx="1386" cy="1335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3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707" y="8510"/>
                        <a:ext cx="838" cy="864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4" name="Oval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06" y="8743"/>
                        <a:ext cx="213" cy="276"/>
                      </a:xfrm>
                      <a:prstGeom prst="ellipse">
                        <a:avLst/>
                      </a:pr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5" name="Oval 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8933"/>
                        <a:ext cx="71" cy="78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6" name="Freeform 4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72" y="8755"/>
                        <a:ext cx="186" cy="38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20"/>
                          </a:cxn>
                          <a:cxn ang="0">
                            <a:pos x="122" y="229"/>
                          </a:cxn>
                          <a:cxn ang="0">
                            <a:pos x="186" y="4"/>
                          </a:cxn>
                          <a:cxn ang="0">
                            <a:pos x="236" y="253"/>
                          </a:cxn>
                          <a:cxn ang="0">
                            <a:pos x="122" y="418"/>
                          </a:cxn>
                          <a:cxn ang="0">
                            <a:pos x="0" y="320"/>
                          </a:cxn>
                        </a:cxnLst>
                        <a:rect l="0" t="0" r="r" b="b"/>
                        <a:pathLst>
                          <a:path w="247" h="433">
                            <a:moveTo>
                              <a:pt x="0" y="320"/>
                            </a:moveTo>
                            <a:cubicBezTo>
                              <a:pt x="0" y="289"/>
                              <a:pt x="91" y="282"/>
                              <a:pt x="122" y="229"/>
                            </a:cubicBezTo>
                            <a:cubicBezTo>
                              <a:pt x="153" y="176"/>
                              <a:pt x="167" y="0"/>
                              <a:pt x="186" y="4"/>
                            </a:cubicBezTo>
                            <a:cubicBezTo>
                              <a:pt x="205" y="8"/>
                              <a:pt x="247" y="184"/>
                              <a:pt x="236" y="253"/>
                            </a:cubicBezTo>
                            <a:cubicBezTo>
                              <a:pt x="225" y="322"/>
                              <a:pt x="154" y="403"/>
                              <a:pt x="122" y="418"/>
                            </a:cubicBezTo>
                            <a:cubicBezTo>
                              <a:pt x="90" y="433"/>
                              <a:pt x="0" y="351"/>
                              <a:pt x="0" y="320"/>
                            </a:cubicBezTo>
                            <a:close/>
                          </a:path>
                        </a:pathLst>
                      </a:custGeom>
                      <a:solidFill>
                        <a:srgbClr val="4F81BD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7" name="Freeform 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82" y="8578"/>
                        <a:ext cx="1602" cy="88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1" y="239"/>
                          </a:cxn>
                          <a:cxn ang="0">
                            <a:pos x="277" y="403"/>
                          </a:cxn>
                          <a:cxn ang="0">
                            <a:pos x="444" y="496"/>
                          </a:cxn>
                          <a:cxn ang="0">
                            <a:pos x="490" y="566"/>
                          </a:cxn>
                          <a:cxn ang="0">
                            <a:pos x="677" y="703"/>
                          </a:cxn>
                          <a:cxn ang="0">
                            <a:pos x="1144" y="463"/>
                          </a:cxn>
                          <a:cxn ang="0">
                            <a:pos x="1481" y="47"/>
                          </a:cxn>
                          <a:cxn ang="0">
                            <a:pos x="1602" y="183"/>
                          </a:cxn>
                          <a:cxn ang="0">
                            <a:pos x="1481" y="345"/>
                          </a:cxn>
                          <a:cxn ang="0">
                            <a:pos x="1058" y="760"/>
                          </a:cxn>
                          <a:cxn ang="0">
                            <a:pos x="764" y="870"/>
                          </a:cxn>
                          <a:cxn ang="0">
                            <a:pos x="444" y="703"/>
                          </a:cxn>
                          <a:cxn ang="0">
                            <a:pos x="231" y="463"/>
                          </a:cxn>
                          <a:cxn ang="0">
                            <a:pos x="25" y="345"/>
                          </a:cxn>
                          <a:cxn ang="0">
                            <a:pos x="91" y="239"/>
                          </a:cxn>
                        </a:cxnLst>
                        <a:rect l="0" t="0" r="r" b="b"/>
                        <a:pathLst>
                          <a:path w="1602" h="880">
                            <a:moveTo>
                              <a:pt x="91" y="239"/>
                            </a:moveTo>
                            <a:cubicBezTo>
                              <a:pt x="133" y="249"/>
                              <a:pt x="218" y="360"/>
                              <a:pt x="277" y="403"/>
                            </a:cubicBezTo>
                            <a:cubicBezTo>
                              <a:pt x="336" y="446"/>
                              <a:pt x="408" y="469"/>
                              <a:pt x="444" y="496"/>
                            </a:cubicBezTo>
                            <a:cubicBezTo>
                              <a:pt x="480" y="523"/>
                              <a:pt x="451" y="532"/>
                              <a:pt x="490" y="566"/>
                            </a:cubicBezTo>
                            <a:cubicBezTo>
                              <a:pt x="529" y="600"/>
                              <a:pt x="568" y="720"/>
                              <a:pt x="677" y="703"/>
                            </a:cubicBezTo>
                            <a:cubicBezTo>
                              <a:pt x="786" y="686"/>
                              <a:pt x="1010" y="572"/>
                              <a:pt x="1144" y="463"/>
                            </a:cubicBezTo>
                            <a:cubicBezTo>
                              <a:pt x="1278" y="354"/>
                              <a:pt x="1405" y="94"/>
                              <a:pt x="1481" y="47"/>
                            </a:cubicBezTo>
                            <a:cubicBezTo>
                              <a:pt x="1557" y="0"/>
                              <a:pt x="1602" y="133"/>
                              <a:pt x="1602" y="183"/>
                            </a:cubicBezTo>
                            <a:cubicBezTo>
                              <a:pt x="1602" y="233"/>
                              <a:pt x="1572" y="249"/>
                              <a:pt x="1481" y="345"/>
                            </a:cubicBezTo>
                            <a:cubicBezTo>
                              <a:pt x="1390" y="441"/>
                              <a:pt x="1178" y="672"/>
                              <a:pt x="1058" y="760"/>
                            </a:cubicBezTo>
                            <a:cubicBezTo>
                              <a:pt x="938" y="848"/>
                              <a:pt x="866" y="880"/>
                              <a:pt x="764" y="870"/>
                            </a:cubicBezTo>
                            <a:cubicBezTo>
                              <a:pt x="662" y="860"/>
                              <a:pt x="533" y="771"/>
                              <a:pt x="444" y="703"/>
                            </a:cubicBezTo>
                            <a:cubicBezTo>
                              <a:pt x="355" y="635"/>
                              <a:pt x="301" y="523"/>
                              <a:pt x="231" y="463"/>
                            </a:cubicBezTo>
                            <a:cubicBezTo>
                              <a:pt x="161" y="403"/>
                              <a:pt x="50" y="382"/>
                              <a:pt x="25" y="345"/>
                            </a:cubicBezTo>
                            <a:cubicBezTo>
                              <a:pt x="0" y="308"/>
                              <a:pt x="49" y="229"/>
                              <a:pt x="91" y="239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8" name="Freeform 4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92" y="8933"/>
                        <a:ext cx="1518" cy="65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5" y="7"/>
                          </a:cxn>
                          <a:cxn ang="0">
                            <a:pos x="156" y="137"/>
                          </a:cxn>
                          <a:cxn ang="0">
                            <a:pos x="434" y="386"/>
                          </a:cxn>
                          <a:cxn ang="0">
                            <a:pos x="769" y="497"/>
                          </a:cxn>
                          <a:cxn ang="0">
                            <a:pos x="936" y="497"/>
                          </a:cxn>
                          <a:cxn ang="0">
                            <a:pos x="1447" y="97"/>
                          </a:cxn>
                          <a:cxn ang="0">
                            <a:pos x="1361" y="221"/>
                          </a:cxn>
                          <a:cxn ang="0">
                            <a:pos x="1119" y="543"/>
                          </a:cxn>
                          <a:cxn ang="0">
                            <a:pos x="853" y="654"/>
                          </a:cxn>
                          <a:cxn ang="0">
                            <a:pos x="527" y="543"/>
                          </a:cxn>
                          <a:cxn ang="0">
                            <a:pos x="239" y="331"/>
                          </a:cxn>
                          <a:cxn ang="0">
                            <a:pos x="63" y="97"/>
                          </a:cxn>
                          <a:cxn ang="0">
                            <a:pos x="15" y="7"/>
                          </a:cxn>
                        </a:cxnLst>
                        <a:rect l="0" t="0" r="r" b="b"/>
                        <a:pathLst>
                          <a:path w="1518" h="654">
                            <a:moveTo>
                              <a:pt x="15" y="7"/>
                            </a:moveTo>
                            <a:cubicBezTo>
                              <a:pt x="30" y="14"/>
                              <a:pt x="86" y="74"/>
                              <a:pt x="156" y="137"/>
                            </a:cubicBezTo>
                            <a:cubicBezTo>
                              <a:pt x="226" y="200"/>
                              <a:pt x="332" y="326"/>
                              <a:pt x="434" y="386"/>
                            </a:cubicBezTo>
                            <a:cubicBezTo>
                              <a:pt x="536" y="446"/>
                              <a:pt x="685" y="479"/>
                              <a:pt x="769" y="497"/>
                            </a:cubicBezTo>
                            <a:cubicBezTo>
                              <a:pt x="853" y="515"/>
                              <a:pt x="823" y="564"/>
                              <a:pt x="936" y="497"/>
                            </a:cubicBezTo>
                            <a:cubicBezTo>
                              <a:pt x="1049" y="430"/>
                              <a:pt x="1376" y="143"/>
                              <a:pt x="1447" y="97"/>
                            </a:cubicBezTo>
                            <a:cubicBezTo>
                              <a:pt x="1518" y="51"/>
                              <a:pt x="1416" y="147"/>
                              <a:pt x="1361" y="221"/>
                            </a:cubicBezTo>
                            <a:cubicBezTo>
                              <a:pt x="1306" y="295"/>
                              <a:pt x="1204" y="471"/>
                              <a:pt x="1119" y="543"/>
                            </a:cubicBezTo>
                            <a:cubicBezTo>
                              <a:pt x="1034" y="615"/>
                              <a:pt x="952" y="654"/>
                              <a:pt x="853" y="654"/>
                            </a:cubicBezTo>
                            <a:cubicBezTo>
                              <a:pt x="754" y="654"/>
                              <a:pt x="629" y="597"/>
                              <a:pt x="527" y="543"/>
                            </a:cubicBezTo>
                            <a:cubicBezTo>
                              <a:pt x="425" y="489"/>
                              <a:pt x="316" y="405"/>
                              <a:pt x="239" y="331"/>
                            </a:cubicBezTo>
                            <a:cubicBezTo>
                              <a:pt x="162" y="257"/>
                              <a:pt x="100" y="147"/>
                              <a:pt x="63" y="97"/>
                            </a:cubicBezTo>
                            <a:cubicBezTo>
                              <a:pt x="26" y="47"/>
                              <a:pt x="0" y="0"/>
                              <a:pt x="15" y="7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09" name="Freeform 4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760" y="9211"/>
                        <a:ext cx="1380" cy="6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1" y="53"/>
                          </a:cxn>
                          <a:cxn ang="0">
                            <a:pos x="246" y="219"/>
                          </a:cxn>
                          <a:cxn ang="0">
                            <a:pos x="552" y="376"/>
                          </a:cxn>
                          <a:cxn ang="0">
                            <a:pos x="915" y="488"/>
                          </a:cxn>
                          <a:cxn ang="0">
                            <a:pos x="1314" y="108"/>
                          </a:cxn>
                          <a:cxn ang="0">
                            <a:pos x="1314" y="173"/>
                          </a:cxn>
                          <a:cxn ang="0">
                            <a:pos x="1258" y="340"/>
                          </a:cxn>
                          <a:cxn ang="0">
                            <a:pos x="896" y="637"/>
                          </a:cxn>
                          <a:cxn ang="0">
                            <a:pos x="552" y="535"/>
                          </a:cxn>
                          <a:cxn ang="0">
                            <a:pos x="51" y="53"/>
                          </a:cxn>
                        </a:cxnLst>
                        <a:rect l="0" t="0" r="r" b="b"/>
                        <a:pathLst>
                          <a:path w="1380" h="669">
                            <a:moveTo>
                              <a:pt x="51" y="53"/>
                            </a:moveTo>
                            <a:cubicBezTo>
                              <a:pt x="0" y="0"/>
                              <a:pt x="162" y="165"/>
                              <a:pt x="246" y="219"/>
                            </a:cubicBezTo>
                            <a:cubicBezTo>
                              <a:pt x="330" y="273"/>
                              <a:pt x="440" y="331"/>
                              <a:pt x="552" y="376"/>
                            </a:cubicBezTo>
                            <a:cubicBezTo>
                              <a:pt x="664" y="421"/>
                              <a:pt x="788" y="533"/>
                              <a:pt x="915" y="488"/>
                            </a:cubicBezTo>
                            <a:cubicBezTo>
                              <a:pt x="1042" y="443"/>
                              <a:pt x="1248" y="161"/>
                              <a:pt x="1314" y="108"/>
                            </a:cubicBezTo>
                            <a:cubicBezTo>
                              <a:pt x="1380" y="55"/>
                              <a:pt x="1323" y="134"/>
                              <a:pt x="1314" y="173"/>
                            </a:cubicBezTo>
                            <a:cubicBezTo>
                              <a:pt x="1305" y="212"/>
                              <a:pt x="1328" y="263"/>
                              <a:pt x="1258" y="340"/>
                            </a:cubicBezTo>
                            <a:cubicBezTo>
                              <a:pt x="1188" y="417"/>
                              <a:pt x="1014" y="605"/>
                              <a:pt x="896" y="637"/>
                            </a:cubicBezTo>
                            <a:cubicBezTo>
                              <a:pt x="778" y="669"/>
                              <a:pt x="690" y="632"/>
                              <a:pt x="552" y="535"/>
                            </a:cubicBezTo>
                            <a:cubicBezTo>
                              <a:pt x="414" y="438"/>
                              <a:pt x="102" y="106"/>
                              <a:pt x="51" y="53"/>
                            </a:cubicBezTo>
                            <a:close/>
                          </a:path>
                        </a:pathLst>
                      </a:custGeom>
                      <a:solidFill>
                        <a:srgbClr val="00B0F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0" name="Rectangle 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78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1" name="Rectangle 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782"/>
                        <a:ext cx="297" cy="134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2" name="Rectangle 5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9011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3" name="Rectangle 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9022"/>
                        <a:ext cx="297" cy="10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4" name="Rectangle 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425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5" name="Rectangle 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14" y="8862"/>
                        <a:ext cx="297" cy="16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6" name="Rectangle 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900" y="8131"/>
                        <a:ext cx="443" cy="71"/>
                      </a:xfrm>
                      <a:prstGeom prst="rect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7" name="Oval 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7" y="7692"/>
                        <a:ext cx="71" cy="116"/>
                      </a:xfrm>
                      <a:prstGeom prst="ellipse">
                        <a:avLst/>
                      </a:pr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8" name="Freeform 5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835" y="7830"/>
                        <a:ext cx="608" cy="30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7" y="280"/>
                          </a:cxn>
                          <a:cxn ang="0">
                            <a:pos x="3" y="141"/>
                          </a:cxn>
                          <a:cxn ang="0">
                            <a:pos x="87" y="20"/>
                          </a:cxn>
                          <a:cxn ang="0">
                            <a:pos x="523" y="20"/>
                          </a:cxn>
                          <a:cxn ang="0">
                            <a:pos x="598" y="123"/>
                          </a:cxn>
                          <a:cxn ang="0">
                            <a:pos x="523" y="267"/>
                          </a:cxn>
                          <a:cxn ang="0">
                            <a:pos x="384" y="267"/>
                          </a:cxn>
                          <a:cxn ang="0">
                            <a:pos x="87" y="280"/>
                          </a:cxn>
                        </a:cxnLst>
                        <a:rect l="0" t="0" r="r" b="b"/>
                        <a:pathLst>
                          <a:path w="608" h="301">
                            <a:moveTo>
                              <a:pt x="87" y="280"/>
                            </a:moveTo>
                            <a:cubicBezTo>
                              <a:pt x="23" y="259"/>
                              <a:pt x="3" y="184"/>
                              <a:pt x="3" y="141"/>
                            </a:cubicBezTo>
                            <a:cubicBezTo>
                              <a:pt x="3" y="98"/>
                              <a:pt x="0" y="40"/>
                              <a:pt x="87" y="20"/>
                            </a:cubicBezTo>
                            <a:cubicBezTo>
                              <a:pt x="174" y="0"/>
                              <a:pt x="438" y="3"/>
                              <a:pt x="523" y="20"/>
                            </a:cubicBezTo>
                            <a:cubicBezTo>
                              <a:pt x="608" y="37"/>
                              <a:pt x="598" y="82"/>
                              <a:pt x="598" y="123"/>
                            </a:cubicBezTo>
                            <a:cubicBezTo>
                              <a:pt x="598" y="164"/>
                              <a:pt x="559" y="243"/>
                              <a:pt x="523" y="267"/>
                            </a:cubicBezTo>
                            <a:cubicBezTo>
                              <a:pt x="487" y="291"/>
                              <a:pt x="457" y="265"/>
                              <a:pt x="384" y="267"/>
                            </a:cubicBezTo>
                            <a:cubicBezTo>
                              <a:pt x="311" y="269"/>
                              <a:pt x="151" y="301"/>
                              <a:pt x="87" y="280"/>
                            </a:cubicBezTo>
                            <a:close/>
                          </a:path>
                        </a:pathLst>
                      </a:custGeom>
                      <a:solidFill>
                        <a:srgbClr val="95B3D7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19" name="Freeform 5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00" y="7853"/>
                        <a:ext cx="121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6" y="190"/>
                          </a:cxn>
                          <a:cxn ang="0">
                            <a:pos x="15" y="100"/>
                          </a:cxn>
                          <a:cxn ang="0">
                            <a:pos x="15" y="27"/>
                          </a:cxn>
                          <a:cxn ang="0">
                            <a:pos x="106" y="27"/>
                          </a:cxn>
                          <a:cxn ang="0">
                            <a:pos x="106" y="190"/>
                          </a:cxn>
                        </a:cxnLst>
                        <a:rect l="0" t="0" r="r" b="b"/>
                        <a:pathLst>
                          <a:path w="121" h="202">
                            <a:moveTo>
                              <a:pt x="106" y="190"/>
                            </a:moveTo>
                            <a:cubicBezTo>
                              <a:pt x="91" y="202"/>
                              <a:pt x="30" y="127"/>
                              <a:pt x="15" y="100"/>
                            </a:cubicBezTo>
                            <a:cubicBezTo>
                              <a:pt x="0" y="73"/>
                              <a:pt x="0" y="39"/>
                              <a:pt x="15" y="27"/>
                            </a:cubicBezTo>
                            <a:cubicBezTo>
                              <a:pt x="30" y="15"/>
                              <a:pt x="91" y="0"/>
                              <a:pt x="106" y="27"/>
                            </a:cubicBezTo>
                            <a:cubicBezTo>
                              <a:pt x="121" y="54"/>
                              <a:pt x="121" y="178"/>
                              <a:pt x="106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20" name="Freeform 6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065" y="7853"/>
                        <a:ext cx="95" cy="21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190"/>
                          </a:cxn>
                          <a:cxn ang="0">
                            <a:pos x="12" y="27"/>
                          </a:cxn>
                          <a:cxn ang="0">
                            <a:pos x="83" y="27"/>
                          </a:cxn>
                          <a:cxn ang="0">
                            <a:pos x="83" y="190"/>
                          </a:cxn>
                          <a:cxn ang="0">
                            <a:pos x="12" y="190"/>
                          </a:cxn>
                        </a:cxnLst>
                        <a:rect l="0" t="0" r="r" b="b"/>
                        <a:pathLst>
                          <a:path w="95" h="219">
                            <a:moveTo>
                              <a:pt x="12" y="190"/>
                            </a:moveTo>
                            <a:cubicBezTo>
                              <a:pt x="0" y="163"/>
                              <a:pt x="0" y="54"/>
                              <a:pt x="12" y="27"/>
                            </a:cubicBezTo>
                            <a:cubicBezTo>
                              <a:pt x="24" y="0"/>
                              <a:pt x="71" y="0"/>
                              <a:pt x="83" y="27"/>
                            </a:cubicBezTo>
                            <a:cubicBezTo>
                              <a:pt x="95" y="54"/>
                              <a:pt x="95" y="161"/>
                              <a:pt x="83" y="190"/>
                            </a:cubicBezTo>
                            <a:cubicBezTo>
                              <a:pt x="71" y="219"/>
                              <a:pt x="24" y="217"/>
                              <a:pt x="12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21" name="Freeform 6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0196" y="7853"/>
                        <a:ext cx="162" cy="2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3" y="224"/>
                          </a:cxn>
                          <a:cxn ang="0">
                            <a:pos x="23" y="32"/>
                          </a:cxn>
                          <a:cxn ang="0">
                            <a:pos x="162" y="32"/>
                          </a:cxn>
                          <a:cxn ang="0">
                            <a:pos x="116" y="142"/>
                          </a:cxn>
                          <a:cxn ang="0">
                            <a:pos x="23" y="224"/>
                          </a:cxn>
                        </a:cxnLst>
                        <a:rect l="0" t="0" r="r" b="b"/>
                        <a:pathLst>
                          <a:path w="177" h="242">
                            <a:moveTo>
                              <a:pt x="23" y="224"/>
                            </a:moveTo>
                            <a:cubicBezTo>
                              <a:pt x="8" y="206"/>
                              <a:pt x="0" y="64"/>
                              <a:pt x="23" y="32"/>
                            </a:cubicBezTo>
                            <a:cubicBezTo>
                              <a:pt x="46" y="0"/>
                              <a:pt x="147" y="14"/>
                              <a:pt x="162" y="32"/>
                            </a:cubicBezTo>
                            <a:cubicBezTo>
                              <a:pt x="177" y="50"/>
                              <a:pt x="139" y="115"/>
                              <a:pt x="116" y="142"/>
                            </a:cubicBezTo>
                            <a:cubicBezTo>
                              <a:pt x="93" y="169"/>
                              <a:pt x="38" y="242"/>
                              <a:pt x="23" y="22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22" name="WordArt 62"/>
                      <p:cNvSpPr>
                        <a:spLocks noChangeArrowheads="1" noChangeShapeType="1" noTextEdit="1"/>
                      </p:cNvSpPr>
                      <p:nvPr/>
                    </p:nvSpPr>
                    <p:spPr bwMode="auto">
                      <a:xfrm>
                        <a:off x="9722" y="8436"/>
                        <a:ext cx="792" cy="564"/>
                      </a:xfrm>
                      <a:prstGeom prst="rect">
                        <a:avLst/>
                      </a:prstGeom>
                    </p:spPr>
                    <p:txBody>
                      <a:bodyPr wrap="none" fromWordArt="1">
                        <a:prstTxWarp prst="textArchUp">
                          <a:avLst>
                            <a:gd name="adj" fmla="val 10800000"/>
                          </a:avLst>
                        </a:prstTxWarp>
                      </a:bodyPr>
                      <a:lstStyle/>
                      <a:p>
                        <a:pPr algn="ctr" rtl="0"/>
                        <a:r>
                          <a:rPr lang="es-ES" sz="3600" kern="10" spc="0" smtClean="0">
                            <a:ln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solidFill>
                              <a:srgbClr val="95B3D7"/>
                            </a:solidFill>
                            <a:effectLst/>
                            <a:latin typeface="Arial Black"/>
                          </a:rPr>
                          <a:t>RFESS</a:t>
                        </a:r>
                        <a:endParaRPr lang="es-ES" sz="3600" kern="10" spc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endParaRPr>
                      </a:p>
                    </p:txBody>
                  </p:sp>
                  <p:sp>
                    <p:nvSpPr>
                      <p:cNvPr id="41023" name="Rectangle 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252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24" name="Rectangle 6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1" y="8439"/>
                        <a:ext cx="193" cy="71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41025" name="Rectangle 6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26" y="8317"/>
                        <a:ext cx="193" cy="119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sp>
                  <p:nvSpPr>
                    <p:cNvPr id="41026" name="Freeform 66"/>
                    <p:cNvSpPr>
                      <a:spLocks/>
                    </p:cNvSpPr>
                    <p:nvPr/>
                  </p:nvSpPr>
                  <p:spPr bwMode="auto">
                    <a:xfrm>
                      <a:off x="2752" y="1076"/>
                      <a:ext cx="327" cy="193"/>
                    </a:xfrm>
                    <a:custGeom>
                      <a:avLst/>
                      <a:gdLst/>
                      <a:ahLst/>
                      <a:cxnLst>
                        <a:cxn ang="0">
                          <a:pos x="315" y="114"/>
                        </a:cxn>
                        <a:cxn ang="0">
                          <a:pos x="242" y="16"/>
                        </a:cxn>
                        <a:cxn ang="0">
                          <a:pos x="20" y="16"/>
                        </a:cxn>
                        <a:cxn ang="0">
                          <a:pos x="119" y="59"/>
                        </a:cxn>
                        <a:cxn ang="0">
                          <a:pos x="242" y="114"/>
                        </a:cxn>
                        <a:cxn ang="0">
                          <a:pos x="315" y="177"/>
                        </a:cxn>
                        <a:cxn ang="0">
                          <a:pos x="315" y="114"/>
                        </a:cxn>
                      </a:cxnLst>
                      <a:rect l="0" t="0" r="r" b="b"/>
                      <a:pathLst>
                        <a:path w="327" h="181">
                          <a:moveTo>
                            <a:pt x="315" y="114"/>
                          </a:moveTo>
                          <a:cubicBezTo>
                            <a:pt x="303" y="87"/>
                            <a:pt x="291" y="32"/>
                            <a:pt x="242" y="16"/>
                          </a:cubicBezTo>
                          <a:cubicBezTo>
                            <a:pt x="193" y="0"/>
                            <a:pt x="40" y="9"/>
                            <a:pt x="20" y="16"/>
                          </a:cubicBezTo>
                          <a:cubicBezTo>
                            <a:pt x="0" y="23"/>
                            <a:pt x="82" y="43"/>
                            <a:pt x="119" y="59"/>
                          </a:cubicBezTo>
                          <a:cubicBezTo>
                            <a:pt x="156" y="75"/>
                            <a:pt x="209" y="94"/>
                            <a:pt x="242" y="114"/>
                          </a:cubicBezTo>
                          <a:cubicBezTo>
                            <a:pt x="275" y="134"/>
                            <a:pt x="303" y="181"/>
                            <a:pt x="315" y="177"/>
                          </a:cubicBezTo>
                          <a:cubicBezTo>
                            <a:pt x="327" y="173"/>
                            <a:pt x="327" y="141"/>
                            <a:pt x="315" y="114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41027" name="Freeform 67"/>
                    <p:cNvSpPr>
                      <a:spLocks/>
                    </p:cNvSpPr>
                    <p:nvPr/>
                  </p:nvSpPr>
                  <p:spPr bwMode="auto">
                    <a:xfrm>
                      <a:off x="2831" y="1158"/>
                      <a:ext cx="236" cy="195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6"/>
                        </a:cxn>
                        <a:cxn ang="0">
                          <a:pos x="163" y="114"/>
                        </a:cxn>
                        <a:cxn ang="0">
                          <a:pos x="58" y="37"/>
                        </a:cxn>
                        <a:cxn ang="0">
                          <a:pos x="3" y="11"/>
                        </a:cxn>
                        <a:cxn ang="0">
                          <a:pos x="40" y="104"/>
                        </a:cxn>
                        <a:cxn ang="0">
                          <a:pos x="163" y="172"/>
                        </a:cxn>
                        <a:cxn ang="0">
                          <a:pos x="236" y="166"/>
                        </a:cxn>
                      </a:cxnLst>
                      <a:rect l="0" t="0" r="r" b="b"/>
                      <a:pathLst>
                        <a:path w="236" h="183">
                          <a:moveTo>
                            <a:pt x="236" y="166"/>
                          </a:moveTo>
                          <a:cubicBezTo>
                            <a:pt x="236" y="156"/>
                            <a:pt x="193" y="135"/>
                            <a:pt x="163" y="114"/>
                          </a:cubicBezTo>
                          <a:cubicBezTo>
                            <a:pt x="133" y="93"/>
                            <a:pt x="85" y="54"/>
                            <a:pt x="58" y="37"/>
                          </a:cubicBezTo>
                          <a:cubicBezTo>
                            <a:pt x="31" y="20"/>
                            <a:pt x="6" y="0"/>
                            <a:pt x="3" y="11"/>
                          </a:cubicBezTo>
                          <a:cubicBezTo>
                            <a:pt x="0" y="22"/>
                            <a:pt x="13" y="77"/>
                            <a:pt x="40" y="104"/>
                          </a:cubicBezTo>
                          <a:cubicBezTo>
                            <a:pt x="67" y="131"/>
                            <a:pt x="130" y="161"/>
                            <a:pt x="163" y="172"/>
                          </a:cubicBezTo>
                          <a:cubicBezTo>
                            <a:pt x="196" y="183"/>
                            <a:pt x="236" y="176"/>
                            <a:pt x="236" y="166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  <p:sp>
              <p:nvSpPr>
                <p:cNvPr id="41028" name="Freeform 68"/>
                <p:cNvSpPr>
                  <a:spLocks/>
                </p:cNvSpPr>
                <p:nvPr/>
              </p:nvSpPr>
              <p:spPr bwMode="auto">
                <a:xfrm>
                  <a:off x="5680" y="2552"/>
                  <a:ext cx="1440" cy="1333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29" name="Freeform 69"/>
                <p:cNvSpPr>
                  <a:spLocks/>
                </p:cNvSpPr>
                <p:nvPr/>
              </p:nvSpPr>
              <p:spPr bwMode="auto">
                <a:xfrm>
                  <a:off x="6162" y="2591"/>
                  <a:ext cx="652" cy="18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479" y="182"/>
                    </a:cxn>
                    <a:cxn ang="0">
                      <a:pos x="1131" y="14"/>
                    </a:cxn>
                    <a:cxn ang="0">
                      <a:pos x="1131" y="96"/>
                    </a:cxn>
                    <a:cxn ang="0">
                      <a:pos x="712" y="296"/>
                    </a:cxn>
                    <a:cxn ang="0">
                      <a:pos x="479" y="395"/>
                    </a:cxn>
                    <a:cxn ang="0">
                      <a:pos x="192" y="296"/>
                    </a:cxn>
                    <a:cxn ang="0">
                      <a:pos x="55" y="96"/>
                    </a:cxn>
                  </a:cxnLst>
                  <a:rect l="0" t="0" r="r" b="b"/>
                  <a:pathLst>
                    <a:path w="1240" h="395">
                      <a:moveTo>
                        <a:pt x="0" y="14"/>
                      </a:moveTo>
                      <a:cubicBezTo>
                        <a:pt x="145" y="98"/>
                        <a:pt x="291" y="182"/>
                        <a:pt x="479" y="182"/>
                      </a:cubicBezTo>
                      <a:cubicBezTo>
                        <a:pt x="667" y="182"/>
                        <a:pt x="1022" y="28"/>
                        <a:pt x="1131" y="14"/>
                      </a:cubicBezTo>
                      <a:cubicBezTo>
                        <a:pt x="1240" y="0"/>
                        <a:pt x="1201" y="49"/>
                        <a:pt x="1131" y="96"/>
                      </a:cubicBezTo>
                      <a:cubicBezTo>
                        <a:pt x="1061" y="143"/>
                        <a:pt x="821" y="246"/>
                        <a:pt x="712" y="296"/>
                      </a:cubicBezTo>
                      <a:cubicBezTo>
                        <a:pt x="603" y="346"/>
                        <a:pt x="566" y="395"/>
                        <a:pt x="479" y="395"/>
                      </a:cubicBezTo>
                      <a:cubicBezTo>
                        <a:pt x="392" y="395"/>
                        <a:pt x="263" y="346"/>
                        <a:pt x="192" y="296"/>
                      </a:cubicBezTo>
                      <a:cubicBezTo>
                        <a:pt x="121" y="246"/>
                        <a:pt x="88" y="171"/>
                        <a:pt x="55" y="96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30" name="Freeform 70"/>
                <p:cNvSpPr>
                  <a:spLocks/>
                </p:cNvSpPr>
                <p:nvPr/>
              </p:nvSpPr>
              <p:spPr bwMode="auto">
                <a:xfrm>
                  <a:off x="6007" y="2562"/>
                  <a:ext cx="867" cy="251"/>
                </a:xfrm>
                <a:custGeom>
                  <a:avLst/>
                  <a:gdLst/>
                  <a:ahLst/>
                  <a:cxnLst>
                    <a:cxn ang="0">
                      <a:pos x="136" y="16"/>
                    </a:cxn>
                    <a:cxn ang="0">
                      <a:pos x="6" y="143"/>
                    </a:cxn>
                    <a:cxn ang="0">
                      <a:pos x="174" y="143"/>
                    </a:cxn>
                    <a:cxn ang="0">
                      <a:pos x="416" y="319"/>
                    </a:cxn>
                    <a:cxn ang="0">
                      <a:pos x="852" y="143"/>
                    </a:cxn>
                    <a:cxn ang="0">
                      <a:pos x="993" y="210"/>
                    </a:cxn>
                    <a:cxn ang="0">
                      <a:pos x="915" y="60"/>
                    </a:cxn>
                    <a:cxn ang="0">
                      <a:pos x="769" y="143"/>
                    </a:cxn>
                    <a:cxn ang="0">
                      <a:pos x="536" y="240"/>
                    </a:cxn>
                    <a:cxn ang="0">
                      <a:pos x="459" y="240"/>
                    </a:cxn>
                    <a:cxn ang="0">
                      <a:pos x="350" y="240"/>
                    </a:cxn>
                    <a:cxn ang="0">
                      <a:pos x="136" y="16"/>
                    </a:cxn>
                  </a:cxnLst>
                  <a:rect l="0" t="0" r="r" b="b"/>
                  <a:pathLst>
                    <a:path w="1003" h="319">
                      <a:moveTo>
                        <a:pt x="136" y="16"/>
                      </a:moveTo>
                      <a:cubicBezTo>
                        <a:pt x="79" y="0"/>
                        <a:pt x="0" y="122"/>
                        <a:pt x="6" y="143"/>
                      </a:cubicBezTo>
                      <a:cubicBezTo>
                        <a:pt x="12" y="164"/>
                        <a:pt x="106" y="114"/>
                        <a:pt x="174" y="143"/>
                      </a:cubicBezTo>
                      <a:cubicBezTo>
                        <a:pt x="242" y="172"/>
                        <a:pt x="303" y="319"/>
                        <a:pt x="416" y="319"/>
                      </a:cubicBezTo>
                      <a:cubicBezTo>
                        <a:pt x="529" y="319"/>
                        <a:pt x="756" y="161"/>
                        <a:pt x="852" y="143"/>
                      </a:cubicBezTo>
                      <a:cubicBezTo>
                        <a:pt x="948" y="125"/>
                        <a:pt x="983" y="224"/>
                        <a:pt x="993" y="210"/>
                      </a:cubicBezTo>
                      <a:cubicBezTo>
                        <a:pt x="1003" y="196"/>
                        <a:pt x="952" y="71"/>
                        <a:pt x="915" y="60"/>
                      </a:cubicBezTo>
                      <a:cubicBezTo>
                        <a:pt x="878" y="49"/>
                        <a:pt x="832" y="113"/>
                        <a:pt x="769" y="143"/>
                      </a:cubicBezTo>
                      <a:cubicBezTo>
                        <a:pt x="706" y="173"/>
                        <a:pt x="588" y="224"/>
                        <a:pt x="536" y="240"/>
                      </a:cubicBezTo>
                      <a:cubicBezTo>
                        <a:pt x="484" y="256"/>
                        <a:pt x="490" y="240"/>
                        <a:pt x="459" y="240"/>
                      </a:cubicBezTo>
                      <a:cubicBezTo>
                        <a:pt x="428" y="240"/>
                        <a:pt x="402" y="272"/>
                        <a:pt x="350" y="240"/>
                      </a:cubicBezTo>
                      <a:cubicBezTo>
                        <a:pt x="298" y="208"/>
                        <a:pt x="193" y="32"/>
                        <a:pt x="136" y="1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31" name="Oval 71"/>
                <p:cNvSpPr>
                  <a:spLocks noChangeArrowheads="1"/>
                </p:cNvSpPr>
                <p:nvPr/>
              </p:nvSpPr>
              <p:spPr bwMode="auto">
                <a:xfrm>
                  <a:off x="6216" y="2027"/>
                  <a:ext cx="108" cy="1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32" name="Oval 72"/>
                <p:cNvSpPr>
                  <a:spLocks noChangeArrowheads="1"/>
                </p:cNvSpPr>
                <p:nvPr/>
              </p:nvSpPr>
              <p:spPr bwMode="auto">
                <a:xfrm>
                  <a:off x="6574" y="2027"/>
                  <a:ext cx="108" cy="1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41033" name="Freeform 73"/>
              <p:cNvSpPr>
                <a:spLocks/>
              </p:cNvSpPr>
              <p:nvPr/>
            </p:nvSpPr>
            <p:spPr bwMode="auto">
              <a:xfrm>
                <a:off x="4376" y="2746"/>
                <a:ext cx="213" cy="129"/>
              </a:xfrm>
              <a:custGeom>
                <a:avLst/>
                <a:gdLst/>
                <a:ahLst/>
                <a:cxnLst>
                  <a:cxn ang="0">
                    <a:pos x="325" y="0"/>
                  </a:cxn>
                  <a:cxn ang="0">
                    <a:pos x="149" y="47"/>
                  </a:cxn>
                  <a:cxn ang="0">
                    <a:pos x="0" y="129"/>
                  </a:cxn>
                </a:cxnLst>
                <a:rect l="0" t="0" r="r" b="b"/>
                <a:pathLst>
                  <a:path w="325" h="129">
                    <a:moveTo>
                      <a:pt x="325" y="0"/>
                    </a:moveTo>
                    <a:cubicBezTo>
                      <a:pt x="264" y="12"/>
                      <a:pt x="203" y="25"/>
                      <a:pt x="149" y="47"/>
                    </a:cubicBezTo>
                    <a:cubicBezTo>
                      <a:pt x="95" y="69"/>
                      <a:pt x="47" y="99"/>
                      <a:pt x="0" y="129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4" name="Freeform 74"/>
              <p:cNvSpPr>
                <a:spLocks/>
              </p:cNvSpPr>
              <p:nvPr/>
            </p:nvSpPr>
            <p:spPr bwMode="auto">
              <a:xfrm>
                <a:off x="2531" y="3614"/>
                <a:ext cx="731" cy="646"/>
              </a:xfrm>
              <a:custGeom>
                <a:avLst/>
                <a:gdLst/>
                <a:ahLst/>
                <a:cxnLst>
                  <a:cxn ang="0">
                    <a:pos x="423" y="0"/>
                  </a:cxn>
                  <a:cxn ang="0">
                    <a:pos x="680" y="214"/>
                  </a:cxn>
                  <a:cxn ang="0">
                    <a:pos x="865" y="334"/>
                  </a:cxn>
                  <a:cxn ang="0">
                    <a:pos x="615" y="584"/>
                  </a:cxn>
                  <a:cxn ang="0">
                    <a:pos x="321" y="584"/>
                  </a:cxn>
                  <a:cxn ang="0">
                    <a:pos x="13" y="214"/>
                  </a:cxn>
                  <a:cxn ang="0">
                    <a:pos x="423" y="0"/>
                  </a:cxn>
                </a:cxnLst>
                <a:rect l="0" t="0" r="r" b="b"/>
                <a:pathLst>
                  <a:path w="876" h="646">
                    <a:moveTo>
                      <a:pt x="423" y="0"/>
                    </a:moveTo>
                    <a:cubicBezTo>
                      <a:pt x="534" y="0"/>
                      <a:pt x="606" y="158"/>
                      <a:pt x="680" y="214"/>
                    </a:cubicBezTo>
                    <a:cubicBezTo>
                      <a:pt x="754" y="270"/>
                      <a:pt x="876" y="272"/>
                      <a:pt x="865" y="334"/>
                    </a:cubicBezTo>
                    <a:cubicBezTo>
                      <a:pt x="854" y="396"/>
                      <a:pt x="706" y="542"/>
                      <a:pt x="615" y="584"/>
                    </a:cubicBezTo>
                    <a:cubicBezTo>
                      <a:pt x="524" y="626"/>
                      <a:pt x="421" y="646"/>
                      <a:pt x="321" y="584"/>
                    </a:cubicBezTo>
                    <a:cubicBezTo>
                      <a:pt x="221" y="522"/>
                      <a:pt x="0" y="311"/>
                      <a:pt x="13" y="214"/>
                    </a:cubicBezTo>
                    <a:cubicBezTo>
                      <a:pt x="26" y="117"/>
                      <a:pt x="312" y="0"/>
                      <a:pt x="423" y="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5" name="Freeform 75"/>
              <p:cNvSpPr>
                <a:spLocks/>
              </p:cNvSpPr>
              <p:nvPr/>
            </p:nvSpPr>
            <p:spPr bwMode="auto">
              <a:xfrm>
                <a:off x="2005" y="3022"/>
                <a:ext cx="886" cy="806"/>
              </a:xfrm>
              <a:custGeom>
                <a:avLst/>
                <a:gdLst/>
                <a:ahLst/>
                <a:cxnLst>
                  <a:cxn ang="0">
                    <a:pos x="205" y="32"/>
                  </a:cxn>
                  <a:cxn ang="0">
                    <a:pos x="21" y="225"/>
                  </a:cxn>
                  <a:cxn ang="0">
                    <a:pos x="330" y="578"/>
                  </a:cxn>
                  <a:cxn ang="0">
                    <a:pos x="462" y="771"/>
                  </a:cxn>
                  <a:cxn ang="0">
                    <a:pos x="779" y="578"/>
                  </a:cxn>
                  <a:cxn ang="0">
                    <a:pos x="474" y="136"/>
                  </a:cxn>
                  <a:cxn ang="0">
                    <a:pos x="330" y="32"/>
                  </a:cxn>
                  <a:cxn ang="0">
                    <a:pos x="205" y="32"/>
                  </a:cxn>
                </a:cxnLst>
                <a:rect l="0" t="0" r="r" b="b"/>
                <a:pathLst>
                  <a:path w="781" h="771">
                    <a:moveTo>
                      <a:pt x="205" y="32"/>
                    </a:moveTo>
                    <a:cubicBezTo>
                      <a:pt x="154" y="64"/>
                      <a:pt x="0" y="134"/>
                      <a:pt x="21" y="225"/>
                    </a:cubicBezTo>
                    <a:cubicBezTo>
                      <a:pt x="42" y="316"/>
                      <a:pt x="257" y="487"/>
                      <a:pt x="330" y="578"/>
                    </a:cubicBezTo>
                    <a:cubicBezTo>
                      <a:pt x="403" y="669"/>
                      <a:pt x="387" y="771"/>
                      <a:pt x="462" y="771"/>
                    </a:cubicBezTo>
                    <a:cubicBezTo>
                      <a:pt x="537" y="771"/>
                      <a:pt x="777" y="684"/>
                      <a:pt x="779" y="578"/>
                    </a:cubicBezTo>
                    <a:cubicBezTo>
                      <a:pt x="781" y="472"/>
                      <a:pt x="549" y="227"/>
                      <a:pt x="474" y="136"/>
                    </a:cubicBezTo>
                    <a:cubicBezTo>
                      <a:pt x="399" y="45"/>
                      <a:pt x="375" y="49"/>
                      <a:pt x="330" y="32"/>
                    </a:cubicBezTo>
                    <a:cubicBezTo>
                      <a:pt x="285" y="15"/>
                      <a:pt x="256" y="0"/>
                      <a:pt x="205" y="3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6" name="Freeform 76"/>
              <p:cNvSpPr>
                <a:spLocks/>
              </p:cNvSpPr>
              <p:nvPr/>
            </p:nvSpPr>
            <p:spPr bwMode="auto">
              <a:xfrm>
                <a:off x="3001" y="3918"/>
                <a:ext cx="205" cy="86"/>
              </a:xfrm>
              <a:custGeom>
                <a:avLst/>
                <a:gdLst/>
                <a:ahLst/>
                <a:cxnLst>
                  <a:cxn ang="0">
                    <a:pos x="205" y="86"/>
                  </a:cxn>
                  <a:cxn ang="0">
                    <a:pos x="65" y="12"/>
                  </a:cxn>
                  <a:cxn ang="0">
                    <a:pos x="0" y="12"/>
                  </a:cxn>
                </a:cxnLst>
                <a:rect l="0" t="0" r="r" b="b"/>
                <a:pathLst>
                  <a:path w="205" h="86">
                    <a:moveTo>
                      <a:pt x="205" y="86"/>
                    </a:moveTo>
                    <a:cubicBezTo>
                      <a:pt x="152" y="55"/>
                      <a:pt x="99" y="24"/>
                      <a:pt x="65" y="12"/>
                    </a:cubicBezTo>
                    <a:cubicBezTo>
                      <a:pt x="31" y="0"/>
                      <a:pt x="15" y="6"/>
                      <a:pt x="0" y="12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7" name="Freeform 77"/>
              <p:cNvSpPr>
                <a:spLocks/>
              </p:cNvSpPr>
              <p:nvPr/>
            </p:nvSpPr>
            <p:spPr bwMode="auto">
              <a:xfrm>
                <a:off x="2809" y="4070"/>
                <a:ext cx="302" cy="73"/>
              </a:xfrm>
              <a:custGeom>
                <a:avLst/>
                <a:gdLst/>
                <a:ahLst/>
                <a:cxnLst>
                  <a:cxn ang="0">
                    <a:pos x="302" y="73"/>
                  </a:cxn>
                  <a:cxn ang="0">
                    <a:pos x="164" y="8"/>
                  </a:cxn>
                  <a:cxn ang="0">
                    <a:pos x="0" y="27"/>
                  </a:cxn>
                </a:cxnLst>
                <a:rect l="0" t="0" r="r" b="b"/>
                <a:pathLst>
                  <a:path w="302" h="73">
                    <a:moveTo>
                      <a:pt x="302" y="73"/>
                    </a:moveTo>
                    <a:cubicBezTo>
                      <a:pt x="258" y="44"/>
                      <a:pt x="214" y="16"/>
                      <a:pt x="164" y="8"/>
                    </a:cubicBezTo>
                    <a:cubicBezTo>
                      <a:pt x="114" y="0"/>
                      <a:pt x="57" y="13"/>
                      <a:pt x="0" y="27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8" name="Freeform 78"/>
              <p:cNvSpPr>
                <a:spLocks/>
              </p:cNvSpPr>
              <p:nvPr/>
            </p:nvSpPr>
            <p:spPr bwMode="auto">
              <a:xfrm>
                <a:off x="2005" y="4070"/>
                <a:ext cx="1639" cy="1145"/>
              </a:xfrm>
              <a:custGeom>
                <a:avLst/>
                <a:gdLst/>
                <a:ahLst/>
                <a:cxnLst>
                  <a:cxn ang="0">
                    <a:pos x="670" y="406"/>
                  </a:cxn>
                  <a:cxn ang="0">
                    <a:pos x="828" y="325"/>
                  </a:cxn>
                  <a:cxn ang="0">
                    <a:pos x="1404" y="604"/>
                  </a:cxn>
                  <a:cxn ang="0">
                    <a:pos x="1587" y="709"/>
                  </a:cxn>
                  <a:cxn ang="0">
                    <a:pos x="1870" y="613"/>
                  </a:cxn>
                  <a:cxn ang="0">
                    <a:pos x="2495" y="56"/>
                  </a:cxn>
                  <a:cxn ang="0">
                    <a:pos x="2532" y="279"/>
                  </a:cxn>
                  <a:cxn ang="0">
                    <a:pos x="2586" y="1242"/>
                  </a:cxn>
                  <a:cxn ang="0">
                    <a:pos x="2710" y="1893"/>
                  </a:cxn>
                  <a:cxn ang="0">
                    <a:pos x="1937" y="2200"/>
                  </a:cxn>
                  <a:cxn ang="0">
                    <a:pos x="1630" y="1516"/>
                  </a:cxn>
                  <a:cxn ang="0">
                    <a:pos x="1203" y="2278"/>
                  </a:cxn>
                  <a:cxn ang="0">
                    <a:pos x="141" y="2332"/>
                  </a:cxn>
                  <a:cxn ang="0">
                    <a:pos x="354" y="1355"/>
                  </a:cxn>
                  <a:cxn ang="0">
                    <a:pos x="670" y="406"/>
                  </a:cxn>
                </a:cxnLst>
                <a:rect l="0" t="0" r="r" b="b"/>
                <a:pathLst>
                  <a:path w="2818" h="2486">
                    <a:moveTo>
                      <a:pt x="670" y="406"/>
                    </a:moveTo>
                    <a:cubicBezTo>
                      <a:pt x="749" y="235"/>
                      <a:pt x="706" y="292"/>
                      <a:pt x="828" y="325"/>
                    </a:cubicBezTo>
                    <a:cubicBezTo>
                      <a:pt x="950" y="358"/>
                      <a:pt x="1278" y="540"/>
                      <a:pt x="1404" y="604"/>
                    </a:cubicBezTo>
                    <a:cubicBezTo>
                      <a:pt x="1530" y="668"/>
                      <a:pt x="1509" y="707"/>
                      <a:pt x="1587" y="709"/>
                    </a:cubicBezTo>
                    <a:cubicBezTo>
                      <a:pt x="1665" y="711"/>
                      <a:pt x="1719" y="722"/>
                      <a:pt x="1870" y="613"/>
                    </a:cubicBezTo>
                    <a:cubicBezTo>
                      <a:pt x="2021" y="504"/>
                      <a:pt x="2385" y="112"/>
                      <a:pt x="2495" y="56"/>
                    </a:cubicBezTo>
                    <a:cubicBezTo>
                      <a:pt x="2605" y="0"/>
                      <a:pt x="2517" y="81"/>
                      <a:pt x="2532" y="279"/>
                    </a:cubicBezTo>
                    <a:cubicBezTo>
                      <a:pt x="2547" y="477"/>
                      <a:pt x="2556" y="973"/>
                      <a:pt x="2586" y="1242"/>
                    </a:cubicBezTo>
                    <a:cubicBezTo>
                      <a:pt x="2616" y="1511"/>
                      <a:pt x="2818" y="1733"/>
                      <a:pt x="2710" y="1893"/>
                    </a:cubicBezTo>
                    <a:cubicBezTo>
                      <a:pt x="2602" y="2053"/>
                      <a:pt x="2117" y="2263"/>
                      <a:pt x="1937" y="2200"/>
                    </a:cubicBezTo>
                    <a:cubicBezTo>
                      <a:pt x="1757" y="2137"/>
                      <a:pt x="1752" y="1503"/>
                      <a:pt x="1630" y="1516"/>
                    </a:cubicBezTo>
                    <a:cubicBezTo>
                      <a:pt x="1508" y="1529"/>
                      <a:pt x="1451" y="2142"/>
                      <a:pt x="1203" y="2278"/>
                    </a:cubicBezTo>
                    <a:cubicBezTo>
                      <a:pt x="955" y="2414"/>
                      <a:pt x="282" y="2486"/>
                      <a:pt x="141" y="2332"/>
                    </a:cubicBezTo>
                    <a:cubicBezTo>
                      <a:pt x="0" y="2178"/>
                      <a:pt x="268" y="1676"/>
                      <a:pt x="354" y="1355"/>
                    </a:cubicBezTo>
                    <a:cubicBezTo>
                      <a:pt x="440" y="1034"/>
                      <a:pt x="591" y="577"/>
                      <a:pt x="670" y="40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39" name="WordArt 79"/>
              <p:cNvSpPr>
                <a:spLocks noChangeArrowheads="1" noChangeShapeType="1" noTextEdit="1"/>
              </p:cNvSpPr>
              <p:nvPr/>
            </p:nvSpPr>
            <p:spPr bwMode="auto">
              <a:xfrm rot="-4542042">
                <a:off x="2093" y="4613"/>
                <a:ext cx="715" cy="21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</p:grpSp>
        <p:grpSp>
          <p:nvGrpSpPr>
            <p:cNvPr id="41040" name="Group 80"/>
            <p:cNvGrpSpPr>
              <a:grpSpLocks/>
            </p:cNvGrpSpPr>
            <p:nvPr/>
          </p:nvGrpSpPr>
          <p:grpSpPr bwMode="auto">
            <a:xfrm>
              <a:off x="2848" y="3104"/>
              <a:ext cx="613" cy="510"/>
              <a:chOff x="2752" y="836"/>
              <a:chExt cx="1126" cy="892"/>
            </a:xfrm>
          </p:grpSpPr>
          <p:grpSp>
            <p:nvGrpSpPr>
              <p:cNvPr id="41041" name="Group 81"/>
              <p:cNvGrpSpPr>
                <a:grpSpLocks/>
              </p:cNvGrpSpPr>
              <p:nvPr/>
            </p:nvGrpSpPr>
            <p:grpSpPr bwMode="auto">
              <a:xfrm>
                <a:off x="3067" y="836"/>
                <a:ext cx="811" cy="892"/>
                <a:chOff x="9425" y="7692"/>
                <a:chExt cx="1859" cy="2188"/>
              </a:xfrm>
            </p:grpSpPr>
            <p:sp>
              <p:nvSpPr>
                <p:cNvPr id="41042" name="Oval 82"/>
                <p:cNvSpPr>
                  <a:spLocks noChangeArrowheads="1"/>
                </p:cNvSpPr>
                <p:nvPr/>
              </p:nvSpPr>
              <p:spPr bwMode="auto">
                <a:xfrm>
                  <a:off x="9425" y="8252"/>
                  <a:ext cx="1386" cy="1335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3" name="Oval 83"/>
                <p:cNvSpPr>
                  <a:spLocks noChangeArrowheads="1"/>
                </p:cNvSpPr>
                <p:nvPr/>
              </p:nvSpPr>
              <p:spPr bwMode="auto">
                <a:xfrm>
                  <a:off x="9707" y="8510"/>
                  <a:ext cx="838" cy="864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4" name="Oval 84"/>
                <p:cNvSpPr>
                  <a:spLocks noChangeArrowheads="1"/>
                </p:cNvSpPr>
                <p:nvPr/>
              </p:nvSpPr>
              <p:spPr bwMode="auto">
                <a:xfrm>
                  <a:off x="10006" y="8743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5" name="Oval 85"/>
                <p:cNvSpPr>
                  <a:spLocks noChangeArrowheads="1"/>
                </p:cNvSpPr>
                <p:nvPr/>
              </p:nvSpPr>
              <p:spPr bwMode="auto">
                <a:xfrm>
                  <a:off x="10077" y="8933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6" name="Freeform 86"/>
                <p:cNvSpPr>
                  <a:spLocks/>
                </p:cNvSpPr>
                <p:nvPr/>
              </p:nvSpPr>
              <p:spPr bwMode="auto">
                <a:xfrm>
                  <a:off x="10172" y="8755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7" name="Freeform 87"/>
                <p:cNvSpPr>
                  <a:spLocks/>
                </p:cNvSpPr>
                <p:nvPr/>
              </p:nvSpPr>
              <p:spPr bwMode="auto">
                <a:xfrm>
                  <a:off x="9682" y="8578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8" name="Freeform 88"/>
                <p:cNvSpPr>
                  <a:spLocks/>
                </p:cNvSpPr>
                <p:nvPr/>
              </p:nvSpPr>
              <p:spPr bwMode="auto">
                <a:xfrm>
                  <a:off x="9692" y="8933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49" name="Freeform 89"/>
                <p:cNvSpPr>
                  <a:spLocks/>
                </p:cNvSpPr>
                <p:nvPr/>
              </p:nvSpPr>
              <p:spPr bwMode="auto">
                <a:xfrm>
                  <a:off x="9760" y="9211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0" name="Rectangle 90"/>
                <p:cNvSpPr>
                  <a:spLocks noChangeArrowheads="1"/>
                </p:cNvSpPr>
                <p:nvPr/>
              </p:nvSpPr>
              <p:spPr bwMode="auto">
                <a:xfrm>
                  <a:off x="9425" y="878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1" name="Rectangle 91"/>
                <p:cNvSpPr>
                  <a:spLocks noChangeArrowheads="1"/>
                </p:cNvSpPr>
                <p:nvPr/>
              </p:nvSpPr>
              <p:spPr bwMode="auto">
                <a:xfrm>
                  <a:off x="10514" y="8782"/>
                  <a:ext cx="297" cy="134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2" name="Rectangle 92"/>
                <p:cNvSpPr>
                  <a:spLocks noChangeArrowheads="1"/>
                </p:cNvSpPr>
                <p:nvPr/>
              </p:nvSpPr>
              <p:spPr bwMode="auto">
                <a:xfrm>
                  <a:off x="9425" y="9011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3" name="Rectangle 93"/>
                <p:cNvSpPr>
                  <a:spLocks noChangeArrowheads="1"/>
                </p:cNvSpPr>
                <p:nvPr/>
              </p:nvSpPr>
              <p:spPr bwMode="auto">
                <a:xfrm>
                  <a:off x="10514" y="9022"/>
                  <a:ext cx="297" cy="10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4" name="Rectangle 94"/>
                <p:cNvSpPr>
                  <a:spLocks noChangeArrowheads="1"/>
                </p:cNvSpPr>
                <p:nvPr/>
              </p:nvSpPr>
              <p:spPr bwMode="auto">
                <a:xfrm>
                  <a:off x="9425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5" name="Rectangle 95"/>
                <p:cNvSpPr>
                  <a:spLocks noChangeArrowheads="1"/>
                </p:cNvSpPr>
                <p:nvPr/>
              </p:nvSpPr>
              <p:spPr bwMode="auto">
                <a:xfrm>
                  <a:off x="10514" y="8862"/>
                  <a:ext cx="297" cy="168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6" name="Rectangle 96"/>
                <p:cNvSpPr>
                  <a:spLocks noChangeArrowheads="1"/>
                </p:cNvSpPr>
                <p:nvPr/>
              </p:nvSpPr>
              <p:spPr bwMode="auto">
                <a:xfrm>
                  <a:off x="9900" y="8131"/>
                  <a:ext cx="443" cy="71"/>
                </a:xfrm>
                <a:prstGeom prst="rect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7" name="Oval 97"/>
                <p:cNvSpPr>
                  <a:spLocks noChangeArrowheads="1"/>
                </p:cNvSpPr>
                <p:nvPr/>
              </p:nvSpPr>
              <p:spPr bwMode="auto">
                <a:xfrm>
                  <a:off x="10077" y="7692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8" name="Freeform 98"/>
                <p:cNvSpPr>
                  <a:spLocks/>
                </p:cNvSpPr>
                <p:nvPr/>
              </p:nvSpPr>
              <p:spPr bwMode="auto">
                <a:xfrm>
                  <a:off x="9835" y="7830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59" name="Freeform 99"/>
                <p:cNvSpPr>
                  <a:spLocks/>
                </p:cNvSpPr>
                <p:nvPr/>
              </p:nvSpPr>
              <p:spPr bwMode="auto">
                <a:xfrm>
                  <a:off x="9900" y="7853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60" name="Freeform 100"/>
                <p:cNvSpPr>
                  <a:spLocks/>
                </p:cNvSpPr>
                <p:nvPr/>
              </p:nvSpPr>
              <p:spPr bwMode="auto">
                <a:xfrm>
                  <a:off x="10065" y="7853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61" name="Freeform 101"/>
                <p:cNvSpPr>
                  <a:spLocks/>
                </p:cNvSpPr>
                <p:nvPr/>
              </p:nvSpPr>
              <p:spPr bwMode="auto">
                <a:xfrm>
                  <a:off x="10196" y="7853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62" name="WordArt 102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9722" y="8436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41063" name="Rectangle 103"/>
                <p:cNvSpPr>
                  <a:spLocks noChangeArrowheads="1"/>
                </p:cNvSpPr>
                <p:nvPr/>
              </p:nvSpPr>
              <p:spPr bwMode="auto">
                <a:xfrm>
                  <a:off x="10021" y="8252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64" name="Rectangle 104"/>
                <p:cNvSpPr>
                  <a:spLocks noChangeArrowheads="1"/>
                </p:cNvSpPr>
                <p:nvPr/>
              </p:nvSpPr>
              <p:spPr bwMode="auto">
                <a:xfrm>
                  <a:off x="10021" y="8439"/>
                  <a:ext cx="193" cy="71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1065" name="Rectangle 105"/>
                <p:cNvSpPr>
                  <a:spLocks noChangeArrowheads="1"/>
                </p:cNvSpPr>
                <p:nvPr/>
              </p:nvSpPr>
              <p:spPr bwMode="auto">
                <a:xfrm>
                  <a:off x="10026" y="8317"/>
                  <a:ext cx="193" cy="119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41066" name="Freeform 106"/>
              <p:cNvSpPr>
                <a:spLocks/>
              </p:cNvSpPr>
              <p:nvPr/>
            </p:nvSpPr>
            <p:spPr bwMode="auto">
              <a:xfrm>
                <a:off x="2752" y="1076"/>
                <a:ext cx="327" cy="193"/>
              </a:xfrm>
              <a:custGeom>
                <a:avLst/>
                <a:gdLst/>
                <a:ahLst/>
                <a:cxnLst>
                  <a:cxn ang="0">
                    <a:pos x="315" y="114"/>
                  </a:cxn>
                  <a:cxn ang="0">
                    <a:pos x="242" y="16"/>
                  </a:cxn>
                  <a:cxn ang="0">
                    <a:pos x="20" y="16"/>
                  </a:cxn>
                  <a:cxn ang="0">
                    <a:pos x="119" y="59"/>
                  </a:cxn>
                  <a:cxn ang="0">
                    <a:pos x="242" y="114"/>
                  </a:cxn>
                  <a:cxn ang="0">
                    <a:pos x="315" y="177"/>
                  </a:cxn>
                  <a:cxn ang="0">
                    <a:pos x="315" y="114"/>
                  </a:cxn>
                </a:cxnLst>
                <a:rect l="0" t="0" r="r" b="b"/>
                <a:pathLst>
                  <a:path w="327" h="181">
                    <a:moveTo>
                      <a:pt x="315" y="114"/>
                    </a:moveTo>
                    <a:cubicBezTo>
                      <a:pt x="303" y="87"/>
                      <a:pt x="291" y="32"/>
                      <a:pt x="242" y="16"/>
                    </a:cubicBezTo>
                    <a:cubicBezTo>
                      <a:pt x="193" y="0"/>
                      <a:pt x="40" y="9"/>
                      <a:pt x="20" y="16"/>
                    </a:cubicBezTo>
                    <a:cubicBezTo>
                      <a:pt x="0" y="23"/>
                      <a:pt x="82" y="43"/>
                      <a:pt x="119" y="59"/>
                    </a:cubicBezTo>
                    <a:cubicBezTo>
                      <a:pt x="156" y="75"/>
                      <a:pt x="209" y="94"/>
                      <a:pt x="242" y="114"/>
                    </a:cubicBezTo>
                    <a:cubicBezTo>
                      <a:pt x="275" y="134"/>
                      <a:pt x="303" y="181"/>
                      <a:pt x="315" y="177"/>
                    </a:cubicBezTo>
                    <a:cubicBezTo>
                      <a:pt x="327" y="173"/>
                      <a:pt x="327" y="141"/>
                      <a:pt x="315" y="11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67" name="Freeform 107"/>
              <p:cNvSpPr>
                <a:spLocks/>
              </p:cNvSpPr>
              <p:nvPr/>
            </p:nvSpPr>
            <p:spPr bwMode="auto">
              <a:xfrm>
                <a:off x="2831" y="1158"/>
                <a:ext cx="236" cy="195"/>
              </a:xfrm>
              <a:custGeom>
                <a:avLst/>
                <a:gdLst/>
                <a:ahLst/>
                <a:cxnLst>
                  <a:cxn ang="0">
                    <a:pos x="236" y="166"/>
                  </a:cxn>
                  <a:cxn ang="0">
                    <a:pos x="163" y="114"/>
                  </a:cxn>
                  <a:cxn ang="0">
                    <a:pos x="58" y="37"/>
                  </a:cxn>
                  <a:cxn ang="0">
                    <a:pos x="3" y="11"/>
                  </a:cxn>
                  <a:cxn ang="0">
                    <a:pos x="40" y="104"/>
                  </a:cxn>
                  <a:cxn ang="0">
                    <a:pos x="163" y="172"/>
                  </a:cxn>
                  <a:cxn ang="0">
                    <a:pos x="236" y="166"/>
                  </a:cxn>
                </a:cxnLst>
                <a:rect l="0" t="0" r="r" b="b"/>
                <a:pathLst>
                  <a:path w="236" h="183">
                    <a:moveTo>
                      <a:pt x="236" y="166"/>
                    </a:moveTo>
                    <a:cubicBezTo>
                      <a:pt x="236" y="156"/>
                      <a:pt x="193" y="135"/>
                      <a:pt x="163" y="114"/>
                    </a:cubicBezTo>
                    <a:cubicBezTo>
                      <a:pt x="133" y="93"/>
                      <a:pt x="85" y="54"/>
                      <a:pt x="58" y="37"/>
                    </a:cubicBezTo>
                    <a:cubicBezTo>
                      <a:pt x="31" y="20"/>
                      <a:pt x="6" y="0"/>
                      <a:pt x="3" y="11"/>
                    </a:cubicBezTo>
                    <a:cubicBezTo>
                      <a:pt x="0" y="22"/>
                      <a:pt x="13" y="77"/>
                      <a:pt x="40" y="104"/>
                    </a:cubicBezTo>
                    <a:cubicBezTo>
                      <a:pt x="67" y="131"/>
                      <a:pt x="130" y="161"/>
                      <a:pt x="163" y="172"/>
                    </a:cubicBezTo>
                    <a:cubicBezTo>
                      <a:pt x="196" y="183"/>
                      <a:pt x="236" y="176"/>
                      <a:pt x="236" y="166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41068" name="Freeform 108"/>
            <p:cNvSpPr>
              <a:spLocks/>
            </p:cNvSpPr>
            <p:nvPr/>
          </p:nvSpPr>
          <p:spPr bwMode="auto">
            <a:xfrm>
              <a:off x="4497" y="2863"/>
              <a:ext cx="239" cy="117"/>
            </a:xfrm>
            <a:custGeom>
              <a:avLst/>
              <a:gdLst/>
              <a:ahLst/>
              <a:cxnLst>
                <a:cxn ang="0">
                  <a:pos x="342" y="0"/>
                </a:cxn>
                <a:cxn ang="0">
                  <a:pos x="93" y="48"/>
                </a:cxn>
                <a:cxn ang="0">
                  <a:pos x="0" y="146"/>
                </a:cxn>
              </a:cxnLst>
              <a:rect l="0" t="0" r="r" b="b"/>
              <a:pathLst>
                <a:path w="342" h="146">
                  <a:moveTo>
                    <a:pt x="342" y="0"/>
                  </a:moveTo>
                  <a:cubicBezTo>
                    <a:pt x="246" y="12"/>
                    <a:pt x="150" y="24"/>
                    <a:pt x="93" y="48"/>
                  </a:cubicBezTo>
                  <a:cubicBezTo>
                    <a:pt x="36" y="72"/>
                    <a:pt x="18" y="109"/>
                    <a:pt x="0" y="146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41" name="240 Forma libre"/>
          <p:cNvSpPr/>
          <p:nvPr/>
        </p:nvSpPr>
        <p:spPr>
          <a:xfrm>
            <a:off x="150055" y="5643578"/>
            <a:ext cx="8993945" cy="987083"/>
          </a:xfrm>
          <a:custGeom>
            <a:avLst/>
            <a:gdLst>
              <a:gd name="connsiteX0" fmla="*/ 7034 w 8993945"/>
              <a:gd name="connsiteY0" fmla="*/ 0 h 987083"/>
              <a:gd name="connsiteX1" fmla="*/ 1540412 w 8993945"/>
              <a:gd name="connsiteY1" fmla="*/ 98474 h 987083"/>
              <a:gd name="connsiteX2" fmla="*/ 2848708 w 8993945"/>
              <a:gd name="connsiteY2" fmla="*/ 182880 h 987083"/>
              <a:gd name="connsiteX3" fmla="*/ 4171071 w 8993945"/>
              <a:gd name="connsiteY3" fmla="*/ 168812 h 987083"/>
              <a:gd name="connsiteX4" fmla="*/ 6098345 w 8993945"/>
              <a:gd name="connsiteY4" fmla="*/ 196948 h 987083"/>
              <a:gd name="connsiteX5" fmla="*/ 7054948 w 8993945"/>
              <a:gd name="connsiteY5" fmla="*/ 182880 h 987083"/>
              <a:gd name="connsiteX6" fmla="*/ 8236634 w 8993945"/>
              <a:gd name="connsiteY6" fmla="*/ 154745 h 987083"/>
              <a:gd name="connsiteX7" fmla="*/ 8771206 w 8993945"/>
              <a:gd name="connsiteY7" fmla="*/ 196948 h 987083"/>
              <a:gd name="connsiteX8" fmla="*/ 8700868 w 8993945"/>
              <a:gd name="connsiteY8" fmla="*/ 872197 h 987083"/>
              <a:gd name="connsiteX9" fmla="*/ 7012745 w 8993945"/>
              <a:gd name="connsiteY9" fmla="*/ 886265 h 987083"/>
              <a:gd name="connsiteX10" fmla="*/ 5043268 w 8993945"/>
              <a:gd name="connsiteY10" fmla="*/ 858129 h 987083"/>
              <a:gd name="connsiteX11" fmla="*/ 2679895 w 8993945"/>
              <a:gd name="connsiteY11" fmla="*/ 886265 h 987083"/>
              <a:gd name="connsiteX12" fmla="*/ 682283 w 8993945"/>
              <a:gd name="connsiteY12" fmla="*/ 858129 h 987083"/>
              <a:gd name="connsiteX13" fmla="*/ 302455 w 8993945"/>
              <a:gd name="connsiteY13" fmla="*/ 787791 h 987083"/>
              <a:gd name="connsiteX14" fmla="*/ 35169 w 8993945"/>
              <a:gd name="connsiteY14" fmla="*/ 745588 h 987083"/>
              <a:gd name="connsiteX15" fmla="*/ 91440 w 8993945"/>
              <a:gd name="connsiteY15" fmla="*/ 0 h 98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993945" h="987083">
                <a:moveTo>
                  <a:pt x="7034" y="0"/>
                </a:moveTo>
                <a:lnTo>
                  <a:pt x="1540412" y="98474"/>
                </a:lnTo>
                <a:cubicBezTo>
                  <a:pt x="2014024" y="128954"/>
                  <a:pt x="2410265" y="171157"/>
                  <a:pt x="2848708" y="182880"/>
                </a:cubicBezTo>
                <a:cubicBezTo>
                  <a:pt x="3287151" y="194603"/>
                  <a:pt x="3629465" y="166467"/>
                  <a:pt x="4171071" y="168812"/>
                </a:cubicBezTo>
                <a:cubicBezTo>
                  <a:pt x="4712677" y="171157"/>
                  <a:pt x="6098345" y="196948"/>
                  <a:pt x="6098345" y="196948"/>
                </a:cubicBezTo>
                <a:lnTo>
                  <a:pt x="7054948" y="182880"/>
                </a:lnTo>
                <a:cubicBezTo>
                  <a:pt x="7411329" y="175846"/>
                  <a:pt x="7950591" y="152400"/>
                  <a:pt x="8236634" y="154745"/>
                </a:cubicBezTo>
                <a:cubicBezTo>
                  <a:pt x="8522677" y="157090"/>
                  <a:pt x="8693834" y="77373"/>
                  <a:pt x="8771206" y="196948"/>
                </a:cubicBezTo>
                <a:cubicBezTo>
                  <a:pt x="8848578" y="316523"/>
                  <a:pt x="8993945" y="757311"/>
                  <a:pt x="8700868" y="872197"/>
                </a:cubicBezTo>
                <a:cubicBezTo>
                  <a:pt x="8407791" y="987083"/>
                  <a:pt x="7622345" y="888610"/>
                  <a:pt x="7012745" y="886265"/>
                </a:cubicBezTo>
                <a:cubicBezTo>
                  <a:pt x="6403145" y="883920"/>
                  <a:pt x="5765410" y="858129"/>
                  <a:pt x="5043268" y="858129"/>
                </a:cubicBezTo>
                <a:cubicBezTo>
                  <a:pt x="4321126" y="858129"/>
                  <a:pt x="3406726" y="886265"/>
                  <a:pt x="2679895" y="886265"/>
                </a:cubicBezTo>
                <a:cubicBezTo>
                  <a:pt x="1953064" y="886265"/>
                  <a:pt x="1078523" y="874541"/>
                  <a:pt x="682283" y="858129"/>
                </a:cubicBezTo>
                <a:cubicBezTo>
                  <a:pt x="286043" y="841717"/>
                  <a:pt x="410307" y="806548"/>
                  <a:pt x="302455" y="787791"/>
                </a:cubicBezTo>
                <a:cubicBezTo>
                  <a:pt x="194603" y="769034"/>
                  <a:pt x="70338" y="876887"/>
                  <a:pt x="35169" y="745588"/>
                </a:cubicBezTo>
                <a:cubicBezTo>
                  <a:pt x="0" y="614290"/>
                  <a:pt x="45720" y="307145"/>
                  <a:pt x="91440" y="0"/>
                </a:cubicBezTo>
              </a:path>
            </a:pathLst>
          </a:custGeom>
          <a:solidFill>
            <a:schemeClr val="tx1">
              <a:lumMod val="6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6" name="Group 141"/>
          <p:cNvGrpSpPr>
            <a:grpSpLocks/>
          </p:cNvGrpSpPr>
          <p:nvPr/>
        </p:nvGrpSpPr>
        <p:grpSpPr bwMode="auto">
          <a:xfrm>
            <a:off x="189078" y="577852"/>
            <a:ext cx="1340584" cy="1025212"/>
            <a:chOff x="2904" y="8552"/>
            <a:chExt cx="1493" cy="1547"/>
          </a:xfrm>
        </p:grpSpPr>
        <p:sp>
          <p:nvSpPr>
            <p:cNvPr id="67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8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9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0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1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3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89" name="88 Grupo"/>
          <p:cNvGrpSpPr/>
          <p:nvPr/>
        </p:nvGrpSpPr>
        <p:grpSpPr>
          <a:xfrm>
            <a:off x="7215206" y="4214818"/>
            <a:ext cx="1574804" cy="1571636"/>
            <a:chOff x="4135249" y="3886207"/>
            <a:chExt cx="1574804" cy="1571636"/>
          </a:xfrm>
        </p:grpSpPr>
        <p:grpSp>
          <p:nvGrpSpPr>
            <p:cNvPr id="40962" name="Group 2"/>
            <p:cNvGrpSpPr>
              <a:grpSpLocks/>
            </p:cNvGrpSpPr>
            <p:nvPr/>
          </p:nvGrpSpPr>
          <p:grpSpPr bwMode="auto">
            <a:xfrm>
              <a:off x="4135249" y="3886207"/>
              <a:ext cx="1574804" cy="1571636"/>
              <a:chOff x="2851" y="10563"/>
              <a:chExt cx="1693" cy="1833"/>
            </a:xfrm>
          </p:grpSpPr>
          <p:grpSp>
            <p:nvGrpSpPr>
              <p:cNvPr id="40963" name="Group 3"/>
              <p:cNvGrpSpPr>
                <a:grpSpLocks/>
              </p:cNvGrpSpPr>
              <p:nvPr/>
            </p:nvGrpSpPr>
            <p:grpSpPr bwMode="auto">
              <a:xfrm>
                <a:off x="2851" y="10563"/>
                <a:ext cx="1693" cy="1833"/>
                <a:chOff x="3171" y="10563"/>
                <a:chExt cx="1693" cy="1833"/>
              </a:xfrm>
            </p:grpSpPr>
            <p:grpSp>
              <p:nvGrpSpPr>
                <p:cNvPr id="40964" name="Group 4"/>
                <p:cNvGrpSpPr>
                  <a:grpSpLocks/>
                </p:cNvGrpSpPr>
                <p:nvPr/>
              </p:nvGrpSpPr>
              <p:grpSpPr bwMode="auto">
                <a:xfrm>
                  <a:off x="3171" y="10563"/>
                  <a:ext cx="1693" cy="1833"/>
                  <a:chOff x="1158" y="10295"/>
                  <a:chExt cx="1693" cy="1833"/>
                </a:xfrm>
              </p:grpSpPr>
              <p:sp>
                <p:nvSpPr>
                  <p:cNvPr id="40965" name="Freeform 5"/>
                  <p:cNvSpPr>
                    <a:spLocks/>
                  </p:cNvSpPr>
                  <p:nvPr/>
                </p:nvSpPr>
                <p:spPr bwMode="auto">
                  <a:xfrm>
                    <a:off x="1158" y="10536"/>
                    <a:ext cx="675" cy="965"/>
                  </a:xfrm>
                  <a:custGeom>
                    <a:avLst/>
                    <a:gdLst/>
                    <a:ahLst/>
                    <a:cxnLst>
                      <a:cxn ang="0">
                        <a:pos x="720" y="844"/>
                      </a:cxn>
                      <a:cxn ang="0">
                        <a:pos x="383" y="637"/>
                      </a:cxn>
                      <a:cxn ang="0">
                        <a:pos x="270" y="223"/>
                      </a:cxn>
                      <a:cxn ang="0">
                        <a:pos x="235" y="32"/>
                      </a:cxn>
                      <a:cxn ang="0">
                        <a:pos x="148" y="32"/>
                      </a:cxn>
                      <a:cxn ang="0">
                        <a:pos x="204" y="223"/>
                      </a:cxn>
                      <a:cxn ang="0">
                        <a:pos x="148" y="69"/>
                      </a:cxn>
                      <a:cxn ang="0">
                        <a:pos x="83" y="69"/>
                      </a:cxn>
                      <a:cxn ang="0">
                        <a:pos x="83" y="154"/>
                      </a:cxn>
                      <a:cxn ang="0">
                        <a:pos x="148" y="294"/>
                      </a:cxn>
                      <a:cxn ang="0">
                        <a:pos x="65" y="144"/>
                      </a:cxn>
                      <a:cxn ang="0">
                        <a:pos x="79" y="294"/>
                      </a:cxn>
                      <a:cxn ang="0">
                        <a:pos x="2" y="154"/>
                      </a:cxn>
                      <a:cxn ang="0">
                        <a:pos x="65" y="378"/>
                      </a:cxn>
                      <a:cxn ang="0">
                        <a:pos x="235" y="515"/>
                      </a:cxn>
                      <a:cxn ang="0">
                        <a:pos x="329" y="844"/>
                      </a:cxn>
                      <a:cxn ang="0">
                        <a:pos x="549" y="982"/>
                      </a:cxn>
                      <a:cxn ang="0">
                        <a:pos x="628" y="1055"/>
                      </a:cxn>
                      <a:cxn ang="0">
                        <a:pos x="799" y="895"/>
                      </a:cxn>
                    </a:cxnLst>
                    <a:rect l="0" t="0" r="r" b="b"/>
                    <a:pathLst>
                      <a:path w="799" h="1069">
                        <a:moveTo>
                          <a:pt x="720" y="844"/>
                        </a:moveTo>
                        <a:cubicBezTo>
                          <a:pt x="589" y="792"/>
                          <a:pt x="458" y="740"/>
                          <a:pt x="383" y="637"/>
                        </a:cubicBezTo>
                        <a:cubicBezTo>
                          <a:pt x="308" y="534"/>
                          <a:pt x="295" y="324"/>
                          <a:pt x="270" y="223"/>
                        </a:cubicBezTo>
                        <a:cubicBezTo>
                          <a:pt x="245" y="122"/>
                          <a:pt x="255" y="64"/>
                          <a:pt x="235" y="32"/>
                        </a:cubicBezTo>
                        <a:cubicBezTo>
                          <a:pt x="215" y="0"/>
                          <a:pt x="153" y="0"/>
                          <a:pt x="148" y="32"/>
                        </a:cubicBezTo>
                        <a:cubicBezTo>
                          <a:pt x="143" y="64"/>
                          <a:pt x="204" y="217"/>
                          <a:pt x="204" y="223"/>
                        </a:cubicBezTo>
                        <a:cubicBezTo>
                          <a:pt x="204" y="229"/>
                          <a:pt x="168" y="95"/>
                          <a:pt x="148" y="69"/>
                        </a:cubicBezTo>
                        <a:cubicBezTo>
                          <a:pt x="128" y="43"/>
                          <a:pt x="94" y="55"/>
                          <a:pt x="83" y="69"/>
                        </a:cubicBezTo>
                        <a:cubicBezTo>
                          <a:pt x="72" y="83"/>
                          <a:pt x="72" y="117"/>
                          <a:pt x="83" y="154"/>
                        </a:cubicBezTo>
                        <a:cubicBezTo>
                          <a:pt x="94" y="191"/>
                          <a:pt x="151" y="296"/>
                          <a:pt x="148" y="294"/>
                        </a:cubicBezTo>
                        <a:cubicBezTo>
                          <a:pt x="145" y="292"/>
                          <a:pt x="76" y="144"/>
                          <a:pt x="65" y="144"/>
                        </a:cubicBezTo>
                        <a:cubicBezTo>
                          <a:pt x="54" y="144"/>
                          <a:pt x="90" y="292"/>
                          <a:pt x="79" y="294"/>
                        </a:cubicBezTo>
                        <a:cubicBezTo>
                          <a:pt x="68" y="296"/>
                          <a:pt x="4" y="140"/>
                          <a:pt x="2" y="154"/>
                        </a:cubicBezTo>
                        <a:cubicBezTo>
                          <a:pt x="0" y="168"/>
                          <a:pt x="26" y="318"/>
                          <a:pt x="65" y="378"/>
                        </a:cubicBezTo>
                        <a:cubicBezTo>
                          <a:pt x="104" y="438"/>
                          <a:pt x="191" y="438"/>
                          <a:pt x="235" y="515"/>
                        </a:cubicBezTo>
                        <a:cubicBezTo>
                          <a:pt x="279" y="592"/>
                          <a:pt x="277" y="766"/>
                          <a:pt x="329" y="844"/>
                        </a:cubicBezTo>
                        <a:cubicBezTo>
                          <a:pt x="381" y="922"/>
                          <a:pt x="499" y="947"/>
                          <a:pt x="549" y="982"/>
                        </a:cubicBezTo>
                        <a:cubicBezTo>
                          <a:pt x="599" y="1017"/>
                          <a:pt x="586" y="1069"/>
                          <a:pt x="628" y="1055"/>
                        </a:cubicBezTo>
                        <a:cubicBezTo>
                          <a:pt x="670" y="1041"/>
                          <a:pt x="734" y="968"/>
                          <a:pt x="799" y="895"/>
                        </a:cubicBezTo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66" name="Freeform 6"/>
                  <p:cNvSpPr>
                    <a:spLocks/>
                  </p:cNvSpPr>
                  <p:nvPr/>
                </p:nvSpPr>
                <p:spPr bwMode="auto">
                  <a:xfrm>
                    <a:off x="2174" y="10655"/>
                    <a:ext cx="677" cy="832"/>
                  </a:xfrm>
                  <a:custGeom>
                    <a:avLst/>
                    <a:gdLst/>
                    <a:ahLst/>
                    <a:cxnLst>
                      <a:cxn ang="0">
                        <a:pos x="55" y="1085"/>
                      </a:cxn>
                      <a:cxn ang="0">
                        <a:pos x="360" y="1005"/>
                      </a:cxn>
                      <a:cxn ang="0">
                        <a:pos x="600" y="591"/>
                      </a:cxn>
                      <a:cxn ang="0">
                        <a:pos x="499" y="378"/>
                      </a:cxn>
                      <a:cxn ang="0">
                        <a:pos x="499" y="229"/>
                      </a:cxn>
                      <a:cxn ang="0">
                        <a:pos x="600" y="201"/>
                      </a:cxn>
                      <a:cxn ang="0">
                        <a:pos x="600" y="310"/>
                      </a:cxn>
                      <a:cxn ang="0">
                        <a:pos x="600" y="104"/>
                      </a:cxn>
                      <a:cxn ang="0">
                        <a:pos x="677" y="104"/>
                      </a:cxn>
                      <a:cxn ang="0">
                        <a:pos x="677" y="310"/>
                      </a:cxn>
                      <a:cxn ang="0">
                        <a:pos x="677" y="104"/>
                      </a:cxn>
                      <a:cxn ang="0">
                        <a:pos x="799" y="34"/>
                      </a:cxn>
                      <a:cxn ang="0">
                        <a:pos x="799" y="310"/>
                      </a:cxn>
                      <a:cxn ang="0">
                        <a:pos x="799" y="104"/>
                      </a:cxn>
                      <a:cxn ang="0">
                        <a:pos x="888" y="104"/>
                      </a:cxn>
                      <a:cxn ang="0">
                        <a:pos x="888" y="310"/>
                      </a:cxn>
                      <a:cxn ang="0">
                        <a:pos x="888" y="387"/>
                      </a:cxn>
                      <a:cxn ang="0">
                        <a:pos x="888" y="173"/>
                      </a:cxn>
                      <a:cxn ang="0">
                        <a:pos x="888" y="257"/>
                      </a:cxn>
                      <a:cxn ang="0">
                        <a:pos x="888" y="601"/>
                      </a:cxn>
                      <a:cxn ang="0">
                        <a:pos x="600" y="1085"/>
                      </a:cxn>
                      <a:cxn ang="0">
                        <a:pos x="262" y="1351"/>
                      </a:cxn>
                      <a:cxn ang="0">
                        <a:pos x="35" y="1351"/>
                      </a:cxn>
                      <a:cxn ang="0">
                        <a:pos x="55" y="1085"/>
                      </a:cxn>
                    </a:cxnLst>
                    <a:rect l="0" t="0" r="r" b="b"/>
                    <a:pathLst>
                      <a:path w="936" h="1395">
                        <a:moveTo>
                          <a:pt x="55" y="1085"/>
                        </a:moveTo>
                        <a:cubicBezTo>
                          <a:pt x="109" y="1027"/>
                          <a:pt x="269" y="1087"/>
                          <a:pt x="360" y="1005"/>
                        </a:cubicBezTo>
                        <a:cubicBezTo>
                          <a:pt x="451" y="923"/>
                          <a:pt x="577" y="695"/>
                          <a:pt x="600" y="591"/>
                        </a:cubicBezTo>
                        <a:cubicBezTo>
                          <a:pt x="623" y="487"/>
                          <a:pt x="516" y="438"/>
                          <a:pt x="499" y="378"/>
                        </a:cubicBezTo>
                        <a:cubicBezTo>
                          <a:pt x="482" y="318"/>
                          <a:pt x="482" y="259"/>
                          <a:pt x="499" y="229"/>
                        </a:cubicBezTo>
                        <a:cubicBezTo>
                          <a:pt x="516" y="199"/>
                          <a:pt x="583" y="187"/>
                          <a:pt x="600" y="201"/>
                        </a:cubicBezTo>
                        <a:cubicBezTo>
                          <a:pt x="617" y="215"/>
                          <a:pt x="600" y="326"/>
                          <a:pt x="600" y="310"/>
                        </a:cubicBezTo>
                        <a:cubicBezTo>
                          <a:pt x="600" y="294"/>
                          <a:pt x="587" y="138"/>
                          <a:pt x="600" y="104"/>
                        </a:cubicBezTo>
                        <a:cubicBezTo>
                          <a:pt x="613" y="70"/>
                          <a:pt x="664" y="70"/>
                          <a:pt x="677" y="104"/>
                        </a:cubicBezTo>
                        <a:cubicBezTo>
                          <a:pt x="690" y="138"/>
                          <a:pt x="677" y="310"/>
                          <a:pt x="677" y="310"/>
                        </a:cubicBezTo>
                        <a:cubicBezTo>
                          <a:pt x="677" y="310"/>
                          <a:pt x="657" y="150"/>
                          <a:pt x="677" y="104"/>
                        </a:cubicBezTo>
                        <a:cubicBezTo>
                          <a:pt x="697" y="58"/>
                          <a:pt x="779" y="0"/>
                          <a:pt x="799" y="34"/>
                        </a:cubicBezTo>
                        <a:cubicBezTo>
                          <a:pt x="819" y="68"/>
                          <a:pt x="799" y="298"/>
                          <a:pt x="799" y="310"/>
                        </a:cubicBezTo>
                        <a:cubicBezTo>
                          <a:pt x="799" y="322"/>
                          <a:pt x="784" y="138"/>
                          <a:pt x="799" y="104"/>
                        </a:cubicBezTo>
                        <a:cubicBezTo>
                          <a:pt x="814" y="70"/>
                          <a:pt x="873" y="70"/>
                          <a:pt x="888" y="104"/>
                        </a:cubicBezTo>
                        <a:cubicBezTo>
                          <a:pt x="903" y="138"/>
                          <a:pt x="888" y="263"/>
                          <a:pt x="888" y="310"/>
                        </a:cubicBezTo>
                        <a:cubicBezTo>
                          <a:pt x="888" y="357"/>
                          <a:pt x="888" y="410"/>
                          <a:pt x="888" y="387"/>
                        </a:cubicBezTo>
                        <a:cubicBezTo>
                          <a:pt x="888" y="364"/>
                          <a:pt x="888" y="195"/>
                          <a:pt x="888" y="173"/>
                        </a:cubicBezTo>
                        <a:cubicBezTo>
                          <a:pt x="888" y="151"/>
                          <a:pt x="888" y="186"/>
                          <a:pt x="888" y="257"/>
                        </a:cubicBezTo>
                        <a:cubicBezTo>
                          <a:pt x="888" y="328"/>
                          <a:pt x="936" y="463"/>
                          <a:pt x="888" y="601"/>
                        </a:cubicBezTo>
                        <a:cubicBezTo>
                          <a:pt x="840" y="739"/>
                          <a:pt x="704" y="960"/>
                          <a:pt x="600" y="1085"/>
                        </a:cubicBezTo>
                        <a:cubicBezTo>
                          <a:pt x="496" y="1210"/>
                          <a:pt x="356" y="1307"/>
                          <a:pt x="262" y="1351"/>
                        </a:cubicBezTo>
                        <a:cubicBezTo>
                          <a:pt x="168" y="1395"/>
                          <a:pt x="70" y="1395"/>
                          <a:pt x="35" y="1351"/>
                        </a:cubicBezTo>
                        <a:cubicBezTo>
                          <a:pt x="0" y="1307"/>
                          <a:pt x="1" y="1143"/>
                          <a:pt x="55" y="1085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67" name="Freeform 7"/>
                  <p:cNvSpPr>
                    <a:spLocks/>
                  </p:cNvSpPr>
                  <p:nvPr/>
                </p:nvSpPr>
                <p:spPr bwMode="auto">
                  <a:xfrm>
                    <a:off x="1625" y="11196"/>
                    <a:ext cx="814" cy="932"/>
                  </a:xfrm>
                  <a:custGeom>
                    <a:avLst/>
                    <a:gdLst/>
                    <a:ahLst/>
                    <a:cxnLst>
                      <a:cxn ang="0">
                        <a:pos x="346" y="179"/>
                      </a:cxn>
                      <a:cxn ang="0">
                        <a:pos x="839" y="290"/>
                      </a:cxn>
                      <a:cxn ang="0">
                        <a:pos x="1350" y="253"/>
                      </a:cxn>
                      <a:cxn ang="0">
                        <a:pos x="1805" y="141"/>
                      </a:cxn>
                      <a:cxn ang="0">
                        <a:pos x="2037" y="1098"/>
                      </a:cxn>
                      <a:cxn ang="0">
                        <a:pos x="2093" y="1665"/>
                      </a:cxn>
                      <a:cxn ang="0">
                        <a:pos x="2130" y="2027"/>
                      </a:cxn>
                      <a:cxn ang="0">
                        <a:pos x="1517" y="2074"/>
                      </a:cxn>
                      <a:cxn ang="0">
                        <a:pos x="699" y="2083"/>
                      </a:cxn>
                      <a:cxn ang="0">
                        <a:pos x="263" y="2083"/>
                      </a:cxn>
                      <a:cxn ang="0">
                        <a:pos x="40" y="2074"/>
                      </a:cxn>
                      <a:cxn ang="0">
                        <a:pos x="21" y="1572"/>
                      </a:cxn>
                      <a:cxn ang="0">
                        <a:pos x="95" y="1070"/>
                      </a:cxn>
                      <a:cxn ang="0">
                        <a:pos x="188" y="587"/>
                      </a:cxn>
                      <a:cxn ang="0">
                        <a:pos x="346" y="179"/>
                      </a:cxn>
                    </a:cxnLst>
                    <a:rect l="0" t="0" r="r" b="b"/>
                    <a:pathLst>
                      <a:path w="2226" h="2159">
                        <a:moveTo>
                          <a:pt x="346" y="179"/>
                        </a:moveTo>
                        <a:cubicBezTo>
                          <a:pt x="454" y="130"/>
                          <a:pt x="672" y="278"/>
                          <a:pt x="839" y="290"/>
                        </a:cubicBezTo>
                        <a:cubicBezTo>
                          <a:pt x="1006" y="302"/>
                          <a:pt x="1189" y="278"/>
                          <a:pt x="1350" y="253"/>
                        </a:cubicBezTo>
                        <a:cubicBezTo>
                          <a:pt x="1511" y="228"/>
                          <a:pt x="1691" y="0"/>
                          <a:pt x="1805" y="141"/>
                        </a:cubicBezTo>
                        <a:cubicBezTo>
                          <a:pt x="1919" y="282"/>
                          <a:pt x="1989" y="844"/>
                          <a:pt x="2037" y="1098"/>
                        </a:cubicBezTo>
                        <a:cubicBezTo>
                          <a:pt x="2085" y="1352"/>
                          <a:pt x="2078" y="1510"/>
                          <a:pt x="2093" y="1665"/>
                        </a:cubicBezTo>
                        <a:cubicBezTo>
                          <a:pt x="2108" y="1820"/>
                          <a:pt x="2226" y="1959"/>
                          <a:pt x="2130" y="2027"/>
                        </a:cubicBezTo>
                        <a:cubicBezTo>
                          <a:pt x="2034" y="2095"/>
                          <a:pt x="1755" y="2065"/>
                          <a:pt x="1517" y="2074"/>
                        </a:cubicBezTo>
                        <a:cubicBezTo>
                          <a:pt x="1279" y="2083"/>
                          <a:pt x="908" y="2082"/>
                          <a:pt x="699" y="2083"/>
                        </a:cubicBezTo>
                        <a:cubicBezTo>
                          <a:pt x="490" y="2084"/>
                          <a:pt x="373" y="2084"/>
                          <a:pt x="263" y="2083"/>
                        </a:cubicBezTo>
                        <a:cubicBezTo>
                          <a:pt x="153" y="2082"/>
                          <a:pt x="80" y="2159"/>
                          <a:pt x="40" y="2074"/>
                        </a:cubicBezTo>
                        <a:cubicBezTo>
                          <a:pt x="0" y="1989"/>
                          <a:pt x="12" y="1739"/>
                          <a:pt x="21" y="1572"/>
                        </a:cubicBezTo>
                        <a:cubicBezTo>
                          <a:pt x="30" y="1405"/>
                          <a:pt x="67" y="1234"/>
                          <a:pt x="95" y="1070"/>
                        </a:cubicBezTo>
                        <a:cubicBezTo>
                          <a:pt x="123" y="906"/>
                          <a:pt x="154" y="734"/>
                          <a:pt x="188" y="587"/>
                        </a:cubicBezTo>
                        <a:cubicBezTo>
                          <a:pt x="222" y="440"/>
                          <a:pt x="238" y="228"/>
                          <a:pt x="346" y="179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68" name="Freeform 8"/>
                  <p:cNvSpPr>
                    <a:spLocks/>
                  </p:cNvSpPr>
                  <p:nvPr/>
                </p:nvSpPr>
                <p:spPr bwMode="auto">
                  <a:xfrm>
                    <a:off x="1583" y="10501"/>
                    <a:ext cx="946" cy="826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F6974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69" name="Freeform 9"/>
                  <p:cNvSpPr>
                    <a:spLocks/>
                  </p:cNvSpPr>
                  <p:nvPr/>
                </p:nvSpPr>
                <p:spPr bwMode="auto">
                  <a:xfrm>
                    <a:off x="1485" y="10295"/>
                    <a:ext cx="1117" cy="843"/>
                  </a:xfrm>
                  <a:custGeom>
                    <a:avLst/>
                    <a:gdLst/>
                    <a:ahLst/>
                    <a:cxnLst>
                      <a:cxn ang="0">
                        <a:pos x="182" y="1899"/>
                      </a:cxn>
                      <a:cxn ang="0">
                        <a:pos x="43" y="1563"/>
                      </a:cxn>
                      <a:cxn ang="0">
                        <a:pos x="43" y="903"/>
                      </a:cxn>
                      <a:cxn ang="0">
                        <a:pos x="303" y="272"/>
                      </a:cxn>
                      <a:cxn ang="0">
                        <a:pos x="1176" y="39"/>
                      </a:cxn>
                      <a:cxn ang="0">
                        <a:pos x="1724" y="39"/>
                      </a:cxn>
                      <a:cxn ang="0">
                        <a:pos x="2338" y="141"/>
                      </a:cxn>
                      <a:cxn ang="0">
                        <a:pos x="2778" y="374"/>
                      </a:cxn>
                      <a:cxn ang="0">
                        <a:pos x="3111" y="1033"/>
                      </a:cxn>
                      <a:cxn ang="0">
                        <a:pos x="3224" y="1275"/>
                      </a:cxn>
                      <a:cxn ang="0">
                        <a:pos x="3111" y="1730"/>
                      </a:cxn>
                      <a:cxn ang="0">
                        <a:pos x="3014" y="1899"/>
                      </a:cxn>
                      <a:cxn ang="0">
                        <a:pos x="2830" y="1899"/>
                      </a:cxn>
                      <a:cxn ang="0">
                        <a:pos x="3014" y="1572"/>
                      </a:cxn>
                      <a:cxn ang="0">
                        <a:pos x="2938" y="1275"/>
                      </a:cxn>
                      <a:cxn ang="0">
                        <a:pos x="2892" y="1219"/>
                      </a:cxn>
                      <a:cxn ang="0">
                        <a:pos x="2778" y="1033"/>
                      </a:cxn>
                      <a:cxn ang="0">
                        <a:pos x="2393" y="848"/>
                      </a:cxn>
                      <a:cxn ang="0">
                        <a:pos x="2022" y="569"/>
                      </a:cxn>
                      <a:cxn ang="0">
                        <a:pos x="1836" y="560"/>
                      </a:cxn>
                      <a:cxn ang="0">
                        <a:pos x="2551" y="1182"/>
                      </a:cxn>
                      <a:cxn ang="0">
                        <a:pos x="2365" y="1108"/>
                      </a:cxn>
                      <a:cxn ang="0">
                        <a:pos x="1789" y="792"/>
                      </a:cxn>
                      <a:cxn ang="0">
                        <a:pos x="1316" y="578"/>
                      </a:cxn>
                      <a:cxn ang="0">
                        <a:pos x="1028" y="477"/>
                      </a:cxn>
                      <a:cxn ang="0">
                        <a:pos x="1501" y="931"/>
                      </a:cxn>
                      <a:cxn ang="0">
                        <a:pos x="1715" y="1191"/>
                      </a:cxn>
                      <a:cxn ang="0">
                        <a:pos x="1641" y="1275"/>
                      </a:cxn>
                      <a:cxn ang="0">
                        <a:pos x="1056" y="931"/>
                      </a:cxn>
                      <a:cxn ang="0">
                        <a:pos x="814" y="690"/>
                      </a:cxn>
                      <a:cxn ang="0">
                        <a:pos x="740" y="662"/>
                      </a:cxn>
                      <a:cxn ang="0">
                        <a:pos x="879" y="1005"/>
                      </a:cxn>
                      <a:cxn ang="0">
                        <a:pos x="925" y="1163"/>
                      </a:cxn>
                      <a:cxn ang="0">
                        <a:pos x="619" y="1136"/>
                      </a:cxn>
                      <a:cxn ang="0">
                        <a:pos x="535" y="968"/>
                      </a:cxn>
                      <a:cxn ang="0">
                        <a:pos x="591" y="477"/>
                      </a:cxn>
                      <a:cxn ang="0">
                        <a:pos x="465" y="838"/>
                      </a:cxn>
                      <a:cxn ang="0">
                        <a:pos x="352" y="1173"/>
                      </a:cxn>
                      <a:cxn ang="0">
                        <a:pos x="352" y="1354"/>
                      </a:cxn>
                      <a:cxn ang="0">
                        <a:pos x="284" y="1354"/>
                      </a:cxn>
                      <a:cxn ang="0">
                        <a:pos x="182" y="1414"/>
                      </a:cxn>
                      <a:cxn ang="0">
                        <a:pos x="133" y="1516"/>
                      </a:cxn>
                      <a:cxn ang="0">
                        <a:pos x="133" y="1693"/>
                      </a:cxn>
                      <a:cxn ang="0">
                        <a:pos x="133" y="1842"/>
                      </a:cxn>
                    </a:cxnLst>
                    <a:rect l="0" t="0" r="r" b="b"/>
                    <a:pathLst>
                      <a:path w="3224" h="1953">
                        <a:moveTo>
                          <a:pt x="182" y="1899"/>
                        </a:moveTo>
                        <a:cubicBezTo>
                          <a:pt x="124" y="1814"/>
                          <a:pt x="66" y="1729"/>
                          <a:pt x="43" y="1563"/>
                        </a:cubicBezTo>
                        <a:cubicBezTo>
                          <a:pt x="20" y="1397"/>
                          <a:pt x="0" y="1118"/>
                          <a:pt x="43" y="903"/>
                        </a:cubicBezTo>
                        <a:cubicBezTo>
                          <a:pt x="86" y="688"/>
                          <a:pt x="114" y="416"/>
                          <a:pt x="303" y="272"/>
                        </a:cubicBezTo>
                        <a:cubicBezTo>
                          <a:pt x="492" y="128"/>
                          <a:pt x="939" y="78"/>
                          <a:pt x="1176" y="39"/>
                        </a:cubicBezTo>
                        <a:cubicBezTo>
                          <a:pt x="1413" y="0"/>
                          <a:pt x="1530" y="22"/>
                          <a:pt x="1724" y="39"/>
                        </a:cubicBezTo>
                        <a:cubicBezTo>
                          <a:pt x="1918" y="56"/>
                          <a:pt x="2162" y="85"/>
                          <a:pt x="2338" y="141"/>
                        </a:cubicBezTo>
                        <a:cubicBezTo>
                          <a:pt x="2514" y="197"/>
                          <a:pt x="2649" y="225"/>
                          <a:pt x="2778" y="374"/>
                        </a:cubicBezTo>
                        <a:cubicBezTo>
                          <a:pt x="2907" y="523"/>
                          <a:pt x="3037" y="883"/>
                          <a:pt x="3111" y="1033"/>
                        </a:cubicBezTo>
                        <a:cubicBezTo>
                          <a:pt x="3185" y="1183"/>
                          <a:pt x="3224" y="1159"/>
                          <a:pt x="3224" y="1275"/>
                        </a:cubicBezTo>
                        <a:cubicBezTo>
                          <a:pt x="3224" y="1391"/>
                          <a:pt x="3146" y="1626"/>
                          <a:pt x="3111" y="1730"/>
                        </a:cubicBezTo>
                        <a:cubicBezTo>
                          <a:pt x="3076" y="1834"/>
                          <a:pt x="3061" y="1871"/>
                          <a:pt x="3014" y="1899"/>
                        </a:cubicBezTo>
                        <a:cubicBezTo>
                          <a:pt x="2967" y="1927"/>
                          <a:pt x="2830" y="1953"/>
                          <a:pt x="2830" y="1899"/>
                        </a:cubicBezTo>
                        <a:cubicBezTo>
                          <a:pt x="2830" y="1845"/>
                          <a:pt x="2996" y="1676"/>
                          <a:pt x="3014" y="1572"/>
                        </a:cubicBezTo>
                        <a:cubicBezTo>
                          <a:pt x="3032" y="1468"/>
                          <a:pt x="2958" y="1334"/>
                          <a:pt x="2938" y="1275"/>
                        </a:cubicBezTo>
                        <a:cubicBezTo>
                          <a:pt x="2918" y="1216"/>
                          <a:pt x="2919" y="1259"/>
                          <a:pt x="2892" y="1219"/>
                        </a:cubicBezTo>
                        <a:cubicBezTo>
                          <a:pt x="2865" y="1179"/>
                          <a:pt x="2861" y="1095"/>
                          <a:pt x="2778" y="1033"/>
                        </a:cubicBezTo>
                        <a:cubicBezTo>
                          <a:pt x="2695" y="971"/>
                          <a:pt x="2519" y="925"/>
                          <a:pt x="2393" y="848"/>
                        </a:cubicBezTo>
                        <a:cubicBezTo>
                          <a:pt x="2267" y="771"/>
                          <a:pt x="2115" y="617"/>
                          <a:pt x="2022" y="569"/>
                        </a:cubicBezTo>
                        <a:cubicBezTo>
                          <a:pt x="1929" y="521"/>
                          <a:pt x="1748" y="458"/>
                          <a:pt x="1836" y="560"/>
                        </a:cubicBezTo>
                        <a:cubicBezTo>
                          <a:pt x="1924" y="662"/>
                          <a:pt x="2463" y="1091"/>
                          <a:pt x="2551" y="1182"/>
                        </a:cubicBezTo>
                        <a:cubicBezTo>
                          <a:pt x="2639" y="1273"/>
                          <a:pt x="2492" y="1173"/>
                          <a:pt x="2365" y="1108"/>
                        </a:cubicBezTo>
                        <a:cubicBezTo>
                          <a:pt x="2238" y="1043"/>
                          <a:pt x="1964" y="880"/>
                          <a:pt x="1789" y="792"/>
                        </a:cubicBezTo>
                        <a:cubicBezTo>
                          <a:pt x="1614" y="704"/>
                          <a:pt x="1443" y="630"/>
                          <a:pt x="1316" y="578"/>
                        </a:cubicBezTo>
                        <a:cubicBezTo>
                          <a:pt x="1189" y="526"/>
                          <a:pt x="997" y="418"/>
                          <a:pt x="1028" y="477"/>
                        </a:cubicBezTo>
                        <a:cubicBezTo>
                          <a:pt x="1059" y="536"/>
                          <a:pt x="1387" y="812"/>
                          <a:pt x="1501" y="931"/>
                        </a:cubicBezTo>
                        <a:cubicBezTo>
                          <a:pt x="1615" y="1050"/>
                          <a:pt x="1692" y="1134"/>
                          <a:pt x="1715" y="1191"/>
                        </a:cubicBezTo>
                        <a:cubicBezTo>
                          <a:pt x="1738" y="1248"/>
                          <a:pt x="1751" y="1318"/>
                          <a:pt x="1641" y="1275"/>
                        </a:cubicBezTo>
                        <a:cubicBezTo>
                          <a:pt x="1531" y="1232"/>
                          <a:pt x="1194" y="1028"/>
                          <a:pt x="1056" y="931"/>
                        </a:cubicBezTo>
                        <a:cubicBezTo>
                          <a:pt x="918" y="834"/>
                          <a:pt x="867" y="735"/>
                          <a:pt x="814" y="690"/>
                        </a:cubicBezTo>
                        <a:cubicBezTo>
                          <a:pt x="761" y="645"/>
                          <a:pt x="729" y="610"/>
                          <a:pt x="740" y="662"/>
                        </a:cubicBezTo>
                        <a:cubicBezTo>
                          <a:pt x="751" y="714"/>
                          <a:pt x="848" y="922"/>
                          <a:pt x="879" y="1005"/>
                        </a:cubicBezTo>
                        <a:cubicBezTo>
                          <a:pt x="910" y="1088"/>
                          <a:pt x="968" y="1141"/>
                          <a:pt x="925" y="1163"/>
                        </a:cubicBezTo>
                        <a:cubicBezTo>
                          <a:pt x="882" y="1185"/>
                          <a:pt x="684" y="1168"/>
                          <a:pt x="619" y="1136"/>
                        </a:cubicBezTo>
                        <a:cubicBezTo>
                          <a:pt x="554" y="1104"/>
                          <a:pt x="540" y="1078"/>
                          <a:pt x="535" y="968"/>
                        </a:cubicBezTo>
                        <a:cubicBezTo>
                          <a:pt x="530" y="858"/>
                          <a:pt x="603" y="498"/>
                          <a:pt x="591" y="477"/>
                        </a:cubicBezTo>
                        <a:cubicBezTo>
                          <a:pt x="579" y="456"/>
                          <a:pt x="505" y="722"/>
                          <a:pt x="465" y="838"/>
                        </a:cubicBezTo>
                        <a:cubicBezTo>
                          <a:pt x="425" y="954"/>
                          <a:pt x="371" y="1087"/>
                          <a:pt x="352" y="1173"/>
                        </a:cubicBezTo>
                        <a:cubicBezTo>
                          <a:pt x="333" y="1259"/>
                          <a:pt x="363" y="1324"/>
                          <a:pt x="352" y="1354"/>
                        </a:cubicBezTo>
                        <a:cubicBezTo>
                          <a:pt x="341" y="1384"/>
                          <a:pt x="312" y="1344"/>
                          <a:pt x="284" y="1354"/>
                        </a:cubicBezTo>
                        <a:cubicBezTo>
                          <a:pt x="256" y="1364"/>
                          <a:pt x="207" y="1387"/>
                          <a:pt x="182" y="1414"/>
                        </a:cubicBezTo>
                        <a:cubicBezTo>
                          <a:pt x="157" y="1441"/>
                          <a:pt x="141" y="1470"/>
                          <a:pt x="133" y="1516"/>
                        </a:cubicBezTo>
                        <a:cubicBezTo>
                          <a:pt x="125" y="1562"/>
                          <a:pt x="133" y="1639"/>
                          <a:pt x="133" y="1693"/>
                        </a:cubicBezTo>
                        <a:cubicBezTo>
                          <a:pt x="133" y="1747"/>
                          <a:pt x="133" y="1794"/>
                          <a:pt x="133" y="1842"/>
                        </a:cubicBezTo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70" name="Oval 10"/>
                  <p:cNvSpPr>
                    <a:spLocks noChangeArrowheads="1"/>
                  </p:cNvSpPr>
                  <p:nvPr/>
                </p:nvSpPr>
                <p:spPr bwMode="auto">
                  <a:xfrm>
                    <a:off x="1820" y="10845"/>
                    <a:ext cx="102" cy="184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71" name="Oval 11"/>
                  <p:cNvSpPr>
                    <a:spLocks noChangeArrowheads="1"/>
                  </p:cNvSpPr>
                  <p:nvPr/>
                </p:nvSpPr>
                <p:spPr bwMode="auto">
                  <a:xfrm>
                    <a:off x="2164" y="10845"/>
                    <a:ext cx="102" cy="184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72" name="Freeform 12"/>
                  <p:cNvSpPr>
                    <a:spLocks/>
                  </p:cNvSpPr>
                  <p:nvPr/>
                </p:nvSpPr>
                <p:spPr bwMode="auto">
                  <a:xfrm>
                    <a:off x="1963" y="11029"/>
                    <a:ext cx="119" cy="79"/>
                  </a:xfrm>
                  <a:custGeom>
                    <a:avLst/>
                    <a:gdLst/>
                    <a:ahLst/>
                    <a:cxnLst>
                      <a:cxn ang="0">
                        <a:pos x="20" y="149"/>
                      </a:cxn>
                      <a:cxn ang="0">
                        <a:pos x="177" y="0"/>
                      </a:cxn>
                      <a:cxn ang="0">
                        <a:pos x="298" y="149"/>
                      </a:cxn>
                      <a:cxn ang="0">
                        <a:pos x="20" y="149"/>
                      </a:cxn>
                    </a:cxnLst>
                    <a:rect l="0" t="0" r="r" b="b"/>
                    <a:pathLst>
                      <a:path w="327" h="182">
                        <a:moveTo>
                          <a:pt x="20" y="149"/>
                        </a:moveTo>
                        <a:cubicBezTo>
                          <a:pt x="0" y="124"/>
                          <a:pt x="131" y="0"/>
                          <a:pt x="177" y="0"/>
                        </a:cubicBezTo>
                        <a:cubicBezTo>
                          <a:pt x="223" y="0"/>
                          <a:pt x="327" y="116"/>
                          <a:pt x="298" y="149"/>
                        </a:cubicBezTo>
                        <a:cubicBezTo>
                          <a:pt x="269" y="182"/>
                          <a:pt x="40" y="174"/>
                          <a:pt x="20" y="149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40973" name="Freeform 13"/>
                  <p:cNvSpPr>
                    <a:spLocks/>
                  </p:cNvSpPr>
                  <p:nvPr/>
                </p:nvSpPr>
                <p:spPr bwMode="auto">
                  <a:xfrm>
                    <a:off x="1735" y="11140"/>
                    <a:ext cx="541" cy="65"/>
                  </a:xfrm>
                  <a:custGeom>
                    <a:avLst/>
                    <a:gdLst/>
                    <a:ahLst/>
                    <a:cxnLst>
                      <a:cxn ang="0">
                        <a:pos x="531" y="56"/>
                      </a:cxn>
                      <a:cxn ang="0">
                        <a:pos x="306" y="0"/>
                      </a:cxn>
                      <a:cxn ang="0">
                        <a:pos x="35" y="56"/>
                      </a:cxn>
                      <a:cxn ang="0">
                        <a:pos x="98" y="56"/>
                      </a:cxn>
                      <a:cxn ang="0">
                        <a:pos x="246" y="56"/>
                      </a:cxn>
                      <a:cxn ang="0">
                        <a:pos x="368" y="56"/>
                      </a:cxn>
                      <a:cxn ang="0">
                        <a:pos x="531" y="56"/>
                      </a:cxn>
                    </a:cxnLst>
                    <a:rect l="0" t="0" r="r" b="b"/>
                    <a:pathLst>
                      <a:path w="541" h="65">
                        <a:moveTo>
                          <a:pt x="531" y="56"/>
                        </a:moveTo>
                        <a:cubicBezTo>
                          <a:pt x="521" y="47"/>
                          <a:pt x="389" y="0"/>
                          <a:pt x="306" y="0"/>
                        </a:cubicBezTo>
                        <a:cubicBezTo>
                          <a:pt x="223" y="0"/>
                          <a:pt x="70" y="47"/>
                          <a:pt x="35" y="56"/>
                        </a:cubicBezTo>
                        <a:cubicBezTo>
                          <a:pt x="0" y="65"/>
                          <a:pt x="63" y="56"/>
                          <a:pt x="98" y="56"/>
                        </a:cubicBezTo>
                        <a:cubicBezTo>
                          <a:pt x="133" y="56"/>
                          <a:pt x="201" y="56"/>
                          <a:pt x="246" y="56"/>
                        </a:cubicBezTo>
                        <a:cubicBezTo>
                          <a:pt x="291" y="56"/>
                          <a:pt x="321" y="56"/>
                          <a:pt x="368" y="56"/>
                        </a:cubicBezTo>
                        <a:cubicBezTo>
                          <a:pt x="415" y="56"/>
                          <a:pt x="541" y="65"/>
                          <a:pt x="531" y="56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40974" name="Freeform 14"/>
                <p:cNvSpPr>
                  <a:spLocks/>
                </p:cNvSpPr>
                <p:nvPr/>
              </p:nvSpPr>
              <p:spPr bwMode="auto">
                <a:xfrm>
                  <a:off x="3554" y="11146"/>
                  <a:ext cx="62" cy="180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40975" name="Freeform 15"/>
                <p:cNvSpPr>
                  <a:spLocks/>
                </p:cNvSpPr>
                <p:nvPr/>
              </p:nvSpPr>
              <p:spPr bwMode="auto">
                <a:xfrm>
                  <a:off x="4471" y="11137"/>
                  <a:ext cx="49" cy="192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40976" name="Freeform 16"/>
              <p:cNvSpPr>
                <a:spLocks/>
              </p:cNvSpPr>
              <p:nvPr/>
            </p:nvSpPr>
            <p:spPr bwMode="auto">
              <a:xfrm>
                <a:off x="3746" y="11755"/>
                <a:ext cx="245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5" y="70"/>
                  </a:cxn>
                  <a:cxn ang="0">
                    <a:pos x="669" y="0"/>
                  </a:cxn>
                </a:cxnLst>
                <a:rect l="0" t="0" r="r" b="b"/>
                <a:pathLst>
                  <a:path w="669" h="70">
                    <a:moveTo>
                      <a:pt x="0" y="0"/>
                    </a:moveTo>
                    <a:cubicBezTo>
                      <a:pt x="112" y="35"/>
                      <a:pt x="224" y="70"/>
                      <a:pt x="335" y="70"/>
                    </a:cubicBezTo>
                    <a:cubicBezTo>
                      <a:pt x="446" y="70"/>
                      <a:pt x="557" y="35"/>
                      <a:pt x="669" y="0"/>
                    </a:cubicBezTo>
                  </a:path>
                </a:pathLst>
              </a:custGeom>
              <a:noFill/>
              <a:ln w="19050">
                <a:solidFill>
                  <a:srgbClr val="FABF8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977" name="Freeform 17"/>
              <p:cNvSpPr>
                <a:spLocks/>
              </p:cNvSpPr>
              <p:nvPr/>
            </p:nvSpPr>
            <p:spPr bwMode="auto">
              <a:xfrm>
                <a:off x="3480" y="11739"/>
                <a:ext cx="209" cy="3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21" y="65"/>
                  </a:cxn>
                  <a:cxn ang="0">
                    <a:pos x="571" y="0"/>
                  </a:cxn>
                </a:cxnLst>
                <a:rect l="0" t="0" r="r" b="b"/>
                <a:pathLst>
                  <a:path w="571" h="70">
                    <a:moveTo>
                      <a:pt x="0" y="28"/>
                    </a:moveTo>
                    <a:cubicBezTo>
                      <a:pt x="113" y="49"/>
                      <a:pt x="226" y="70"/>
                      <a:pt x="321" y="65"/>
                    </a:cubicBezTo>
                    <a:cubicBezTo>
                      <a:pt x="416" y="60"/>
                      <a:pt x="493" y="30"/>
                      <a:pt x="571" y="0"/>
                    </a:cubicBezTo>
                  </a:path>
                </a:pathLst>
              </a:custGeom>
              <a:noFill/>
              <a:ln w="19050">
                <a:solidFill>
                  <a:srgbClr val="FABF8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0978" name="Oval 18"/>
              <p:cNvSpPr>
                <a:spLocks noChangeArrowheads="1"/>
              </p:cNvSpPr>
              <p:nvPr/>
            </p:nvSpPr>
            <p:spPr bwMode="auto">
              <a:xfrm>
                <a:off x="3664" y="12227"/>
                <a:ext cx="52" cy="68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5214942" y="4572008"/>
              <a:ext cx="346596" cy="330194"/>
            </a:xfrm>
            <a:custGeom>
              <a:avLst/>
              <a:gdLst/>
              <a:ahLst/>
              <a:cxnLst>
                <a:cxn ang="0">
                  <a:pos x="172" y="383"/>
                </a:cxn>
                <a:cxn ang="0">
                  <a:pos x="12" y="150"/>
                </a:cxn>
                <a:cxn ang="0">
                  <a:pos x="97" y="22"/>
                </a:cxn>
                <a:cxn ang="0">
                  <a:pos x="172" y="20"/>
                </a:cxn>
                <a:cxn ang="0">
                  <a:pos x="348" y="87"/>
                </a:cxn>
                <a:cxn ang="0">
                  <a:pos x="316" y="294"/>
                </a:cxn>
                <a:cxn ang="0">
                  <a:pos x="221" y="353"/>
                </a:cxn>
              </a:cxnLst>
              <a:rect l="0" t="0" r="r" b="b"/>
              <a:pathLst>
                <a:path w="372" h="383">
                  <a:moveTo>
                    <a:pt x="172" y="383"/>
                  </a:moveTo>
                  <a:cubicBezTo>
                    <a:pt x="98" y="296"/>
                    <a:pt x="24" y="210"/>
                    <a:pt x="12" y="150"/>
                  </a:cubicBezTo>
                  <a:cubicBezTo>
                    <a:pt x="0" y="90"/>
                    <a:pt x="70" y="44"/>
                    <a:pt x="97" y="22"/>
                  </a:cubicBezTo>
                  <a:cubicBezTo>
                    <a:pt x="124" y="0"/>
                    <a:pt x="130" y="9"/>
                    <a:pt x="172" y="20"/>
                  </a:cubicBezTo>
                  <a:cubicBezTo>
                    <a:pt x="214" y="31"/>
                    <a:pt x="324" y="41"/>
                    <a:pt x="348" y="87"/>
                  </a:cubicBezTo>
                  <a:cubicBezTo>
                    <a:pt x="372" y="133"/>
                    <a:pt x="337" y="250"/>
                    <a:pt x="316" y="294"/>
                  </a:cubicBezTo>
                  <a:cubicBezTo>
                    <a:pt x="295" y="338"/>
                    <a:pt x="258" y="345"/>
                    <a:pt x="221" y="353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40979" name="Freeform 19"/>
          <p:cNvSpPr>
            <a:spLocks/>
          </p:cNvSpPr>
          <p:nvPr/>
        </p:nvSpPr>
        <p:spPr bwMode="auto">
          <a:xfrm>
            <a:off x="7437643" y="4829181"/>
            <a:ext cx="309377" cy="435256"/>
          </a:xfrm>
          <a:custGeom>
            <a:avLst/>
            <a:gdLst/>
            <a:ahLst/>
            <a:cxnLst>
              <a:cxn ang="0">
                <a:pos x="117" y="239"/>
              </a:cxn>
              <a:cxn ang="0">
                <a:pos x="257" y="136"/>
              </a:cxn>
              <a:cxn ang="0">
                <a:pos x="299" y="9"/>
              </a:cxn>
              <a:cxn ang="0">
                <a:pos x="461" y="192"/>
              </a:cxn>
              <a:cxn ang="0">
                <a:pos x="332" y="496"/>
              </a:cxn>
              <a:cxn ang="0">
                <a:pos x="257" y="664"/>
              </a:cxn>
              <a:cxn ang="0">
                <a:pos x="16" y="561"/>
              </a:cxn>
              <a:cxn ang="0">
                <a:pos x="159" y="271"/>
              </a:cxn>
            </a:cxnLst>
            <a:rect l="0" t="0" r="r" b="b"/>
            <a:pathLst>
              <a:path w="466" h="675">
                <a:moveTo>
                  <a:pt x="117" y="239"/>
                </a:moveTo>
                <a:cubicBezTo>
                  <a:pt x="172" y="206"/>
                  <a:pt x="227" y="174"/>
                  <a:pt x="257" y="136"/>
                </a:cubicBezTo>
                <a:cubicBezTo>
                  <a:pt x="287" y="98"/>
                  <a:pt x="265" y="0"/>
                  <a:pt x="299" y="9"/>
                </a:cubicBezTo>
                <a:cubicBezTo>
                  <a:pt x="333" y="18"/>
                  <a:pt x="456" y="111"/>
                  <a:pt x="461" y="192"/>
                </a:cubicBezTo>
                <a:cubicBezTo>
                  <a:pt x="466" y="273"/>
                  <a:pt x="366" y="417"/>
                  <a:pt x="332" y="496"/>
                </a:cubicBezTo>
                <a:cubicBezTo>
                  <a:pt x="298" y="575"/>
                  <a:pt x="310" y="653"/>
                  <a:pt x="257" y="664"/>
                </a:cubicBezTo>
                <a:cubicBezTo>
                  <a:pt x="204" y="675"/>
                  <a:pt x="32" y="626"/>
                  <a:pt x="16" y="561"/>
                </a:cubicBezTo>
                <a:cubicBezTo>
                  <a:pt x="0" y="496"/>
                  <a:pt x="79" y="383"/>
                  <a:pt x="159" y="271"/>
                </a:cubicBezTo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40981" name="Freeform 21"/>
          <p:cNvSpPr>
            <a:spLocks/>
          </p:cNvSpPr>
          <p:nvPr/>
        </p:nvSpPr>
        <p:spPr bwMode="auto">
          <a:xfrm>
            <a:off x="4357686" y="4500570"/>
            <a:ext cx="4437062" cy="1000132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92" name="Freeform 21"/>
          <p:cNvSpPr>
            <a:spLocks/>
          </p:cNvSpPr>
          <p:nvPr/>
        </p:nvSpPr>
        <p:spPr bwMode="auto">
          <a:xfrm>
            <a:off x="3714744" y="5072074"/>
            <a:ext cx="3222616" cy="436561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81" name="Freeform 21"/>
          <p:cNvSpPr>
            <a:spLocks/>
          </p:cNvSpPr>
          <p:nvPr/>
        </p:nvSpPr>
        <p:spPr bwMode="auto">
          <a:xfrm>
            <a:off x="1357290" y="4714884"/>
            <a:ext cx="3222616" cy="436561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41072" name="Group 112"/>
          <p:cNvGrpSpPr>
            <a:grpSpLocks/>
          </p:cNvGrpSpPr>
          <p:nvPr/>
        </p:nvGrpSpPr>
        <p:grpSpPr bwMode="auto">
          <a:xfrm rot="2845261">
            <a:off x="2387514" y="2874971"/>
            <a:ext cx="449263" cy="473075"/>
            <a:chOff x="1945" y="7873"/>
            <a:chExt cx="2659" cy="2360"/>
          </a:xfrm>
        </p:grpSpPr>
        <p:sp>
          <p:nvSpPr>
            <p:cNvPr id="41073" name="Freeform 113"/>
            <p:cNvSpPr>
              <a:spLocks/>
            </p:cNvSpPr>
            <p:nvPr/>
          </p:nvSpPr>
          <p:spPr bwMode="auto">
            <a:xfrm>
              <a:off x="1945" y="7873"/>
              <a:ext cx="2659" cy="2352"/>
            </a:xfrm>
            <a:custGeom>
              <a:avLst/>
              <a:gdLst/>
              <a:ahLst/>
              <a:cxnLst>
                <a:cxn ang="0">
                  <a:pos x="384" y="1510"/>
                </a:cxn>
                <a:cxn ang="0">
                  <a:pos x="611" y="1362"/>
                </a:cxn>
                <a:cxn ang="0">
                  <a:pos x="981" y="1232"/>
                </a:cxn>
                <a:cxn ang="0">
                  <a:pos x="1343" y="1027"/>
                </a:cxn>
                <a:cxn ang="0">
                  <a:pos x="1652" y="628"/>
                </a:cxn>
                <a:cxn ang="0">
                  <a:pos x="1807" y="498"/>
                </a:cxn>
                <a:cxn ang="0">
                  <a:pos x="1589" y="878"/>
                </a:cxn>
                <a:cxn ang="0">
                  <a:pos x="2100" y="674"/>
                </a:cxn>
                <a:cxn ang="0">
                  <a:pos x="1466" y="1101"/>
                </a:cxn>
                <a:cxn ang="0">
                  <a:pos x="1174" y="1547"/>
                </a:cxn>
                <a:cxn ang="0">
                  <a:pos x="1089" y="1715"/>
                </a:cxn>
                <a:cxn ang="0">
                  <a:pos x="1232" y="1845"/>
                </a:cxn>
                <a:cxn ang="0">
                  <a:pos x="1749" y="1965"/>
                </a:cxn>
                <a:cxn ang="0">
                  <a:pos x="2316" y="1965"/>
                </a:cxn>
                <a:cxn ang="0">
                  <a:pos x="2579" y="1919"/>
                </a:cxn>
                <a:cxn ang="0">
                  <a:pos x="1835" y="2226"/>
                </a:cxn>
                <a:cxn ang="0">
                  <a:pos x="935" y="2328"/>
                </a:cxn>
                <a:cxn ang="0">
                  <a:pos x="481" y="2114"/>
                </a:cxn>
                <a:cxn ang="0">
                  <a:pos x="384" y="2114"/>
                </a:cxn>
                <a:cxn ang="0">
                  <a:pos x="112" y="2244"/>
                </a:cxn>
                <a:cxn ang="0">
                  <a:pos x="112" y="2346"/>
                </a:cxn>
                <a:cxn ang="0">
                  <a:pos x="0" y="2207"/>
                </a:cxn>
                <a:cxn ang="0">
                  <a:pos x="112" y="1919"/>
                </a:cxn>
                <a:cxn ang="0">
                  <a:pos x="202" y="1789"/>
                </a:cxn>
                <a:cxn ang="0">
                  <a:pos x="202" y="1705"/>
                </a:cxn>
                <a:cxn ang="0">
                  <a:pos x="112" y="1148"/>
                </a:cxn>
                <a:cxn ang="0">
                  <a:pos x="373" y="628"/>
                </a:cxn>
                <a:cxn ang="0">
                  <a:pos x="879" y="14"/>
                </a:cxn>
                <a:cxn ang="0">
                  <a:pos x="675" y="544"/>
                </a:cxn>
                <a:cxn ang="0">
                  <a:pos x="481" y="1083"/>
                </a:cxn>
                <a:cxn ang="0">
                  <a:pos x="539" y="1287"/>
                </a:cxn>
                <a:cxn ang="0">
                  <a:pos x="675" y="1352"/>
                </a:cxn>
              </a:cxnLst>
              <a:rect l="0" t="0" r="r" b="b"/>
              <a:pathLst>
                <a:path w="2659" h="2352">
                  <a:moveTo>
                    <a:pt x="384" y="1510"/>
                  </a:moveTo>
                  <a:cubicBezTo>
                    <a:pt x="448" y="1459"/>
                    <a:pt x="512" y="1408"/>
                    <a:pt x="611" y="1362"/>
                  </a:cubicBezTo>
                  <a:cubicBezTo>
                    <a:pt x="710" y="1316"/>
                    <a:pt x="859" y="1288"/>
                    <a:pt x="981" y="1232"/>
                  </a:cubicBezTo>
                  <a:cubicBezTo>
                    <a:pt x="1103" y="1176"/>
                    <a:pt x="1231" y="1128"/>
                    <a:pt x="1343" y="1027"/>
                  </a:cubicBezTo>
                  <a:cubicBezTo>
                    <a:pt x="1455" y="926"/>
                    <a:pt x="1575" y="716"/>
                    <a:pt x="1652" y="628"/>
                  </a:cubicBezTo>
                  <a:cubicBezTo>
                    <a:pt x="1729" y="540"/>
                    <a:pt x="1817" y="456"/>
                    <a:pt x="1807" y="498"/>
                  </a:cubicBezTo>
                  <a:cubicBezTo>
                    <a:pt x="1797" y="540"/>
                    <a:pt x="1540" y="849"/>
                    <a:pt x="1589" y="878"/>
                  </a:cubicBezTo>
                  <a:cubicBezTo>
                    <a:pt x="1638" y="907"/>
                    <a:pt x="2120" y="637"/>
                    <a:pt x="2100" y="674"/>
                  </a:cubicBezTo>
                  <a:cubicBezTo>
                    <a:pt x="2080" y="711"/>
                    <a:pt x="1620" y="956"/>
                    <a:pt x="1466" y="1101"/>
                  </a:cubicBezTo>
                  <a:cubicBezTo>
                    <a:pt x="1312" y="1246"/>
                    <a:pt x="1237" y="1445"/>
                    <a:pt x="1174" y="1547"/>
                  </a:cubicBezTo>
                  <a:cubicBezTo>
                    <a:pt x="1111" y="1649"/>
                    <a:pt x="1079" y="1665"/>
                    <a:pt x="1089" y="1715"/>
                  </a:cubicBezTo>
                  <a:cubicBezTo>
                    <a:pt x="1099" y="1765"/>
                    <a:pt x="1122" y="1803"/>
                    <a:pt x="1232" y="1845"/>
                  </a:cubicBezTo>
                  <a:cubicBezTo>
                    <a:pt x="1342" y="1887"/>
                    <a:pt x="1568" y="1945"/>
                    <a:pt x="1749" y="1965"/>
                  </a:cubicBezTo>
                  <a:cubicBezTo>
                    <a:pt x="1930" y="1985"/>
                    <a:pt x="2178" y="1973"/>
                    <a:pt x="2316" y="1965"/>
                  </a:cubicBezTo>
                  <a:cubicBezTo>
                    <a:pt x="2454" y="1957"/>
                    <a:pt x="2659" y="1875"/>
                    <a:pt x="2579" y="1919"/>
                  </a:cubicBezTo>
                  <a:cubicBezTo>
                    <a:pt x="2499" y="1963"/>
                    <a:pt x="2109" y="2158"/>
                    <a:pt x="1835" y="2226"/>
                  </a:cubicBezTo>
                  <a:cubicBezTo>
                    <a:pt x="1561" y="2294"/>
                    <a:pt x="1161" y="2347"/>
                    <a:pt x="935" y="2328"/>
                  </a:cubicBezTo>
                  <a:cubicBezTo>
                    <a:pt x="709" y="2309"/>
                    <a:pt x="573" y="2150"/>
                    <a:pt x="481" y="2114"/>
                  </a:cubicBezTo>
                  <a:cubicBezTo>
                    <a:pt x="389" y="2078"/>
                    <a:pt x="445" y="2092"/>
                    <a:pt x="384" y="2114"/>
                  </a:cubicBezTo>
                  <a:cubicBezTo>
                    <a:pt x="323" y="2136"/>
                    <a:pt x="157" y="2205"/>
                    <a:pt x="112" y="2244"/>
                  </a:cubicBezTo>
                  <a:cubicBezTo>
                    <a:pt x="67" y="2283"/>
                    <a:pt x="131" y="2352"/>
                    <a:pt x="112" y="2346"/>
                  </a:cubicBezTo>
                  <a:cubicBezTo>
                    <a:pt x="93" y="2340"/>
                    <a:pt x="0" y="2278"/>
                    <a:pt x="0" y="2207"/>
                  </a:cubicBezTo>
                  <a:cubicBezTo>
                    <a:pt x="0" y="2136"/>
                    <a:pt x="78" y="1989"/>
                    <a:pt x="112" y="1919"/>
                  </a:cubicBezTo>
                  <a:cubicBezTo>
                    <a:pt x="146" y="1849"/>
                    <a:pt x="187" y="1825"/>
                    <a:pt x="202" y="1789"/>
                  </a:cubicBezTo>
                  <a:cubicBezTo>
                    <a:pt x="217" y="1753"/>
                    <a:pt x="217" y="1812"/>
                    <a:pt x="202" y="1705"/>
                  </a:cubicBezTo>
                  <a:cubicBezTo>
                    <a:pt x="187" y="1598"/>
                    <a:pt x="84" y="1327"/>
                    <a:pt x="112" y="1148"/>
                  </a:cubicBezTo>
                  <a:cubicBezTo>
                    <a:pt x="140" y="969"/>
                    <a:pt x="245" y="817"/>
                    <a:pt x="373" y="628"/>
                  </a:cubicBezTo>
                  <a:cubicBezTo>
                    <a:pt x="501" y="439"/>
                    <a:pt x="829" y="28"/>
                    <a:pt x="879" y="14"/>
                  </a:cubicBezTo>
                  <a:cubicBezTo>
                    <a:pt x="929" y="0"/>
                    <a:pt x="741" y="366"/>
                    <a:pt x="675" y="544"/>
                  </a:cubicBezTo>
                  <a:cubicBezTo>
                    <a:pt x="609" y="722"/>
                    <a:pt x="504" y="959"/>
                    <a:pt x="481" y="1083"/>
                  </a:cubicBezTo>
                  <a:cubicBezTo>
                    <a:pt x="458" y="1207"/>
                    <a:pt x="507" y="1242"/>
                    <a:pt x="539" y="1287"/>
                  </a:cubicBezTo>
                  <a:cubicBezTo>
                    <a:pt x="571" y="1332"/>
                    <a:pt x="623" y="1342"/>
                    <a:pt x="675" y="135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4" name="Oval 114"/>
            <p:cNvSpPr>
              <a:spLocks noChangeArrowheads="1"/>
            </p:cNvSpPr>
            <p:nvPr/>
          </p:nvSpPr>
          <p:spPr bwMode="auto">
            <a:xfrm>
              <a:off x="2212" y="9569"/>
              <a:ext cx="188" cy="25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5" name="Freeform 115"/>
            <p:cNvSpPr>
              <a:spLocks/>
            </p:cNvSpPr>
            <p:nvPr/>
          </p:nvSpPr>
          <p:spPr bwMode="auto">
            <a:xfrm>
              <a:off x="2116" y="9878"/>
              <a:ext cx="368" cy="241"/>
            </a:xfrm>
            <a:custGeom>
              <a:avLst/>
              <a:gdLst/>
              <a:ahLst/>
              <a:cxnLst>
                <a:cxn ang="0">
                  <a:pos x="0" y="230"/>
                </a:cxn>
                <a:cxn ang="0">
                  <a:pos x="58" y="230"/>
                </a:cxn>
                <a:cxn ang="0">
                  <a:pos x="310" y="165"/>
                </a:cxn>
                <a:cxn ang="0">
                  <a:pos x="368" y="118"/>
                </a:cxn>
                <a:cxn ang="0">
                  <a:pos x="310" y="11"/>
                </a:cxn>
                <a:cxn ang="0">
                  <a:pos x="31" y="183"/>
                </a:cxn>
              </a:cxnLst>
              <a:rect l="0" t="0" r="r" b="b"/>
              <a:pathLst>
                <a:path w="368" h="241">
                  <a:moveTo>
                    <a:pt x="0" y="230"/>
                  </a:moveTo>
                  <a:cubicBezTo>
                    <a:pt x="3" y="235"/>
                    <a:pt x="6" y="241"/>
                    <a:pt x="58" y="230"/>
                  </a:cubicBezTo>
                  <a:cubicBezTo>
                    <a:pt x="110" y="219"/>
                    <a:pt x="258" y="184"/>
                    <a:pt x="310" y="165"/>
                  </a:cubicBezTo>
                  <a:cubicBezTo>
                    <a:pt x="362" y="146"/>
                    <a:pt x="368" y="144"/>
                    <a:pt x="368" y="118"/>
                  </a:cubicBezTo>
                  <a:cubicBezTo>
                    <a:pt x="368" y="92"/>
                    <a:pt x="366" y="0"/>
                    <a:pt x="310" y="11"/>
                  </a:cubicBezTo>
                  <a:cubicBezTo>
                    <a:pt x="254" y="22"/>
                    <a:pt x="78" y="146"/>
                    <a:pt x="31" y="183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6" name="Freeform 116"/>
            <p:cNvSpPr>
              <a:spLocks/>
            </p:cNvSpPr>
            <p:nvPr/>
          </p:nvSpPr>
          <p:spPr bwMode="auto">
            <a:xfrm>
              <a:off x="1945" y="9870"/>
              <a:ext cx="181" cy="363"/>
            </a:xfrm>
            <a:custGeom>
              <a:avLst/>
              <a:gdLst/>
              <a:ahLst/>
              <a:cxnLst>
                <a:cxn ang="0">
                  <a:pos x="171" y="249"/>
                </a:cxn>
                <a:cxn ang="0">
                  <a:pos x="112" y="249"/>
                </a:cxn>
                <a:cxn ang="0">
                  <a:pos x="112" y="355"/>
                </a:cxn>
                <a:cxn ang="0">
                  <a:pos x="0" y="201"/>
                </a:cxn>
                <a:cxn ang="0">
                  <a:pos x="112" y="19"/>
                </a:cxn>
                <a:cxn ang="0">
                  <a:pos x="171" y="89"/>
                </a:cxn>
                <a:cxn ang="0">
                  <a:pos x="171" y="173"/>
                </a:cxn>
                <a:cxn ang="0">
                  <a:pos x="112" y="249"/>
                </a:cxn>
              </a:cxnLst>
              <a:rect l="0" t="0" r="r" b="b"/>
              <a:pathLst>
                <a:path w="181" h="363">
                  <a:moveTo>
                    <a:pt x="171" y="249"/>
                  </a:moveTo>
                  <a:cubicBezTo>
                    <a:pt x="146" y="240"/>
                    <a:pt x="122" y="231"/>
                    <a:pt x="112" y="249"/>
                  </a:cubicBezTo>
                  <a:cubicBezTo>
                    <a:pt x="102" y="267"/>
                    <a:pt x="131" y="363"/>
                    <a:pt x="112" y="355"/>
                  </a:cubicBezTo>
                  <a:cubicBezTo>
                    <a:pt x="93" y="347"/>
                    <a:pt x="0" y="257"/>
                    <a:pt x="0" y="201"/>
                  </a:cubicBezTo>
                  <a:cubicBezTo>
                    <a:pt x="0" y="145"/>
                    <a:pt x="83" y="38"/>
                    <a:pt x="112" y="19"/>
                  </a:cubicBezTo>
                  <a:cubicBezTo>
                    <a:pt x="141" y="0"/>
                    <a:pt x="161" y="63"/>
                    <a:pt x="171" y="89"/>
                  </a:cubicBezTo>
                  <a:cubicBezTo>
                    <a:pt x="181" y="115"/>
                    <a:pt x="181" y="146"/>
                    <a:pt x="171" y="173"/>
                  </a:cubicBezTo>
                  <a:cubicBezTo>
                    <a:pt x="161" y="200"/>
                    <a:pt x="136" y="224"/>
                    <a:pt x="112" y="24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7" name="Freeform 117"/>
            <p:cNvSpPr>
              <a:spLocks/>
            </p:cNvSpPr>
            <p:nvPr/>
          </p:nvSpPr>
          <p:spPr bwMode="auto">
            <a:xfrm>
              <a:off x="2965" y="9500"/>
              <a:ext cx="1228" cy="392"/>
            </a:xfrm>
            <a:custGeom>
              <a:avLst/>
              <a:gdLst/>
              <a:ahLst/>
              <a:cxnLst>
                <a:cxn ang="0">
                  <a:pos x="32" y="115"/>
                </a:cxn>
                <a:cxn ang="0">
                  <a:pos x="32" y="246"/>
                </a:cxn>
                <a:cxn ang="0">
                  <a:pos x="212" y="370"/>
                </a:cxn>
                <a:cxn ang="0">
                  <a:pos x="596" y="378"/>
                </a:cxn>
                <a:cxn ang="0">
                  <a:pos x="1007" y="378"/>
                </a:cxn>
                <a:cxn ang="0">
                  <a:pos x="1216" y="320"/>
                </a:cxn>
                <a:cxn ang="0">
                  <a:pos x="1080" y="370"/>
                </a:cxn>
                <a:cxn ang="0">
                  <a:pos x="866" y="320"/>
                </a:cxn>
                <a:cxn ang="0">
                  <a:pos x="941" y="320"/>
                </a:cxn>
                <a:cxn ang="0">
                  <a:pos x="719" y="320"/>
                </a:cxn>
                <a:cxn ang="0">
                  <a:pos x="719" y="236"/>
                </a:cxn>
                <a:cxn ang="0">
                  <a:pos x="441" y="320"/>
                </a:cxn>
                <a:cxn ang="0">
                  <a:pos x="596" y="227"/>
                </a:cxn>
                <a:cxn ang="0">
                  <a:pos x="363" y="236"/>
                </a:cxn>
                <a:cxn ang="0">
                  <a:pos x="225" y="177"/>
                </a:cxn>
                <a:cxn ang="0">
                  <a:pos x="154" y="177"/>
                </a:cxn>
                <a:cxn ang="0">
                  <a:pos x="225" y="13"/>
                </a:cxn>
                <a:cxn ang="0">
                  <a:pos x="32" y="115"/>
                </a:cxn>
              </a:cxnLst>
              <a:rect l="0" t="0" r="r" b="b"/>
              <a:pathLst>
                <a:path w="1228" h="392">
                  <a:moveTo>
                    <a:pt x="32" y="115"/>
                  </a:moveTo>
                  <a:cubicBezTo>
                    <a:pt x="0" y="154"/>
                    <a:pt x="2" y="204"/>
                    <a:pt x="32" y="246"/>
                  </a:cubicBezTo>
                  <a:cubicBezTo>
                    <a:pt x="62" y="288"/>
                    <a:pt x="118" y="348"/>
                    <a:pt x="212" y="370"/>
                  </a:cubicBezTo>
                  <a:cubicBezTo>
                    <a:pt x="306" y="392"/>
                    <a:pt x="464" y="377"/>
                    <a:pt x="596" y="378"/>
                  </a:cubicBezTo>
                  <a:cubicBezTo>
                    <a:pt x="728" y="379"/>
                    <a:pt x="904" y="388"/>
                    <a:pt x="1007" y="378"/>
                  </a:cubicBezTo>
                  <a:cubicBezTo>
                    <a:pt x="1110" y="368"/>
                    <a:pt x="1204" y="321"/>
                    <a:pt x="1216" y="320"/>
                  </a:cubicBezTo>
                  <a:cubicBezTo>
                    <a:pt x="1228" y="319"/>
                    <a:pt x="1138" y="370"/>
                    <a:pt x="1080" y="370"/>
                  </a:cubicBezTo>
                  <a:cubicBezTo>
                    <a:pt x="1022" y="370"/>
                    <a:pt x="889" y="328"/>
                    <a:pt x="866" y="320"/>
                  </a:cubicBezTo>
                  <a:cubicBezTo>
                    <a:pt x="843" y="312"/>
                    <a:pt x="965" y="320"/>
                    <a:pt x="941" y="320"/>
                  </a:cubicBezTo>
                  <a:cubicBezTo>
                    <a:pt x="917" y="320"/>
                    <a:pt x="756" y="334"/>
                    <a:pt x="719" y="320"/>
                  </a:cubicBezTo>
                  <a:cubicBezTo>
                    <a:pt x="682" y="306"/>
                    <a:pt x="765" y="236"/>
                    <a:pt x="719" y="236"/>
                  </a:cubicBezTo>
                  <a:cubicBezTo>
                    <a:pt x="673" y="236"/>
                    <a:pt x="461" y="321"/>
                    <a:pt x="441" y="320"/>
                  </a:cubicBezTo>
                  <a:cubicBezTo>
                    <a:pt x="421" y="319"/>
                    <a:pt x="609" y="241"/>
                    <a:pt x="596" y="227"/>
                  </a:cubicBezTo>
                  <a:cubicBezTo>
                    <a:pt x="583" y="213"/>
                    <a:pt x="425" y="244"/>
                    <a:pt x="363" y="236"/>
                  </a:cubicBezTo>
                  <a:cubicBezTo>
                    <a:pt x="301" y="228"/>
                    <a:pt x="260" y="187"/>
                    <a:pt x="225" y="177"/>
                  </a:cubicBezTo>
                  <a:cubicBezTo>
                    <a:pt x="190" y="167"/>
                    <a:pt x="154" y="204"/>
                    <a:pt x="154" y="177"/>
                  </a:cubicBezTo>
                  <a:cubicBezTo>
                    <a:pt x="154" y="150"/>
                    <a:pt x="240" y="26"/>
                    <a:pt x="225" y="13"/>
                  </a:cubicBezTo>
                  <a:cubicBezTo>
                    <a:pt x="210" y="0"/>
                    <a:pt x="64" y="76"/>
                    <a:pt x="32" y="11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8" name="Freeform 118"/>
            <p:cNvSpPr>
              <a:spLocks/>
            </p:cNvSpPr>
            <p:nvPr/>
          </p:nvSpPr>
          <p:spPr bwMode="auto">
            <a:xfrm>
              <a:off x="2322" y="8408"/>
              <a:ext cx="310" cy="839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162" y="121"/>
                </a:cxn>
                <a:cxn ang="0">
                  <a:pos x="37" y="409"/>
                </a:cxn>
                <a:cxn ang="0">
                  <a:pos x="7" y="650"/>
                </a:cxn>
                <a:cxn ang="0">
                  <a:pos x="78" y="817"/>
                </a:cxn>
                <a:cxn ang="0">
                  <a:pos x="162" y="780"/>
                </a:cxn>
                <a:cxn ang="0">
                  <a:pos x="234" y="724"/>
                </a:cxn>
                <a:cxn ang="0">
                  <a:pos x="104" y="724"/>
                </a:cxn>
                <a:cxn ang="0">
                  <a:pos x="94" y="641"/>
                </a:cxn>
                <a:cxn ang="0">
                  <a:pos x="162" y="613"/>
                </a:cxn>
                <a:cxn ang="0">
                  <a:pos x="104" y="520"/>
                </a:cxn>
                <a:cxn ang="0">
                  <a:pos x="234" y="464"/>
                </a:cxn>
                <a:cxn ang="0">
                  <a:pos x="162" y="362"/>
                </a:cxn>
                <a:cxn ang="0">
                  <a:pos x="234" y="334"/>
                </a:cxn>
                <a:cxn ang="0">
                  <a:pos x="234" y="223"/>
                </a:cxn>
                <a:cxn ang="0">
                  <a:pos x="234" y="121"/>
                </a:cxn>
                <a:cxn ang="0">
                  <a:pos x="298" y="0"/>
                </a:cxn>
              </a:cxnLst>
              <a:rect l="0" t="0" r="r" b="b"/>
              <a:pathLst>
                <a:path w="310" h="839">
                  <a:moveTo>
                    <a:pt x="298" y="0"/>
                  </a:moveTo>
                  <a:cubicBezTo>
                    <a:pt x="286" y="0"/>
                    <a:pt x="205" y="53"/>
                    <a:pt x="162" y="121"/>
                  </a:cubicBezTo>
                  <a:cubicBezTo>
                    <a:pt x="119" y="189"/>
                    <a:pt x="63" y="321"/>
                    <a:pt x="37" y="409"/>
                  </a:cubicBezTo>
                  <a:cubicBezTo>
                    <a:pt x="11" y="497"/>
                    <a:pt x="0" y="582"/>
                    <a:pt x="7" y="650"/>
                  </a:cubicBezTo>
                  <a:cubicBezTo>
                    <a:pt x="14" y="718"/>
                    <a:pt x="52" y="795"/>
                    <a:pt x="78" y="817"/>
                  </a:cubicBezTo>
                  <a:cubicBezTo>
                    <a:pt x="104" y="839"/>
                    <a:pt x="136" y="795"/>
                    <a:pt x="162" y="780"/>
                  </a:cubicBezTo>
                  <a:cubicBezTo>
                    <a:pt x="188" y="765"/>
                    <a:pt x="244" y="733"/>
                    <a:pt x="234" y="724"/>
                  </a:cubicBezTo>
                  <a:cubicBezTo>
                    <a:pt x="224" y="715"/>
                    <a:pt x="127" y="738"/>
                    <a:pt x="104" y="724"/>
                  </a:cubicBezTo>
                  <a:cubicBezTo>
                    <a:pt x="81" y="710"/>
                    <a:pt x="84" y="659"/>
                    <a:pt x="94" y="641"/>
                  </a:cubicBezTo>
                  <a:cubicBezTo>
                    <a:pt x="104" y="623"/>
                    <a:pt x="160" y="633"/>
                    <a:pt x="162" y="613"/>
                  </a:cubicBezTo>
                  <a:cubicBezTo>
                    <a:pt x="164" y="593"/>
                    <a:pt x="92" y="545"/>
                    <a:pt x="104" y="520"/>
                  </a:cubicBezTo>
                  <a:cubicBezTo>
                    <a:pt x="116" y="495"/>
                    <a:pt x="224" y="490"/>
                    <a:pt x="234" y="464"/>
                  </a:cubicBezTo>
                  <a:cubicBezTo>
                    <a:pt x="244" y="438"/>
                    <a:pt x="162" y="384"/>
                    <a:pt x="162" y="362"/>
                  </a:cubicBezTo>
                  <a:cubicBezTo>
                    <a:pt x="162" y="340"/>
                    <a:pt x="222" y="357"/>
                    <a:pt x="234" y="334"/>
                  </a:cubicBezTo>
                  <a:cubicBezTo>
                    <a:pt x="246" y="311"/>
                    <a:pt x="234" y="258"/>
                    <a:pt x="234" y="223"/>
                  </a:cubicBezTo>
                  <a:cubicBezTo>
                    <a:pt x="234" y="188"/>
                    <a:pt x="220" y="158"/>
                    <a:pt x="234" y="121"/>
                  </a:cubicBezTo>
                  <a:cubicBezTo>
                    <a:pt x="248" y="84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79" name="Oval 119"/>
            <p:cNvSpPr>
              <a:spLocks noChangeArrowheads="1"/>
            </p:cNvSpPr>
            <p:nvPr/>
          </p:nvSpPr>
          <p:spPr bwMode="auto">
            <a:xfrm>
              <a:off x="2272" y="9726"/>
              <a:ext cx="104" cy="8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2" name="Group 109"/>
          <p:cNvGrpSpPr>
            <a:grpSpLocks/>
          </p:cNvGrpSpPr>
          <p:nvPr/>
        </p:nvGrpSpPr>
        <p:grpSpPr bwMode="auto">
          <a:xfrm>
            <a:off x="2357422" y="2357430"/>
            <a:ext cx="884237" cy="419100"/>
            <a:chOff x="3752" y="2465"/>
            <a:chExt cx="1794" cy="1056"/>
          </a:xfrm>
        </p:grpSpPr>
        <p:sp>
          <p:nvSpPr>
            <p:cNvPr id="203" name="Freeform 110"/>
            <p:cNvSpPr>
              <a:spLocks/>
            </p:cNvSpPr>
            <p:nvPr/>
          </p:nvSpPr>
          <p:spPr bwMode="auto">
            <a:xfrm>
              <a:off x="3752" y="2465"/>
              <a:ext cx="1794" cy="773"/>
            </a:xfrm>
            <a:custGeom>
              <a:avLst/>
              <a:gdLst/>
              <a:ahLst/>
              <a:cxnLst>
                <a:cxn ang="0">
                  <a:pos x="276" y="369"/>
                </a:cxn>
                <a:cxn ang="0">
                  <a:pos x="459" y="181"/>
                </a:cxn>
                <a:cxn ang="0">
                  <a:pos x="597" y="331"/>
                </a:cxn>
                <a:cxn ang="0">
                  <a:pos x="859" y="181"/>
                </a:cxn>
                <a:cxn ang="0">
                  <a:pos x="926" y="369"/>
                </a:cxn>
                <a:cxn ang="0">
                  <a:pos x="1218" y="248"/>
                </a:cxn>
                <a:cxn ang="0">
                  <a:pos x="1440" y="25"/>
                </a:cxn>
                <a:cxn ang="0">
                  <a:pos x="1777" y="99"/>
                </a:cxn>
                <a:cxn ang="0">
                  <a:pos x="1544" y="304"/>
                </a:cxn>
                <a:cxn ang="0">
                  <a:pos x="1556" y="480"/>
                </a:cxn>
                <a:cxn ang="0">
                  <a:pos x="1641" y="711"/>
                </a:cxn>
                <a:cxn ang="0">
                  <a:pos x="1323" y="768"/>
                </a:cxn>
                <a:cxn ang="0">
                  <a:pos x="926" y="681"/>
                </a:cxn>
                <a:cxn ang="0">
                  <a:pos x="736" y="711"/>
                </a:cxn>
                <a:cxn ang="0">
                  <a:pos x="396" y="711"/>
                </a:cxn>
                <a:cxn ang="0">
                  <a:pos x="57" y="681"/>
                </a:cxn>
                <a:cxn ang="0">
                  <a:pos x="103" y="545"/>
                </a:cxn>
                <a:cxn ang="0">
                  <a:pos x="29" y="266"/>
                </a:cxn>
                <a:cxn ang="0">
                  <a:pos x="276" y="369"/>
                </a:cxn>
              </a:cxnLst>
              <a:rect l="0" t="0" r="r" b="b"/>
              <a:pathLst>
                <a:path w="1794" h="773">
                  <a:moveTo>
                    <a:pt x="276" y="369"/>
                  </a:moveTo>
                  <a:cubicBezTo>
                    <a:pt x="348" y="355"/>
                    <a:pt x="406" y="187"/>
                    <a:pt x="459" y="181"/>
                  </a:cubicBezTo>
                  <a:cubicBezTo>
                    <a:pt x="512" y="175"/>
                    <a:pt x="530" y="331"/>
                    <a:pt x="597" y="331"/>
                  </a:cubicBezTo>
                  <a:cubicBezTo>
                    <a:pt x="664" y="331"/>
                    <a:pt x="804" y="175"/>
                    <a:pt x="859" y="181"/>
                  </a:cubicBezTo>
                  <a:cubicBezTo>
                    <a:pt x="914" y="187"/>
                    <a:pt x="866" y="358"/>
                    <a:pt x="926" y="369"/>
                  </a:cubicBezTo>
                  <a:cubicBezTo>
                    <a:pt x="986" y="380"/>
                    <a:pt x="1132" y="305"/>
                    <a:pt x="1218" y="248"/>
                  </a:cubicBezTo>
                  <a:cubicBezTo>
                    <a:pt x="1304" y="191"/>
                    <a:pt x="1347" y="50"/>
                    <a:pt x="1440" y="25"/>
                  </a:cubicBezTo>
                  <a:cubicBezTo>
                    <a:pt x="1533" y="0"/>
                    <a:pt x="1760" y="53"/>
                    <a:pt x="1777" y="99"/>
                  </a:cubicBezTo>
                  <a:cubicBezTo>
                    <a:pt x="1794" y="145"/>
                    <a:pt x="1581" y="241"/>
                    <a:pt x="1544" y="304"/>
                  </a:cubicBezTo>
                  <a:cubicBezTo>
                    <a:pt x="1507" y="367"/>
                    <a:pt x="1540" y="412"/>
                    <a:pt x="1556" y="480"/>
                  </a:cubicBezTo>
                  <a:cubicBezTo>
                    <a:pt x="1572" y="548"/>
                    <a:pt x="1680" y="663"/>
                    <a:pt x="1641" y="711"/>
                  </a:cubicBezTo>
                  <a:cubicBezTo>
                    <a:pt x="1602" y="759"/>
                    <a:pt x="1442" y="773"/>
                    <a:pt x="1323" y="768"/>
                  </a:cubicBezTo>
                  <a:cubicBezTo>
                    <a:pt x="1204" y="763"/>
                    <a:pt x="1024" y="691"/>
                    <a:pt x="926" y="681"/>
                  </a:cubicBezTo>
                  <a:cubicBezTo>
                    <a:pt x="828" y="671"/>
                    <a:pt x="824" y="706"/>
                    <a:pt x="736" y="711"/>
                  </a:cubicBezTo>
                  <a:cubicBezTo>
                    <a:pt x="648" y="716"/>
                    <a:pt x="509" y="716"/>
                    <a:pt x="396" y="711"/>
                  </a:cubicBezTo>
                  <a:cubicBezTo>
                    <a:pt x="283" y="706"/>
                    <a:pt x="106" y="709"/>
                    <a:pt x="57" y="681"/>
                  </a:cubicBezTo>
                  <a:cubicBezTo>
                    <a:pt x="8" y="653"/>
                    <a:pt x="108" y="614"/>
                    <a:pt x="103" y="545"/>
                  </a:cubicBezTo>
                  <a:cubicBezTo>
                    <a:pt x="98" y="476"/>
                    <a:pt x="0" y="294"/>
                    <a:pt x="29" y="266"/>
                  </a:cubicBezTo>
                  <a:cubicBezTo>
                    <a:pt x="58" y="238"/>
                    <a:pt x="204" y="383"/>
                    <a:pt x="276" y="369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4" name="Freeform 111"/>
            <p:cNvSpPr>
              <a:spLocks/>
            </p:cNvSpPr>
            <p:nvPr/>
          </p:nvSpPr>
          <p:spPr bwMode="auto">
            <a:xfrm>
              <a:off x="3762" y="2917"/>
              <a:ext cx="1208" cy="604"/>
            </a:xfrm>
            <a:custGeom>
              <a:avLst/>
              <a:gdLst/>
              <a:ahLst/>
              <a:cxnLst>
                <a:cxn ang="0">
                  <a:pos x="46" y="237"/>
                </a:cxn>
                <a:cxn ang="0">
                  <a:pos x="183" y="83"/>
                </a:cxn>
                <a:cxn ang="0">
                  <a:pos x="319" y="145"/>
                </a:cxn>
                <a:cxn ang="0">
                  <a:pos x="491" y="0"/>
                </a:cxn>
                <a:cxn ang="0">
                  <a:pos x="685" y="145"/>
                </a:cxn>
                <a:cxn ang="0">
                  <a:pos x="886" y="175"/>
                </a:cxn>
                <a:cxn ang="0">
                  <a:pos x="1128" y="401"/>
                </a:cxn>
                <a:cxn ang="0">
                  <a:pos x="747" y="401"/>
                </a:cxn>
                <a:cxn ang="0">
                  <a:pos x="271" y="520"/>
                </a:cxn>
                <a:cxn ang="0">
                  <a:pos x="127" y="401"/>
                </a:cxn>
                <a:cxn ang="0">
                  <a:pos x="9" y="355"/>
                </a:cxn>
                <a:cxn ang="0">
                  <a:pos x="75" y="175"/>
                </a:cxn>
              </a:cxnLst>
              <a:rect l="0" t="0" r="r" b="b"/>
              <a:pathLst>
                <a:path w="1151" h="520">
                  <a:moveTo>
                    <a:pt x="46" y="237"/>
                  </a:moveTo>
                  <a:cubicBezTo>
                    <a:pt x="92" y="167"/>
                    <a:pt x="138" y="98"/>
                    <a:pt x="183" y="83"/>
                  </a:cubicBezTo>
                  <a:cubicBezTo>
                    <a:pt x="228" y="68"/>
                    <a:pt x="268" y="159"/>
                    <a:pt x="319" y="145"/>
                  </a:cubicBezTo>
                  <a:cubicBezTo>
                    <a:pt x="370" y="131"/>
                    <a:pt x="430" y="0"/>
                    <a:pt x="491" y="0"/>
                  </a:cubicBezTo>
                  <a:cubicBezTo>
                    <a:pt x="552" y="0"/>
                    <a:pt x="619" y="116"/>
                    <a:pt x="685" y="145"/>
                  </a:cubicBezTo>
                  <a:cubicBezTo>
                    <a:pt x="751" y="174"/>
                    <a:pt x="812" y="132"/>
                    <a:pt x="886" y="175"/>
                  </a:cubicBezTo>
                  <a:cubicBezTo>
                    <a:pt x="960" y="218"/>
                    <a:pt x="1151" y="363"/>
                    <a:pt x="1128" y="401"/>
                  </a:cubicBezTo>
                  <a:cubicBezTo>
                    <a:pt x="1105" y="439"/>
                    <a:pt x="890" y="381"/>
                    <a:pt x="747" y="401"/>
                  </a:cubicBezTo>
                  <a:cubicBezTo>
                    <a:pt x="604" y="421"/>
                    <a:pt x="374" y="520"/>
                    <a:pt x="271" y="520"/>
                  </a:cubicBezTo>
                  <a:cubicBezTo>
                    <a:pt x="168" y="520"/>
                    <a:pt x="171" y="429"/>
                    <a:pt x="127" y="401"/>
                  </a:cubicBezTo>
                  <a:cubicBezTo>
                    <a:pt x="83" y="373"/>
                    <a:pt x="18" y="393"/>
                    <a:pt x="9" y="355"/>
                  </a:cubicBezTo>
                  <a:cubicBezTo>
                    <a:pt x="0" y="317"/>
                    <a:pt x="37" y="246"/>
                    <a:pt x="75" y="175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242" name="Group 2"/>
          <p:cNvGrpSpPr>
            <a:grpSpLocks/>
          </p:cNvGrpSpPr>
          <p:nvPr/>
        </p:nvGrpSpPr>
        <p:grpSpPr bwMode="auto">
          <a:xfrm>
            <a:off x="2214546" y="3929066"/>
            <a:ext cx="1571636" cy="1857388"/>
            <a:chOff x="4607" y="5085"/>
            <a:chExt cx="1389" cy="1690"/>
          </a:xfrm>
        </p:grpSpPr>
        <p:grpSp>
          <p:nvGrpSpPr>
            <p:cNvPr id="10243" name="Group 3"/>
            <p:cNvGrpSpPr>
              <a:grpSpLocks/>
            </p:cNvGrpSpPr>
            <p:nvPr/>
          </p:nvGrpSpPr>
          <p:grpSpPr bwMode="auto">
            <a:xfrm>
              <a:off x="4623" y="6050"/>
              <a:ext cx="1351" cy="725"/>
              <a:chOff x="4623" y="6050"/>
              <a:chExt cx="1351" cy="725"/>
            </a:xfrm>
          </p:grpSpPr>
          <p:sp>
            <p:nvSpPr>
              <p:cNvPr id="10244" name="Freeform 4"/>
              <p:cNvSpPr>
                <a:spLocks/>
              </p:cNvSpPr>
              <p:nvPr/>
            </p:nvSpPr>
            <p:spPr bwMode="auto">
              <a:xfrm>
                <a:off x="4623" y="6050"/>
                <a:ext cx="1351" cy="725"/>
              </a:xfrm>
              <a:custGeom>
                <a:avLst/>
                <a:gdLst/>
                <a:ahLst/>
                <a:cxnLst>
                  <a:cxn ang="0">
                    <a:pos x="389" y="48"/>
                  </a:cxn>
                  <a:cxn ang="0">
                    <a:pos x="59" y="194"/>
                  </a:cxn>
                  <a:cxn ang="0">
                    <a:pos x="37" y="530"/>
                  </a:cxn>
                  <a:cxn ang="0">
                    <a:pos x="255" y="700"/>
                  </a:cxn>
                  <a:cxn ang="0">
                    <a:pos x="821" y="679"/>
                  </a:cxn>
                  <a:cxn ang="0">
                    <a:pos x="1089" y="663"/>
                  </a:cxn>
                  <a:cxn ang="0">
                    <a:pos x="1295" y="530"/>
                  </a:cxn>
                  <a:cxn ang="0">
                    <a:pos x="1295" y="183"/>
                  </a:cxn>
                  <a:cxn ang="0">
                    <a:pos x="956" y="27"/>
                  </a:cxn>
                  <a:cxn ang="0">
                    <a:pos x="679" y="20"/>
                  </a:cxn>
                  <a:cxn ang="0">
                    <a:pos x="389" y="48"/>
                  </a:cxn>
                </a:cxnLst>
                <a:rect l="0" t="0" r="r" b="b"/>
                <a:pathLst>
                  <a:path w="1351" h="725">
                    <a:moveTo>
                      <a:pt x="389" y="48"/>
                    </a:moveTo>
                    <a:cubicBezTo>
                      <a:pt x="286" y="77"/>
                      <a:pt x="118" y="114"/>
                      <a:pt x="59" y="194"/>
                    </a:cubicBezTo>
                    <a:cubicBezTo>
                      <a:pt x="0" y="274"/>
                      <a:pt x="4" y="446"/>
                      <a:pt x="37" y="530"/>
                    </a:cubicBezTo>
                    <a:cubicBezTo>
                      <a:pt x="70" y="614"/>
                      <a:pt x="124" y="675"/>
                      <a:pt x="255" y="700"/>
                    </a:cubicBezTo>
                    <a:cubicBezTo>
                      <a:pt x="386" y="725"/>
                      <a:pt x="682" y="685"/>
                      <a:pt x="821" y="679"/>
                    </a:cubicBezTo>
                    <a:cubicBezTo>
                      <a:pt x="960" y="673"/>
                      <a:pt x="1010" y="688"/>
                      <a:pt x="1089" y="663"/>
                    </a:cubicBezTo>
                    <a:cubicBezTo>
                      <a:pt x="1168" y="638"/>
                      <a:pt x="1261" y="610"/>
                      <a:pt x="1295" y="530"/>
                    </a:cubicBezTo>
                    <a:cubicBezTo>
                      <a:pt x="1329" y="450"/>
                      <a:pt x="1351" y="267"/>
                      <a:pt x="1295" y="183"/>
                    </a:cubicBezTo>
                    <a:cubicBezTo>
                      <a:pt x="1239" y="99"/>
                      <a:pt x="1059" y="54"/>
                      <a:pt x="956" y="27"/>
                    </a:cubicBezTo>
                    <a:cubicBezTo>
                      <a:pt x="853" y="0"/>
                      <a:pt x="777" y="13"/>
                      <a:pt x="679" y="20"/>
                    </a:cubicBezTo>
                    <a:cubicBezTo>
                      <a:pt x="581" y="27"/>
                      <a:pt x="492" y="19"/>
                      <a:pt x="389" y="4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45" name="Freeform 5"/>
              <p:cNvSpPr>
                <a:spLocks/>
              </p:cNvSpPr>
              <p:nvPr/>
            </p:nvSpPr>
            <p:spPr bwMode="auto">
              <a:xfrm>
                <a:off x="4866" y="6220"/>
                <a:ext cx="752" cy="271"/>
              </a:xfrm>
              <a:custGeom>
                <a:avLst/>
                <a:gdLst/>
                <a:ahLst/>
                <a:cxnLst>
                  <a:cxn ang="0">
                    <a:pos x="120" y="19"/>
                  </a:cxn>
                  <a:cxn ang="0">
                    <a:pos x="13" y="164"/>
                  </a:cxn>
                  <a:cxn ang="0">
                    <a:pos x="200" y="260"/>
                  </a:cxn>
                  <a:cxn ang="0">
                    <a:pos x="502" y="231"/>
                  </a:cxn>
                  <a:cxn ang="0">
                    <a:pos x="701" y="197"/>
                  </a:cxn>
                  <a:cxn ang="0">
                    <a:pos x="669" y="77"/>
                  </a:cxn>
                  <a:cxn ang="0">
                    <a:pos x="200" y="50"/>
                  </a:cxn>
                  <a:cxn ang="0">
                    <a:pos x="120" y="19"/>
                  </a:cxn>
                </a:cxnLst>
                <a:rect l="0" t="0" r="r" b="b"/>
                <a:pathLst>
                  <a:path w="752" h="271">
                    <a:moveTo>
                      <a:pt x="120" y="19"/>
                    </a:moveTo>
                    <a:cubicBezTo>
                      <a:pt x="89" y="38"/>
                      <a:pt x="0" y="124"/>
                      <a:pt x="13" y="164"/>
                    </a:cubicBezTo>
                    <a:cubicBezTo>
                      <a:pt x="26" y="204"/>
                      <a:pt x="119" y="249"/>
                      <a:pt x="200" y="260"/>
                    </a:cubicBezTo>
                    <a:cubicBezTo>
                      <a:pt x="281" y="271"/>
                      <a:pt x="419" y="241"/>
                      <a:pt x="502" y="231"/>
                    </a:cubicBezTo>
                    <a:cubicBezTo>
                      <a:pt x="585" y="221"/>
                      <a:pt x="673" y="223"/>
                      <a:pt x="701" y="197"/>
                    </a:cubicBezTo>
                    <a:cubicBezTo>
                      <a:pt x="729" y="171"/>
                      <a:pt x="752" y="101"/>
                      <a:pt x="669" y="77"/>
                    </a:cubicBezTo>
                    <a:cubicBezTo>
                      <a:pt x="586" y="53"/>
                      <a:pt x="291" y="54"/>
                      <a:pt x="200" y="50"/>
                    </a:cubicBezTo>
                    <a:cubicBezTo>
                      <a:pt x="109" y="46"/>
                      <a:pt x="151" y="0"/>
                      <a:pt x="120" y="19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246" name="Freeform 6"/>
            <p:cNvSpPr>
              <a:spLocks/>
            </p:cNvSpPr>
            <p:nvPr/>
          </p:nvSpPr>
          <p:spPr bwMode="auto">
            <a:xfrm>
              <a:off x="4620" y="6244"/>
              <a:ext cx="340" cy="230"/>
            </a:xfrm>
            <a:custGeom>
              <a:avLst/>
              <a:gdLst/>
              <a:ahLst/>
              <a:cxnLst>
                <a:cxn ang="0">
                  <a:pos x="312" y="20"/>
                </a:cxn>
                <a:cxn ang="0">
                  <a:pos x="104" y="20"/>
                </a:cxn>
                <a:cxn ang="0">
                  <a:pos x="40" y="28"/>
                </a:cxn>
                <a:cxn ang="0">
                  <a:pos x="36" y="186"/>
                </a:cxn>
                <a:cxn ang="0">
                  <a:pos x="258" y="230"/>
                </a:cxn>
                <a:cxn ang="0">
                  <a:pos x="319" y="186"/>
                </a:cxn>
                <a:cxn ang="0">
                  <a:pos x="271" y="134"/>
                </a:cxn>
                <a:cxn ang="0">
                  <a:pos x="312" y="20"/>
                </a:cxn>
              </a:cxnLst>
              <a:rect l="0" t="0" r="r" b="b"/>
              <a:pathLst>
                <a:path w="340" h="230">
                  <a:moveTo>
                    <a:pt x="312" y="20"/>
                  </a:moveTo>
                  <a:cubicBezTo>
                    <a:pt x="284" y="1"/>
                    <a:pt x="149" y="19"/>
                    <a:pt x="104" y="20"/>
                  </a:cubicBezTo>
                  <a:cubicBezTo>
                    <a:pt x="59" y="21"/>
                    <a:pt x="51" y="0"/>
                    <a:pt x="40" y="28"/>
                  </a:cubicBezTo>
                  <a:cubicBezTo>
                    <a:pt x="29" y="56"/>
                    <a:pt x="0" y="152"/>
                    <a:pt x="36" y="186"/>
                  </a:cubicBezTo>
                  <a:cubicBezTo>
                    <a:pt x="72" y="220"/>
                    <a:pt x="211" y="230"/>
                    <a:pt x="258" y="230"/>
                  </a:cubicBezTo>
                  <a:cubicBezTo>
                    <a:pt x="305" y="230"/>
                    <a:pt x="317" y="202"/>
                    <a:pt x="319" y="186"/>
                  </a:cubicBezTo>
                  <a:cubicBezTo>
                    <a:pt x="321" y="170"/>
                    <a:pt x="271" y="160"/>
                    <a:pt x="271" y="134"/>
                  </a:cubicBezTo>
                  <a:cubicBezTo>
                    <a:pt x="271" y="108"/>
                    <a:pt x="340" y="39"/>
                    <a:pt x="312" y="2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47" name="Freeform 7"/>
            <p:cNvSpPr>
              <a:spLocks/>
            </p:cNvSpPr>
            <p:nvPr/>
          </p:nvSpPr>
          <p:spPr bwMode="auto">
            <a:xfrm>
              <a:off x="5001" y="6422"/>
              <a:ext cx="470" cy="335"/>
            </a:xfrm>
            <a:custGeom>
              <a:avLst/>
              <a:gdLst/>
              <a:ahLst/>
              <a:cxnLst>
                <a:cxn ang="0">
                  <a:pos x="86" y="64"/>
                </a:cxn>
                <a:cxn ang="0">
                  <a:pos x="47" y="295"/>
                </a:cxn>
                <a:cxn ang="0">
                  <a:pos x="370" y="307"/>
                </a:cxn>
                <a:cxn ang="0">
                  <a:pos x="411" y="191"/>
                </a:cxn>
                <a:cxn ang="0">
                  <a:pos x="456" y="23"/>
                </a:cxn>
                <a:cxn ang="0">
                  <a:pos x="327" y="52"/>
                </a:cxn>
                <a:cxn ang="0">
                  <a:pos x="86" y="64"/>
                </a:cxn>
              </a:cxnLst>
              <a:rect l="0" t="0" r="r" b="b"/>
              <a:pathLst>
                <a:path w="470" h="335">
                  <a:moveTo>
                    <a:pt x="86" y="64"/>
                  </a:moveTo>
                  <a:cubicBezTo>
                    <a:pt x="39" y="104"/>
                    <a:pt x="0" y="255"/>
                    <a:pt x="47" y="295"/>
                  </a:cubicBezTo>
                  <a:cubicBezTo>
                    <a:pt x="94" y="335"/>
                    <a:pt x="309" y="324"/>
                    <a:pt x="370" y="307"/>
                  </a:cubicBezTo>
                  <a:cubicBezTo>
                    <a:pt x="431" y="290"/>
                    <a:pt x="397" y="238"/>
                    <a:pt x="411" y="191"/>
                  </a:cubicBezTo>
                  <a:cubicBezTo>
                    <a:pt x="425" y="144"/>
                    <a:pt x="470" y="46"/>
                    <a:pt x="456" y="23"/>
                  </a:cubicBezTo>
                  <a:cubicBezTo>
                    <a:pt x="442" y="0"/>
                    <a:pt x="390" y="45"/>
                    <a:pt x="327" y="52"/>
                  </a:cubicBezTo>
                  <a:cubicBezTo>
                    <a:pt x="264" y="59"/>
                    <a:pt x="133" y="24"/>
                    <a:pt x="86" y="64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48" name="Freeform 8"/>
            <p:cNvSpPr>
              <a:spLocks/>
            </p:cNvSpPr>
            <p:nvPr/>
          </p:nvSpPr>
          <p:spPr bwMode="auto">
            <a:xfrm>
              <a:off x="5552" y="6291"/>
              <a:ext cx="418" cy="200"/>
            </a:xfrm>
            <a:custGeom>
              <a:avLst/>
              <a:gdLst/>
              <a:ahLst/>
              <a:cxnLst>
                <a:cxn ang="0">
                  <a:pos x="59" y="24"/>
                </a:cxn>
                <a:cxn ang="0">
                  <a:pos x="227" y="13"/>
                </a:cxn>
                <a:cxn ang="0">
                  <a:pos x="394" y="40"/>
                </a:cxn>
                <a:cxn ang="0">
                  <a:pos x="374" y="154"/>
                </a:cxn>
                <a:cxn ang="0">
                  <a:pos x="203" y="200"/>
                </a:cxn>
                <a:cxn ang="0">
                  <a:pos x="27" y="154"/>
                </a:cxn>
                <a:cxn ang="0">
                  <a:pos x="59" y="24"/>
                </a:cxn>
              </a:cxnLst>
              <a:rect l="0" t="0" r="r" b="b"/>
              <a:pathLst>
                <a:path w="418" h="200">
                  <a:moveTo>
                    <a:pt x="59" y="24"/>
                  </a:moveTo>
                  <a:cubicBezTo>
                    <a:pt x="92" y="0"/>
                    <a:pt x="171" y="10"/>
                    <a:pt x="227" y="13"/>
                  </a:cubicBezTo>
                  <a:cubicBezTo>
                    <a:pt x="283" y="16"/>
                    <a:pt x="370" y="17"/>
                    <a:pt x="394" y="40"/>
                  </a:cubicBezTo>
                  <a:cubicBezTo>
                    <a:pt x="418" y="63"/>
                    <a:pt x="406" y="127"/>
                    <a:pt x="374" y="154"/>
                  </a:cubicBezTo>
                  <a:cubicBezTo>
                    <a:pt x="342" y="181"/>
                    <a:pt x="261" y="200"/>
                    <a:pt x="203" y="200"/>
                  </a:cubicBezTo>
                  <a:cubicBezTo>
                    <a:pt x="145" y="200"/>
                    <a:pt x="54" y="176"/>
                    <a:pt x="27" y="154"/>
                  </a:cubicBezTo>
                  <a:cubicBezTo>
                    <a:pt x="0" y="132"/>
                    <a:pt x="26" y="48"/>
                    <a:pt x="59" y="24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0249" name="Group 9"/>
            <p:cNvGrpSpPr>
              <a:grpSpLocks/>
            </p:cNvGrpSpPr>
            <p:nvPr/>
          </p:nvGrpSpPr>
          <p:grpSpPr bwMode="auto">
            <a:xfrm>
              <a:off x="4607" y="5085"/>
              <a:ext cx="1389" cy="1360"/>
              <a:chOff x="4607" y="5085"/>
              <a:chExt cx="1389" cy="1360"/>
            </a:xfrm>
          </p:grpSpPr>
          <p:grpSp>
            <p:nvGrpSpPr>
              <p:cNvPr id="10250" name="Group 10"/>
              <p:cNvGrpSpPr>
                <a:grpSpLocks/>
              </p:cNvGrpSpPr>
              <p:nvPr/>
            </p:nvGrpSpPr>
            <p:grpSpPr bwMode="auto">
              <a:xfrm>
                <a:off x="4607" y="5085"/>
                <a:ext cx="1389" cy="1360"/>
                <a:chOff x="4607" y="5085"/>
                <a:chExt cx="1389" cy="1360"/>
              </a:xfrm>
            </p:grpSpPr>
            <p:sp>
              <p:nvSpPr>
                <p:cNvPr id="10251" name="Oval 11"/>
                <p:cNvSpPr>
                  <a:spLocks noChangeArrowheads="1"/>
                </p:cNvSpPr>
                <p:nvPr/>
              </p:nvSpPr>
              <p:spPr bwMode="auto">
                <a:xfrm rot="1839040">
                  <a:off x="4910" y="5311"/>
                  <a:ext cx="120" cy="100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0252" name="Group 12"/>
                <p:cNvGrpSpPr>
                  <a:grpSpLocks/>
                </p:cNvGrpSpPr>
                <p:nvPr/>
              </p:nvGrpSpPr>
              <p:grpSpPr bwMode="auto">
                <a:xfrm>
                  <a:off x="4607" y="5085"/>
                  <a:ext cx="1389" cy="1360"/>
                  <a:chOff x="3160" y="4786"/>
                  <a:chExt cx="1389" cy="1360"/>
                </a:xfrm>
              </p:grpSpPr>
              <p:grpSp>
                <p:nvGrpSpPr>
                  <p:cNvPr id="10253" name="Group 13"/>
                  <p:cNvGrpSpPr>
                    <a:grpSpLocks/>
                  </p:cNvGrpSpPr>
                  <p:nvPr/>
                </p:nvGrpSpPr>
                <p:grpSpPr bwMode="auto">
                  <a:xfrm>
                    <a:off x="3160" y="4786"/>
                    <a:ext cx="1389" cy="1360"/>
                    <a:chOff x="3160" y="4786"/>
                    <a:chExt cx="1389" cy="1360"/>
                  </a:xfrm>
                </p:grpSpPr>
                <p:grpSp>
                  <p:nvGrpSpPr>
                    <p:cNvPr id="10254" name="Group 1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12" y="5249"/>
                      <a:ext cx="77" cy="200"/>
                      <a:chOff x="4324" y="5629"/>
                      <a:chExt cx="77" cy="200"/>
                    </a:xfrm>
                  </p:grpSpPr>
                  <p:sp>
                    <p:nvSpPr>
                      <p:cNvPr id="10255" name="Freeform 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24" y="5629"/>
                        <a:ext cx="77" cy="20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56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51" y="5637"/>
                        <a:ext cx="40" cy="13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10257" name="Group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0" y="4786"/>
                      <a:ext cx="1389" cy="1360"/>
                      <a:chOff x="3970" y="5133"/>
                      <a:chExt cx="1389" cy="1360"/>
                    </a:xfrm>
                  </p:grpSpPr>
                  <p:sp>
                    <p:nvSpPr>
                      <p:cNvPr id="10258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147" y="5226"/>
                        <a:ext cx="1048" cy="6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08" y="275"/>
                          </a:cxn>
                          <a:cxn ang="0">
                            <a:pos x="508" y="562"/>
                          </a:cxn>
                          <a:cxn ang="0">
                            <a:pos x="735" y="616"/>
                          </a:cxn>
                          <a:cxn ang="0">
                            <a:pos x="602" y="275"/>
                          </a:cxn>
                          <a:cxn ang="0">
                            <a:pos x="798" y="562"/>
                          </a:cxn>
                          <a:cxn ang="0">
                            <a:pos x="1103" y="616"/>
                          </a:cxn>
                          <a:cxn ang="0">
                            <a:pos x="908" y="404"/>
                          </a:cxn>
                          <a:cxn ang="0">
                            <a:pos x="765" y="225"/>
                          </a:cxn>
                          <a:cxn ang="0">
                            <a:pos x="1063" y="401"/>
                          </a:cxn>
                          <a:cxn ang="0">
                            <a:pos x="1340" y="583"/>
                          </a:cxn>
                          <a:cxn ang="0">
                            <a:pos x="1444" y="616"/>
                          </a:cxn>
                          <a:cxn ang="0">
                            <a:pos x="1241" y="341"/>
                          </a:cxn>
                          <a:cxn ang="0">
                            <a:pos x="1165" y="262"/>
                          </a:cxn>
                          <a:cxn ang="0">
                            <a:pos x="1505" y="520"/>
                          </a:cxn>
                          <a:cxn ang="0">
                            <a:pos x="1580" y="536"/>
                          </a:cxn>
                          <a:cxn ang="0">
                            <a:pos x="1562" y="404"/>
                          </a:cxn>
                          <a:cxn ang="0">
                            <a:pos x="1795" y="1035"/>
                          </a:cxn>
                          <a:cxn ang="0">
                            <a:pos x="1728" y="674"/>
                          </a:cxn>
                          <a:cxn ang="0">
                            <a:pos x="1856" y="982"/>
                          </a:cxn>
                          <a:cxn ang="0">
                            <a:pos x="1795" y="674"/>
                          </a:cxn>
                          <a:cxn ang="0">
                            <a:pos x="2022" y="859"/>
                          </a:cxn>
                          <a:cxn ang="0">
                            <a:pos x="1910" y="721"/>
                          </a:cxn>
                          <a:cxn ang="0">
                            <a:pos x="1747" y="583"/>
                          </a:cxn>
                          <a:cxn ang="0">
                            <a:pos x="1569" y="358"/>
                          </a:cxn>
                          <a:cxn ang="0">
                            <a:pos x="1531" y="202"/>
                          </a:cxn>
                          <a:cxn ang="0">
                            <a:pos x="1358" y="60"/>
                          </a:cxn>
                          <a:cxn ang="0">
                            <a:pos x="908" y="4"/>
                          </a:cxn>
                          <a:cxn ang="0">
                            <a:pos x="508" y="84"/>
                          </a:cxn>
                          <a:cxn ang="0">
                            <a:pos x="397" y="292"/>
                          </a:cxn>
                          <a:cxn ang="0">
                            <a:pos x="64" y="662"/>
                          </a:cxn>
                          <a:cxn ang="0">
                            <a:pos x="28" y="812"/>
                          </a:cxn>
                          <a:cxn ang="0">
                            <a:pos x="235" y="583"/>
                          </a:cxn>
                          <a:cxn ang="0">
                            <a:pos x="162" y="859"/>
                          </a:cxn>
                          <a:cxn ang="0">
                            <a:pos x="344" y="691"/>
                          </a:cxn>
                          <a:cxn ang="0">
                            <a:pos x="426" y="833"/>
                          </a:cxn>
                          <a:cxn ang="0">
                            <a:pos x="443" y="404"/>
                          </a:cxn>
                          <a:cxn ang="0">
                            <a:pos x="508" y="275"/>
                          </a:cxn>
                        </a:cxnLst>
                        <a:rect l="0" t="0" r="r" b="b"/>
                        <a:pathLst>
                          <a:path w="2041" h="1080">
                            <a:moveTo>
                              <a:pt x="508" y="275"/>
                            </a:moveTo>
                            <a:cubicBezTo>
                              <a:pt x="519" y="301"/>
                              <a:pt x="470" y="505"/>
                              <a:pt x="508" y="562"/>
                            </a:cubicBezTo>
                            <a:cubicBezTo>
                              <a:pt x="546" y="619"/>
                              <a:pt x="719" y="664"/>
                              <a:pt x="735" y="616"/>
                            </a:cubicBezTo>
                            <a:cubicBezTo>
                              <a:pt x="751" y="568"/>
                              <a:pt x="592" y="284"/>
                              <a:pt x="602" y="275"/>
                            </a:cubicBezTo>
                            <a:cubicBezTo>
                              <a:pt x="612" y="266"/>
                              <a:pt x="715" y="505"/>
                              <a:pt x="798" y="562"/>
                            </a:cubicBezTo>
                            <a:cubicBezTo>
                              <a:pt x="881" y="619"/>
                              <a:pt x="1085" y="642"/>
                              <a:pt x="1103" y="616"/>
                            </a:cubicBezTo>
                            <a:cubicBezTo>
                              <a:pt x="1121" y="590"/>
                              <a:pt x="964" y="469"/>
                              <a:pt x="908" y="404"/>
                            </a:cubicBezTo>
                            <a:cubicBezTo>
                              <a:pt x="852" y="339"/>
                              <a:pt x="739" y="225"/>
                              <a:pt x="765" y="225"/>
                            </a:cubicBezTo>
                            <a:cubicBezTo>
                              <a:pt x="791" y="225"/>
                              <a:pt x="967" y="341"/>
                              <a:pt x="1063" y="401"/>
                            </a:cubicBezTo>
                            <a:cubicBezTo>
                              <a:pt x="1159" y="461"/>
                              <a:pt x="1276" y="547"/>
                              <a:pt x="1340" y="583"/>
                            </a:cubicBezTo>
                            <a:cubicBezTo>
                              <a:pt x="1404" y="619"/>
                              <a:pt x="1460" y="656"/>
                              <a:pt x="1444" y="616"/>
                            </a:cubicBezTo>
                            <a:cubicBezTo>
                              <a:pt x="1428" y="576"/>
                              <a:pt x="1288" y="400"/>
                              <a:pt x="1241" y="341"/>
                            </a:cubicBezTo>
                            <a:cubicBezTo>
                              <a:pt x="1194" y="282"/>
                              <a:pt x="1121" y="232"/>
                              <a:pt x="1165" y="262"/>
                            </a:cubicBezTo>
                            <a:cubicBezTo>
                              <a:pt x="1209" y="292"/>
                              <a:pt x="1436" y="474"/>
                              <a:pt x="1505" y="520"/>
                            </a:cubicBezTo>
                            <a:cubicBezTo>
                              <a:pt x="1574" y="566"/>
                              <a:pt x="1570" y="555"/>
                              <a:pt x="1580" y="536"/>
                            </a:cubicBezTo>
                            <a:cubicBezTo>
                              <a:pt x="1590" y="517"/>
                              <a:pt x="1526" y="321"/>
                              <a:pt x="1562" y="404"/>
                            </a:cubicBezTo>
                            <a:cubicBezTo>
                              <a:pt x="1598" y="487"/>
                              <a:pt x="1767" y="990"/>
                              <a:pt x="1795" y="1035"/>
                            </a:cubicBezTo>
                            <a:cubicBezTo>
                              <a:pt x="1823" y="1080"/>
                              <a:pt x="1718" y="683"/>
                              <a:pt x="1728" y="674"/>
                            </a:cubicBezTo>
                            <a:cubicBezTo>
                              <a:pt x="1738" y="665"/>
                              <a:pt x="1845" y="982"/>
                              <a:pt x="1856" y="982"/>
                            </a:cubicBezTo>
                            <a:cubicBezTo>
                              <a:pt x="1867" y="982"/>
                              <a:pt x="1767" y="694"/>
                              <a:pt x="1795" y="674"/>
                            </a:cubicBezTo>
                            <a:cubicBezTo>
                              <a:pt x="1823" y="654"/>
                              <a:pt x="2003" y="851"/>
                              <a:pt x="2022" y="859"/>
                            </a:cubicBezTo>
                            <a:cubicBezTo>
                              <a:pt x="2041" y="867"/>
                              <a:pt x="1956" y="767"/>
                              <a:pt x="1910" y="721"/>
                            </a:cubicBezTo>
                            <a:cubicBezTo>
                              <a:pt x="1864" y="675"/>
                              <a:pt x="1804" y="643"/>
                              <a:pt x="1747" y="583"/>
                            </a:cubicBezTo>
                            <a:cubicBezTo>
                              <a:pt x="1690" y="523"/>
                              <a:pt x="1605" y="421"/>
                              <a:pt x="1569" y="358"/>
                            </a:cubicBezTo>
                            <a:cubicBezTo>
                              <a:pt x="1533" y="295"/>
                              <a:pt x="1566" y="252"/>
                              <a:pt x="1531" y="202"/>
                            </a:cubicBezTo>
                            <a:cubicBezTo>
                              <a:pt x="1496" y="152"/>
                              <a:pt x="1462" y="93"/>
                              <a:pt x="1358" y="60"/>
                            </a:cubicBezTo>
                            <a:cubicBezTo>
                              <a:pt x="1254" y="27"/>
                              <a:pt x="1050" y="0"/>
                              <a:pt x="908" y="4"/>
                            </a:cubicBezTo>
                            <a:cubicBezTo>
                              <a:pt x="766" y="8"/>
                              <a:pt x="593" y="36"/>
                              <a:pt x="508" y="84"/>
                            </a:cubicBezTo>
                            <a:cubicBezTo>
                              <a:pt x="423" y="132"/>
                              <a:pt x="471" y="196"/>
                              <a:pt x="397" y="292"/>
                            </a:cubicBezTo>
                            <a:cubicBezTo>
                              <a:pt x="323" y="388"/>
                              <a:pt x="125" y="576"/>
                              <a:pt x="64" y="662"/>
                            </a:cubicBezTo>
                            <a:cubicBezTo>
                              <a:pt x="3" y="748"/>
                              <a:pt x="0" y="825"/>
                              <a:pt x="28" y="812"/>
                            </a:cubicBezTo>
                            <a:cubicBezTo>
                              <a:pt x="56" y="799"/>
                              <a:pt x="213" y="575"/>
                              <a:pt x="235" y="583"/>
                            </a:cubicBezTo>
                            <a:cubicBezTo>
                              <a:pt x="257" y="591"/>
                              <a:pt x="144" y="841"/>
                              <a:pt x="162" y="859"/>
                            </a:cubicBezTo>
                            <a:cubicBezTo>
                              <a:pt x="180" y="877"/>
                              <a:pt x="300" y="695"/>
                              <a:pt x="344" y="691"/>
                            </a:cubicBezTo>
                            <a:cubicBezTo>
                              <a:pt x="388" y="687"/>
                              <a:pt x="410" y="881"/>
                              <a:pt x="426" y="833"/>
                            </a:cubicBezTo>
                            <a:cubicBezTo>
                              <a:pt x="442" y="785"/>
                              <a:pt x="426" y="489"/>
                              <a:pt x="443" y="404"/>
                            </a:cubicBezTo>
                            <a:cubicBezTo>
                              <a:pt x="460" y="319"/>
                              <a:pt x="497" y="249"/>
                              <a:pt x="508" y="275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0259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4" y="5455"/>
                        <a:ext cx="218" cy="32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grpSp>
                    <p:nvGrpSpPr>
                      <p:cNvPr id="10260" name="Group 2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970" y="5133"/>
                        <a:ext cx="1389" cy="1360"/>
                        <a:chOff x="3970" y="5133"/>
                        <a:chExt cx="1389" cy="1360"/>
                      </a:xfrm>
                    </p:grpSpPr>
                    <p:grpSp>
                      <p:nvGrpSpPr>
                        <p:cNvPr id="10261" name="Group 21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3970" y="5274"/>
                          <a:ext cx="1389" cy="1219"/>
                          <a:chOff x="3970" y="5274"/>
                          <a:chExt cx="1389" cy="1219"/>
                        </a:xfrm>
                      </p:grpSpPr>
                      <p:sp>
                        <p:nvSpPr>
                          <p:cNvPr id="10262" name="Freeform 2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344" y="5919"/>
                            <a:ext cx="637" cy="57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15" y="56"/>
                              </a:cxn>
                              <a:cxn ang="0">
                                <a:pos x="440" y="9"/>
                              </a:cxn>
                              <a:cxn ang="0">
                                <a:pos x="505" y="109"/>
                              </a:cxn>
                              <a:cxn ang="0">
                                <a:pos x="629" y="227"/>
                              </a:cxn>
                              <a:cxn ang="0">
                                <a:pos x="556" y="367"/>
                              </a:cxn>
                              <a:cxn ang="0">
                                <a:pos x="505" y="497"/>
                              </a:cxn>
                              <a:cxn ang="0">
                                <a:pos x="347" y="526"/>
                              </a:cxn>
                              <a:cxn ang="0">
                                <a:pos x="145" y="543"/>
                              </a:cxn>
                              <a:cxn ang="0">
                                <a:pos x="17" y="543"/>
                              </a:cxn>
                              <a:cxn ang="0">
                                <a:pos x="45" y="356"/>
                              </a:cxn>
                              <a:cxn ang="0">
                                <a:pos x="75" y="156"/>
                              </a:cxn>
                              <a:cxn ang="0">
                                <a:pos x="145" y="54"/>
                              </a:cxn>
                            </a:cxnLst>
                            <a:rect l="0" t="0" r="r" b="b"/>
                            <a:pathLst>
                              <a:path w="637" h="574">
                                <a:moveTo>
                                  <a:pt x="215" y="56"/>
                                </a:moveTo>
                                <a:cubicBezTo>
                                  <a:pt x="303" y="28"/>
                                  <a:pt x="392" y="0"/>
                                  <a:pt x="440" y="9"/>
                                </a:cubicBezTo>
                                <a:cubicBezTo>
                                  <a:pt x="488" y="18"/>
                                  <a:pt x="474" y="73"/>
                                  <a:pt x="505" y="109"/>
                                </a:cubicBezTo>
                                <a:cubicBezTo>
                                  <a:pt x="536" y="145"/>
                                  <a:pt x="621" y="184"/>
                                  <a:pt x="629" y="227"/>
                                </a:cubicBezTo>
                                <a:cubicBezTo>
                                  <a:pt x="637" y="270"/>
                                  <a:pt x="577" y="322"/>
                                  <a:pt x="556" y="367"/>
                                </a:cubicBezTo>
                                <a:cubicBezTo>
                                  <a:pt x="535" y="412"/>
                                  <a:pt x="540" y="471"/>
                                  <a:pt x="505" y="497"/>
                                </a:cubicBezTo>
                                <a:cubicBezTo>
                                  <a:pt x="470" y="523"/>
                                  <a:pt x="407" y="518"/>
                                  <a:pt x="347" y="526"/>
                                </a:cubicBezTo>
                                <a:cubicBezTo>
                                  <a:pt x="287" y="534"/>
                                  <a:pt x="200" y="540"/>
                                  <a:pt x="145" y="543"/>
                                </a:cubicBezTo>
                                <a:cubicBezTo>
                                  <a:pt x="90" y="546"/>
                                  <a:pt x="34" y="574"/>
                                  <a:pt x="17" y="543"/>
                                </a:cubicBezTo>
                                <a:cubicBezTo>
                                  <a:pt x="0" y="512"/>
                                  <a:pt x="35" y="420"/>
                                  <a:pt x="45" y="356"/>
                                </a:cubicBezTo>
                                <a:cubicBezTo>
                                  <a:pt x="55" y="292"/>
                                  <a:pt x="58" y="206"/>
                                  <a:pt x="75" y="156"/>
                                </a:cubicBezTo>
                                <a:cubicBezTo>
                                  <a:pt x="92" y="106"/>
                                  <a:pt x="127" y="71"/>
                                  <a:pt x="145" y="54"/>
                                </a:cubicBezTo>
                              </a:path>
                            </a:pathLst>
                          </a:custGeom>
                          <a:solidFill>
                            <a:srgbClr val="E36C0A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3" name="Freeform 2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38" y="5274"/>
                            <a:ext cx="521" cy="857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9" y="627"/>
                              </a:cxn>
                              <a:cxn ang="0">
                                <a:pos x="163" y="558"/>
                              </a:cxn>
                              <a:cxn ang="0">
                                <a:pos x="309" y="316"/>
                              </a:cxn>
                              <a:cxn ang="0">
                                <a:pos x="363" y="28"/>
                              </a:cxn>
                              <a:cxn ang="0">
                                <a:pos x="405" y="195"/>
                              </a:cxn>
                              <a:cxn ang="0">
                                <a:pos x="405" y="36"/>
                              </a:cxn>
                              <a:cxn ang="0">
                                <a:pos x="471" y="36"/>
                              </a:cxn>
                              <a:cxn ang="0">
                                <a:pos x="471" y="250"/>
                              </a:cxn>
                              <a:cxn ang="0">
                                <a:pos x="471" y="58"/>
                              </a:cxn>
                              <a:cxn ang="0">
                                <a:pos x="553" y="81"/>
                              </a:cxn>
                              <a:cxn ang="0">
                                <a:pos x="544" y="306"/>
                              </a:cxn>
                              <a:cxn ang="0">
                                <a:pos x="309" y="603"/>
                              </a:cxn>
                              <a:cxn ang="0">
                                <a:pos x="51" y="800"/>
                              </a:cxn>
                              <a:cxn ang="0">
                                <a:pos x="19" y="627"/>
                              </a:cxn>
                            </a:cxnLst>
                            <a:rect l="0" t="0" r="r" b="b"/>
                            <a:pathLst>
                              <a:path w="585" h="810">
                                <a:moveTo>
                                  <a:pt x="19" y="627"/>
                                </a:moveTo>
                                <a:cubicBezTo>
                                  <a:pt x="38" y="587"/>
                                  <a:pt x="115" y="610"/>
                                  <a:pt x="163" y="558"/>
                                </a:cubicBezTo>
                                <a:cubicBezTo>
                                  <a:pt x="211" y="506"/>
                                  <a:pt x="276" y="404"/>
                                  <a:pt x="309" y="316"/>
                                </a:cubicBezTo>
                                <a:cubicBezTo>
                                  <a:pt x="342" y="228"/>
                                  <a:pt x="347" y="48"/>
                                  <a:pt x="363" y="28"/>
                                </a:cubicBezTo>
                                <a:cubicBezTo>
                                  <a:pt x="379" y="8"/>
                                  <a:pt x="398" y="194"/>
                                  <a:pt x="405" y="195"/>
                                </a:cubicBezTo>
                                <a:cubicBezTo>
                                  <a:pt x="412" y="196"/>
                                  <a:pt x="394" y="62"/>
                                  <a:pt x="405" y="36"/>
                                </a:cubicBezTo>
                                <a:cubicBezTo>
                                  <a:pt x="416" y="10"/>
                                  <a:pt x="460" y="0"/>
                                  <a:pt x="471" y="36"/>
                                </a:cubicBezTo>
                                <a:cubicBezTo>
                                  <a:pt x="482" y="72"/>
                                  <a:pt x="471" y="246"/>
                                  <a:pt x="471" y="250"/>
                                </a:cubicBezTo>
                                <a:cubicBezTo>
                                  <a:pt x="471" y="254"/>
                                  <a:pt x="457" y="86"/>
                                  <a:pt x="471" y="58"/>
                                </a:cubicBezTo>
                                <a:cubicBezTo>
                                  <a:pt x="485" y="30"/>
                                  <a:pt x="541" y="40"/>
                                  <a:pt x="553" y="81"/>
                                </a:cubicBezTo>
                                <a:cubicBezTo>
                                  <a:pt x="565" y="122"/>
                                  <a:pt x="585" y="219"/>
                                  <a:pt x="544" y="306"/>
                                </a:cubicBezTo>
                                <a:cubicBezTo>
                                  <a:pt x="503" y="393"/>
                                  <a:pt x="391" y="521"/>
                                  <a:pt x="309" y="603"/>
                                </a:cubicBezTo>
                                <a:cubicBezTo>
                                  <a:pt x="227" y="685"/>
                                  <a:pt x="99" y="790"/>
                                  <a:pt x="51" y="800"/>
                                </a:cubicBezTo>
                                <a:cubicBezTo>
                                  <a:pt x="3" y="810"/>
                                  <a:pt x="0" y="667"/>
                                  <a:pt x="19" y="62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36C0A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4" name="Freeform 2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3970" y="5359"/>
                            <a:ext cx="535" cy="787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528" y="736"/>
                              </a:cxn>
                              <a:cxn ang="0">
                                <a:pos x="356" y="630"/>
                              </a:cxn>
                              <a:cxn ang="0">
                                <a:pos x="181" y="245"/>
                              </a:cxn>
                              <a:cxn ang="0">
                                <a:pos x="181" y="35"/>
                              </a:cxn>
                              <a:cxn ang="0">
                                <a:pos x="113" y="35"/>
                              </a:cxn>
                              <a:cxn ang="0">
                                <a:pos x="113" y="194"/>
                              </a:cxn>
                              <a:cxn ang="0">
                                <a:pos x="113" y="35"/>
                              </a:cxn>
                              <a:cxn ang="0">
                                <a:pos x="55" y="35"/>
                              </a:cxn>
                              <a:cxn ang="0">
                                <a:pos x="62" y="137"/>
                              </a:cxn>
                              <a:cxn ang="0">
                                <a:pos x="62" y="194"/>
                              </a:cxn>
                              <a:cxn ang="0">
                                <a:pos x="55" y="94"/>
                              </a:cxn>
                              <a:cxn ang="0">
                                <a:pos x="26" y="137"/>
                              </a:cxn>
                              <a:cxn ang="0">
                                <a:pos x="26" y="365"/>
                              </a:cxn>
                              <a:cxn ang="0">
                                <a:pos x="181" y="684"/>
                              </a:cxn>
                              <a:cxn ang="0">
                                <a:pos x="398" y="888"/>
                              </a:cxn>
                              <a:cxn ang="0">
                                <a:pos x="528" y="736"/>
                              </a:cxn>
                            </a:cxnLst>
                            <a:rect l="0" t="0" r="r" b="b"/>
                            <a:pathLst>
                              <a:path w="535" h="899">
                                <a:moveTo>
                                  <a:pt x="528" y="736"/>
                                </a:moveTo>
                                <a:cubicBezTo>
                                  <a:pt x="521" y="693"/>
                                  <a:pt x="414" y="712"/>
                                  <a:pt x="356" y="630"/>
                                </a:cubicBezTo>
                                <a:cubicBezTo>
                                  <a:pt x="298" y="548"/>
                                  <a:pt x="210" y="344"/>
                                  <a:pt x="181" y="245"/>
                                </a:cubicBezTo>
                                <a:cubicBezTo>
                                  <a:pt x="152" y="146"/>
                                  <a:pt x="192" y="70"/>
                                  <a:pt x="181" y="35"/>
                                </a:cubicBezTo>
                                <a:cubicBezTo>
                                  <a:pt x="170" y="0"/>
                                  <a:pt x="124" y="8"/>
                                  <a:pt x="113" y="35"/>
                                </a:cubicBezTo>
                                <a:cubicBezTo>
                                  <a:pt x="102" y="62"/>
                                  <a:pt x="113" y="194"/>
                                  <a:pt x="113" y="194"/>
                                </a:cubicBezTo>
                                <a:cubicBezTo>
                                  <a:pt x="113" y="194"/>
                                  <a:pt x="123" y="62"/>
                                  <a:pt x="113" y="35"/>
                                </a:cubicBezTo>
                                <a:cubicBezTo>
                                  <a:pt x="103" y="8"/>
                                  <a:pt x="63" y="18"/>
                                  <a:pt x="55" y="35"/>
                                </a:cubicBezTo>
                                <a:cubicBezTo>
                                  <a:pt x="47" y="52"/>
                                  <a:pt x="61" y="111"/>
                                  <a:pt x="62" y="137"/>
                                </a:cubicBezTo>
                                <a:cubicBezTo>
                                  <a:pt x="63" y="163"/>
                                  <a:pt x="63" y="201"/>
                                  <a:pt x="62" y="194"/>
                                </a:cubicBezTo>
                                <a:cubicBezTo>
                                  <a:pt x="61" y="187"/>
                                  <a:pt x="61" y="103"/>
                                  <a:pt x="55" y="94"/>
                                </a:cubicBezTo>
                                <a:cubicBezTo>
                                  <a:pt x="49" y="85"/>
                                  <a:pt x="31" y="92"/>
                                  <a:pt x="26" y="137"/>
                                </a:cubicBezTo>
                                <a:cubicBezTo>
                                  <a:pt x="21" y="182"/>
                                  <a:pt x="0" y="274"/>
                                  <a:pt x="26" y="365"/>
                                </a:cubicBezTo>
                                <a:cubicBezTo>
                                  <a:pt x="52" y="456"/>
                                  <a:pt x="119" y="597"/>
                                  <a:pt x="181" y="684"/>
                                </a:cubicBezTo>
                                <a:cubicBezTo>
                                  <a:pt x="243" y="771"/>
                                  <a:pt x="340" y="877"/>
                                  <a:pt x="398" y="888"/>
                                </a:cubicBezTo>
                                <a:cubicBezTo>
                                  <a:pt x="456" y="899"/>
                                  <a:pt x="535" y="779"/>
                                  <a:pt x="528" y="73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36C0A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5" name="Freeform 2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365" y="5852"/>
                            <a:ext cx="592" cy="46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06" y="121"/>
                              </a:cxn>
                              <a:cxn ang="0">
                                <a:pos x="224" y="33"/>
                              </a:cxn>
                              <a:cxn ang="0">
                                <a:pos x="156" y="229"/>
                              </a:cxn>
                              <a:cxn ang="0">
                                <a:pos x="367" y="229"/>
                              </a:cxn>
                              <a:cxn ang="0">
                                <a:pos x="463" y="33"/>
                              </a:cxn>
                              <a:cxn ang="0">
                                <a:pos x="523" y="33"/>
                              </a:cxn>
                              <a:cxn ang="0">
                                <a:pos x="523" y="182"/>
                              </a:cxn>
                              <a:cxn ang="0">
                                <a:pos x="582" y="294"/>
                              </a:cxn>
                              <a:cxn ang="0">
                                <a:pos x="582" y="359"/>
                              </a:cxn>
                              <a:cxn ang="0">
                                <a:pos x="523" y="433"/>
                              </a:cxn>
                              <a:cxn ang="0">
                                <a:pos x="321" y="414"/>
                              </a:cxn>
                              <a:cxn ang="0">
                                <a:pos x="36" y="414"/>
                              </a:cxn>
                              <a:cxn ang="0">
                                <a:pos x="106" y="121"/>
                              </a:cxn>
                            </a:cxnLst>
                            <a:rect l="0" t="0" r="r" b="b"/>
                            <a:pathLst>
                              <a:path w="592" h="462">
                                <a:moveTo>
                                  <a:pt x="106" y="121"/>
                                </a:moveTo>
                                <a:cubicBezTo>
                                  <a:pt x="137" y="57"/>
                                  <a:pt x="216" y="15"/>
                                  <a:pt x="224" y="33"/>
                                </a:cubicBezTo>
                                <a:cubicBezTo>
                                  <a:pt x="232" y="51"/>
                                  <a:pt x="132" y="196"/>
                                  <a:pt x="156" y="229"/>
                                </a:cubicBezTo>
                                <a:cubicBezTo>
                                  <a:pt x="180" y="262"/>
                                  <a:pt x="316" y="262"/>
                                  <a:pt x="367" y="229"/>
                                </a:cubicBezTo>
                                <a:cubicBezTo>
                                  <a:pt x="418" y="196"/>
                                  <a:pt x="437" y="66"/>
                                  <a:pt x="463" y="33"/>
                                </a:cubicBezTo>
                                <a:cubicBezTo>
                                  <a:pt x="489" y="0"/>
                                  <a:pt x="513" y="8"/>
                                  <a:pt x="523" y="33"/>
                                </a:cubicBezTo>
                                <a:cubicBezTo>
                                  <a:pt x="533" y="58"/>
                                  <a:pt x="513" y="139"/>
                                  <a:pt x="523" y="182"/>
                                </a:cubicBezTo>
                                <a:cubicBezTo>
                                  <a:pt x="533" y="225"/>
                                  <a:pt x="572" y="265"/>
                                  <a:pt x="582" y="294"/>
                                </a:cubicBezTo>
                                <a:cubicBezTo>
                                  <a:pt x="592" y="323"/>
                                  <a:pt x="592" y="336"/>
                                  <a:pt x="582" y="359"/>
                                </a:cubicBezTo>
                                <a:cubicBezTo>
                                  <a:pt x="572" y="382"/>
                                  <a:pt x="566" y="424"/>
                                  <a:pt x="523" y="433"/>
                                </a:cubicBezTo>
                                <a:cubicBezTo>
                                  <a:pt x="480" y="442"/>
                                  <a:pt x="402" y="417"/>
                                  <a:pt x="321" y="414"/>
                                </a:cubicBezTo>
                                <a:cubicBezTo>
                                  <a:pt x="240" y="411"/>
                                  <a:pt x="72" y="462"/>
                                  <a:pt x="36" y="414"/>
                                </a:cubicBezTo>
                                <a:cubicBezTo>
                                  <a:pt x="0" y="366"/>
                                  <a:pt x="75" y="185"/>
                                  <a:pt x="106" y="12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6" name="Freeform 2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375" y="5339"/>
                            <a:ext cx="599" cy="63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28" y="1504"/>
                              </a:cxn>
                              <a:cxn ang="0">
                                <a:pos x="44" y="1207"/>
                              </a:cxn>
                              <a:cxn ang="0">
                                <a:pos x="25" y="779"/>
                              </a:cxn>
                              <a:cxn ang="0">
                                <a:pos x="25" y="603"/>
                              </a:cxn>
                              <a:cxn ang="0">
                                <a:pos x="174" y="110"/>
                              </a:cxn>
                              <a:cxn ang="0">
                                <a:pos x="165" y="584"/>
                              </a:cxn>
                              <a:cxn ang="0">
                                <a:pos x="425" y="686"/>
                              </a:cxn>
                              <a:cxn ang="0">
                                <a:pos x="564" y="631"/>
                              </a:cxn>
                              <a:cxn ang="0">
                                <a:pos x="350" y="138"/>
                              </a:cxn>
                              <a:cxn ang="0">
                                <a:pos x="1010" y="668"/>
                              </a:cxn>
                              <a:cxn ang="0">
                                <a:pos x="1410" y="668"/>
                              </a:cxn>
                              <a:cxn ang="0">
                                <a:pos x="676" y="36"/>
                              </a:cxn>
                              <a:cxn ang="0">
                                <a:pos x="1707" y="454"/>
                              </a:cxn>
                              <a:cxn ang="0">
                                <a:pos x="2209" y="714"/>
                              </a:cxn>
                              <a:cxn ang="0">
                                <a:pos x="1530" y="64"/>
                              </a:cxn>
                              <a:cxn ang="0">
                                <a:pos x="2450" y="566"/>
                              </a:cxn>
                              <a:cxn ang="0">
                                <a:pos x="2348" y="389"/>
                              </a:cxn>
                              <a:cxn ang="0">
                                <a:pos x="2534" y="761"/>
                              </a:cxn>
                              <a:cxn ang="0">
                                <a:pos x="2413" y="1207"/>
                              </a:cxn>
                              <a:cxn ang="0">
                                <a:pos x="2366" y="1541"/>
                              </a:cxn>
                              <a:cxn ang="0">
                                <a:pos x="1921" y="1801"/>
                              </a:cxn>
                              <a:cxn ang="0">
                                <a:pos x="1252" y="1903"/>
                              </a:cxn>
                              <a:cxn ang="0">
                                <a:pos x="713" y="1876"/>
                              </a:cxn>
                              <a:cxn ang="0">
                                <a:pos x="350" y="1764"/>
                              </a:cxn>
                              <a:cxn ang="0">
                                <a:pos x="128" y="1504"/>
                              </a:cxn>
                            </a:cxnLst>
                            <a:rect l="0" t="0" r="r" b="b"/>
                            <a:pathLst>
                              <a:path w="2586" h="1915">
                                <a:moveTo>
                                  <a:pt x="128" y="1504"/>
                                </a:moveTo>
                                <a:cubicBezTo>
                                  <a:pt x="77" y="1411"/>
                                  <a:pt x="61" y="1328"/>
                                  <a:pt x="44" y="1207"/>
                                </a:cubicBezTo>
                                <a:cubicBezTo>
                                  <a:pt x="27" y="1086"/>
                                  <a:pt x="28" y="880"/>
                                  <a:pt x="25" y="779"/>
                                </a:cubicBezTo>
                                <a:cubicBezTo>
                                  <a:pt x="22" y="678"/>
                                  <a:pt x="0" y="714"/>
                                  <a:pt x="25" y="603"/>
                                </a:cubicBezTo>
                                <a:cubicBezTo>
                                  <a:pt x="50" y="492"/>
                                  <a:pt x="151" y="113"/>
                                  <a:pt x="174" y="110"/>
                                </a:cubicBezTo>
                                <a:cubicBezTo>
                                  <a:pt x="197" y="107"/>
                                  <a:pt x="123" y="488"/>
                                  <a:pt x="165" y="584"/>
                                </a:cubicBezTo>
                                <a:cubicBezTo>
                                  <a:pt x="207" y="680"/>
                                  <a:pt x="359" y="678"/>
                                  <a:pt x="425" y="686"/>
                                </a:cubicBezTo>
                                <a:cubicBezTo>
                                  <a:pt x="491" y="694"/>
                                  <a:pt x="576" y="722"/>
                                  <a:pt x="564" y="631"/>
                                </a:cubicBezTo>
                                <a:cubicBezTo>
                                  <a:pt x="552" y="540"/>
                                  <a:pt x="276" y="132"/>
                                  <a:pt x="350" y="138"/>
                                </a:cubicBezTo>
                                <a:cubicBezTo>
                                  <a:pt x="424" y="144"/>
                                  <a:pt x="833" y="580"/>
                                  <a:pt x="1010" y="668"/>
                                </a:cubicBezTo>
                                <a:cubicBezTo>
                                  <a:pt x="1187" y="756"/>
                                  <a:pt x="1466" y="773"/>
                                  <a:pt x="1410" y="668"/>
                                </a:cubicBezTo>
                                <a:cubicBezTo>
                                  <a:pt x="1354" y="563"/>
                                  <a:pt x="627" y="72"/>
                                  <a:pt x="676" y="36"/>
                                </a:cubicBezTo>
                                <a:cubicBezTo>
                                  <a:pt x="725" y="0"/>
                                  <a:pt x="1452" y="341"/>
                                  <a:pt x="1707" y="454"/>
                                </a:cubicBezTo>
                                <a:cubicBezTo>
                                  <a:pt x="1962" y="567"/>
                                  <a:pt x="2239" y="779"/>
                                  <a:pt x="2209" y="714"/>
                                </a:cubicBezTo>
                                <a:cubicBezTo>
                                  <a:pt x="2179" y="649"/>
                                  <a:pt x="1490" y="89"/>
                                  <a:pt x="1530" y="64"/>
                                </a:cubicBezTo>
                                <a:cubicBezTo>
                                  <a:pt x="1570" y="39"/>
                                  <a:pt x="2314" y="512"/>
                                  <a:pt x="2450" y="566"/>
                                </a:cubicBezTo>
                                <a:cubicBezTo>
                                  <a:pt x="2586" y="620"/>
                                  <a:pt x="2334" y="357"/>
                                  <a:pt x="2348" y="389"/>
                                </a:cubicBezTo>
                                <a:cubicBezTo>
                                  <a:pt x="2362" y="421"/>
                                  <a:pt x="2523" y="625"/>
                                  <a:pt x="2534" y="761"/>
                                </a:cubicBezTo>
                                <a:cubicBezTo>
                                  <a:pt x="2545" y="897"/>
                                  <a:pt x="2441" y="1077"/>
                                  <a:pt x="2413" y="1207"/>
                                </a:cubicBezTo>
                                <a:cubicBezTo>
                                  <a:pt x="2385" y="1337"/>
                                  <a:pt x="2448" y="1442"/>
                                  <a:pt x="2366" y="1541"/>
                                </a:cubicBezTo>
                                <a:cubicBezTo>
                                  <a:pt x="2284" y="1640"/>
                                  <a:pt x="2107" y="1741"/>
                                  <a:pt x="1921" y="1801"/>
                                </a:cubicBezTo>
                                <a:cubicBezTo>
                                  <a:pt x="1735" y="1861"/>
                                  <a:pt x="1453" y="1891"/>
                                  <a:pt x="1252" y="1903"/>
                                </a:cubicBezTo>
                                <a:cubicBezTo>
                                  <a:pt x="1051" y="1915"/>
                                  <a:pt x="863" y="1899"/>
                                  <a:pt x="713" y="1876"/>
                                </a:cubicBezTo>
                                <a:cubicBezTo>
                                  <a:pt x="563" y="1853"/>
                                  <a:pt x="443" y="1826"/>
                                  <a:pt x="350" y="1764"/>
                                </a:cubicBezTo>
                                <a:cubicBezTo>
                                  <a:pt x="257" y="1702"/>
                                  <a:pt x="179" y="1597"/>
                                  <a:pt x="128" y="150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36C0A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7" name="Oval 27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525" y="5603"/>
                            <a:ext cx="64" cy="141"/>
                          </a:xfrm>
                          <a:prstGeom prst="ellipse">
                            <a:avLst/>
                          </a:prstGeom>
                          <a:solidFill>
                            <a:srgbClr val="FABF8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8" name="Oval 28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743" y="5603"/>
                            <a:ext cx="64" cy="141"/>
                          </a:xfrm>
                          <a:prstGeom prst="ellipse">
                            <a:avLst/>
                          </a:prstGeom>
                          <a:solidFill>
                            <a:srgbClr val="FABF8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69" name="Freeform 29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615" y="5744"/>
                            <a:ext cx="76" cy="6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0" y="149"/>
                              </a:cxn>
                              <a:cxn ang="0">
                                <a:pos x="177" y="0"/>
                              </a:cxn>
                              <a:cxn ang="0">
                                <a:pos x="298" y="149"/>
                              </a:cxn>
                              <a:cxn ang="0">
                                <a:pos x="20" y="149"/>
                              </a:cxn>
                            </a:cxnLst>
                            <a:rect l="0" t="0" r="r" b="b"/>
                            <a:pathLst>
                              <a:path w="327" h="182">
                                <a:moveTo>
                                  <a:pt x="20" y="149"/>
                                </a:moveTo>
                                <a:cubicBezTo>
                                  <a:pt x="0" y="124"/>
                                  <a:pt x="131" y="0"/>
                                  <a:pt x="177" y="0"/>
                                </a:cubicBezTo>
                                <a:cubicBezTo>
                                  <a:pt x="223" y="0"/>
                                  <a:pt x="327" y="116"/>
                                  <a:pt x="298" y="149"/>
                                </a:cubicBezTo>
                                <a:cubicBezTo>
                                  <a:pt x="269" y="182"/>
                                  <a:pt x="40" y="174"/>
                                  <a:pt x="20" y="14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ABF8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70" name="Freeform 3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519" y="5842"/>
                            <a:ext cx="256" cy="5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3" y="44"/>
                              </a:cxn>
                              <a:cxn ang="0">
                                <a:pos x="96" y="22"/>
                              </a:cxn>
                              <a:cxn ang="0">
                                <a:pos x="172" y="4"/>
                              </a:cxn>
                              <a:cxn ang="0">
                                <a:pos x="256" y="44"/>
                              </a:cxn>
                              <a:cxn ang="0">
                                <a:pos x="172" y="44"/>
                              </a:cxn>
                              <a:cxn ang="0">
                                <a:pos x="13" y="44"/>
                              </a:cxn>
                            </a:cxnLst>
                            <a:rect l="0" t="0" r="r" b="b"/>
                            <a:pathLst>
                              <a:path w="256" h="51">
                                <a:moveTo>
                                  <a:pt x="13" y="44"/>
                                </a:moveTo>
                                <a:cubicBezTo>
                                  <a:pt x="0" y="40"/>
                                  <a:pt x="70" y="29"/>
                                  <a:pt x="96" y="22"/>
                                </a:cubicBezTo>
                                <a:cubicBezTo>
                                  <a:pt x="122" y="15"/>
                                  <a:pt x="145" y="0"/>
                                  <a:pt x="172" y="4"/>
                                </a:cubicBezTo>
                                <a:cubicBezTo>
                                  <a:pt x="199" y="8"/>
                                  <a:pt x="256" y="37"/>
                                  <a:pt x="256" y="44"/>
                                </a:cubicBezTo>
                                <a:cubicBezTo>
                                  <a:pt x="256" y="51"/>
                                  <a:pt x="208" y="42"/>
                                  <a:pt x="172" y="44"/>
                                </a:cubicBezTo>
                                <a:cubicBezTo>
                                  <a:pt x="136" y="46"/>
                                  <a:pt x="26" y="48"/>
                                  <a:pt x="13" y="4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ABF8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</p:grpSp>
                    <p:grpSp>
                      <p:nvGrpSpPr>
                        <p:cNvPr id="10271" name="Group 31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361" y="5133"/>
                          <a:ext cx="581" cy="328"/>
                          <a:chOff x="4361" y="5133"/>
                          <a:chExt cx="581" cy="328"/>
                        </a:xfrm>
                      </p:grpSpPr>
                      <p:sp>
                        <p:nvSpPr>
                          <p:cNvPr id="10272" name="Freeform 3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361" y="5166"/>
                            <a:ext cx="581" cy="295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77" y="341"/>
                              </a:cxn>
                              <a:cxn ang="0">
                                <a:pos x="493" y="341"/>
                              </a:cxn>
                              <a:cxn ang="0">
                                <a:pos x="760" y="360"/>
                              </a:cxn>
                              <a:cxn ang="0">
                                <a:pos x="969" y="360"/>
                              </a:cxn>
                              <a:cxn ang="0">
                                <a:pos x="1080" y="360"/>
                              </a:cxn>
                              <a:cxn ang="0">
                                <a:pos x="1006" y="146"/>
                              </a:cxn>
                              <a:cxn ang="0">
                                <a:pos x="904" y="72"/>
                              </a:cxn>
                              <a:cxn ang="0">
                                <a:pos x="760" y="10"/>
                              </a:cxn>
                              <a:cxn ang="0">
                                <a:pos x="520" y="10"/>
                              </a:cxn>
                              <a:cxn ang="0">
                                <a:pos x="192" y="72"/>
                              </a:cxn>
                              <a:cxn ang="0">
                                <a:pos x="77" y="156"/>
                              </a:cxn>
                              <a:cxn ang="0">
                                <a:pos x="33" y="295"/>
                              </a:cxn>
                              <a:cxn ang="0">
                                <a:pos x="77" y="341"/>
                              </a:cxn>
                            </a:cxnLst>
                            <a:rect l="0" t="0" r="r" b="b"/>
                            <a:pathLst>
                              <a:path w="1086" h="396">
                                <a:moveTo>
                                  <a:pt x="77" y="341"/>
                                </a:moveTo>
                                <a:cubicBezTo>
                                  <a:pt x="154" y="349"/>
                                  <a:pt x="379" y="338"/>
                                  <a:pt x="493" y="341"/>
                                </a:cubicBezTo>
                                <a:cubicBezTo>
                                  <a:pt x="607" y="344"/>
                                  <a:pt x="681" y="357"/>
                                  <a:pt x="760" y="360"/>
                                </a:cubicBezTo>
                                <a:cubicBezTo>
                                  <a:pt x="839" y="363"/>
                                  <a:pt x="916" y="360"/>
                                  <a:pt x="969" y="360"/>
                                </a:cubicBezTo>
                                <a:cubicBezTo>
                                  <a:pt x="1022" y="360"/>
                                  <a:pt x="1074" y="396"/>
                                  <a:pt x="1080" y="360"/>
                                </a:cubicBezTo>
                                <a:cubicBezTo>
                                  <a:pt x="1086" y="324"/>
                                  <a:pt x="1035" y="194"/>
                                  <a:pt x="1006" y="146"/>
                                </a:cubicBezTo>
                                <a:cubicBezTo>
                                  <a:pt x="977" y="98"/>
                                  <a:pt x="945" y="95"/>
                                  <a:pt x="904" y="72"/>
                                </a:cubicBezTo>
                                <a:cubicBezTo>
                                  <a:pt x="863" y="49"/>
                                  <a:pt x="824" y="20"/>
                                  <a:pt x="760" y="10"/>
                                </a:cubicBezTo>
                                <a:cubicBezTo>
                                  <a:pt x="696" y="0"/>
                                  <a:pt x="615" y="0"/>
                                  <a:pt x="520" y="10"/>
                                </a:cubicBezTo>
                                <a:cubicBezTo>
                                  <a:pt x="425" y="20"/>
                                  <a:pt x="266" y="48"/>
                                  <a:pt x="192" y="72"/>
                                </a:cubicBezTo>
                                <a:cubicBezTo>
                                  <a:pt x="118" y="96"/>
                                  <a:pt x="103" y="119"/>
                                  <a:pt x="77" y="156"/>
                                </a:cubicBezTo>
                                <a:cubicBezTo>
                                  <a:pt x="51" y="193"/>
                                  <a:pt x="40" y="263"/>
                                  <a:pt x="33" y="295"/>
                                </a:cubicBezTo>
                                <a:cubicBezTo>
                                  <a:pt x="26" y="327"/>
                                  <a:pt x="0" y="333"/>
                                  <a:pt x="77" y="34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10273" name="Freeform 3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559" y="5133"/>
                            <a:ext cx="175" cy="32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58" y="377"/>
                              </a:cxn>
                              <a:cxn ang="0">
                                <a:pos x="242" y="386"/>
                              </a:cxn>
                              <a:cxn ang="0">
                                <a:pos x="294" y="247"/>
                              </a:cxn>
                              <a:cxn ang="0">
                                <a:pos x="324" y="55"/>
                              </a:cxn>
                              <a:cxn ang="0">
                                <a:pos x="272" y="45"/>
                              </a:cxn>
                              <a:cxn ang="0">
                                <a:pos x="82" y="55"/>
                              </a:cxn>
                              <a:cxn ang="0">
                                <a:pos x="4" y="377"/>
                              </a:cxn>
                              <a:cxn ang="0">
                                <a:pos x="58" y="377"/>
                              </a:cxn>
                            </a:cxnLst>
                            <a:rect l="0" t="0" r="r" b="b"/>
                            <a:pathLst>
                              <a:path w="328" h="431">
                                <a:moveTo>
                                  <a:pt x="58" y="377"/>
                                </a:moveTo>
                                <a:cubicBezTo>
                                  <a:pt x="98" y="379"/>
                                  <a:pt x="203" y="408"/>
                                  <a:pt x="242" y="386"/>
                                </a:cubicBezTo>
                                <a:cubicBezTo>
                                  <a:pt x="281" y="364"/>
                                  <a:pt x="280" y="302"/>
                                  <a:pt x="294" y="247"/>
                                </a:cubicBezTo>
                                <a:cubicBezTo>
                                  <a:pt x="308" y="192"/>
                                  <a:pt x="328" y="89"/>
                                  <a:pt x="324" y="55"/>
                                </a:cubicBezTo>
                                <a:cubicBezTo>
                                  <a:pt x="320" y="21"/>
                                  <a:pt x="312" y="45"/>
                                  <a:pt x="272" y="45"/>
                                </a:cubicBezTo>
                                <a:cubicBezTo>
                                  <a:pt x="232" y="45"/>
                                  <a:pt x="127" y="0"/>
                                  <a:pt x="82" y="55"/>
                                </a:cubicBezTo>
                                <a:cubicBezTo>
                                  <a:pt x="37" y="110"/>
                                  <a:pt x="8" y="323"/>
                                  <a:pt x="4" y="377"/>
                                </a:cubicBezTo>
                                <a:cubicBezTo>
                                  <a:pt x="0" y="431"/>
                                  <a:pt x="18" y="375"/>
                                  <a:pt x="58" y="37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10274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4100" y="5249"/>
                    <a:ext cx="86" cy="189"/>
                    <a:chOff x="4116" y="5249"/>
                    <a:chExt cx="86" cy="189"/>
                  </a:xfrm>
                </p:grpSpPr>
                <p:sp>
                  <p:nvSpPr>
                    <p:cNvPr id="10275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4116" y="5282"/>
                      <a:ext cx="31" cy="146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276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4147" y="5249"/>
                      <a:ext cx="55" cy="189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  <p:sp>
            <p:nvSpPr>
              <p:cNvPr id="10277" name="Oval 37"/>
              <p:cNvSpPr>
                <a:spLocks noChangeArrowheads="1"/>
              </p:cNvSpPr>
              <p:nvPr/>
            </p:nvSpPr>
            <p:spPr bwMode="auto">
              <a:xfrm>
                <a:off x="5587" y="5355"/>
                <a:ext cx="71" cy="16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0278" name="Group 38"/>
          <p:cNvGrpSpPr>
            <a:grpSpLocks/>
          </p:cNvGrpSpPr>
          <p:nvPr/>
        </p:nvGrpSpPr>
        <p:grpSpPr bwMode="auto">
          <a:xfrm>
            <a:off x="4929190" y="4429132"/>
            <a:ext cx="1214446" cy="928694"/>
            <a:chOff x="9142" y="7817"/>
            <a:chExt cx="1370" cy="1056"/>
          </a:xfrm>
        </p:grpSpPr>
        <p:grpSp>
          <p:nvGrpSpPr>
            <p:cNvPr id="10279" name="Group 39"/>
            <p:cNvGrpSpPr>
              <a:grpSpLocks/>
            </p:cNvGrpSpPr>
            <p:nvPr/>
          </p:nvGrpSpPr>
          <p:grpSpPr bwMode="auto">
            <a:xfrm>
              <a:off x="9142" y="8072"/>
              <a:ext cx="1370" cy="801"/>
              <a:chOff x="4006" y="5987"/>
              <a:chExt cx="1370" cy="801"/>
            </a:xfrm>
          </p:grpSpPr>
          <p:sp>
            <p:nvSpPr>
              <p:cNvPr id="10280" name="Freeform 40"/>
              <p:cNvSpPr>
                <a:spLocks/>
              </p:cNvSpPr>
              <p:nvPr/>
            </p:nvSpPr>
            <p:spPr bwMode="auto">
              <a:xfrm>
                <a:off x="4015" y="6007"/>
                <a:ext cx="1361" cy="752"/>
              </a:xfrm>
              <a:custGeom>
                <a:avLst/>
                <a:gdLst/>
                <a:ahLst/>
                <a:cxnLst>
                  <a:cxn ang="0">
                    <a:pos x="50" y="197"/>
                  </a:cxn>
                  <a:cxn ang="0">
                    <a:pos x="229" y="86"/>
                  </a:cxn>
                  <a:cxn ang="0">
                    <a:pos x="555" y="7"/>
                  </a:cxn>
                  <a:cxn ang="0">
                    <a:pos x="1009" y="41"/>
                  </a:cxn>
                  <a:cxn ang="0">
                    <a:pos x="1310" y="169"/>
                  </a:cxn>
                  <a:cxn ang="0">
                    <a:pos x="1315" y="544"/>
                  </a:cxn>
                  <a:cxn ang="0">
                    <a:pos x="1072" y="681"/>
                  </a:cxn>
                  <a:cxn ang="0">
                    <a:pos x="474" y="744"/>
                  </a:cxn>
                  <a:cxn ang="0">
                    <a:pos x="98" y="635"/>
                  </a:cxn>
                  <a:cxn ang="0">
                    <a:pos x="8" y="409"/>
                  </a:cxn>
                  <a:cxn ang="0">
                    <a:pos x="50" y="197"/>
                  </a:cxn>
                </a:cxnLst>
                <a:rect l="0" t="0" r="r" b="b"/>
                <a:pathLst>
                  <a:path w="1361" h="752">
                    <a:moveTo>
                      <a:pt x="50" y="197"/>
                    </a:moveTo>
                    <a:cubicBezTo>
                      <a:pt x="87" y="143"/>
                      <a:pt x="145" y="118"/>
                      <a:pt x="229" y="86"/>
                    </a:cubicBezTo>
                    <a:cubicBezTo>
                      <a:pt x="313" y="54"/>
                      <a:pt x="425" y="14"/>
                      <a:pt x="555" y="7"/>
                    </a:cubicBezTo>
                    <a:cubicBezTo>
                      <a:pt x="685" y="0"/>
                      <a:pt x="883" y="14"/>
                      <a:pt x="1009" y="41"/>
                    </a:cubicBezTo>
                    <a:cubicBezTo>
                      <a:pt x="1135" y="68"/>
                      <a:pt x="1259" y="85"/>
                      <a:pt x="1310" y="169"/>
                    </a:cubicBezTo>
                    <a:cubicBezTo>
                      <a:pt x="1361" y="253"/>
                      <a:pt x="1355" y="459"/>
                      <a:pt x="1315" y="544"/>
                    </a:cubicBezTo>
                    <a:cubicBezTo>
                      <a:pt x="1275" y="629"/>
                      <a:pt x="1212" y="648"/>
                      <a:pt x="1072" y="681"/>
                    </a:cubicBezTo>
                    <a:cubicBezTo>
                      <a:pt x="932" y="714"/>
                      <a:pt x="636" y="752"/>
                      <a:pt x="474" y="744"/>
                    </a:cubicBezTo>
                    <a:cubicBezTo>
                      <a:pt x="312" y="736"/>
                      <a:pt x="176" y="691"/>
                      <a:pt x="98" y="635"/>
                    </a:cubicBezTo>
                    <a:cubicBezTo>
                      <a:pt x="20" y="579"/>
                      <a:pt x="16" y="477"/>
                      <a:pt x="8" y="409"/>
                    </a:cubicBezTo>
                    <a:cubicBezTo>
                      <a:pt x="0" y="341"/>
                      <a:pt x="13" y="251"/>
                      <a:pt x="50" y="19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1" name="Freeform 41"/>
              <p:cNvSpPr>
                <a:spLocks/>
              </p:cNvSpPr>
              <p:nvPr/>
            </p:nvSpPr>
            <p:spPr bwMode="auto">
              <a:xfrm>
                <a:off x="4215" y="6180"/>
                <a:ext cx="911" cy="417"/>
              </a:xfrm>
              <a:custGeom>
                <a:avLst/>
                <a:gdLst/>
                <a:ahLst/>
                <a:cxnLst>
                  <a:cxn ang="0">
                    <a:pos x="274" y="17"/>
                  </a:cxn>
                  <a:cxn ang="0">
                    <a:pos x="29" y="104"/>
                  </a:cxn>
                  <a:cxn ang="0">
                    <a:pos x="97" y="371"/>
                  </a:cxn>
                  <a:cxn ang="0">
                    <a:pos x="515" y="380"/>
                  </a:cxn>
                  <a:cxn ang="0">
                    <a:pos x="783" y="371"/>
                  </a:cxn>
                  <a:cxn ang="0">
                    <a:pos x="905" y="122"/>
                  </a:cxn>
                  <a:cxn ang="0">
                    <a:pos x="747" y="17"/>
                  </a:cxn>
                  <a:cxn ang="0">
                    <a:pos x="392" y="17"/>
                  </a:cxn>
                  <a:cxn ang="0">
                    <a:pos x="274" y="17"/>
                  </a:cxn>
                </a:cxnLst>
                <a:rect l="0" t="0" r="r" b="b"/>
                <a:pathLst>
                  <a:path w="911" h="417">
                    <a:moveTo>
                      <a:pt x="274" y="17"/>
                    </a:moveTo>
                    <a:cubicBezTo>
                      <a:pt x="214" y="31"/>
                      <a:pt x="58" y="45"/>
                      <a:pt x="29" y="104"/>
                    </a:cubicBezTo>
                    <a:cubicBezTo>
                      <a:pt x="0" y="163"/>
                      <a:pt x="16" y="325"/>
                      <a:pt x="97" y="371"/>
                    </a:cubicBezTo>
                    <a:cubicBezTo>
                      <a:pt x="178" y="417"/>
                      <a:pt x="401" y="380"/>
                      <a:pt x="515" y="380"/>
                    </a:cubicBezTo>
                    <a:cubicBezTo>
                      <a:pt x="629" y="380"/>
                      <a:pt x="718" y="414"/>
                      <a:pt x="783" y="371"/>
                    </a:cubicBezTo>
                    <a:cubicBezTo>
                      <a:pt x="848" y="328"/>
                      <a:pt x="911" y="181"/>
                      <a:pt x="905" y="122"/>
                    </a:cubicBezTo>
                    <a:cubicBezTo>
                      <a:pt x="899" y="63"/>
                      <a:pt x="832" y="34"/>
                      <a:pt x="747" y="17"/>
                    </a:cubicBezTo>
                    <a:cubicBezTo>
                      <a:pt x="662" y="0"/>
                      <a:pt x="464" y="17"/>
                      <a:pt x="392" y="17"/>
                    </a:cubicBezTo>
                    <a:cubicBezTo>
                      <a:pt x="320" y="17"/>
                      <a:pt x="334" y="3"/>
                      <a:pt x="274" y="17"/>
                    </a:cubicBezTo>
                    <a:close/>
                  </a:path>
                </a:pathLst>
              </a:custGeom>
              <a:solidFill>
                <a:srgbClr val="D8D8D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2" name="Freeform 42"/>
              <p:cNvSpPr>
                <a:spLocks/>
              </p:cNvSpPr>
              <p:nvPr/>
            </p:nvSpPr>
            <p:spPr bwMode="auto">
              <a:xfrm>
                <a:off x="4501" y="5987"/>
                <a:ext cx="313" cy="221"/>
              </a:xfrm>
              <a:custGeom>
                <a:avLst/>
                <a:gdLst/>
                <a:ahLst/>
                <a:cxnLst>
                  <a:cxn ang="0">
                    <a:pos x="43" y="23"/>
                  </a:cxn>
                  <a:cxn ang="0">
                    <a:pos x="31" y="193"/>
                  </a:cxn>
                  <a:cxn ang="0">
                    <a:pos x="229" y="193"/>
                  </a:cxn>
                  <a:cxn ang="0">
                    <a:pos x="313" y="61"/>
                  </a:cxn>
                  <a:cxn ang="0">
                    <a:pos x="229" y="54"/>
                  </a:cxn>
                  <a:cxn ang="0">
                    <a:pos x="43" y="23"/>
                  </a:cxn>
                </a:cxnLst>
                <a:rect l="0" t="0" r="r" b="b"/>
                <a:pathLst>
                  <a:path w="313" h="221">
                    <a:moveTo>
                      <a:pt x="43" y="23"/>
                    </a:moveTo>
                    <a:cubicBezTo>
                      <a:pt x="10" y="46"/>
                      <a:pt x="0" y="165"/>
                      <a:pt x="31" y="193"/>
                    </a:cubicBezTo>
                    <a:cubicBezTo>
                      <a:pt x="62" y="221"/>
                      <a:pt x="182" y="215"/>
                      <a:pt x="229" y="193"/>
                    </a:cubicBezTo>
                    <a:cubicBezTo>
                      <a:pt x="276" y="171"/>
                      <a:pt x="313" y="84"/>
                      <a:pt x="313" y="61"/>
                    </a:cubicBezTo>
                    <a:cubicBezTo>
                      <a:pt x="313" y="38"/>
                      <a:pt x="271" y="57"/>
                      <a:pt x="229" y="54"/>
                    </a:cubicBezTo>
                    <a:cubicBezTo>
                      <a:pt x="187" y="51"/>
                      <a:pt x="76" y="0"/>
                      <a:pt x="43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3" name="Freeform 43"/>
              <p:cNvSpPr>
                <a:spLocks/>
              </p:cNvSpPr>
              <p:nvPr/>
            </p:nvSpPr>
            <p:spPr bwMode="auto">
              <a:xfrm>
                <a:off x="4006" y="6291"/>
                <a:ext cx="258" cy="293"/>
              </a:xfrm>
              <a:custGeom>
                <a:avLst/>
                <a:gdLst/>
                <a:ahLst/>
                <a:cxnLst>
                  <a:cxn ang="0">
                    <a:pos x="226" y="37"/>
                  </a:cxn>
                  <a:cxn ang="0">
                    <a:pos x="75" y="37"/>
                  </a:cxn>
                  <a:cxn ang="0">
                    <a:pos x="32" y="85"/>
                  </a:cxn>
                  <a:cxn ang="0">
                    <a:pos x="32" y="260"/>
                  </a:cxn>
                  <a:cxn ang="0">
                    <a:pos x="226" y="260"/>
                  </a:cxn>
                  <a:cxn ang="0">
                    <a:pos x="226" y="37"/>
                  </a:cxn>
                </a:cxnLst>
                <a:rect l="0" t="0" r="r" b="b"/>
                <a:pathLst>
                  <a:path w="258" h="293">
                    <a:moveTo>
                      <a:pt x="226" y="37"/>
                    </a:moveTo>
                    <a:cubicBezTo>
                      <a:pt x="201" y="0"/>
                      <a:pt x="107" y="29"/>
                      <a:pt x="75" y="37"/>
                    </a:cubicBezTo>
                    <a:cubicBezTo>
                      <a:pt x="43" y="45"/>
                      <a:pt x="39" y="48"/>
                      <a:pt x="32" y="85"/>
                    </a:cubicBezTo>
                    <a:cubicBezTo>
                      <a:pt x="25" y="122"/>
                      <a:pt x="0" y="231"/>
                      <a:pt x="32" y="260"/>
                    </a:cubicBezTo>
                    <a:cubicBezTo>
                      <a:pt x="64" y="289"/>
                      <a:pt x="194" y="293"/>
                      <a:pt x="226" y="260"/>
                    </a:cubicBezTo>
                    <a:cubicBezTo>
                      <a:pt x="258" y="227"/>
                      <a:pt x="251" y="74"/>
                      <a:pt x="226" y="37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4" name="Freeform 44"/>
              <p:cNvSpPr>
                <a:spLocks/>
              </p:cNvSpPr>
              <p:nvPr/>
            </p:nvSpPr>
            <p:spPr bwMode="auto">
              <a:xfrm>
                <a:off x="4483" y="6536"/>
                <a:ext cx="310" cy="252"/>
              </a:xfrm>
              <a:custGeom>
                <a:avLst/>
                <a:gdLst/>
                <a:ahLst/>
                <a:cxnLst>
                  <a:cxn ang="0">
                    <a:pos x="61" y="24"/>
                  </a:cxn>
                  <a:cxn ang="0">
                    <a:pos x="18" y="193"/>
                  </a:cxn>
                  <a:cxn ang="0">
                    <a:pos x="171" y="228"/>
                  </a:cxn>
                  <a:cxn ang="0">
                    <a:pos x="292" y="48"/>
                  </a:cxn>
                  <a:cxn ang="0">
                    <a:pos x="61" y="24"/>
                  </a:cxn>
                </a:cxnLst>
                <a:rect l="0" t="0" r="r" b="b"/>
                <a:pathLst>
                  <a:path w="310" h="252">
                    <a:moveTo>
                      <a:pt x="61" y="24"/>
                    </a:moveTo>
                    <a:cubicBezTo>
                      <a:pt x="15" y="48"/>
                      <a:pt x="0" y="159"/>
                      <a:pt x="18" y="193"/>
                    </a:cubicBezTo>
                    <a:cubicBezTo>
                      <a:pt x="36" y="227"/>
                      <a:pt x="125" y="252"/>
                      <a:pt x="171" y="228"/>
                    </a:cubicBezTo>
                    <a:cubicBezTo>
                      <a:pt x="217" y="204"/>
                      <a:pt x="310" y="78"/>
                      <a:pt x="292" y="48"/>
                    </a:cubicBezTo>
                    <a:cubicBezTo>
                      <a:pt x="274" y="18"/>
                      <a:pt x="107" y="0"/>
                      <a:pt x="61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85" name="Freeform 45"/>
              <p:cNvSpPr>
                <a:spLocks/>
              </p:cNvSpPr>
              <p:nvPr/>
            </p:nvSpPr>
            <p:spPr bwMode="auto">
              <a:xfrm>
                <a:off x="5092" y="6291"/>
                <a:ext cx="274" cy="297"/>
              </a:xfrm>
              <a:custGeom>
                <a:avLst/>
                <a:gdLst/>
                <a:ahLst/>
                <a:cxnLst>
                  <a:cxn ang="0">
                    <a:pos x="28" y="37"/>
                  </a:cxn>
                  <a:cxn ang="0">
                    <a:pos x="167" y="37"/>
                  </a:cxn>
                  <a:cxn ang="0">
                    <a:pos x="249" y="37"/>
                  </a:cxn>
                  <a:cxn ang="0">
                    <a:pos x="238" y="260"/>
                  </a:cxn>
                  <a:cxn ang="0">
                    <a:pos x="34" y="260"/>
                  </a:cxn>
                  <a:cxn ang="0">
                    <a:pos x="28" y="37"/>
                  </a:cxn>
                </a:cxnLst>
                <a:rect l="0" t="0" r="r" b="b"/>
                <a:pathLst>
                  <a:path w="274" h="297">
                    <a:moveTo>
                      <a:pt x="28" y="37"/>
                    </a:moveTo>
                    <a:cubicBezTo>
                      <a:pt x="50" y="0"/>
                      <a:pt x="130" y="37"/>
                      <a:pt x="167" y="37"/>
                    </a:cubicBezTo>
                    <a:cubicBezTo>
                      <a:pt x="204" y="37"/>
                      <a:pt x="237" y="0"/>
                      <a:pt x="249" y="37"/>
                    </a:cubicBezTo>
                    <a:cubicBezTo>
                      <a:pt x="261" y="74"/>
                      <a:pt x="274" y="223"/>
                      <a:pt x="238" y="260"/>
                    </a:cubicBezTo>
                    <a:cubicBezTo>
                      <a:pt x="202" y="297"/>
                      <a:pt x="68" y="293"/>
                      <a:pt x="34" y="260"/>
                    </a:cubicBezTo>
                    <a:cubicBezTo>
                      <a:pt x="0" y="227"/>
                      <a:pt x="6" y="74"/>
                      <a:pt x="28" y="37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286" name="Freeform 46"/>
            <p:cNvSpPr>
              <a:spLocks/>
            </p:cNvSpPr>
            <p:nvPr/>
          </p:nvSpPr>
          <p:spPr bwMode="auto">
            <a:xfrm>
              <a:off x="9770" y="7859"/>
              <a:ext cx="402" cy="663"/>
            </a:xfrm>
            <a:custGeom>
              <a:avLst/>
              <a:gdLst/>
              <a:ahLst/>
              <a:cxnLst>
                <a:cxn ang="0">
                  <a:pos x="217" y="565"/>
                </a:cxn>
                <a:cxn ang="0">
                  <a:pos x="324" y="233"/>
                </a:cxn>
                <a:cxn ang="0">
                  <a:pos x="378" y="58"/>
                </a:cxn>
                <a:cxn ang="0">
                  <a:pos x="180" y="29"/>
                </a:cxn>
                <a:cxn ang="0">
                  <a:pos x="124" y="233"/>
                </a:cxn>
                <a:cxn ang="0">
                  <a:pos x="15" y="608"/>
                </a:cxn>
                <a:cxn ang="0">
                  <a:pos x="217" y="565"/>
                </a:cxn>
              </a:cxnLst>
              <a:rect l="0" t="0" r="r" b="b"/>
              <a:pathLst>
                <a:path w="402" h="663">
                  <a:moveTo>
                    <a:pt x="217" y="565"/>
                  </a:moveTo>
                  <a:cubicBezTo>
                    <a:pt x="268" y="503"/>
                    <a:pt x="297" y="317"/>
                    <a:pt x="324" y="233"/>
                  </a:cubicBezTo>
                  <a:cubicBezTo>
                    <a:pt x="351" y="149"/>
                    <a:pt x="402" y="92"/>
                    <a:pt x="378" y="58"/>
                  </a:cubicBezTo>
                  <a:cubicBezTo>
                    <a:pt x="354" y="24"/>
                    <a:pt x="222" y="0"/>
                    <a:pt x="180" y="29"/>
                  </a:cubicBezTo>
                  <a:cubicBezTo>
                    <a:pt x="138" y="58"/>
                    <a:pt x="151" y="137"/>
                    <a:pt x="124" y="233"/>
                  </a:cubicBezTo>
                  <a:cubicBezTo>
                    <a:pt x="97" y="329"/>
                    <a:pt x="0" y="553"/>
                    <a:pt x="15" y="608"/>
                  </a:cubicBezTo>
                  <a:cubicBezTo>
                    <a:pt x="30" y="663"/>
                    <a:pt x="166" y="627"/>
                    <a:pt x="217" y="565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7" name="Freeform 47"/>
            <p:cNvSpPr>
              <a:spLocks/>
            </p:cNvSpPr>
            <p:nvPr/>
          </p:nvSpPr>
          <p:spPr bwMode="auto">
            <a:xfrm>
              <a:off x="9303" y="7958"/>
              <a:ext cx="386" cy="629"/>
            </a:xfrm>
            <a:custGeom>
              <a:avLst/>
              <a:gdLst/>
              <a:ahLst/>
              <a:cxnLst>
                <a:cxn ang="0">
                  <a:pos x="380" y="509"/>
                </a:cxn>
                <a:cxn ang="0">
                  <a:pos x="297" y="237"/>
                </a:cxn>
                <a:cxn ang="0">
                  <a:pos x="202" y="20"/>
                </a:cxn>
                <a:cxn ang="0">
                  <a:pos x="17" y="114"/>
                </a:cxn>
                <a:cxn ang="0">
                  <a:pos x="97" y="307"/>
                </a:cxn>
                <a:cxn ang="0">
                  <a:pos x="263" y="595"/>
                </a:cxn>
                <a:cxn ang="0">
                  <a:pos x="380" y="509"/>
                </a:cxn>
              </a:cxnLst>
              <a:rect l="0" t="0" r="r" b="b"/>
              <a:pathLst>
                <a:path w="386" h="629">
                  <a:moveTo>
                    <a:pt x="380" y="509"/>
                  </a:moveTo>
                  <a:cubicBezTo>
                    <a:pt x="386" y="449"/>
                    <a:pt x="327" y="318"/>
                    <a:pt x="297" y="237"/>
                  </a:cubicBezTo>
                  <a:cubicBezTo>
                    <a:pt x="267" y="156"/>
                    <a:pt x="248" y="40"/>
                    <a:pt x="202" y="20"/>
                  </a:cubicBezTo>
                  <a:cubicBezTo>
                    <a:pt x="156" y="0"/>
                    <a:pt x="34" y="66"/>
                    <a:pt x="17" y="114"/>
                  </a:cubicBezTo>
                  <a:cubicBezTo>
                    <a:pt x="0" y="162"/>
                    <a:pt x="56" y="227"/>
                    <a:pt x="97" y="307"/>
                  </a:cubicBezTo>
                  <a:cubicBezTo>
                    <a:pt x="138" y="387"/>
                    <a:pt x="219" y="561"/>
                    <a:pt x="263" y="595"/>
                  </a:cubicBezTo>
                  <a:cubicBezTo>
                    <a:pt x="307" y="629"/>
                    <a:pt x="374" y="569"/>
                    <a:pt x="380" y="50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8" name="Freeform 48"/>
            <p:cNvSpPr>
              <a:spLocks/>
            </p:cNvSpPr>
            <p:nvPr/>
          </p:nvSpPr>
          <p:spPr bwMode="auto">
            <a:xfrm>
              <a:off x="9216" y="7898"/>
              <a:ext cx="327" cy="213"/>
            </a:xfrm>
            <a:custGeom>
              <a:avLst/>
              <a:gdLst/>
              <a:ahLst/>
              <a:cxnLst>
                <a:cxn ang="0">
                  <a:pos x="135" y="194"/>
                </a:cxn>
                <a:cxn ang="0">
                  <a:pos x="298" y="174"/>
                </a:cxn>
                <a:cxn ang="0">
                  <a:pos x="281" y="19"/>
                </a:cxn>
                <a:cxn ang="0">
                  <a:pos x="24" y="60"/>
                </a:cxn>
                <a:cxn ang="0">
                  <a:pos x="135" y="194"/>
                </a:cxn>
              </a:cxnLst>
              <a:rect l="0" t="0" r="r" b="b"/>
              <a:pathLst>
                <a:path w="327" h="213">
                  <a:moveTo>
                    <a:pt x="135" y="194"/>
                  </a:moveTo>
                  <a:cubicBezTo>
                    <a:pt x="181" y="213"/>
                    <a:pt x="274" y="203"/>
                    <a:pt x="298" y="174"/>
                  </a:cubicBezTo>
                  <a:cubicBezTo>
                    <a:pt x="322" y="145"/>
                    <a:pt x="327" y="38"/>
                    <a:pt x="281" y="19"/>
                  </a:cubicBezTo>
                  <a:cubicBezTo>
                    <a:pt x="235" y="0"/>
                    <a:pt x="48" y="32"/>
                    <a:pt x="24" y="60"/>
                  </a:cubicBezTo>
                  <a:cubicBezTo>
                    <a:pt x="0" y="88"/>
                    <a:pt x="89" y="175"/>
                    <a:pt x="135" y="194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89" name="Freeform 49"/>
            <p:cNvSpPr>
              <a:spLocks/>
            </p:cNvSpPr>
            <p:nvPr/>
          </p:nvSpPr>
          <p:spPr bwMode="auto">
            <a:xfrm>
              <a:off x="9911" y="7817"/>
              <a:ext cx="283" cy="255"/>
            </a:xfrm>
            <a:custGeom>
              <a:avLst/>
              <a:gdLst/>
              <a:ahLst/>
              <a:cxnLst>
                <a:cxn ang="0">
                  <a:pos x="20" y="161"/>
                </a:cxn>
                <a:cxn ang="0">
                  <a:pos x="183" y="161"/>
                </a:cxn>
                <a:cxn ang="0">
                  <a:pos x="261" y="100"/>
                </a:cxn>
                <a:cxn ang="0">
                  <a:pos x="261" y="42"/>
                </a:cxn>
                <a:cxn ang="0">
                  <a:pos x="126" y="20"/>
                </a:cxn>
                <a:cxn ang="0">
                  <a:pos x="61" y="20"/>
                </a:cxn>
                <a:cxn ang="0">
                  <a:pos x="20" y="161"/>
                </a:cxn>
              </a:cxnLst>
              <a:rect l="0" t="0" r="r" b="b"/>
              <a:pathLst>
                <a:path w="283" h="184">
                  <a:moveTo>
                    <a:pt x="20" y="161"/>
                  </a:moveTo>
                  <a:cubicBezTo>
                    <a:pt x="40" y="184"/>
                    <a:pt x="143" y="171"/>
                    <a:pt x="183" y="161"/>
                  </a:cubicBezTo>
                  <a:cubicBezTo>
                    <a:pt x="223" y="151"/>
                    <a:pt x="248" y="120"/>
                    <a:pt x="261" y="100"/>
                  </a:cubicBezTo>
                  <a:cubicBezTo>
                    <a:pt x="274" y="80"/>
                    <a:pt x="283" y="55"/>
                    <a:pt x="261" y="42"/>
                  </a:cubicBezTo>
                  <a:cubicBezTo>
                    <a:pt x="239" y="29"/>
                    <a:pt x="159" y="24"/>
                    <a:pt x="126" y="20"/>
                  </a:cubicBezTo>
                  <a:cubicBezTo>
                    <a:pt x="93" y="16"/>
                    <a:pt x="85" y="0"/>
                    <a:pt x="61" y="20"/>
                  </a:cubicBezTo>
                  <a:cubicBezTo>
                    <a:pt x="37" y="40"/>
                    <a:pt x="0" y="138"/>
                    <a:pt x="20" y="161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290" name="Group 50"/>
          <p:cNvGrpSpPr>
            <a:grpSpLocks/>
          </p:cNvGrpSpPr>
          <p:nvPr/>
        </p:nvGrpSpPr>
        <p:grpSpPr bwMode="auto">
          <a:xfrm>
            <a:off x="6786578" y="4714884"/>
            <a:ext cx="714377" cy="561977"/>
            <a:chOff x="9971" y="8821"/>
            <a:chExt cx="787" cy="433"/>
          </a:xfrm>
        </p:grpSpPr>
        <p:sp>
          <p:nvSpPr>
            <p:cNvPr id="10291" name="Freeform 51"/>
            <p:cNvSpPr>
              <a:spLocks/>
            </p:cNvSpPr>
            <p:nvPr/>
          </p:nvSpPr>
          <p:spPr bwMode="auto">
            <a:xfrm>
              <a:off x="9971" y="8821"/>
              <a:ext cx="787" cy="433"/>
            </a:xfrm>
            <a:custGeom>
              <a:avLst/>
              <a:gdLst/>
              <a:ahLst/>
              <a:cxnLst>
                <a:cxn ang="0">
                  <a:pos x="242" y="17"/>
                </a:cxn>
                <a:cxn ang="0">
                  <a:pos x="12" y="210"/>
                </a:cxn>
                <a:cxn ang="0">
                  <a:pos x="313" y="348"/>
                </a:cxn>
                <a:cxn ang="0">
                  <a:pos x="419" y="414"/>
                </a:cxn>
                <a:cxn ang="0">
                  <a:pos x="777" y="231"/>
                </a:cxn>
                <a:cxn ang="0">
                  <a:pos x="482" y="107"/>
                </a:cxn>
                <a:cxn ang="0">
                  <a:pos x="242" y="17"/>
                </a:cxn>
              </a:cxnLst>
              <a:rect l="0" t="0" r="r" b="b"/>
              <a:pathLst>
                <a:path w="787" h="433">
                  <a:moveTo>
                    <a:pt x="242" y="17"/>
                  </a:moveTo>
                  <a:cubicBezTo>
                    <a:pt x="164" y="34"/>
                    <a:pt x="0" y="155"/>
                    <a:pt x="12" y="210"/>
                  </a:cubicBezTo>
                  <a:cubicBezTo>
                    <a:pt x="24" y="265"/>
                    <a:pt x="245" y="314"/>
                    <a:pt x="313" y="348"/>
                  </a:cubicBezTo>
                  <a:cubicBezTo>
                    <a:pt x="381" y="382"/>
                    <a:pt x="342" y="433"/>
                    <a:pt x="419" y="414"/>
                  </a:cubicBezTo>
                  <a:cubicBezTo>
                    <a:pt x="496" y="395"/>
                    <a:pt x="767" y="282"/>
                    <a:pt x="777" y="231"/>
                  </a:cubicBezTo>
                  <a:cubicBezTo>
                    <a:pt x="787" y="180"/>
                    <a:pt x="563" y="141"/>
                    <a:pt x="482" y="107"/>
                  </a:cubicBezTo>
                  <a:cubicBezTo>
                    <a:pt x="401" y="73"/>
                    <a:pt x="320" y="0"/>
                    <a:pt x="242" y="17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2" name="Freeform 52"/>
            <p:cNvSpPr>
              <a:spLocks/>
            </p:cNvSpPr>
            <p:nvPr/>
          </p:nvSpPr>
          <p:spPr bwMode="auto">
            <a:xfrm>
              <a:off x="10014" y="8841"/>
              <a:ext cx="422" cy="292"/>
            </a:xfrm>
            <a:custGeom>
              <a:avLst/>
              <a:gdLst/>
              <a:ahLst/>
              <a:cxnLst>
                <a:cxn ang="0">
                  <a:pos x="23" y="211"/>
                </a:cxn>
                <a:cxn ang="0">
                  <a:pos x="270" y="59"/>
                </a:cxn>
                <a:cxn ang="0">
                  <a:pos x="313" y="6"/>
                </a:cxn>
                <a:cxn ang="0">
                  <a:pos x="415" y="96"/>
                </a:cxn>
                <a:cxn ang="0">
                  <a:pos x="270" y="151"/>
                </a:cxn>
                <a:cxn ang="0">
                  <a:pos x="134" y="282"/>
                </a:cxn>
                <a:cxn ang="0">
                  <a:pos x="23" y="211"/>
                </a:cxn>
              </a:cxnLst>
              <a:rect l="0" t="0" r="r" b="b"/>
              <a:pathLst>
                <a:path w="422" h="292">
                  <a:moveTo>
                    <a:pt x="23" y="211"/>
                  </a:moveTo>
                  <a:cubicBezTo>
                    <a:pt x="46" y="174"/>
                    <a:pt x="222" y="93"/>
                    <a:pt x="270" y="59"/>
                  </a:cubicBezTo>
                  <a:cubicBezTo>
                    <a:pt x="318" y="25"/>
                    <a:pt x="289" y="0"/>
                    <a:pt x="313" y="6"/>
                  </a:cubicBezTo>
                  <a:cubicBezTo>
                    <a:pt x="337" y="12"/>
                    <a:pt x="422" y="72"/>
                    <a:pt x="415" y="96"/>
                  </a:cubicBezTo>
                  <a:cubicBezTo>
                    <a:pt x="408" y="120"/>
                    <a:pt x="317" y="120"/>
                    <a:pt x="270" y="151"/>
                  </a:cubicBezTo>
                  <a:cubicBezTo>
                    <a:pt x="223" y="182"/>
                    <a:pt x="175" y="272"/>
                    <a:pt x="134" y="282"/>
                  </a:cubicBezTo>
                  <a:cubicBezTo>
                    <a:pt x="93" y="292"/>
                    <a:pt x="0" y="248"/>
                    <a:pt x="23" y="211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293" name="Freeform 53"/>
            <p:cNvSpPr>
              <a:spLocks/>
            </p:cNvSpPr>
            <p:nvPr/>
          </p:nvSpPr>
          <p:spPr bwMode="auto">
            <a:xfrm>
              <a:off x="10260" y="8970"/>
              <a:ext cx="374" cy="211"/>
            </a:xfrm>
            <a:custGeom>
              <a:avLst/>
              <a:gdLst/>
              <a:ahLst/>
              <a:cxnLst>
                <a:cxn ang="0">
                  <a:pos x="4" y="199"/>
                </a:cxn>
                <a:cxn ang="0">
                  <a:pos x="169" y="82"/>
                </a:cxn>
                <a:cxn ang="0">
                  <a:pos x="291" y="22"/>
                </a:cxn>
                <a:cxn ang="0">
                  <a:pos x="358" y="22"/>
                </a:cxn>
                <a:cxn ang="0">
                  <a:pos x="193" y="153"/>
                </a:cxn>
                <a:cxn ang="0">
                  <a:pos x="4" y="199"/>
                </a:cxn>
              </a:cxnLst>
              <a:rect l="0" t="0" r="r" b="b"/>
              <a:pathLst>
                <a:path w="374" h="211">
                  <a:moveTo>
                    <a:pt x="4" y="199"/>
                  </a:moveTo>
                  <a:cubicBezTo>
                    <a:pt x="0" y="187"/>
                    <a:pt x="121" y="112"/>
                    <a:pt x="169" y="82"/>
                  </a:cubicBezTo>
                  <a:cubicBezTo>
                    <a:pt x="217" y="52"/>
                    <a:pt x="260" y="32"/>
                    <a:pt x="291" y="22"/>
                  </a:cubicBezTo>
                  <a:cubicBezTo>
                    <a:pt x="322" y="12"/>
                    <a:pt x="374" y="0"/>
                    <a:pt x="358" y="22"/>
                  </a:cubicBezTo>
                  <a:cubicBezTo>
                    <a:pt x="342" y="44"/>
                    <a:pt x="249" y="124"/>
                    <a:pt x="193" y="153"/>
                  </a:cubicBezTo>
                  <a:cubicBezTo>
                    <a:pt x="137" y="182"/>
                    <a:pt x="8" y="211"/>
                    <a:pt x="4" y="199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60" name="259 Grupo"/>
          <p:cNvGrpSpPr/>
          <p:nvPr/>
        </p:nvGrpSpPr>
        <p:grpSpPr>
          <a:xfrm>
            <a:off x="7572396" y="4143380"/>
            <a:ext cx="928694" cy="357190"/>
            <a:chOff x="7572396" y="4143380"/>
            <a:chExt cx="928694" cy="357190"/>
          </a:xfrm>
        </p:grpSpPr>
        <p:sp>
          <p:nvSpPr>
            <p:cNvPr id="258" name="Freeform 69"/>
            <p:cNvSpPr>
              <a:spLocks/>
            </p:cNvSpPr>
            <p:nvPr/>
          </p:nvSpPr>
          <p:spPr bwMode="auto">
            <a:xfrm>
              <a:off x="7572396" y="4143380"/>
              <a:ext cx="928694" cy="333985"/>
            </a:xfrm>
            <a:custGeom>
              <a:avLst/>
              <a:gdLst/>
              <a:ahLst/>
              <a:cxnLst>
                <a:cxn ang="0">
                  <a:pos x="77" y="341"/>
                </a:cxn>
                <a:cxn ang="0">
                  <a:pos x="493" y="341"/>
                </a:cxn>
                <a:cxn ang="0">
                  <a:pos x="760" y="360"/>
                </a:cxn>
                <a:cxn ang="0">
                  <a:pos x="969" y="360"/>
                </a:cxn>
                <a:cxn ang="0">
                  <a:pos x="1080" y="360"/>
                </a:cxn>
                <a:cxn ang="0">
                  <a:pos x="1006" y="146"/>
                </a:cxn>
                <a:cxn ang="0">
                  <a:pos x="904" y="72"/>
                </a:cxn>
                <a:cxn ang="0">
                  <a:pos x="760" y="10"/>
                </a:cxn>
                <a:cxn ang="0">
                  <a:pos x="520" y="10"/>
                </a:cxn>
                <a:cxn ang="0">
                  <a:pos x="192" y="72"/>
                </a:cxn>
                <a:cxn ang="0">
                  <a:pos x="77" y="156"/>
                </a:cxn>
                <a:cxn ang="0">
                  <a:pos x="33" y="295"/>
                </a:cxn>
                <a:cxn ang="0">
                  <a:pos x="77" y="341"/>
                </a:cxn>
              </a:cxnLst>
              <a:rect l="0" t="0" r="r" b="b"/>
              <a:pathLst>
                <a:path w="1086" h="396">
                  <a:moveTo>
                    <a:pt x="77" y="341"/>
                  </a:moveTo>
                  <a:cubicBezTo>
                    <a:pt x="154" y="349"/>
                    <a:pt x="379" y="338"/>
                    <a:pt x="493" y="341"/>
                  </a:cubicBezTo>
                  <a:cubicBezTo>
                    <a:pt x="607" y="344"/>
                    <a:pt x="681" y="357"/>
                    <a:pt x="760" y="360"/>
                  </a:cubicBezTo>
                  <a:cubicBezTo>
                    <a:pt x="839" y="363"/>
                    <a:pt x="916" y="360"/>
                    <a:pt x="969" y="360"/>
                  </a:cubicBezTo>
                  <a:cubicBezTo>
                    <a:pt x="1022" y="360"/>
                    <a:pt x="1074" y="396"/>
                    <a:pt x="1080" y="360"/>
                  </a:cubicBezTo>
                  <a:cubicBezTo>
                    <a:pt x="1086" y="324"/>
                    <a:pt x="1035" y="194"/>
                    <a:pt x="1006" y="146"/>
                  </a:cubicBezTo>
                  <a:cubicBezTo>
                    <a:pt x="977" y="98"/>
                    <a:pt x="945" y="95"/>
                    <a:pt x="904" y="72"/>
                  </a:cubicBezTo>
                  <a:cubicBezTo>
                    <a:pt x="863" y="49"/>
                    <a:pt x="824" y="20"/>
                    <a:pt x="760" y="10"/>
                  </a:cubicBezTo>
                  <a:cubicBezTo>
                    <a:pt x="696" y="0"/>
                    <a:pt x="615" y="0"/>
                    <a:pt x="520" y="10"/>
                  </a:cubicBezTo>
                  <a:cubicBezTo>
                    <a:pt x="425" y="20"/>
                    <a:pt x="266" y="48"/>
                    <a:pt x="192" y="72"/>
                  </a:cubicBezTo>
                  <a:cubicBezTo>
                    <a:pt x="118" y="96"/>
                    <a:pt x="103" y="119"/>
                    <a:pt x="77" y="156"/>
                  </a:cubicBezTo>
                  <a:cubicBezTo>
                    <a:pt x="51" y="193"/>
                    <a:pt x="40" y="263"/>
                    <a:pt x="33" y="295"/>
                  </a:cubicBezTo>
                  <a:cubicBezTo>
                    <a:pt x="26" y="327"/>
                    <a:pt x="0" y="333"/>
                    <a:pt x="77" y="34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9" name="Freeform 70"/>
            <p:cNvSpPr>
              <a:spLocks/>
            </p:cNvSpPr>
            <p:nvPr/>
          </p:nvSpPr>
          <p:spPr bwMode="auto">
            <a:xfrm>
              <a:off x="7858148" y="4143380"/>
              <a:ext cx="285752" cy="357190"/>
            </a:xfrm>
            <a:custGeom>
              <a:avLst/>
              <a:gdLst/>
              <a:ahLst/>
              <a:cxnLst>
                <a:cxn ang="0">
                  <a:pos x="58" y="377"/>
                </a:cxn>
                <a:cxn ang="0">
                  <a:pos x="242" y="386"/>
                </a:cxn>
                <a:cxn ang="0">
                  <a:pos x="294" y="247"/>
                </a:cxn>
                <a:cxn ang="0">
                  <a:pos x="324" y="55"/>
                </a:cxn>
                <a:cxn ang="0">
                  <a:pos x="272" y="45"/>
                </a:cxn>
                <a:cxn ang="0">
                  <a:pos x="82" y="55"/>
                </a:cxn>
                <a:cxn ang="0">
                  <a:pos x="4" y="377"/>
                </a:cxn>
                <a:cxn ang="0">
                  <a:pos x="58" y="377"/>
                </a:cxn>
              </a:cxnLst>
              <a:rect l="0" t="0" r="r" b="b"/>
              <a:pathLst>
                <a:path w="328" h="431">
                  <a:moveTo>
                    <a:pt x="58" y="377"/>
                  </a:moveTo>
                  <a:cubicBezTo>
                    <a:pt x="98" y="379"/>
                    <a:pt x="203" y="408"/>
                    <a:pt x="242" y="386"/>
                  </a:cubicBezTo>
                  <a:cubicBezTo>
                    <a:pt x="281" y="364"/>
                    <a:pt x="280" y="302"/>
                    <a:pt x="294" y="247"/>
                  </a:cubicBezTo>
                  <a:cubicBezTo>
                    <a:pt x="308" y="192"/>
                    <a:pt x="328" y="89"/>
                    <a:pt x="324" y="55"/>
                  </a:cubicBezTo>
                  <a:cubicBezTo>
                    <a:pt x="320" y="21"/>
                    <a:pt x="312" y="45"/>
                    <a:pt x="272" y="45"/>
                  </a:cubicBezTo>
                  <a:cubicBezTo>
                    <a:pt x="232" y="45"/>
                    <a:pt x="127" y="0"/>
                    <a:pt x="82" y="55"/>
                  </a:cubicBezTo>
                  <a:cubicBezTo>
                    <a:pt x="37" y="110"/>
                    <a:pt x="8" y="323"/>
                    <a:pt x="4" y="377"/>
                  </a:cubicBezTo>
                  <a:cubicBezTo>
                    <a:pt x="0" y="431"/>
                    <a:pt x="18" y="375"/>
                    <a:pt x="58" y="37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48" name="247 Grupo"/>
          <p:cNvGrpSpPr/>
          <p:nvPr/>
        </p:nvGrpSpPr>
        <p:grpSpPr>
          <a:xfrm>
            <a:off x="3286117" y="2357430"/>
            <a:ext cx="1500198" cy="785818"/>
            <a:chOff x="3286116" y="2357430"/>
            <a:chExt cx="1628087" cy="714380"/>
          </a:xfrm>
        </p:grpSpPr>
        <p:grpSp>
          <p:nvGrpSpPr>
            <p:cNvPr id="41069" name="Group 109"/>
            <p:cNvGrpSpPr>
              <a:grpSpLocks/>
            </p:cNvGrpSpPr>
            <p:nvPr/>
          </p:nvGrpSpPr>
          <p:grpSpPr bwMode="auto">
            <a:xfrm>
              <a:off x="3500430" y="2500306"/>
              <a:ext cx="884237" cy="419100"/>
              <a:chOff x="3752" y="2465"/>
              <a:chExt cx="1794" cy="1056"/>
            </a:xfrm>
          </p:grpSpPr>
          <p:sp>
            <p:nvSpPr>
              <p:cNvPr id="41070" name="Freeform 110"/>
              <p:cNvSpPr>
                <a:spLocks/>
              </p:cNvSpPr>
              <p:nvPr/>
            </p:nvSpPr>
            <p:spPr bwMode="auto">
              <a:xfrm>
                <a:off x="3752" y="2465"/>
                <a:ext cx="1794" cy="773"/>
              </a:xfrm>
              <a:custGeom>
                <a:avLst/>
                <a:gdLst/>
                <a:ahLst/>
                <a:cxnLst>
                  <a:cxn ang="0">
                    <a:pos x="276" y="369"/>
                  </a:cxn>
                  <a:cxn ang="0">
                    <a:pos x="459" y="181"/>
                  </a:cxn>
                  <a:cxn ang="0">
                    <a:pos x="597" y="331"/>
                  </a:cxn>
                  <a:cxn ang="0">
                    <a:pos x="859" y="181"/>
                  </a:cxn>
                  <a:cxn ang="0">
                    <a:pos x="926" y="369"/>
                  </a:cxn>
                  <a:cxn ang="0">
                    <a:pos x="1218" y="248"/>
                  </a:cxn>
                  <a:cxn ang="0">
                    <a:pos x="1440" y="25"/>
                  </a:cxn>
                  <a:cxn ang="0">
                    <a:pos x="1777" y="99"/>
                  </a:cxn>
                  <a:cxn ang="0">
                    <a:pos x="1544" y="304"/>
                  </a:cxn>
                  <a:cxn ang="0">
                    <a:pos x="1556" y="480"/>
                  </a:cxn>
                  <a:cxn ang="0">
                    <a:pos x="1641" y="711"/>
                  </a:cxn>
                  <a:cxn ang="0">
                    <a:pos x="1323" y="768"/>
                  </a:cxn>
                  <a:cxn ang="0">
                    <a:pos x="926" y="681"/>
                  </a:cxn>
                  <a:cxn ang="0">
                    <a:pos x="736" y="711"/>
                  </a:cxn>
                  <a:cxn ang="0">
                    <a:pos x="396" y="711"/>
                  </a:cxn>
                  <a:cxn ang="0">
                    <a:pos x="57" y="681"/>
                  </a:cxn>
                  <a:cxn ang="0">
                    <a:pos x="103" y="545"/>
                  </a:cxn>
                  <a:cxn ang="0">
                    <a:pos x="29" y="266"/>
                  </a:cxn>
                  <a:cxn ang="0">
                    <a:pos x="276" y="369"/>
                  </a:cxn>
                </a:cxnLst>
                <a:rect l="0" t="0" r="r" b="b"/>
                <a:pathLst>
                  <a:path w="1794" h="773">
                    <a:moveTo>
                      <a:pt x="276" y="369"/>
                    </a:moveTo>
                    <a:cubicBezTo>
                      <a:pt x="348" y="355"/>
                      <a:pt x="406" y="187"/>
                      <a:pt x="459" y="181"/>
                    </a:cubicBezTo>
                    <a:cubicBezTo>
                      <a:pt x="512" y="175"/>
                      <a:pt x="530" y="331"/>
                      <a:pt x="597" y="331"/>
                    </a:cubicBezTo>
                    <a:cubicBezTo>
                      <a:pt x="664" y="331"/>
                      <a:pt x="804" y="175"/>
                      <a:pt x="859" y="181"/>
                    </a:cubicBezTo>
                    <a:cubicBezTo>
                      <a:pt x="914" y="187"/>
                      <a:pt x="866" y="358"/>
                      <a:pt x="926" y="369"/>
                    </a:cubicBezTo>
                    <a:cubicBezTo>
                      <a:pt x="986" y="380"/>
                      <a:pt x="1132" y="305"/>
                      <a:pt x="1218" y="248"/>
                    </a:cubicBezTo>
                    <a:cubicBezTo>
                      <a:pt x="1304" y="191"/>
                      <a:pt x="1347" y="50"/>
                      <a:pt x="1440" y="25"/>
                    </a:cubicBezTo>
                    <a:cubicBezTo>
                      <a:pt x="1533" y="0"/>
                      <a:pt x="1760" y="53"/>
                      <a:pt x="1777" y="99"/>
                    </a:cubicBezTo>
                    <a:cubicBezTo>
                      <a:pt x="1794" y="145"/>
                      <a:pt x="1581" y="241"/>
                      <a:pt x="1544" y="304"/>
                    </a:cubicBezTo>
                    <a:cubicBezTo>
                      <a:pt x="1507" y="367"/>
                      <a:pt x="1540" y="412"/>
                      <a:pt x="1556" y="480"/>
                    </a:cubicBezTo>
                    <a:cubicBezTo>
                      <a:pt x="1572" y="548"/>
                      <a:pt x="1680" y="663"/>
                      <a:pt x="1641" y="711"/>
                    </a:cubicBezTo>
                    <a:cubicBezTo>
                      <a:pt x="1602" y="759"/>
                      <a:pt x="1442" y="773"/>
                      <a:pt x="1323" y="768"/>
                    </a:cubicBezTo>
                    <a:cubicBezTo>
                      <a:pt x="1204" y="763"/>
                      <a:pt x="1024" y="691"/>
                      <a:pt x="926" y="681"/>
                    </a:cubicBezTo>
                    <a:cubicBezTo>
                      <a:pt x="828" y="671"/>
                      <a:pt x="824" y="706"/>
                      <a:pt x="736" y="711"/>
                    </a:cubicBezTo>
                    <a:cubicBezTo>
                      <a:pt x="648" y="716"/>
                      <a:pt x="509" y="716"/>
                      <a:pt x="396" y="711"/>
                    </a:cubicBezTo>
                    <a:cubicBezTo>
                      <a:pt x="283" y="706"/>
                      <a:pt x="106" y="709"/>
                      <a:pt x="57" y="681"/>
                    </a:cubicBezTo>
                    <a:cubicBezTo>
                      <a:pt x="8" y="653"/>
                      <a:pt x="108" y="614"/>
                      <a:pt x="103" y="545"/>
                    </a:cubicBezTo>
                    <a:cubicBezTo>
                      <a:pt x="98" y="476"/>
                      <a:pt x="0" y="294"/>
                      <a:pt x="29" y="266"/>
                    </a:cubicBezTo>
                    <a:cubicBezTo>
                      <a:pt x="58" y="238"/>
                      <a:pt x="204" y="383"/>
                      <a:pt x="276" y="369"/>
                    </a:cubicBezTo>
                    <a:close/>
                  </a:path>
                </a:pathLst>
              </a:custGeom>
              <a:solidFill>
                <a:srgbClr val="365F91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41071" name="Freeform 111"/>
              <p:cNvSpPr>
                <a:spLocks/>
              </p:cNvSpPr>
              <p:nvPr/>
            </p:nvSpPr>
            <p:spPr bwMode="auto">
              <a:xfrm>
                <a:off x="3762" y="2917"/>
                <a:ext cx="1208" cy="604"/>
              </a:xfrm>
              <a:custGeom>
                <a:avLst/>
                <a:gdLst/>
                <a:ahLst/>
                <a:cxnLst>
                  <a:cxn ang="0">
                    <a:pos x="46" y="237"/>
                  </a:cxn>
                  <a:cxn ang="0">
                    <a:pos x="183" y="83"/>
                  </a:cxn>
                  <a:cxn ang="0">
                    <a:pos x="319" y="145"/>
                  </a:cxn>
                  <a:cxn ang="0">
                    <a:pos x="491" y="0"/>
                  </a:cxn>
                  <a:cxn ang="0">
                    <a:pos x="685" y="145"/>
                  </a:cxn>
                  <a:cxn ang="0">
                    <a:pos x="886" y="175"/>
                  </a:cxn>
                  <a:cxn ang="0">
                    <a:pos x="1128" y="401"/>
                  </a:cxn>
                  <a:cxn ang="0">
                    <a:pos x="747" y="401"/>
                  </a:cxn>
                  <a:cxn ang="0">
                    <a:pos x="271" y="520"/>
                  </a:cxn>
                  <a:cxn ang="0">
                    <a:pos x="127" y="401"/>
                  </a:cxn>
                  <a:cxn ang="0">
                    <a:pos x="9" y="355"/>
                  </a:cxn>
                  <a:cxn ang="0">
                    <a:pos x="75" y="175"/>
                  </a:cxn>
                </a:cxnLst>
                <a:rect l="0" t="0" r="r" b="b"/>
                <a:pathLst>
                  <a:path w="1151" h="520">
                    <a:moveTo>
                      <a:pt x="46" y="237"/>
                    </a:moveTo>
                    <a:cubicBezTo>
                      <a:pt x="92" y="167"/>
                      <a:pt x="138" y="98"/>
                      <a:pt x="183" y="83"/>
                    </a:cubicBezTo>
                    <a:cubicBezTo>
                      <a:pt x="228" y="68"/>
                      <a:pt x="268" y="159"/>
                      <a:pt x="319" y="145"/>
                    </a:cubicBezTo>
                    <a:cubicBezTo>
                      <a:pt x="370" y="131"/>
                      <a:pt x="430" y="0"/>
                      <a:pt x="491" y="0"/>
                    </a:cubicBezTo>
                    <a:cubicBezTo>
                      <a:pt x="552" y="0"/>
                      <a:pt x="619" y="116"/>
                      <a:pt x="685" y="145"/>
                    </a:cubicBezTo>
                    <a:cubicBezTo>
                      <a:pt x="751" y="174"/>
                      <a:pt x="812" y="132"/>
                      <a:pt x="886" y="175"/>
                    </a:cubicBezTo>
                    <a:cubicBezTo>
                      <a:pt x="960" y="218"/>
                      <a:pt x="1151" y="363"/>
                      <a:pt x="1128" y="401"/>
                    </a:cubicBezTo>
                    <a:cubicBezTo>
                      <a:pt x="1105" y="439"/>
                      <a:pt x="890" y="381"/>
                      <a:pt x="747" y="401"/>
                    </a:cubicBezTo>
                    <a:cubicBezTo>
                      <a:pt x="604" y="421"/>
                      <a:pt x="374" y="520"/>
                      <a:pt x="271" y="520"/>
                    </a:cubicBezTo>
                    <a:cubicBezTo>
                      <a:pt x="168" y="520"/>
                      <a:pt x="171" y="429"/>
                      <a:pt x="127" y="401"/>
                    </a:cubicBezTo>
                    <a:cubicBezTo>
                      <a:pt x="83" y="373"/>
                      <a:pt x="18" y="393"/>
                      <a:pt x="9" y="355"/>
                    </a:cubicBezTo>
                    <a:cubicBezTo>
                      <a:pt x="0" y="317"/>
                      <a:pt x="37" y="246"/>
                      <a:pt x="75" y="175"/>
                    </a:cubicBezTo>
                  </a:path>
                </a:pathLst>
              </a:custGeom>
              <a:solidFill>
                <a:srgbClr val="00B0F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47" name="Freeform 3"/>
            <p:cNvSpPr>
              <a:spLocks/>
            </p:cNvSpPr>
            <p:nvPr/>
          </p:nvSpPr>
          <p:spPr bwMode="auto">
            <a:xfrm>
              <a:off x="3286116" y="2357430"/>
              <a:ext cx="1628087" cy="714380"/>
            </a:xfrm>
            <a:custGeom>
              <a:avLst/>
              <a:gdLst/>
              <a:ahLst/>
              <a:cxnLst>
                <a:cxn ang="0">
                  <a:pos x="16" y="1804"/>
                </a:cxn>
                <a:cxn ang="0">
                  <a:pos x="131" y="1739"/>
                </a:cxn>
                <a:cxn ang="0">
                  <a:pos x="243" y="1794"/>
                </a:cxn>
                <a:cxn ang="0">
                  <a:pos x="360" y="1739"/>
                </a:cxn>
                <a:cxn ang="0">
                  <a:pos x="426" y="1590"/>
                </a:cxn>
                <a:cxn ang="0">
                  <a:pos x="742" y="1646"/>
                </a:cxn>
                <a:cxn ang="0">
                  <a:pos x="880" y="1478"/>
                </a:cxn>
                <a:cxn ang="0">
                  <a:pos x="1183" y="1553"/>
                </a:cxn>
                <a:cxn ang="0">
                  <a:pos x="1381" y="1497"/>
                </a:cxn>
                <a:cxn ang="0">
                  <a:pos x="1338" y="1311"/>
                </a:cxn>
                <a:cxn ang="0">
                  <a:pos x="1535" y="1255"/>
                </a:cxn>
                <a:cxn ang="0">
                  <a:pos x="1561" y="1032"/>
                </a:cxn>
                <a:cxn ang="0">
                  <a:pos x="1747" y="828"/>
                </a:cxn>
                <a:cxn ang="0">
                  <a:pos x="1720" y="540"/>
                </a:cxn>
                <a:cxn ang="0">
                  <a:pos x="1809" y="475"/>
                </a:cxn>
                <a:cxn ang="0">
                  <a:pos x="1880" y="224"/>
                </a:cxn>
                <a:cxn ang="0">
                  <a:pos x="2073" y="215"/>
                </a:cxn>
                <a:cxn ang="0">
                  <a:pos x="2270" y="20"/>
                </a:cxn>
                <a:cxn ang="0">
                  <a:pos x="2447" y="94"/>
                </a:cxn>
                <a:cxn ang="0">
                  <a:pos x="2447" y="308"/>
                </a:cxn>
                <a:cxn ang="0">
                  <a:pos x="2699" y="317"/>
                </a:cxn>
                <a:cxn ang="0">
                  <a:pos x="2772" y="559"/>
                </a:cxn>
                <a:cxn ang="0">
                  <a:pos x="2889" y="800"/>
                </a:cxn>
                <a:cxn ang="0">
                  <a:pos x="2772" y="967"/>
                </a:cxn>
                <a:cxn ang="0">
                  <a:pos x="2864" y="1135"/>
                </a:cxn>
                <a:cxn ang="0">
                  <a:pos x="2674" y="1237"/>
                </a:cxn>
                <a:cxn ang="0">
                  <a:pos x="2978" y="1255"/>
                </a:cxn>
                <a:cxn ang="0">
                  <a:pos x="3050" y="1423"/>
                </a:cxn>
                <a:cxn ang="0">
                  <a:pos x="3193" y="1543"/>
                </a:cxn>
                <a:cxn ang="0">
                  <a:pos x="3193" y="1766"/>
                </a:cxn>
                <a:cxn ang="0">
                  <a:pos x="3082" y="1887"/>
                </a:cxn>
                <a:cxn ang="0">
                  <a:pos x="2432" y="1980"/>
                </a:cxn>
                <a:cxn ang="0">
                  <a:pos x="1639" y="2045"/>
                </a:cxn>
                <a:cxn ang="0">
                  <a:pos x="1381" y="2054"/>
                </a:cxn>
                <a:cxn ang="0">
                  <a:pos x="1381" y="1980"/>
                </a:cxn>
                <a:cxn ang="0">
                  <a:pos x="1098" y="1943"/>
                </a:cxn>
                <a:cxn ang="0">
                  <a:pos x="956" y="2027"/>
                </a:cxn>
                <a:cxn ang="0">
                  <a:pos x="602" y="2017"/>
                </a:cxn>
                <a:cxn ang="0">
                  <a:pos x="508" y="2138"/>
                </a:cxn>
                <a:cxn ang="0">
                  <a:pos x="183" y="1989"/>
                </a:cxn>
                <a:cxn ang="0">
                  <a:pos x="34" y="2008"/>
                </a:cxn>
                <a:cxn ang="0">
                  <a:pos x="16" y="1804"/>
                </a:cxn>
              </a:cxnLst>
              <a:rect l="0" t="0" r="r" b="b"/>
              <a:pathLst>
                <a:path w="3217" h="2143">
                  <a:moveTo>
                    <a:pt x="16" y="1804"/>
                  </a:moveTo>
                  <a:cubicBezTo>
                    <a:pt x="32" y="1759"/>
                    <a:pt x="93" y="1741"/>
                    <a:pt x="131" y="1739"/>
                  </a:cubicBezTo>
                  <a:cubicBezTo>
                    <a:pt x="169" y="1737"/>
                    <a:pt x="205" y="1794"/>
                    <a:pt x="243" y="1794"/>
                  </a:cubicBezTo>
                  <a:cubicBezTo>
                    <a:pt x="281" y="1794"/>
                    <a:pt x="330" y="1773"/>
                    <a:pt x="360" y="1739"/>
                  </a:cubicBezTo>
                  <a:cubicBezTo>
                    <a:pt x="390" y="1705"/>
                    <a:pt x="362" y="1605"/>
                    <a:pt x="426" y="1590"/>
                  </a:cubicBezTo>
                  <a:cubicBezTo>
                    <a:pt x="490" y="1575"/>
                    <a:pt x="666" y="1665"/>
                    <a:pt x="742" y="1646"/>
                  </a:cubicBezTo>
                  <a:cubicBezTo>
                    <a:pt x="818" y="1627"/>
                    <a:pt x="806" y="1494"/>
                    <a:pt x="880" y="1478"/>
                  </a:cubicBezTo>
                  <a:cubicBezTo>
                    <a:pt x="954" y="1462"/>
                    <a:pt x="1100" y="1550"/>
                    <a:pt x="1183" y="1553"/>
                  </a:cubicBezTo>
                  <a:cubicBezTo>
                    <a:pt x="1266" y="1556"/>
                    <a:pt x="1355" y="1537"/>
                    <a:pt x="1381" y="1497"/>
                  </a:cubicBezTo>
                  <a:cubicBezTo>
                    <a:pt x="1407" y="1457"/>
                    <a:pt x="1312" y="1351"/>
                    <a:pt x="1338" y="1311"/>
                  </a:cubicBezTo>
                  <a:cubicBezTo>
                    <a:pt x="1364" y="1271"/>
                    <a:pt x="1498" y="1302"/>
                    <a:pt x="1535" y="1255"/>
                  </a:cubicBezTo>
                  <a:cubicBezTo>
                    <a:pt x="1572" y="1208"/>
                    <a:pt x="1526" y="1103"/>
                    <a:pt x="1561" y="1032"/>
                  </a:cubicBezTo>
                  <a:cubicBezTo>
                    <a:pt x="1596" y="961"/>
                    <a:pt x="1721" y="910"/>
                    <a:pt x="1747" y="828"/>
                  </a:cubicBezTo>
                  <a:cubicBezTo>
                    <a:pt x="1773" y="746"/>
                    <a:pt x="1710" y="599"/>
                    <a:pt x="1720" y="540"/>
                  </a:cubicBezTo>
                  <a:cubicBezTo>
                    <a:pt x="1730" y="481"/>
                    <a:pt x="1782" y="528"/>
                    <a:pt x="1809" y="475"/>
                  </a:cubicBezTo>
                  <a:cubicBezTo>
                    <a:pt x="1836" y="422"/>
                    <a:pt x="1836" y="267"/>
                    <a:pt x="1880" y="224"/>
                  </a:cubicBezTo>
                  <a:cubicBezTo>
                    <a:pt x="1924" y="181"/>
                    <a:pt x="2008" y="249"/>
                    <a:pt x="2073" y="215"/>
                  </a:cubicBezTo>
                  <a:cubicBezTo>
                    <a:pt x="2138" y="181"/>
                    <a:pt x="2208" y="40"/>
                    <a:pt x="2270" y="20"/>
                  </a:cubicBezTo>
                  <a:cubicBezTo>
                    <a:pt x="2332" y="0"/>
                    <a:pt x="2417" y="46"/>
                    <a:pt x="2447" y="94"/>
                  </a:cubicBezTo>
                  <a:cubicBezTo>
                    <a:pt x="2477" y="142"/>
                    <a:pt x="2405" y="271"/>
                    <a:pt x="2447" y="308"/>
                  </a:cubicBezTo>
                  <a:cubicBezTo>
                    <a:pt x="2489" y="345"/>
                    <a:pt x="2645" y="275"/>
                    <a:pt x="2699" y="317"/>
                  </a:cubicBezTo>
                  <a:cubicBezTo>
                    <a:pt x="2753" y="359"/>
                    <a:pt x="2740" y="479"/>
                    <a:pt x="2772" y="559"/>
                  </a:cubicBezTo>
                  <a:cubicBezTo>
                    <a:pt x="2804" y="639"/>
                    <a:pt x="2889" y="732"/>
                    <a:pt x="2889" y="800"/>
                  </a:cubicBezTo>
                  <a:cubicBezTo>
                    <a:pt x="2889" y="868"/>
                    <a:pt x="2776" y="911"/>
                    <a:pt x="2772" y="967"/>
                  </a:cubicBezTo>
                  <a:cubicBezTo>
                    <a:pt x="2768" y="1023"/>
                    <a:pt x="2880" y="1090"/>
                    <a:pt x="2864" y="1135"/>
                  </a:cubicBezTo>
                  <a:cubicBezTo>
                    <a:pt x="2848" y="1180"/>
                    <a:pt x="2655" y="1217"/>
                    <a:pt x="2674" y="1237"/>
                  </a:cubicBezTo>
                  <a:cubicBezTo>
                    <a:pt x="2693" y="1257"/>
                    <a:pt x="2915" y="1224"/>
                    <a:pt x="2978" y="1255"/>
                  </a:cubicBezTo>
                  <a:cubicBezTo>
                    <a:pt x="3041" y="1286"/>
                    <a:pt x="3014" y="1375"/>
                    <a:pt x="3050" y="1423"/>
                  </a:cubicBezTo>
                  <a:cubicBezTo>
                    <a:pt x="3086" y="1471"/>
                    <a:pt x="3169" y="1486"/>
                    <a:pt x="3193" y="1543"/>
                  </a:cubicBezTo>
                  <a:cubicBezTo>
                    <a:pt x="3217" y="1600"/>
                    <a:pt x="3211" y="1709"/>
                    <a:pt x="3193" y="1766"/>
                  </a:cubicBezTo>
                  <a:cubicBezTo>
                    <a:pt x="3175" y="1823"/>
                    <a:pt x="3209" y="1851"/>
                    <a:pt x="3082" y="1887"/>
                  </a:cubicBezTo>
                  <a:cubicBezTo>
                    <a:pt x="2955" y="1923"/>
                    <a:pt x="2672" y="1954"/>
                    <a:pt x="2432" y="1980"/>
                  </a:cubicBezTo>
                  <a:cubicBezTo>
                    <a:pt x="2192" y="2006"/>
                    <a:pt x="1814" y="2033"/>
                    <a:pt x="1639" y="2045"/>
                  </a:cubicBezTo>
                  <a:cubicBezTo>
                    <a:pt x="1464" y="2057"/>
                    <a:pt x="1424" y="2065"/>
                    <a:pt x="1381" y="2054"/>
                  </a:cubicBezTo>
                  <a:cubicBezTo>
                    <a:pt x="1338" y="2043"/>
                    <a:pt x="1428" y="1998"/>
                    <a:pt x="1381" y="1980"/>
                  </a:cubicBezTo>
                  <a:cubicBezTo>
                    <a:pt x="1334" y="1962"/>
                    <a:pt x="1169" y="1935"/>
                    <a:pt x="1098" y="1943"/>
                  </a:cubicBezTo>
                  <a:cubicBezTo>
                    <a:pt x="1027" y="1951"/>
                    <a:pt x="1039" y="2015"/>
                    <a:pt x="956" y="2027"/>
                  </a:cubicBezTo>
                  <a:cubicBezTo>
                    <a:pt x="873" y="2039"/>
                    <a:pt x="677" y="1998"/>
                    <a:pt x="602" y="2017"/>
                  </a:cubicBezTo>
                  <a:cubicBezTo>
                    <a:pt x="527" y="2036"/>
                    <a:pt x="578" y="2143"/>
                    <a:pt x="508" y="2138"/>
                  </a:cubicBezTo>
                  <a:cubicBezTo>
                    <a:pt x="438" y="2133"/>
                    <a:pt x="262" y="2011"/>
                    <a:pt x="183" y="1989"/>
                  </a:cubicBezTo>
                  <a:cubicBezTo>
                    <a:pt x="104" y="1967"/>
                    <a:pt x="59" y="2042"/>
                    <a:pt x="34" y="2008"/>
                  </a:cubicBezTo>
                  <a:cubicBezTo>
                    <a:pt x="9" y="1974"/>
                    <a:pt x="0" y="1849"/>
                    <a:pt x="16" y="1804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93" name="Freeform 21"/>
          <p:cNvSpPr>
            <a:spLocks/>
          </p:cNvSpPr>
          <p:nvPr/>
        </p:nvSpPr>
        <p:spPr bwMode="auto">
          <a:xfrm>
            <a:off x="4706938" y="5286388"/>
            <a:ext cx="4437062" cy="579437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24" name="223 CuadroTexto"/>
          <p:cNvSpPr txBox="1"/>
          <p:nvPr/>
        </p:nvSpPr>
        <p:spPr>
          <a:xfrm>
            <a:off x="1718643" y="546840"/>
            <a:ext cx="7071368" cy="1261884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0070C0"/>
                </a:solidFill>
                <a:latin typeface="Comic Sans MS" pitchFamily="66" charset="0"/>
              </a:rPr>
              <a:t>NUNCA DEBO BAÑARME SOLO/A</a:t>
            </a:r>
          </a:p>
          <a:p>
            <a:pPr algn="ctr"/>
            <a:r>
              <a:rPr lang="es-ES" sz="2000" b="1" dirty="0" smtClean="0">
                <a:solidFill>
                  <a:srgbClr val="0070C0"/>
                </a:solidFill>
                <a:latin typeface="Comic Sans MS" pitchFamily="66" charset="0"/>
              </a:rPr>
              <a:t>SIEMPRE DEBE VIGILARME </a:t>
            </a:r>
            <a:r>
              <a:rPr lang="es-ES" sz="2000" b="1" smtClean="0">
                <a:solidFill>
                  <a:srgbClr val="0070C0"/>
                </a:solidFill>
                <a:latin typeface="Comic Sans MS" pitchFamily="66" charset="0"/>
              </a:rPr>
              <a:t>UNA PERSONA ADULTA </a:t>
            </a:r>
            <a:endParaRPr lang="es-ES" sz="2000" b="1" dirty="0" smtClean="0">
              <a:solidFill>
                <a:srgbClr val="0070C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0070C0"/>
                </a:solidFill>
                <a:latin typeface="Comic Sans MS" pitchFamily="66" charset="0"/>
              </a:rPr>
              <a:t>¡¡CUIDADO CON EL MATERIAL DE FLOTACIÓN!!</a:t>
            </a:r>
          </a:p>
          <a:p>
            <a:pPr algn="ctr"/>
            <a:endParaRPr lang="es-ES" sz="800" b="1" dirty="0">
              <a:solidFill>
                <a:srgbClr val="0070C0"/>
              </a:solidFill>
              <a:latin typeface="Comic Sans MS" pitchFamily="66" charset="0"/>
            </a:endParaRPr>
          </a:p>
        </p:txBody>
      </p:sp>
      <p:sp>
        <p:nvSpPr>
          <p:cNvPr id="225" name="224 CuadroTexto"/>
          <p:cNvSpPr txBox="1"/>
          <p:nvPr/>
        </p:nvSpPr>
        <p:spPr>
          <a:xfrm>
            <a:off x="4716016" y="1844824"/>
            <a:ext cx="4382086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Debo tener cuidado con los elementos de ayuda a la flotación: flotadores, manguitos, churros, etc.</a:t>
            </a:r>
          </a:p>
          <a:p>
            <a:pPr algn="ctr"/>
            <a:endParaRPr lang="es-ES" sz="1000" dirty="0">
              <a:latin typeface="Comic Sans MS" pitchFamily="66" charset="0"/>
              <a:cs typeface="Arial" pitchFamily="34" charset="0"/>
            </a:endParaRPr>
          </a:p>
          <a:p>
            <a:pPr algn="ctr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 ME PUEDO DAR LA VUELTA O ESCURRIRME, PERDER EL CHURRO, ETC.</a:t>
            </a:r>
          </a:p>
        </p:txBody>
      </p:sp>
      <p:grpSp>
        <p:nvGrpSpPr>
          <p:cNvPr id="226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27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38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9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40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4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9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0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1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2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3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4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55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28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29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0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1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2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3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4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5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6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7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9417456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1643074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8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30" name="129 CuadroTexto"/>
          <p:cNvSpPr txBox="1"/>
          <p:nvPr/>
        </p:nvSpPr>
        <p:spPr>
          <a:xfrm>
            <a:off x="4429124" y="3143248"/>
            <a:ext cx="4293791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¿PUEDO JUGAR CON INFLABLES EN EL AGUA?</a:t>
            </a:r>
          </a:p>
          <a:p>
            <a:pPr algn="ctr"/>
            <a:endParaRPr lang="es-ES" sz="8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Freeform 72"/>
          <p:cNvSpPr>
            <a:spLocks/>
          </p:cNvSpPr>
          <p:nvPr/>
        </p:nvSpPr>
        <p:spPr bwMode="auto">
          <a:xfrm>
            <a:off x="142844" y="3500438"/>
            <a:ext cx="2714645" cy="1000132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9247" name="Group 31"/>
          <p:cNvGrpSpPr>
            <a:grpSpLocks/>
          </p:cNvGrpSpPr>
          <p:nvPr/>
        </p:nvGrpSpPr>
        <p:grpSpPr bwMode="auto">
          <a:xfrm rot="21319092">
            <a:off x="4759910" y="3609199"/>
            <a:ext cx="2714644" cy="1214446"/>
            <a:chOff x="5297" y="7791"/>
            <a:chExt cx="3464" cy="1402"/>
          </a:xfrm>
        </p:grpSpPr>
        <p:grpSp>
          <p:nvGrpSpPr>
            <p:cNvPr id="9248" name="Group 32"/>
            <p:cNvGrpSpPr>
              <a:grpSpLocks/>
            </p:cNvGrpSpPr>
            <p:nvPr/>
          </p:nvGrpSpPr>
          <p:grpSpPr bwMode="auto">
            <a:xfrm>
              <a:off x="5297" y="7818"/>
              <a:ext cx="3464" cy="1375"/>
              <a:chOff x="5297" y="7818"/>
              <a:chExt cx="3464" cy="1375"/>
            </a:xfrm>
          </p:grpSpPr>
          <p:sp>
            <p:nvSpPr>
              <p:cNvPr id="9249" name="Freeform 33"/>
              <p:cNvSpPr>
                <a:spLocks/>
              </p:cNvSpPr>
              <p:nvPr/>
            </p:nvSpPr>
            <p:spPr bwMode="auto">
              <a:xfrm>
                <a:off x="5297" y="7818"/>
                <a:ext cx="3464" cy="1375"/>
              </a:xfrm>
              <a:custGeom>
                <a:avLst/>
                <a:gdLst/>
                <a:ahLst/>
                <a:cxnLst>
                  <a:cxn ang="0">
                    <a:pos x="220" y="27"/>
                  </a:cxn>
                  <a:cxn ang="0">
                    <a:pos x="1412" y="105"/>
                  </a:cxn>
                  <a:cxn ang="0">
                    <a:pos x="2192" y="123"/>
                  </a:cxn>
                  <a:cxn ang="0">
                    <a:pos x="3293" y="191"/>
                  </a:cxn>
                  <a:cxn ang="0">
                    <a:pos x="4093" y="266"/>
                  </a:cxn>
                  <a:cxn ang="0">
                    <a:pos x="4354" y="590"/>
                  </a:cxn>
                  <a:cxn ang="0">
                    <a:pos x="4093" y="1220"/>
                  </a:cxn>
                  <a:cxn ang="0">
                    <a:pos x="3825" y="1368"/>
                  </a:cxn>
                  <a:cxn ang="0">
                    <a:pos x="2219" y="1264"/>
                  </a:cxn>
                  <a:cxn ang="0">
                    <a:pos x="443" y="1173"/>
                  </a:cxn>
                  <a:cxn ang="0">
                    <a:pos x="34" y="1155"/>
                  </a:cxn>
                  <a:cxn ang="0">
                    <a:pos x="239" y="266"/>
                  </a:cxn>
                  <a:cxn ang="0">
                    <a:pos x="220" y="27"/>
                  </a:cxn>
                </a:cxnLst>
                <a:rect l="0" t="0" r="r" b="b"/>
                <a:pathLst>
                  <a:path w="4354" h="1375">
                    <a:moveTo>
                      <a:pt x="220" y="27"/>
                    </a:moveTo>
                    <a:cubicBezTo>
                      <a:pt x="415" y="0"/>
                      <a:pt x="1083" y="89"/>
                      <a:pt x="1412" y="105"/>
                    </a:cubicBezTo>
                    <a:cubicBezTo>
                      <a:pt x="1741" y="121"/>
                      <a:pt x="1879" y="109"/>
                      <a:pt x="2192" y="123"/>
                    </a:cubicBezTo>
                    <a:cubicBezTo>
                      <a:pt x="2505" y="137"/>
                      <a:pt x="2976" y="167"/>
                      <a:pt x="3293" y="191"/>
                    </a:cubicBezTo>
                    <a:cubicBezTo>
                      <a:pt x="3610" y="215"/>
                      <a:pt x="3916" y="200"/>
                      <a:pt x="4093" y="266"/>
                    </a:cubicBezTo>
                    <a:cubicBezTo>
                      <a:pt x="4270" y="332"/>
                      <a:pt x="4354" y="431"/>
                      <a:pt x="4354" y="590"/>
                    </a:cubicBezTo>
                    <a:cubicBezTo>
                      <a:pt x="4354" y="749"/>
                      <a:pt x="4181" y="1090"/>
                      <a:pt x="4093" y="1220"/>
                    </a:cubicBezTo>
                    <a:cubicBezTo>
                      <a:pt x="4005" y="1350"/>
                      <a:pt x="4137" y="1361"/>
                      <a:pt x="3825" y="1368"/>
                    </a:cubicBezTo>
                    <a:cubicBezTo>
                      <a:pt x="3513" y="1375"/>
                      <a:pt x="2783" y="1296"/>
                      <a:pt x="2219" y="1264"/>
                    </a:cubicBezTo>
                    <a:cubicBezTo>
                      <a:pt x="1655" y="1232"/>
                      <a:pt x="807" y="1191"/>
                      <a:pt x="443" y="1173"/>
                    </a:cubicBezTo>
                    <a:cubicBezTo>
                      <a:pt x="79" y="1155"/>
                      <a:pt x="68" y="1306"/>
                      <a:pt x="34" y="1155"/>
                    </a:cubicBezTo>
                    <a:cubicBezTo>
                      <a:pt x="0" y="1004"/>
                      <a:pt x="205" y="454"/>
                      <a:pt x="239" y="266"/>
                    </a:cubicBezTo>
                    <a:cubicBezTo>
                      <a:pt x="273" y="78"/>
                      <a:pt x="25" y="54"/>
                      <a:pt x="220" y="27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50" name="Freeform 34"/>
              <p:cNvSpPr>
                <a:spLocks/>
              </p:cNvSpPr>
              <p:nvPr/>
            </p:nvSpPr>
            <p:spPr bwMode="auto">
              <a:xfrm>
                <a:off x="5379" y="7933"/>
                <a:ext cx="452" cy="968"/>
              </a:xfrm>
              <a:custGeom>
                <a:avLst/>
                <a:gdLst/>
                <a:ahLst/>
                <a:cxnLst>
                  <a:cxn ang="0">
                    <a:pos x="46" y="1176"/>
                  </a:cxn>
                  <a:cxn ang="0">
                    <a:pos x="130" y="702"/>
                  </a:cxn>
                  <a:cxn ang="0">
                    <a:pos x="223" y="190"/>
                  </a:cxn>
                  <a:cxn ang="0">
                    <a:pos x="314" y="48"/>
                  </a:cxn>
                  <a:cxn ang="0">
                    <a:pos x="452" y="48"/>
                  </a:cxn>
                  <a:cxn ang="0">
                    <a:pos x="452" y="334"/>
                  </a:cxn>
                  <a:cxn ang="0">
                    <a:pos x="314" y="920"/>
                  </a:cxn>
                  <a:cxn ang="0">
                    <a:pos x="314" y="1129"/>
                  </a:cxn>
                  <a:cxn ang="0">
                    <a:pos x="0" y="1204"/>
                  </a:cxn>
                </a:cxnLst>
                <a:rect l="0" t="0" r="r" b="b"/>
                <a:pathLst>
                  <a:path w="475" h="1204">
                    <a:moveTo>
                      <a:pt x="46" y="1176"/>
                    </a:moveTo>
                    <a:cubicBezTo>
                      <a:pt x="73" y="1021"/>
                      <a:pt x="101" y="866"/>
                      <a:pt x="130" y="702"/>
                    </a:cubicBezTo>
                    <a:cubicBezTo>
                      <a:pt x="159" y="538"/>
                      <a:pt x="192" y="299"/>
                      <a:pt x="223" y="190"/>
                    </a:cubicBezTo>
                    <a:cubicBezTo>
                      <a:pt x="254" y="81"/>
                      <a:pt x="276" y="72"/>
                      <a:pt x="314" y="48"/>
                    </a:cubicBezTo>
                    <a:cubicBezTo>
                      <a:pt x="352" y="24"/>
                      <a:pt x="429" y="0"/>
                      <a:pt x="452" y="48"/>
                    </a:cubicBezTo>
                    <a:cubicBezTo>
                      <a:pt x="475" y="96"/>
                      <a:pt x="475" y="189"/>
                      <a:pt x="452" y="334"/>
                    </a:cubicBezTo>
                    <a:cubicBezTo>
                      <a:pt x="429" y="479"/>
                      <a:pt x="337" y="788"/>
                      <a:pt x="314" y="920"/>
                    </a:cubicBezTo>
                    <a:cubicBezTo>
                      <a:pt x="291" y="1052"/>
                      <a:pt x="366" y="1082"/>
                      <a:pt x="314" y="1129"/>
                    </a:cubicBezTo>
                    <a:cubicBezTo>
                      <a:pt x="262" y="1176"/>
                      <a:pt x="131" y="1190"/>
                      <a:pt x="0" y="1204"/>
                    </a:cubicBezTo>
                  </a:path>
                </a:pathLst>
              </a:custGeom>
              <a:solidFill>
                <a:srgbClr val="4E612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51" name="Freeform 35"/>
              <p:cNvSpPr>
                <a:spLocks/>
              </p:cNvSpPr>
              <p:nvPr/>
            </p:nvSpPr>
            <p:spPr bwMode="auto">
              <a:xfrm>
                <a:off x="6040" y="7933"/>
                <a:ext cx="403" cy="1061"/>
              </a:xfrm>
              <a:custGeom>
                <a:avLst/>
                <a:gdLst/>
                <a:ahLst/>
                <a:cxnLst>
                  <a:cxn ang="0">
                    <a:pos x="17" y="1110"/>
                  </a:cxn>
                  <a:cxn ang="0">
                    <a:pos x="58" y="826"/>
                  </a:cxn>
                  <a:cxn ang="0">
                    <a:pos x="161" y="517"/>
                  </a:cxn>
                  <a:cxn ang="0">
                    <a:pos x="161" y="240"/>
                  </a:cxn>
                  <a:cxn ang="0">
                    <a:pos x="361" y="32"/>
                  </a:cxn>
                  <a:cxn ang="0">
                    <a:pos x="435" y="50"/>
                  </a:cxn>
                  <a:cxn ang="0">
                    <a:pos x="403" y="335"/>
                  </a:cxn>
                  <a:cxn ang="0">
                    <a:pos x="361" y="428"/>
                  </a:cxn>
                  <a:cxn ang="0">
                    <a:pos x="361" y="707"/>
                  </a:cxn>
                  <a:cxn ang="0">
                    <a:pos x="299" y="914"/>
                  </a:cxn>
                  <a:cxn ang="0">
                    <a:pos x="161" y="1110"/>
                  </a:cxn>
                  <a:cxn ang="0">
                    <a:pos x="17" y="1110"/>
                  </a:cxn>
                </a:cxnLst>
                <a:rect l="0" t="0" r="r" b="b"/>
                <a:pathLst>
                  <a:path w="442" h="1157">
                    <a:moveTo>
                      <a:pt x="17" y="1110"/>
                    </a:moveTo>
                    <a:cubicBezTo>
                      <a:pt x="0" y="1063"/>
                      <a:pt x="34" y="925"/>
                      <a:pt x="58" y="826"/>
                    </a:cubicBezTo>
                    <a:cubicBezTo>
                      <a:pt x="82" y="727"/>
                      <a:pt x="144" y="615"/>
                      <a:pt x="161" y="517"/>
                    </a:cubicBezTo>
                    <a:cubicBezTo>
                      <a:pt x="178" y="419"/>
                      <a:pt x="128" y="321"/>
                      <a:pt x="161" y="240"/>
                    </a:cubicBezTo>
                    <a:cubicBezTo>
                      <a:pt x="194" y="159"/>
                      <a:pt x="315" y="64"/>
                      <a:pt x="361" y="32"/>
                    </a:cubicBezTo>
                    <a:cubicBezTo>
                      <a:pt x="407" y="0"/>
                      <a:pt x="428" y="0"/>
                      <a:pt x="435" y="50"/>
                    </a:cubicBezTo>
                    <a:cubicBezTo>
                      <a:pt x="442" y="100"/>
                      <a:pt x="415" y="272"/>
                      <a:pt x="403" y="335"/>
                    </a:cubicBezTo>
                    <a:cubicBezTo>
                      <a:pt x="391" y="398"/>
                      <a:pt x="368" y="366"/>
                      <a:pt x="361" y="428"/>
                    </a:cubicBezTo>
                    <a:cubicBezTo>
                      <a:pt x="354" y="490"/>
                      <a:pt x="371" y="626"/>
                      <a:pt x="361" y="707"/>
                    </a:cubicBezTo>
                    <a:cubicBezTo>
                      <a:pt x="351" y="788"/>
                      <a:pt x="332" y="847"/>
                      <a:pt x="299" y="914"/>
                    </a:cubicBezTo>
                    <a:cubicBezTo>
                      <a:pt x="266" y="981"/>
                      <a:pt x="201" y="1077"/>
                      <a:pt x="161" y="1110"/>
                    </a:cubicBezTo>
                    <a:cubicBezTo>
                      <a:pt x="121" y="1143"/>
                      <a:pt x="34" y="1157"/>
                      <a:pt x="17" y="1110"/>
                    </a:cubicBezTo>
                    <a:close/>
                  </a:path>
                </a:pathLst>
              </a:custGeom>
              <a:solidFill>
                <a:srgbClr val="4E612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52" name="Freeform 36"/>
              <p:cNvSpPr>
                <a:spLocks/>
              </p:cNvSpPr>
              <p:nvPr/>
            </p:nvSpPr>
            <p:spPr bwMode="auto">
              <a:xfrm>
                <a:off x="6683" y="7955"/>
                <a:ext cx="535" cy="1045"/>
              </a:xfrm>
              <a:custGeom>
                <a:avLst/>
                <a:gdLst/>
                <a:ahLst/>
                <a:cxnLst>
                  <a:cxn ang="0">
                    <a:pos x="0" y="1176"/>
                  </a:cxn>
                  <a:cxn ang="0">
                    <a:pos x="61" y="845"/>
                  </a:cxn>
                  <a:cxn ang="0">
                    <a:pos x="230" y="482"/>
                  </a:cxn>
                  <a:cxn ang="0">
                    <a:pos x="363" y="69"/>
                  </a:cxn>
                  <a:cxn ang="0">
                    <a:pos x="518" y="69"/>
                  </a:cxn>
                  <a:cxn ang="0">
                    <a:pos x="463" y="354"/>
                  </a:cxn>
                  <a:cxn ang="0">
                    <a:pos x="349" y="794"/>
                  </a:cxn>
                  <a:cxn ang="0">
                    <a:pos x="268" y="1054"/>
                  </a:cxn>
                  <a:cxn ang="0">
                    <a:pos x="87" y="1176"/>
                  </a:cxn>
                </a:cxnLst>
                <a:rect l="0" t="0" r="r" b="b"/>
                <a:pathLst>
                  <a:path w="535" h="1176">
                    <a:moveTo>
                      <a:pt x="0" y="1176"/>
                    </a:moveTo>
                    <a:cubicBezTo>
                      <a:pt x="11" y="1068"/>
                      <a:pt x="23" y="961"/>
                      <a:pt x="61" y="845"/>
                    </a:cubicBezTo>
                    <a:cubicBezTo>
                      <a:pt x="99" y="729"/>
                      <a:pt x="180" y="611"/>
                      <a:pt x="230" y="482"/>
                    </a:cubicBezTo>
                    <a:cubicBezTo>
                      <a:pt x="280" y="353"/>
                      <a:pt x="315" y="138"/>
                      <a:pt x="363" y="69"/>
                    </a:cubicBezTo>
                    <a:cubicBezTo>
                      <a:pt x="411" y="0"/>
                      <a:pt x="501" y="22"/>
                      <a:pt x="518" y="69"/>
                    </a:cubicBezTo>
                    <a:cubicBezTo>
                      <a:pt x="535" y="116"/>
                      <a:pt x="491" y="233"/>
                      <a:pt x="463" y="354"/>
                    </a:cubicBezTo>
                    <a:cubicBezTo>
                      <a:pt x="435" y="475"/>
                      <a:pt x="381" y="677"/>
                      <a:pt x="349" y="794"/>
                    </a:cubicBezTo>
                    <a:cubicBezTo>
                      <a:pt x="317" y="911"/>
                      <a:pt x="312" y="990"/>
                      <a:pt x="268" y="1054"/>
                    </a:cubicBezTo>
                    <a:cubicBezTo>
                      <a:pt x="224" y="1118"/>
                      <a:pt x="155" y="1147"/>
                      <a:pt x="87" y="1176"/>
                    </a:cubicBezTo>
                  </a:path>
                </a:pathLst>
              </a:custGeom>
              <a:solidFill>
                <a:srgbClr val="4E612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53" name="Freeform 37"/>
              <p:cNvSpPr>
                <a:spLocks/>
              </p:cNvSpPr>
              <p:nvPr/>
            </p:nvSpPr>
            <p:spPr bwMode="auto">
              <a:xfrm rot="-728513">
                <a:off x="7365" y="7966"/>
                <a:ext cx="670" cy="1074"/>
              </a:xfrm>
              <a:custGeom>
                <a:avLst/>
                <a:gdLst/>
                <a:ahLst/>
                <a:cxnLst>
                  <a:cxn ang="0">
                    <a:pos x="6" y="1078"/>
                  </a:cxn>
                  <a:cxn ang="0">
                    <a:pos x="204" y="747"/>
                  </a:cxn>
                  <a:cxn ang="0">
                    <a:pos x="346" y="413"/>
                  </a:cxn>
                  <a:cxn ang="0">
                    <a:pos x="522" y="161"/>
                  </a:cxn>
                  <a:cxn ang="0">
                    <a:pos x="603" y="50"/>
                  </a:cxn>
                  <a:cxn ang="0">
                    <a:pos x="709" y="50"/>
                  </a:cxn>
                  <a:cxn ang="0">
                    <a:pos x="709" y="349"/>
                  </a:cxn>
                  <a:cxn ang="0">
                    <a:pos x="449" y="747"/>
                  </a:cxn>
                  <a:cxn ang="0">
                    <a:pos x="240" y="1133"/>
                  </a:cxn>
                  <a:cxn ang="0">
                    <a:pos x="6" y="1078"/>
                  </a:cxn>
                </a:cxnLst>
                <a:rect l="0" t="0" r="r" b="b"/>
                <a:pathLst>
                  <a:path w="752" h="1188">
                    <a:moveTo>
                      <a:pt x="6" y="1078"/>
                    </a:moveTo>
                    <a:cubicBezTo>
                      <a:pt x="0" y="1014"/>
                      <a:pt x="147" y="858"/>
                      <a:pt x="204" y="747"/>
                    </a:cubicBezTo>
                    <a:cubicBezTo>
                      <a:pt x="261" y="636"/>
                      <a:pt x="293" y="511"/>
                      <a:pt x="346" y="413"/>
                    </a:cubicBezTo>
                    <a:cubicBezTo>
                      <a:pt x="399" y="315"/>
                      <a:pt x="479" y="221"/>
                      <a:pt x="522" y="161"/>
                    </a:cubicBezTo>
                    <a:cubicBezTo>
                      <a:pt x="565" y="101"/>
                      <a:pt x="572" y="68"/>
                      <a:pt x="603" y="50"/>
                    </a:cubicBezTo>
                    <a:cubicBezTo>
                      <a:pt x="634" y="32"/>
                      <a:pt x="691" y="0"/>
                      <a:pt x="709" y="50"/>
                    </a:cubicBezTo>
                    <a:cubicBezTo>
                      <a:pt x="727" y="100"/>
                      <a:pt x="752" y="233"/>
                      <a:pt x="709" y="349"/>
                    </a:cubicBezTo>
                    <a:cubicBezTo>
                      <a:pt x="666" y="465"/>
                      <a:pt x="527" y="616"/>
                      <a:pt x="449" y="747"/>
                    </a:cubicBezTo>
                    <a:cubicBezTo>
                      <a:pt x="371" y="878"/>
                      <a:pt x="311" y="1078"/>
                      <a:pt x="240" y="1133"/>
                    </a:cubicBezTo>
                    <a:cubicBezTo>
                      <a:pt x="169" y="1188"/>
                      <a:pt x="12" y="1142"/>
                      <a:pt x="6" y="1078"/>
                    </a:cubicBezTo>
                    <a:close/>
                  </a:path>
                </a:pathLst>
              </a:custGeom>
              <a:solidFill>
                <a:srgbClr val="4E612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54" name="Freeform 38"/>
              <p:cNvSpPr>
                <a:spLocks/>
              </p:cNvSpPr>
              <p:nvPr/>
            </p:nvSpPr>
            <p:spPr bwMode="auto">
              <a:xfrm>
                <a:off x="8113" y="8077"/>
                <a:ext cx="413" cy="1062"/>
              </a:xfrm>
              <a:custGeom>
                <a:avLst/>
                <a:gdLst/>
                <a:ahLst/>
                <a:cxnLst>
                  <a:cxn ang="0">
                    <a:pos x="0" y="1162"/>
                  </a:cxn>
                  <a:cxn ang="0">
                    <a:pos x="63" y="1116"/>
                  </a:cxn>
                  <a:cxn ang="0">
                    <a:pos x="167" y="739"/>
                  </a:cxn>
                  <a:cxn ang="0">
                    <a:pos x="334" y="341"/>
                  </a:cxn>
                  <a:cxn ang="0">
                    <a:pos x="413" y="42"/>
                  </a:cxn>
                  <a:cxn ang="0">
                    <a:pos x="532" y="89"/>
                  </a:cxn>
                  <a:cxn ang="0">
                    <a:pos x="505" y="341"/>
                  </a:cxn>
                  <a:cxn ang="0">
                    <a:pos x="298" y="827"/>
                  </a:cxn>
                  <a:cxn ang="0">
                    <a:pos x="221" y="1116"/>
                  </a:cxn>
                  <a:cxn ang="0">
                    <a:pos x="63" y="1215"/>
                  </a:cxn>
                </a:cxnLst>
                <a:rect l="0" t="0" r="r" b="b"/>
                <a:pathLst>
                  <a:path w="547" h="1215">
                    <a:moveTo>
                      <a:pt x="0" y="1162"/>
                    </a:moveTo>
                    <a:cubicBezTo>
                      <a:pt x="17" y="1174"/>
                      <a:pt x="35" y="1186"/>
                      <a:pt x="63" y="1116"/>
                    </a:cubicBezTo>
                    <a:cubicBezTo>
                      <a:pt x="91" y="1046"/>
                      <a:pt x="122" y="868"/>
                      <a:pt x="167" y="739"/>
                    </a:cubicBezTo>
                    <a:cubicBezTo>
                      <a:pt x="212" y="610"/>
                      <a:pt x="293" y="457"/>
                      <a:pt x="334" y="341"/>
                    </a:cubicBezTo>
                    <a:cubicBezTo>
                      <a:pt x="375" y="225"/>
                      <a:pt x="380" y="84"/>
                      <a:pt x="413" y="42"/>
                    </a:cubicBezTo>
                    <a:cubicBezTo>
                      <a:pt x="446" y="0"/>
                      <a:pt x="517" y="39"/>
                      <a:pt x="532" y="89"/>
                    </a:cubicBezTo>
                    <a:cubicBezTo>
                      <a:pt x="547" y="139"/>
                      <a:pt x="544" y="218"/>
                      <a:pt x="505" y="341"/>
                    </a:cubicBezTo>
                    <a:cubicBezTo>
                      <a:pt x="466" y="464"/>
                      <a:pt x="345" y="698"/>
                      <a:pt x="298" y="827"/>
                    </a:cubicBezTo>
                    <a:cubicBezTo>
                      <a:pt x="251" y="956"/>
                      <a:pt x="260" y="1051"/>
                      <a:pt x="221" y="1116"/>
                    </a:cubicBezTo>
                    <a:cubicBezTo>
                      <a:pt x="182" y="1181"/>
                      <a:pt x="122" y="1198"/>
                      <a:pt x="63" y="1215"/>
                    </a:cubicBezTo>
                  </a:path>
                </a:pathLst>
              </a:custGeom>
              <a:solidFill>
                <a:srgbClr val="4E612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9255" name="Group 39"/>
            <p:cNvGrpSpPr>
              <a:grpSpLocks/>
            </p:cNvGrpSpPr>
            <p:nvPr/>
          </p:nvGrpSpPr>
          <p:grpSpPr bwMode="auto">
            <a:xfrm>
              <a:off x="5896" y="7791"/>
              <a:ext cx="2491" cy="960"/>
              <a:chOff x="6580" y="7505"/>
              <a:chExt cx="2491" cy="960"/>
            </a:xfrm>
          </p:grpSpPr>
          <p:sp>
            <p:nvSpPr>
              <p:cNvPr id="9256" name="Freeform 40"/>
              <p:cNvSpPr>
                <a:spLocks/>
              </p:cNvSpPr>
              <p:nvPr/>
            </p:nvSpPr>
            <p:spPr bwMode="auto">
              <a:xfrm>
                <a:off x="6808" y="7680"/>
                <a:ext cx="619" cy="247"/>
              </a:xfrm>
              <a:custGeom>
                <a:avLst/>
                <a:gdLst/>
                <a:ahLst/>
                <a:cxnLst>
                  <a:cxn ang="0">
                    <a:pos x="573" y="85"/>
                  </a:cxn>
                  <a:cxn ang="0">
                    <a:pos x="158" y="20"/>
                  </a:cxn>
                  <a:cxn ang="0">
                    <a:pos x="46" y="206"/>
                  </a:cxn>
                  <a:cxn ang="0">
                    <a:pos x="436" y="231"/>
                  </a:cxn>
                  <a:cxn ang="0">
                    <a:pos x="573" y="85"/>
                  </a:cxn>
                </a:cxnLst>
                <a:rect l="0" t="0" r="r" b="b"/>
                <a:pathLst>
                  <a:path w="619" h="247">
                    <a:moveTo>
                      <a:pt x="573" y="85"/>
                    </a:moveTo>
                    <a:cubicBezTo>
                      <a:pt x="527" y="50"/>
                      <a:pt x="246" y="0"/>
                      <a:pt x="158" y="20"/>
                    </a:cubicBezTo>
                    <a:cubicBezTo>
                      <a:pt x="70" y="40"/>
                      <a:pt x="0" y="171"/>
                      <a:pt x="46" y="206"/>
                    </a:cubicBezTo>
                    <a:cubicBezTo>
                      <a:pt x="92" y="241"/>
                      <a:pt x="348" y="247"/>
                      <a:pt x="436" y="231"/>
                    </a:cubicBezTo>
                    <a:cubicBezTo>
                      <a:pt x="524" y="215"/>
                      <a:pt x="619" y="120"/>
                      <a:pt x="573" y="85"/>
                    </a:cubicBezTo>
                    <a:close/>
                  </a:path>
                </a:pathLst>
              </a:custGeom>
              <a:solidFill>
                <a:srgbClr val="F692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57" name="Freeform 41"/>
              <p:cNvSpPr>
                <a:spLocks/>
              </p:cNvSpPr>
              <p:nvPr/>
            </p:nvSpPr>
            <p:spPr bwMode="auto">
              <a:xfrm>
                <a:off x="6724" y="7979"/>
                <a:ext cx="492" cy="261"/>
              </a:xfrm>
              <a:custGeom>
                <a:avLst/>
                <a:gdLst/>
                <a:ahLst/>
                <a:cxnLst>
                  <a:cxn ang="0">
                    <a:pos x="455" y="64"/>
                  </a:cxn>
                  <a:cxn ang="0">
                    <a:pos x="167" y="20"/>
                  </a:cxn>
                  <a:cxn ang="0">
                    <a:pos x="37" y="186"/>
                  </a:cxn>
                  <a:cxn ang="0">
                    <a:pos x="390" y="241"/>
                  </a:cxn>
                  <a:cxn ang="0">
                    <a:pos x="455" y="64"/>
                  </a:cxn>
                </a:cxnLst>
                <a:rect l="0" t="0" r="r" b="b"/>
                <a:pathLst>
                  <a:path w="492" h="261">
                    <a:moveTo>
                      <a:pt x="455" y="64"/>
                    </a:moveTo>
                    <a:cubicBezTo>
                      <a:pt x="418" y="27"/>
                      <a:pt x="237" y="0"/>
                      <a:pt x="167" y="20"/>
                    </a:cubicBezTo>
                    <a:cubicBezTo>
                      <a:pt x="97" y="40"/>
                      <a:pt x="0" y="149"/>
                      <a:pt x="37" y="186"/>
                    </a:cubicBezTo>
                    <a:cubicBezTo>
                      <a:pt x="74" y="223"/>
                      <a:pt x="317" y="261"/>
                      <a:pt x="390" y="241"/>
                    </a:cubicBezTo>
                    <a:cubicBezTo>
                      <a:pt x="463" y="221"/>
                      <a:pt x="492" y="101"/>
                      <a:pt x="455" y="64"/>
                    </a:cubicBezTo>
                    <a:close/>
                  </a:path>
                </a:pathLst>
              </a:custGeom>
              <a:solidFill>
                <a:srgbClr val="F58427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58" name="Freeform 42"/>
              <p:cNvSpPr>
                <a:spLocks/>
              </p:cNvSpPr>
              <p:nvPr/>
            </p:nvSpPr>
            <p:spPr bwMode="auto">
              <a:xfrm>
                <a:off x="6966" y="7727"/>
                <a:ext cx="789" cy="531"/>
              </a:xfrm>
              <a:custGeom>
                <a:avLst/>
                <a:gdLst/>
                <a:ahLst/>
                <a:cxnLst>
                  <a:cxn ang="0">
                    <a:pos x="743" y="174"/>
                  </a:cxn>
                  <a:cxn ang="0">
                    <a:pos x="480" y="644"/>
                  </a:cxn>
                  <a:cxn ang="0">
                    <a:pos x="55" y="614"/>
                  </a:cxn>
                  <a:cxn ang="0">
                    <a:pos x="148" y="364"/>
                  </a:cxn>
                  <a:cxn ang="0">
                    <a:pos x="480" y="397"/>
                  </a:cxn>
                  <a:cxn ang="0">
                    <a:pos x="480" y="299"/>
                  </a:cxn>
                  <a:cxn ang="0">
                    <a:pos x="186" y="294"/>
                  </a:cxn>
                  <a:cxn ang="0">
                    <a:pos x="480" y="43"/>
                  </a:cxn>
                  <a:cxn ang="0">
                    <a:pos x="613" y="33"/>
                  </a:cxn>
                  <a:cxn ang="0">
                    <a:pos x="827" y="83"/>
                  </a:cxn>
                  <a:cxn ang="0">
                    <a:pos x="724" y="269"/>
                  </a:cxn>
                </a:cxnLst>
                <a:rect l="0" t="0" r="r" b="b"/>
                <a:pathLst>
                  <a:path w="845" h="717">
                    <a:moveTo>
                      <a:pt x="743" y="174"/>
                    </a:moveTo>
                    <a:cubicBezTo>
                      <a:pt x="669" y="372"/>
                      <a:pt x="595" y="571"/>
                      <a:pt x="480" y="644"/>
                    </a:cubicBezTo>
                    <a:cubicBezTo>
                      <a:pt x="365" y="717"/>
                      <a:pt x="110" y="661"/>
                      <a:pt x="55" y="614"/>
                    </a:cubicBezTo>
                    <a:cubicBezTo>
                      <a:pt x="0" y="567"/>
                      <a:pt x="77" y="400"/>
                      <a:pt x="148" y="364"/>
                    </a:cubicBezTo>
                    <a:cubicBezTo>
                      <a:pt x="219" y="328"/>
                      <a:pt x="425" y="408"/>
                      <a:pt x="480" y="397"/>
                    </a:cubicBezTo>
                    <a:cubicBezTo>
                      <a:pt x="535" y="386"/>
                      <a:pt x="529" y="316"/>
                      <a:pt x="480" y="299"/>
                    </a:cubicBezTo>
                    <a:cubicBezTo>
                      <a:pt x="431" y="282"/>
                      <a:pt x="186" y="337"/>
                      <a:pt x="186" y="294"/>
                    </a:cubicBezTo>
                    <a:cubicBezTo>
                      <a:pt x="186" y="251"/>
                      <a:pt x="409" y="86"/>
                      <a:pt x="480" y="43"/>
                    </a:cubicBezTo>
                    <a:cubicBezTo>
                      <a:pt x="551" y="0"/>
                      <a:pt x="555" y="26"/>
                      <a:pt x="613" y="33"/>
                    </a:cubicBezTo>
                    <a:cubicBezTo>
                      <a:pt x="671" y="40"/>
                      <a:pt x="809" y="44"/>
                      <a:pt x="827" y="83"/>
                    </a:cubicBezTo>
                    <a:cubicBezTo>
                      <a:pt x="845" y="122"/>
                      <a:pt x="784" y="195"/>
                      <a:pt x="724" y="269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59" name="Freeform 43"/>
              <p:cNvSpPr>
                <a:spLocks/>
              </p:cNvSpPr>
              <p:nvPr/>
            </p:nvSpPr>
            <p:spPr bwMode="auto">
              <a:xfrm>
                <a:off x="7381" y="7791"/>
                <a:ext cx="1163" cy="586"/>
              </a:xfrm>
              <a:custGeom>
                <a:avLst/>
                <a:gdLst/>
                <a:ahLst/>
                <a:cxnLst>
                  <a:cxn ang="0">
                    <a:pos x="785" y="162"/>
                  </a:cxn>
                  <a:cxn ang="0">
                    <a:pos x="375" y="64"/>
                  </a:cxn>
                  <a:cxn ang="0">
                    <a:pos x="227" y="64"/>
                  </a:cxn>
                  <a:cxn ang="0">
                    <a:pos x="66" y="446"/>
                  </a:cxn>
                  <a:cxn ang="0">
                    <a:pos x="625" y="507"/>
                  </a:cxn>
                  <a:cxn ang="0">
                    <a:pos x="935" y="563"/>
                  </a:cxn>
                  <a:cxn ang="0">
                    <a:pos x="1147" y="368"/>
                  </a:cxn>
                  <a:cxn ang="0">
                    <a:pos x="1029" y="231"/>
                  </a:cxn>
                  <a:cxn ang="0">
                    <a:pos x="785" y="162"/>
                  </a:cxn>
                </a:cxnLst>
                <a:rect l="0" t="0" r="r" b="b"/>
                <a:pathLst>
                  <a:path w="1163" h="586">
                    <a:moveTo>
                      <a:pt x="785" y="162"/>
                    </a:moveTo>
                    <a:cubicBezTo>
                      <a:pt x="676" y="134"/>
                      <a:pt x="468" y="80"/>
                      <a:pt x="375" y="64"/>
                    </a:cubicBezTo>
                    <a:cubicBezTo>
                      <a:pt x="282" y="48"/>
                      <a:pt x="278" y="0"/>
                      <a:pt x="227" y="64"/>
                    </a:cubicBezTo>
                    <a:cubicBezTo>
                      <a:pt x="176" y="128"/>
                      <a:pt x="0" y="372"/>
                      <a:pt x="66" y="446"/>
                    </a:cubicBezTo>
                    <a:cubicBezTo>
                      <a:pt x="132" y="520"/>
                      <a:pt x="480" y="488"/>
                      <a:pt x="625" y="507"/>
                    </a:cubicBezTo>
                    <a:cubicBezTo>
                      <a:pt x="770" y="526"/>
                      <a:pt x="848" y="586"/>
                      <a:pt x="935" y="563"/>
                    </a:cubicBezTo>
                    <a:cubicBezTo>
                      <a:pt x="1022" y="540"/>
                      <a:pt x="1131" y="423"/>
                      <a:pt x="1147" y="368"/>
                    </a:cubicBezTo>
                    <a:cubicBezTo>
                      <a:pt x="1163" y="313"/>
                      <a:pt x="1086" y="261"/>
                      <a:pt x="1029" y="231"/>
                    </a:cubicBezTo>
                    <a:cubicBezTo>
                      <a:pt x="972" y="201"/>
                      <a:pt x="894" y="190"/>
                      <a:pt x="785" y="162"/>
                    </a:cubicBezTo>
                    <a:close/>
                  </a:path>
                </a:pathLst>
              </a:custGeom>
              <a:solidFill>
                <a:srgbClr val="F692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60" name="Freeform 44"/>
              <p:cNvSpPr>
                <a:spLocks/>
              </p:cNvSpPr>
              <p:nvPr/>
            </p:nvSpPr>
            <p:spPr bwMode="auto">
              <a:xfrm rot="2269966">
                <a:off x="8565" y="7744"/>
                <a:ext cx="506" cy="476"/>
              </a:xfrm>
              <a:custGeom>
                <a:avLst/>
                <a:gdLst/>
                <a:ahLst/>
                <a:cxnLst>
                  <a:cxn ang="0">
                    <a:pos x="75" y="477"/>
                  </a:cxn>
                  <a:cxn ang="0">
                    <a:pos x="404" y="345"/>
                  </a:cxn>
                  <a:cxn ang="0">
                    <a:pos x="553" y="62"/>
                  </a:cxn>
                  <a:cxn ang="0">
                    <a:pos x="636" y="0"/>
                  </a:cxn>
                  <a:cxn ang="0">
                    <a:pos x="655" y="61"/>
                  </a:cxn>
                  <a:cxn ang="0">
                    <a:pos x="608" y="158"/>
                  </a:cxn>
                  <a:cxn ang="0">
                    <a:pos x="627" y="62"/>
                  </a:cxn>
                  <a:cxn ang="0">
                    <a:pos x="775" y="61"/>
                  </a:cxn>
                  <a:cxn ang="0">
                    <a:pos x="673" y="246"/>
                  </a:cxn>
                  <a:cxn ang="0">
                    <a:pos x="710" y="62"/>
                  </a:cxn>
                  <a:cxn ang="0">
                    <a:pos x="775" y="62"/>
                  </a:cxn>
                  <a:cxn ang="0">
                    <a:pos x="775" y="265"/>
                  </a:cxn>
                  <a:cxn ang="0">
                    <a:pos x="627" y="387"/>
                  </a:cxn>
                  <a:cxn ang="0">
                    <a:pos x="413" y="505"/>
                  </a:cxn>
                  <a:cxn ang="0">
                    <a:pos x="266" y="616"/>
                  </a:cxn>
                  <a:cxn ang="0">
                    <a:pos x="195" y="616"/>
                  </a:cxn>
                  <a:cxn ang="0">
                    <a:pos x="0" y="505"/>
                  </a:cxn>
                </a:cxnLst>
                <a:rect l="0" t="0" r="r" b="b"/>
                <a:pathLst>
                  <a:path w="800" h="634">
                    <a:moveTo>
                      <a:pt x="75" y="477"/>
                    </a:moveTo>
                    <a:cubicBezTo>
                      <a:pt x="199" y="445"/>
                      <a:pt x="324" y="414"/>
                      <a:pt x="404" y="345"/>
                    </a:cubicBezTo>
                    <a:cubicBezTo>
                      <a:pt x="484" y="276"/>
                      <a:pt x="514" y="120"/>
                      <a:pt x="553" y="62"/>
                    </a:cubicBezTo>
                    <a:cubicBezTo>
                      <a:pt x="592" y="4"/>
                      <a:pt x="619" y="0"/>
                      <a:pt x="636" y="0"/>
                    </a:cubicBezTo>
                    <a:cubicBezTo>
                      <a:pt x="653" y="0"/>
                      <a:pt x="660" y="35"/>
                      <a:pt x="655" y="61"/>
                    </a:cubicBezTo>
                    <a:cubicBezTo>
                      <a:pt x="650" y="87"/>
                      <a:pt x="613" y="158"/>
                      <a:pt x="608" y="158"/>
                    </a:cubicBezTo>
                    <a:cubicBezTo>
                      <a:pt x="603" y="158"/>
                      <a:pt x="599" y="78"/>
                      <a:pt x="627" y="62"/>
                    </a:cubicBezTo>
                    <a:cubicBezTo>
                      <a:pt x="655" y="46"/>
                      <a:pt x="767" y="30"/>
                      <a:pt x="775" y="61"/>
                    </a:cubicBezTo>
                    <a:cubicBezTo>
                      <a:pt x="783" y="92"/>
                      <a:pt x="684" y="246"/>
                      <a:pt x="673" y="246"/>
                    </a:cubicBezTo>
                    <a:cubicBezTo>
                      <a:pt x="662" y="246"/>
                      <a:pt x="693" y="93"/>
                      <a:pt x="710" y="62"/>
                    </a:cubicBezTo>
                    <a:cubicBezTo>
                      <a:pt x="727" y="31"/>
                      <a:pt x="764" y="28"/>
                      <a:pt x="775" y="62"/>
                    </a:cubicBezTo>
                    <a:cubicBezTo>
                      <a:pt x="786" y="96"/>
                      <a:pt x="800" y="211"/>
                      <a:pt x="775" y="265"/>
                    </a:cubicBezTo>
                    <a:cubicBezTo>
                      <a:pt x="750" y="319"/>
                      <a:pt x="687" y="347"/>
                      <a:pt x="627" y="387"/>
                    </a:cubicBezTo>
                    <a:cubicBezTo>
                      <a:pt x="567" y="427"/>
                      <a:pt x="473" y="467"/>
                      <a:pt x="413" y="505"/>
                    </a:cubicBezTo>
                    <a:cubicBezTo>
                      <a:pt x="353" y="543"/>
                      <a:pt x="302" y="598"/>
                      <a:pt x="266" y="616"/>
                    </a:cubicBezTo>
                    <a:cubicBezTo>
                      <a:pt x="230" y="634"/>
                      <a:pt x="239" y="634"/>
                      <a:pt x="195" y="616"/>
                    </a:cubicBezTo>
                    <a:cubicBezTo>
                      <a:pt x="151" y="598"/>
                      <a:pt x="75" y="551"/>
                      <a:pt x="0" y="505"/>
                    </a:cubicBezTo>
                  </a:path>
                </a:pathLst>
              </a:custGeom>
              <a:solidFill>
                <a:srgbClr val="F692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61" name="Freeform 45"/>
              <p:cNvSpPr>
                <a:spLocks/>
              </p:cNvSpPr>
              <p:nvPr/>
            </p:nvSpPr>
            <p:spPr bwMode="auto">
              <a:xfrm>
                <a:off x="8333" y="8159"/>
                <a:ext cx="738" cy="306"/>
              </a:xfrm>
              <a:custGeom>
                <a:avLst/>
                <a:gdLst/>
                <a:ahLst/>
                <a:cxnLst>
                  <a:cxn ang="0">
                    <a:pos x="356" y="112"/>
                  </a:cxn>
                  <a:cxn ang="0">
                    <a:pos x="621" y="114"/>
                  </a:cxn>
                  <a:cxn ang="0">
                    <a:pos x="820" y="147"/>
                  </a:cxn>
                  <a:cxn ang="0">
                    <a:pos x="1034" y="147"/>
                  </a:cxn>
                  <a:cxn ang="0">
                    <a:pos x="1043" y="225"/>
                  </a:cxn>
                  <a:cxn ang="0">
                    <a:pos x="956" y="225"/>
                  </a:cxn>
                  <a:cxn ang="0">
                    <a:pos x="755" y="225"/>
                  </a:cxn>
                  <a:cxn ang="0">
                    <a:pos x="1062" y="225"/>
                  </a:cxn>
                  <a:cxn ang="0">
                    <a:pos x="1062" y="333"/>
                  </a:cxn>
                  <a:cxn ang="0">
                    <a:pos x="820" y="295"/>
                  </a:cxn>
                  <a:cxn ang="0">
                    <a:pos x="681" y="295"/>
                  </a:cxn>
                  <a:cxn ang="0">
                    <a:pos x="956" y="314"/>
                  </a:cxn>
                  <a:cxn ang="0">
                    <a:pos x="1071" y="342"/>
                  </a:cxn>
                  <a:cxn ang="0">
                    <a:pos x="1006" y="407"/>
                  </a:cxn>
                  <a:cxn ang="0">
                    <a:pos x="755" y="388"/>
                  </a:cxn>
                  <a:cxn ang="0">
                    <a:pos x="956" y="435"/>
                  </a:cxn>
                  <a:cxn ang="0">
                    <a:pos x="876" y="528"/>
                  </a:cxn>
                  <a:cxn ang="0">
                    <a:pos x="551" y="416"/>
                  </a:cxn>
                  <a:cxn ang="0">
                    <a:pos x="122" y="225"/>
                  </a:cxn>
                  <a:cxn ang="0">
                    <a:pos x="39" y="13"/>
                  </a:cxn>
                  <a:cxn ang="0">
                    <a:pos x="356" y="112"/>
                  </a:cxn>
                </a:cxnLst>
                <a:rect l="0" t="0" r="r" b="b"/>
                <a:pathLst>
                  <a:path w="1113" h="531">
                    <a:moveTo>
                      <a:pt x="356" y="112"/>
                    </a:moveTo>
                    <a:cubicBezTo>
                      <a:pt x="453" y="129"/>
                      <a:pt x="544" y="108"/>
                      <a:pt x="621" y="114"/>
                    </a:cubicBezTo>
                    <a:cubicBezTo>
                      <a:pt x="698" y="120"/>
                      <a:pt x="751" y="142"/>
                      <a:pt x="820" y="147"/>
                    </a:cubicBezTo>
                    <a:cubicBezTo>
                      <a:pt x="889" y="152"/>
                      <a:pt x="997" y="134"/>
                      <a:pt x="1034" y="147"/>
                    </a:cubicBezTo>
                    <a:cubicBezTo>
                      <a:pt x="1071" y="160"/>
                      <a:pt x="1056" y="212"/>
                      <a:pt x="1043" y="225"/>
                    </a:cubicBezTo>
                    <a:cubicBezTo>
                      <a:pt x="1030" y="238"/>
                      <a:pt x="1004" y="225"/>
                      <a:pt x="956" y="225"/>
                    </a:cubicBezTo>
                    <a:cubicBezTo>
                      <a:pt x="908" y="225"/>
                      <a:pt x="737" y="225"/>
                      <a:pt x="755" y="225"/>
                    </a:cubicBezTo>
                    <a:cubicBezTo>
                      <a:pt x="773" y="225"/>
                      <a:pt x="1011" y="207"/>
                      <a:pt x="1062" y="225"/>
                    </a:cubicBezTo>
                    <a:cubicBezTo>
                      <a:pt x="1113" y="243"/>
                      <a:pt x="1102" y="321"/>
                      <a:pt x="1062" y="333"/>
                    </a:cubicBezTo>
                    <a:cubicBezTo>
                      <a:pt x="1022" y="345"/>
                      <a:pt x="883" y="301"/>
                      <a:pt x="820" y="295"/>
                    </a:cubicBezTo>
                    <a:cubicBezTo>
                      <a:pt x="757" y="289"/>
                      <a:pt x="658" y="292"/>
                      <a:pt x="681" y="295"/>
                    </a:cubicBezTo>
                    <a:cubicBezTo>
                      <a:pt x="704" y="298"/>
                      <a:pt x="891" y="306"/>
                      <a:pt x="956" y="314"/>
                    </a:cubicBezTo>
                    <a:cubicBezTo>
                      <a:pt x="1021" y="322"/>
                      <a:pt x="1063" y="326"/>
                      <a:pt x="1071" y="342"/>
                    </a:cubicBezTo>
                    <a:cubicBezTo>
                      <a:pt x="1079" y="358"/>
                      <a:pt x="1059" y="399"/>
                      <a:pt x="1006" y="407"/>
                    </a:cubicBezTo>
                    <a:cubicBezTo>
                      <a:pt x="953" y="415"/>
                      <a:pt x="763" y="383"/>
                      <a:pt x="755" y="388"/>
                    </a:cubicBezTo>
                    <a:cubicBezTo>
                      <a:pt x="747" y="393"/>
                      <a:pt x="936" y="412"/>
                      <a:pt x="956" y="435"/>
                    </a:cubicBezTo>
                    <a:cubicBezTo>
                      <a:pt x="976" y="458"/>
                      <a:pt x="943" y="531"/>
                      <a:pt x="876" y="528"/>
                    </a:cubicBezTo>
                    <a:cubicBezTo>
                      <a:pt x="809" y="525"/>
                      <a:pt x="677" y="466"/>
                      <a:pt x="551" y="416"/>
                    </a:cubicBezTo>
                    <a:cubicBezTo>
                      <a:pt x="425" y="366"/>
                      <a:pt x="207" y="292"/>
                      <a:pt x="122" y="225"/>
                    </a:cubicBezTo>
                    <a:cubicBezTo>
                      <a:pt x="37" y="158"/>
                      <a:pt x="0" y="26"/>
                      <a:pt x="39" y="13"/>
                    </a:cubicBezTo>
                    <a:cubicBezTo>
                      <a:pt x="78" y="0"/>
                      <a:pt x="259" y="95"/>
                      <a:pt x="356" y="112"/>
                    </a:cubicBezTo>
                    <a:close/>
                  </a:path>
                </a:pathLst>
              </a:custGeom>
              <a:solidFill>
                <a:srgbClr val="F692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62" name="Freeform 46"/>
              <p:cNvSpPr>
                <a:spLocks/>
              </p:cNvSpPr>
              <p:nvPr/>
            </p:nvSpPr>
            <p:spPr bwMode="auto">
              <a:xfrm>
                <a:off x="6667" y="7669"/>
                <a:ext cx="365" cy="240"/>
              </a:xfrm>
              <a:custGeom>
                <a:avLst/>
                <a:gdLst/>
                <a:ahLst/>
                <a:cxnLst>
                  <a:cxn ang="0">
                    <a:pos x="354" y="31"/>
                  </a:cxn>
                  <a:cxn ang="0">
                    <a:pos x="206" y="217"/>
                  </a:cxn>
                  <a:cxn ang="0">
                    <a:pos x="11" y="170"/>
                  </a:cxn>
                  <a:cxn ang="0">
                    <a:pos x="141" y="31"/>
                  </a:cxn>
                  <a:cxn ang="0">
                    <a:pos x="354" y="31"/>
                  </a:cxn>
                </a:cxnLst>
                <a:rect l="0" t="0" r="r" b="b"/>
                <a:pathLst>
                  <a:path w="365" h="240">
                    <a:moveTo>
                      <a:pt x="354" y="31"/>
                    </a:moveTo>
                    <a:cubicBezTo>
                      <a:pt x="365" y="62"/>
                      <a:pt x="263" y="194"/>
                      <a:pt x="206" y="217"/>
                    </a:cubicBezTo>
                    <a:cubicBezTo>
                      <a:pt x="149" y="240"/>
                      <a:pt x="22" y="201"/>
                      <a:pt x="11" y="170"/>
                    </a:cubicBezTo>
                    <a:cubicBezTo>
                      <a:pt x="0" y="139"/>
                      <a:pt x="79" y="54"/>
                      <a:pt x="141" y="31"/>
                    </a:cubicBezTo>
                    <a:cubicBezTo>
                      <a:pt x="203" y="8"/>
                      <a:pt x="343" y="0"/>
                      <a:pt x="354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63" name="Freeform 47"/>
              <p:cNvSpPr>
                <a:spLocks/>
              </p:cNvSpPr>
              <p:nvPr/>
            </p:nvSpPr>
            <p:spPr bwMode="auto">
              <a:xfrm>
                <a:off x="6580" y="7950"/>
                <a:ext cx="344" cy="245"/>
              </a:xfrm>
              <a:custGeom>
                <a:avLst/>
                <a:gdLst/>
                <a:ahLst/>
                <a:cxnLst>
                  <a:cxn ang="0">
                    <a:pos x="330" y="31"/>
                  </a:cxn>
                  <a:cxn ang="0">
                    <a:pos x="228" y="215"/>
                  </a:cxn>
                  <a:cxn ang="0">
                    <a:pos x="14" y="209"/>
                  </a:cxn>
                  <a:cxn ang="0">
                    <a:pos x="144" y="29"/>
                  </a:cxn>
                  <a:cxn ang="0">
                    <a:pos x="330" y="31"/>
                  </a:cxn>
                </a:cxnLst>
                <a:rect l="0" t="0" r="r" b="b"/>
                <a:pathLst>
                  <a:path w="344" h="245">
                    <a:moveTo>
                      <a:pt x="330" y="31"/>
                    </a:moveTo>
                    <a:cubicBezTo>
                      <a:pt x="344" y="62"/>
                      <a:pt x="281" y="185"/>
                      <a:pt x="228" y="215"/>
                    </a:cubicBezTo>
                    <a:cubicBezTo>
                      <a:pt x="175" y="245"/>
                      <a:pt x="28" y="240"/>
                      <a:pt x="14" y="209"/>
                    </a:cubicBezTo>
                    <a:cubicBezTo>
                      <a:pt x="0" y="178"/>
                      <a:pt x="91" y="53"/>
                      <a:pt x="144" y="29"/>
                    </a:cubicBezTo>
                    <a:cubicBezTo>
                      <a:pt x="197" y="5"/>
                      <a:pt x="316" y="0"/>
                      <a:pt x="330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9264" name="Group 48"/>
              <p:cNvGrpSpPr>
                <a:grpSpLocks/>
              </p:cNvGrpSpPr>
              <p:nvPr/>
            </p:nvGrpSpPr>
            <p:grpSpPr bwMode="auto">
              <a:xfrm>
                <a:off x="8064" y="7505"/>
                <a:ext cx="655" cy="715"/>
                <a:chOff x="8064" y="7505"/>
                <a:chExt cx="655" cy="715"/>
              </a:xfrm>
            </p:grpSpPr>
            <p:grpSp>
              <p:nvGrpSpPr>
                <p:cNvPr id="9265" name="Group 49"/>
                <p:cNvGrpSpPr>
                  <a:grpSpLocks/>
                </p:cNvGrpSpPr>
                <p:nvPr/>
              </p:nvGrpSpPr>
              <p:grpSpPr bwMode="auto">
                <a:xfrm>
                  <a:off x="8064" y="7505"/>
                  <a:ext cx="655" cy="715"/>
                  <a:chOff x="6318" y="5330"/>
                  <a:chExt cx="921" cy="1170"/>
                </a:xfrm>
              </p:grpSpPr>
              <p:sp>
                <p:nvSpPr>
                  <p:cNvPr id="9266" name="Freeform 50"/>
                  <p:cNvSpPr>
                    <a:spLocks/>
                  </p:cNvSpPr>
                  <p:nvPr/>
                </p:nvSpPr>
                <p:spPr bwMode="auto">
                  <a:xfrm>
                    <a:off x="6399" y="5563"/>
                    <a:ext cx="780" cy="937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F6924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9267" name="Freeform 51"/>
                  <p:cNvSpPr>
                    <a:spLocks/>
                  </p:cNvSpPr>
                  <p:nvPr/>
                </p:nvSpPr>
                <p:spPr bwMode="auto">
                  <a:xfrm>
                    <a:off x="6333" y="5992"/>
                    <a:ext cx="100" cy="296"/>
                  </a:xfrm>
                  <a:custGeom>
                    <a:avLst/>
                    <a:gdLst/>
                    <a:ahLst/>
                    <a:cxnLst>
                      <a:cxn ang="0">
                        <a:pos x="319" y="599"/>
                      </a:cxn>
                      <a:cxn ang="0">
                        <a:pos x="219" y="553"/>
                      </a:cxn>
                      <a:cxn ang="0">
                        <a:pos x="31" y="423"/>
                      </a:cxn>
                      <a:cxn ang="0">
                        <a:pos x="31" y="135"/>
                      </a:cxn>
                      <a:cxn ang="0">
                        <a:pos x="77" y="60"/>
                      </a:cxn>
                      <a:cxn ang="0">
                        <a:pos x="219" y="42"/>
                      </a:cxn>
                      <a:cxn ang="0">
                        <a:pos x="219" y="311"/>
                      </a:cxn>
                      <a:cxn ang="0">
                        <a:pos x="300" y="525"/>
                      </a:cxn>
                      <a:cxn ang="0">
                        <a:pos x="319" y="599"/>
                      </a:cxn>
                    </a:cxnLst>
                    <a:rect l="0" t="0" r="r" b="b"/>
                    <a:pathLst>
                      <a:path w="332" h="604">
                        <a:moveTo>
                          <a:pt x="319" y="599"/>
                        </a:moveTo>
                        <a:cubicBezTo>
                          <a:pt x="306" y="604"/>
                          <a:pt x="267" y="582"/>
                          <a:pt x="219" y="553"/>
                        </a:cubicBezTo>
                        <a:cubicBezTo>
                          <a:pt x="171" y="524"/>
                          <a:pt x="62" y="493"/>
                          <a:pt x="31" y="423"/>
                        </a:cubicBezTo>
                        <a:cubicBezTo>
                          <a:pt x="0" y="353"/>
                          <a:pt x="23" y="195"/>
                          <a:pt x="31" y="135"/>
                        </a:cubicBezTo>
                        <a:cubicBezTo>
                          <a:pt x="39" y="75"/>
                          <a:pt x="46" y="75"/>
                          <a:pt x="77" y="60"/>
                        </a:cubicBezTo>
                        <a:cubicBezTo>
                          <a:pt x="108" y="45"/>
                          <a:pt x="195" y="0"/>
                          <a:pt x="219" y="42"/>
                        </a:cubicBezTo>
                        <a:cubicBezTo>
                          <a:pt x="243" y="84"/>
                          <a:pt x="206" y="231"/>
                          <a:pt x="219" y="311"/>
                        </a:cubicBezTo>
                        <a:cubicBezTo>
                          <a:pt x="232" y="391"/>
                          <a:pt x="283" y="476"/>
                          <a:pt x="300" y="525"/>
                        </a:cubicBezTo>
                        <a:cubicBezTo>
                          <a:pt x="317" y="574"/>
                          <a:pt x="332" y="594"/>
                          <a:pt x="319" y="599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9268" name="Freeform 52"/>
                  <p:cNvSpPr>
                    <a:spLocks/>
                  </p:cNvSpPr>
                  <p:nvPr/>
                </p:nvSpPr>
                <p:spPr bwMode="auto">
                  <a:xfrm>
                    <a:off x="6369" y="6003"/>
                    <a:ext cx="52" cy="205"/>
                  </a:xfrm>
                  <a:custGeom>
                    <a:avLst/>
                    <a:gdLst/>
                    <a:ahLst/>
                    <a:cxnLst>
                      <a:cxn ang="0">
                        <a:pos x="100" y="298"/>
                      </a:cxn>
                      <a:cxn ang="0">
                        <a:pos x="100" y="29"/>
                      </a:cxn>
                      <a:cxn ang="0">
                        <a:pos x="14" y="122"/>
                      </a:cxn>
                      <a:cxn ang="0">
                        <a:pos x="14" y="271"/>
                      </a:cxn>
                      <a:cxn ang="0">
                        <a:pos x="42" y="373"/>
                      </a:cxn>
                      <a:cxn ang="0">
                        <a:pos x="153" y="410"/>
                      </a:cxn>
                      <a:cxn ang="0">
                        <a:pos x="153" y="326"/>
                      </a:cxn>
                      <a:cxn ang="0">
                        <a:pos x="100" y="243"/>
                      </a:cxn>
                    </a:cxnLst>
                    <a:rect l="0" t="0" r="r" b="b"/>
                    <a:pathLst>
                      <a:path w="171" h="418">
                        <a:moveTo>
                          <a:pt x="100" y="298"/>
                        </a:moveTo>
                        <a:cubicBezTo>
                          <a:pt x="107" y="178"/>
                          <a:pt x="114" y="58"/>
                          <a:pt x="100" y="29"/>
                        </a:cubicBezTo>
                        <a:cubicBezTo>
                          <a:pt x="86" y="0"/>
                          <a:pt x="28" y="82"/>
                          <a:pt x="14" y="122"/>
                        </a:cubicBezTo>
                        <a:cubicBezTo>
                          <a:pt x="0" y="162"/>
                          <a:pt x="9" y="229"/>
                          <a:pt x="14" y="271"/>
                        </a:cubicBezTo>
                        <a:cubicBezTo>
                          <a:pt x="19" y="313"/>
                          <a:pt x="19" y="350"/>
                          <a:pt x="42" y="373"/>
                        </a:cubicBezTo>
                        <a:cubicBezTo>
                          <a:pt x="65" y="396"/>
                          <a:pt x="135" y="418"/>
                          <a:pt x="153" y="410"/>
                        </a:cubicBezTo>
                        <a:cubicBezTo>
                          <a:pt x="171" y="402"/>
                          <a:pt x="162" y="354"/>
                          <a:pt x="153" y="326"/>
                        </a:cubicBezTo>
                        <a:cubicBezTo>
                          <a:pt x="144" y="298"/>
                          <a:pt x="122" y="270"/>
                          <a:pt x="100" y="243"/>
                        </a:cubicBezTo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9269" name="Freeform 53"/>
                  <p:cNvSpPr>
                    <a:spLocks/>
                  </p:cNvSpPr>
                  <p:nvPr/>
                </p:nvSpPr>
                <p:spPr bwMode="auto">
                  <a:xfrm>
                    <a:off x="7125" y="5994"/>
                    <a:ext cx="41" cy="216"/>
                  </a:xfrm>
                  <a:custGeom>
                    <a:avLst/>
                    <a:gdLst/>
                    <a:ahLst/>
                    <a:cxnLst>
                      <a:cxn ang="0">
                        <a:pos x="18" y="437"/>
                      </a:cxn>
                      <a:cxn ang="0">
                        <a:pos x="18" y="252"/>
                      </a:cxn>
                      <a:cxn ang="0">
                        <a:pos x="18" y="104"/>
                      </a:cxn>
                      <a:cxn ang="0">
                        <a:pos x="70" y="19"/>
                      </a:cxn>
                      <a:cxn ang="0">
                        <a:pos x="126" y="215"/>
                      </a:cxn>
                      <a:cxn ang="0">
                        <a:pos x="18" y="437"/>
                      </a:cxn>
                    </a:cxnLst>
                    <a:rect l="0" t="0" r="r" b="b"/>
                    <a:pathLst>
                      <a:path w="135" h="443">
                        <a:moveTo>
                          <a:pt x="18" y="437"/>
                        </a:moveTo>
                        <a:cubicBezTo>
                          <a:pt x="0" y="443"/>
                          <a:pt x="18" y="307"/>
                          <a:pt x="18" y="252"/>
                        </a:cubicBezTo>
                        <a:cubicBezTo>
                          <a:pt x="18" y="197"/>
                          <a:pt x="9" y="143"/>
                          <a:pt x="18" y="104"/>
                        </a:cubicBezTo>
                        <a:cubicBezTo>
                          <a:pt x="27" y="65"/>
                          <a:pt x="52" y="0"/>
                          <a:pt x="70" y="19"/>
                        </a:cubicBezTo>
                        <a:cubicBezTo>
                          <a:pt x="88" y="38"/>
                          <a:pt x="135" y="145"/>
                          <a:pt x="126" y="215"/>
                        </a:cubicBezTo>
                        <a:cubicBezTo>
                          <a:pt x="117" y="285"/>
                          <a:pt x="36" y="431"/>
                          <a:pt x="18" y="437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9270" name="Oval 54"/>
                  <p:cNvSpPr>
                    <a:spLocks noChangeArrowheads="1"/>
                  </p:cNvSpPr>
                  <p:nvPr/>
                </p:nvSpPr>
                <p:spPr bwMode="auto">
                  <a:xfrm>
                    <a:off x="6595" y="5954"/>
                    <a:ext cx="83" cy="209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9271" name="Oval 55"/>
                  <p:cNvSpPr>
                    <a:spLocks noChangeArrowheads="1"/>
                  </p:cNvSpPr>
                  <p:nvPr/>
                </p:nvSpPr>
                <p:spPr bwMode="auto">
                  <a:xfrm>
                    <a:off x="6878" y="5954"/>
                    <a:ext cx="84" cy="209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9272" name="Freeform 56"/>
                  <p:cNvSpPr>
                    <a:spLocks/>
                  </p:cNvSpPr>
                  <p:nvPr/>
                </p:nvSpPr>
                <p:spPr bwMode="auto">
                  <a:xfrm>
                    <a:off x="6712" y="6163"/>
                    <a:ext cx="98" cy="89"/>
                  </a:xfrm>
                  <a:custGeom>
                    <a:avLst/>
                    <a:gdLst/>
                    <a:ahLst/>
                    <a:cxnLst>
                      <a:cxn ang="0">
                        <a:pos x="20" y="149"/>
                      </a:cxn>
                      <a:cxn ang="0">
                        <a:pos x="177" y="0"/>
                      </a:cxn>
                      <a:cxn ang="0">
                        <a:pos x="298" y="149"/>
                      </a:cxn>
                      <a:cxn ang="0">
                        <a:pos x="20" y="149"/>
                      </a:cxn>
                    </a:cxnLst>
                    <a:rect l="0" t="0" r="r" b="b"/>
                    <a:pathLst>
                      <a:path w="327" h="182">
                        <a:moveTo>
                          <a:pt x="20" y="149"/>
                        </a:moveTo>
                        <a:cubicBezTo>
                          <a:pt x="0" y="124"/>
                          <a:pt x="131" y="0"/>
                          <a:pt x="177" y="0"/>
                        </a:cubicBezTo>
                        <a:cubicBezTo>
                          <a:pt x="223" y="0"/>
                          <a:pt x="327" y="116"/>
                          <a:pt x="298" y="149"/>
                        </a:cubicBezTo>
                        <a:cubicBezTo>
                          <a:pt x="269" y="182"/>
                          <a:pt x="40" y="174"/>
                          <a:pt x="20" y="149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9273" name="Freeform 57"/>
                  <p:cNvSpPr>
                    <a:spLocks/>
                  </p:cNvSpPr>
                  <p:nvPr/>
                </p:nvSpPr>
                <p:spPr bwMode="auto">
                  <a:xfrm>
                    <a:off x="6318" y="5330"/>
                    <a:ext cx="921" cy="955"/>
                  </a:xfrm>
                  <a:custGeom>
                    <a:avLst/>
                    <a:gdLst/>
                    <a:ahLst/>
                    <a:cxnLst>
                      <a:cxn ang="0">
                        <a:pos x="182" y="1899"/>
                      </a:cxn>
                      <a:cxn ang="0">
                        <a:pos x="43" y="1563"/>
                      </a:cxn>
                      <a:cxn ang="0">
                        <a:pos x="43" y="903"/>
                      </a:cxn>
                      <a:cxn ang="0">
                        <a:pos x="303" y="272"/>
                      </a:cxn>
                      <a:cxn ang="0">
                        <a:pos x="1176" y="39"/>
                      </a:cxn>
                      <a:cxn ang="0">
                        <a:pos x="1724" y="39"/>
                      </a:cxn>
                      <a:cxn ang="0">
                        <a:pos x="2338" y="141"/>
                      </a:cxn>
                      <a:cxn ang="0">
                        <a:pos x="2778" y="374"/>
                      </a:cxn>
                      <a:cxn ang="0">
                        <a:pos x="3111" y="1033"/>
                      </a:cxn>
                      <a:cxn ang="0">
                        <a:pos x="3224" y="1275"/>
                      </a:cxn>
                      <a:cxn ang="0">
                        <a:pos x="3111" y="1730"/>
                      </a:cxn>
                      <a:cxn ang="0">
                        <a:pos x="3014" y="1899"/>
                      </a:cxn>
                      <a:cxn ang="0">
                        <a:pos x="2830" y="1899"/>
                      </a:cxn>
                      <a:cxn ang="0">
                        <a:pos x="3014" y="1572"/>
                      </a:cxn>
                      <a:cxn ang="0">
                        <a:pos x="2938" y="1275"/>
                      </a:cxn>
                      <a:cxn ang="0">
                        <a:pos x="2892" y="1219"/>
                      </a:cxn>
                      <a:cxn ang="0">
                        <a:pos x="2778" y="1033"/>
                      </a:cxn>
                      <a:cxn ang="0">
                        <a:pos x="2393" y="848"/>
                      </a:cxn>
                      <a:cxn ang="0">
                        <a:pos x="2022" y="569"/>
                      </a:cxn>
                      <a:cxn ang="0">
                        <a:pos x="1836" y="560"/>
                      </a:cxn>
                      <a:cxn ang="0">
                        <a:pos x="2551" y="1182"/>
                      </a:cxn>
                      <a:cxn ang="0">
                        <a:pos x="2365" y="1108"/>
                      </a:cxn>
                      <a:cxn ang="0">
                        <a:pos x="1789" y="792"/>
                      </a:cxn>
                      <a:cxn ang="0">
                        <a:pos x="1316" y="578"/>
                      </a:cxn>
                      <a:cxn ang="0">
                        <a:pos x="1028" y="477"/>
                      </a:cxn>
                      <a:cxn ang="0">
                        <a:pos x="1501" y="931"/>
                      </a:cxn>
                      <a:cxn ang="0">
                        <a:pos x="1715" y="1191"/>
                      </a:cxn>
                      <a:cxn ang="0">
                        <a:pos x="1641" y="1275"/>
                      </a:cxn>
                      <a:cxn ang="0">
                        <a:pos x="1056" y="931"/>
                      </a:cxn>
                      <a:cxn ang="0">
                        <a:pos x="814" y="690"/>
                      </a:cxn>
                      <a:cxn ang="0">
                        <a:pos x="740" y="662"/>
                      </a:cxn>
                      <a:cxn ang="0">
                        <a:pos x="879" y="1005"/>
                      </a:cxn>
                      <a:cxn ang="0">
                        <a:pos x="925" y="1163"/>
                      </a:cxn>
                      <a:cxn ang="0">
                        <a:pos x="619" y="1136"/>
                      </a:cxn>
                      <a:cxn ang="0">
                        <a:pos x="535" y="968"/>
                      </a:cxn>
                      <a:cxn ang="0">
                        <a:pos x="591" y="477"/>
                      </a:cxn>
                      <a:cxn ang="0">
                        <a:pos x="465" y="838"/>
                      </a:cxn>
                      <a:cxn ang="0">
                        <a:pos x="352" y="1173"/>
                      </a:cxn>
                      <a:cxn ang="0">
                        <a:pos x="352" y="1354"/>
                      </a:cxn>
                      <a:cxn ang="0">
                        <a:pos x="284" y="1354"/>
                      </a:cxn>
                      <a:cxn ang="0">
                        <a:pos x="182" y="1414"/>
                      </a:cxn>
                      <a:cxn ang="0">
                        <a:pos x="133" y="1516"/>
                      </a:cxn>
                      <a:cxn ang="0">
                        <a:pos x="133" y="1693"/>
                      </a:cxn>
                      <a:cxn ang="0">
                        <a:pos x="133" y="1842"/>
                      </a:cxn>
                    </a:cxnLst>
                    <a:rect l="0" t="0" r="r" b="b"/>
                    <a:pathLst>
                      <a:path w="3224" h="1953">
                        <a:moveTo>
                          <a:pt x="182" y="1899"/>
                        </a:moveTo>
                        <a:cubicBezTo>
                          <a:pt x="124" y="1814"/>
                          <a:pt x="66" y="1729"/>
                          <a:pt x="43" y="1563"/>
                        </a:cubicBezTo>
                        <a:cubicBezTo>
                          <a:pt x="20" y="1397"/>
                          <a:pt x="0" y="1118"/>
                          <a:pt x="43" y="903"/>
                        </a:cubicBezTo>
                        <a:cubicBezTo>
                          <a:pt x="86" y="688"/>
                          <a:pt x="114" y="416"/>
                          <a:pt x="303" y="272"/>
                        </a:cubicBezTo>
                        <a:cubicBezTo>
                          <a:pt x="492" y="128"/>
                          <a:pt x="939" y="78"/>
                          <a:pt x="1176" y="39"/>
                        </a:cubicBezTo>
                        <a:cubicBezTo>
                          <a:pt x="1413" y="0"/>
                          <a:pt x="1530" y="22"/>
                          <a:pt x="1724" y="39"/>
                        </a:cubicBezTo>
                        <a:cubicBezTo>
                          <a:pt x="1918" y="56"/>
                          <a:pt x="2162" y="85"/>
                          <a:pt x="2338" y="141"/>
                        </a:cubicBezTo>
                        <a:cubicBezTo>
                          <a:pt x="2514" y="197"/>
                          <a:pt x="2649" y="225"/>
                          <a:pt x="2778" y="374"/>
                        </a:cubicBezTo>
                        <a:cubicBezTo>
                          <a:pt x="2907" y="523"/>
                          <a:pt x="3037" y="883"/>
                          <a:pt x="3111" y="1033"/>
                        </a:cubicBezTo>
                        <a:cubicBezTo>
                          <a:pt x="3185" y="1183"/>
                          <a:pt x="3224" y="1159"/>
                          <a:pt x="3224" y="1275"/>
                        </a:cubicBezTo>
                        <a:cubicBezTo>
                          <a:pt x="3224" y="1391"/>
                          <a:pt x="3146" y="1626"/>
                          <a:pt x="3111" y="1730"/>
                        </a:cubicBezTo>
                        <a:cubicBezTo>
                          <a:pt x="3076" y="1834"/>
                          <a:pt x="3061" y="1871"/>
                          <a:pt x="3014" y="1899"/>
                        </a:cubicBezTo>
                        <a:cubicBezTo>
                          <a:pt x="2967" y="1927"/>
                          <a:pt x="2830" y="1953"/>
                          <a:pt x="2830" y="1899"/>
                        </a:cubicBezTo>
                        <a:cubicBezTo>
                          <a:pt x="2830" y="1845"/>
                          <a:pt x="2996" y="1676"/>
                          <a:pt x="3014" y="1572"/>
                        </a:cubicBezTo>
                        <a:cubicBezTo>
                          <a:pt x="3032" y="1468"/>
                          <a:pt x="2958" y="1334"/>
                          <a:pt x="2938" y="1275"/>
                        </a:cubicBezTo>
                        <a:cubicBezTo>
                          <a:pt x="2918" y="1216"/>
                          <a:pt x="2919" y="1259"/>
                          <a:pt x="2892" y="1219"/>
                        </a:cubicBezTo>
                        <a:cubicBezTo>
                          <a:pt x="2865" y="1179"/>
                          <a:pt x="2861" y="1095"/>
                          <a:pt x="2778" y="1033"/>
                        </a:cubicBezTo>
                        <a:cubicBezTo>
                          <a:pt x="2695" y="971"/>
                          <a:pt x="2519" y="925"/>
                          <a:pt x="2393" y="848"/>
                        </a:cubicBezTo>
                        <a:cubicBezTo>
                          <a:pt x="2267" y="771"/>
                          <a:pt x="2115" y="617"/>
                          <a:pt x="2022" y="569"/>
                        </a:cubicBezTo>
                        <a:cubicBezTo>
                          <a:pt x="1929" y="521"/>
                          <a:pt x="1748" y="458"/>
                          <a:pt x="1836" y="560"/>
                        </a:cubicBezTo>
                        <a:cubicBezTo>
                          <a:pt x="1924" y="662"/>
                          <a:pt x="2463" y="1091"/>
                          <a:pt x="2551" y="1182"/>
                        </a:cubicBezTo>
                        <a:cubicBezTo>
                          <a:pt x="2639" y="1273"/>
                          <a:pt x="2492" y="1173"/>
                          <a:pt x="2365" y="1108"/>
                        </a:cubicBezTo>
                        <a:cubicBezTo>
                          <a:pt x="2238" y="1043"/>
                          <a:pt x="1964" y="880"/>
                          <a:pt x="1789" y="792"/>
                        </a:cubicBezTo>
                        <a:cubicBezTo>
                          <a:pt x="1614" y="704"/>
                          <a:pt x="1443" y="630"/>
                          <a:pt x="1316" y="578"/>
                        </a:cubicBezTo>
                        <a:cubicBezTo>
                          <a:pt x="1189" y="526"/>
                          <a:pt x="997" y="418"/>
                          <a:pt x="1028" y="477"/>
                        </a:cubicBezTo>
                        <a:cubicBezTo>
                          <a:pt x="1059" y="536"/>
                          <a:pt x="1387" y="812"/>
                          <a:pt x="1501" y="931"/>
                        </a:cubicBezTo>
                        <a:cubicBezTo>
                          <a:pt x="1615" y="1050"/>
                          <a:pt x="1692" y="1134"/>
                          <a:pt x="1715" y="1191"/>
                        </a:cubicBezTo>
                        <a:cubicBezTo>
                          <a:pt x="1738" y="1248"/>
                          <a:pt x="1751" y="1318"/>
                          <a:pt x="1641" y="1275"/>
                        </a:cubicBezTo>
                        <a:cubicBezTo>
                          <a:pt x="1531" y="1232"/>
                          <a:pt x="1194" y="1028"/>
                          <a:pt x="1056" y="931"/>
                        </a:cubicBezTo>
                        <a:cubicBezTo>
                          <a:pt x="918" y="834"/>
                          <a:pt x="867" y="735"/>
                          <a:pt x="814" y="690"/>
                        </a:cubicBezTo>
                        <a:cubicBezTo>
                          <a:pt x="761" y="645"/>
                          <a:pt x="729" y="610"/>
                          <a:pt x="740" y="662"/>
                        </a:cubicBezTo>
                        <a:cubicBezTo>
                          <a:pt x="751" y="714"/>
                          <a:pt x="848" y="922"/>
                          <a:pt x="879" y="1005"/>
                        </a:cubicBezTo>
                        <a:cubicBezTo>
                          <a:pt x="910" y="1088"/>
                          <a:pt x="968" y="1141"/>
                          <a:pt x="925" y="1163"/>
                        </a:cubicBezTo>
                        <a:cubicBezTo>
                          <a:pt x="882" y="1185"/>
                          <a:pt x="684" y="1168"/>
                          <a:pt x="619" y="1136"/>
                        </a:cubicBezTo>
                        <a:cubicBezTo>
                          <a:pt x="554" y="1104"/>
                          <a:pt x="540" y="1078"/>
                          <a:pt x="535" y="968"/>
                        </a:cubicBezTo>
                        <a:cubicBezTo>
                          <a:pt x="530" y="858"/>
                          <a:pt x="603" y="498"/>
                          <a:pt x="591" y="477"/>
                        </a:cubicBezTo>
                        <a:cubicBezTo>
                          <a:pt x="579" y="456"/>
                          <a:pt x="505" y="722"/>
                          <a:pt x="465" y="838"/>
                        </a:cubicBezTo>
                        <a:cubicBezTo>
                          <a:pt x="425" y="954"/>
                          <a:pt x="371" y="1087"/>
                          <a:pt x="352" y="1173"/>
                        </a:cubicBezTo>
                        <a:cubicBezTo>
                          <a:pt x="333" y="1259"/>
                          <a:pt x="363" y="1324"/>
                          <a:pt x="352" y="1354"/>
                        </a:cubicBezTo>
                        <a:cubicBezTo>
                          <a:pt x="341" y="1384"/>
                          <a:pt x="312" y="1344"/>
                          <a:pt x="284" y="1354"/>
                        </a:cubicBezTo>
                        <a:cubicBezTo>
                          <a:pt x="256" y="1364"/>
                          <a:pt x="207" y="1387"/>
                          <a:pt x="182" y="1414"/>
                        </a:cubicBezTo>
                        <a:cubicBezTo>
                          <a:pt x="157" y="1441"/>
                          <a:pt x="141" y="1470"/>
                          <a:pt x="133" y="1516"/>
                        </a:cubicBezTo>
                        <a:cubicBezTo>
                          <a:pt x="125" y="1562"/>
                          <a:pt x="133" y="1639"/>
                          <a:pt x="133" y="1693"/>
                        </a:cubicBezTo>
                        <a:cubicBezTo>
                          <a:pt x="133" y="1747"/>
                          <a:pt x="133" y="1794"/>
                          <a:pt x="133" y="1842"/>
                        </a:cubicBezTo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9274" name="Freeform 58"/>
                <p:cNvSpPr>
                  <a:spLocks/>
                </p:cNvSpPr>
                <p:nvPr/>
              </p:nvSpPr>
              <p:spPr bwMode="auto">
                <a:xfrm>
                  <a:off x="8250" y="8113"/>
                  <a:ext cx="280" cy="52"/>
                </a:xfrm>
                <a:custGeom>
                  <a:avLst/>
                  <a:gdLst/>
                  <a:ahLst/>
                  <a:cxnLst>
                    <a:cxn ang="0">
                      <a:pos x="16" y="76"/>
                    </a:cxn>
                    <a:cxn ang="0">
                      <a:pos x="134" y="11"/>
                    </a:cxn>
                    <a:cxn ang="0">
                      <a:pos x="299" y="11"/>
                    </a:cxn>
                    <a:cxn ang="0">
                      <a:pos x="383" y="57"/>
                    </a:cxn>
                    <a:cxn ang="0">
                      <a:pos x="231" y="67"/>
                    </a:cxn>
                    <a:cxn ang="0">
                      <a:pos x="16" y="76"/>
                    </a:cxn>
                  </a:cxnLst>
                  <a:rect l="0" t="0" r="r" b="b"/>
                  <a:pathLst>
                    <a:path w="394" h="85">
                      <a:moveTo>
                        <a:pt x="16" y="76"/>
                      </a:moveTo>
                      <a:cubicBezTo>
                        <a:pt x="0" y="67"/>
                        <a:pt x="87" y="22"/>
                        <a:pt x="134" y="11"/>
                      </a:cubicBezTo>
                      <a:cubicBezTo>
                        <a:pt x="181" y="0"/>
                        <a:pt x="258" y="3"/>
                        <a:pt x="299" y="11"/>
                      </a:cubicBezTo>
                      <a:cubicBezTo>
                        <a:pt x="340" y="19"/>
                        <a:pt x="394" y="48"/>
                        <a:pt x="383" y="57"/>
                      </a:cubicBezTo>
                      <a:cubicBezTo>
                        <a:pt x="372" y="66"/>
                        <a:pt x="284" y="61"/>
                        <a:pt x="231" y="67"/>
                      </a:cubicBezTo>
                      <a:cubicBezTo>
                        <a:pt x="178" y="73"/>
                        <a:pt x="32" y="85"/>
                        <a:pt x="16" y="76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193" name="Group 59"/>
          <p:cNvGrpSpPr>
            <a:grpSpLocks/>
          </p:cNvGrpSpPr>
          <p:nvPr/>
        </p:nvGrpSpPr>
        <p:grpSpPr bwMode="auto">
          <a:xfrm>
            <a:off x="4857720" y="4714884"/>
            <a:ext cx="4286280" cy="1143008"/>
            <a:chOff x="1041" y="6363"/>
            <a:chExt cx="6814" cy="1658"/>
          </a:xfrm>
        </p:grpSpPr>
        <p:sp>
          <p:nvSpPr>
            <p:cNvPr id="194" name="Freeform 60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5" name="Freeform 61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6" name="Freeform 62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7" name="Freeform 63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8" name="Freeform 64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9" name="Freeform 65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0" name="Freeform 66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1" name="Freeform 67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89" name="88 CuadroTexto"/>
          <p:cNvSpPr txBox="1"/>
          <p:nvPr/>
        </p:nvSpPr>
        <p:spPr>
          <a:xfrm>
            <a:off x="3020223" y="370208"/>
            <a:ext cx="5008171" cy="9541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¿PUEDO JUGAR CON INFLABLES EN EL AGUA?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sp>
        <p:nvSpPr>
          <p:cNvPr id="6215" name="Freeform 71"/>
          <p:cNvSpPr>
            <a:spLocks/>
          </p:cNvSpPr>
          <p:nvPr/>
        </p:nvSpPr>
        <p:spPr bwMode="auto">
          <a:xfrm>
            <a:off x="3786182" y="3134410"/>
            <a:ext cx="1002780" cy="1829703"/>
          </a:xfrm>
          <a:custGeom>
            <a:avLst/>
            <a:gdLst/>
            <a:ahLst/>
            <a:cxnLst>
              <a:cxn ang="0">
                <a:pos x="27" y="534"/>
              </a:cxn>
              <a:cxn ang="0">
                <a:pos x="463" y="458"/>
              </a:cxn>
              <a:cxn ang="0">
                <a:pos x="877" y="10"/>
              </a:cxn>
              <a:cxn ang="0">
                <a:pos x="1157" y="519"/>
              </a:cxn>
              <a:cxn ang="0">
                <a:pos x="1540" y="654"/>
              </a:cxn>
              <a:cxn ang="0">
                <a:pos x="952" y="744"/>
              </a:cxn>
              <a:cxn ang="0">
                <a:pos x="958" y="1900"/>
              </a:cxn>
              <a:cxn ang="0">
                <a:pos x="503" y="1984"/>
              </a:cxn>
              <a:cxn ang="0">
                <a:pos x="623" y="654"/>
              </a:cxn>
              <a:cxn ang="0">
                <a:pos x="27" y="534"/>
              </a:cxn>
            </a:cxnLst>
            <a:rect l="0" t="0" r="r" b="b"/>
            <a:pathLst>
              <a:path w="1574" h="2192">
                <a:moveTo>
                  <a:pt x="27" y="534"/>
                </a:moveTo>
                <a:cubicBezTo>
                  <a:pt x="0" y="501"/>
                  <a:pt x="321" y="545"/>
                  <a:pt x="463" y="458"/>
                </a:cubicBezTo>
                <a:cubicBezTo>
                  <a:pt x="605" y="371"/>
                  <a:pt x="761" y="0"/>
                  <a:pt x="877" y="10"/>
                </a:cubicBezTo>
                <a:cubicBezTo>
                  <a:pt x="993" y="20"/>
                  <a:pt x="1047" y="412"/>
                  <a:pt x="1157" y="519"/>
                </a:cubicBezTo>
                <a:cubicBezTo>
                  <a:pt x="1267" y="626"/>
                  <a:pt x="1574" y="617"/>
                  <a:pt x="1540" y="654"/>
                </a:cubicBezTo>
                <a:cubicBezTo>
                  <a:pt x="1506" y="691"/>
                  <a:pt x="1049" y="536"/>
                  <a:pt x="952" y="744"/>
                </a:cubicBezTo>
                <a:cubicBezTo>
                  <a:pt x="855" y="952"/>
                  <a:pt x="1033" y="1693"/>
                  <a:pt x="958" y="1900"/>
                </a:cubicBezTo>
                <a:cubicBezTo>
                  <a:pt x="883" y="2107"/>
                  <a:pt x="559" y="2192"/>
                  <a:pt x="503" y="1984"/>
                </a:cubicBezTo>
                <a:cubicBezTo>
                  <a:pt x="447" y="1776"/>
                  <a:pt x="702" y="896"/>
                  <a:pt x="623" y="654"/>
                </a:cubicBezTo>
                <a:cubicBezTo>
                  <a:pt x="544" y="412"/>
                  <a:pt x="54" y="567"/>
                  <a:pt x="27" y="534"/>
                </a:cubicBezTo>
                <a:close/>
              </a:path>
            </a:pathLst>
          </a:custGeom>
          <a:gradFill flip="none" rotWithShape="1">
            <a:gsLst>
              <a:gs pos="7000">
                <a:schemeClr val="accent1">
                  <a:lumMod val="60000"/>
                  <a:lumOff val="40000"/>
                </a:schemeClr>
              </a:gs>
              <a:gs pos="74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6216" name="Freeform 72"/>
          <p:cNvSpPr>
            <a:spLocks/>
          </p:cNvSpPr>
          <p:nvPr/>
        </p:nvSpPr>
        <p:spPr bwMode="auto">
          <a:xfrm>
            <a:off x="928662" y="2500306"/>
            <a:ext cx="4437063" cy="579437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9217" name="Group 1"/>
          <p:cNvGrpSpPr>
            <a:grpSpLocks/>
          </p:cNvGrpSpPr>
          <p:nvPr/>
        </p:nvGrpSpPr>
        <p:grpSpPr bwMode="auto">
          <a:xfrm>
            <a:off x="2071670" y="3000372"/>
            <a:ext cx="1747844" cy="1928826"/>
            <a:chOff x="1296" y="8243"/>
            <a:chExt cx="1401" cy="1568"/>
          </a:xfrm>
        </p:grpSpPr>
        <p:grpSp>
          <p:nvGrpSpPr>
            <p:cNvPr id="9218" name="Group 2"/>
            <p:cNvGrpSpPr>
              <a:grpSpLocks/>
            </p:cNvGrpSpPr>
            <p:nvPr/>
          </p:nvGrpSpPr>
          <p:grpSpPr bwMode="auto">
            <a:xfrm>
              <a:off x="1296" y="9086"/>
              <a:ext cx="1354" cy="725"/>
              <a:chOff x="1296" y="9086"/>
              <a:chExt cx="1354" cy="725"/>
            </a:xfrm>
          </p:grpSpPr>
          <p:grpSp>
            <p:nvGrpSpPr>
              <p:cNvPr id="9219" name="Group 3"/>
              <p:cNvGrpSpPr>
                <a:grpSpLocks/>
              </p:cNvGrpSpPr>
              <p:nvPr/>
            </p:nvGrpSpPr>
            <p:grpSpPr bwMode="auto">
              <a:xfrm>
                <a:off x="1299" y="9086"/>
                <a:ext cx="1351" cy="725"/>
                <a:chOff x="4623" y="6050"/>
                <a:chExt cx="1351" cy="725"/>
              </a:xfrm>
            </p:grpSpPr>
            <p:sp>
              <p:nvSpPr>
                <p:cNvPr id="9220" name="Freeform 4"/>
                <p:cNvSpPr>
                  <a:spLocks/>
                </p:cNvSpPr>
                <p:nvPr/>
              </p:nvSpPr>
              <p:spPr bwMode="auto">
                <a:xfrm>
                  <a:off x="4623" y="6050"/>
                  <a:ext cx="1351" cy="725"/>
                </a:xfrm>
                <a:custGeom>
                  <a:avLst/>
                  <a:gdLst/>
                  <a:ahLst/>
                  <a:cxnLst>
                    <a:cxn ang="0">
                      <a:pos x="389" y="48"/>
                    </a:cxn>
                    <a:cxn ang="0">
                      <a:pos x="59" y="194"/>
                    </a:cxn>
                    <a:cxn ang="0">
                      <a:pos x="37" y="530"/>
                    </a:cxn>
                    <a:cxn ang="0">
                      <a:pos x="255" y="700"/>
                    </a:cxn>
                    <a:cxn ang="0">
                      <a:pos x="821" y="679"/>
                    </a:cxn>
                    <a:cxn ang="0">
                      <a:pos x="1089" y="663"/>
                    </a:cxn>
                    <a:cxn ang="0">
                      <a:pos x="1295" y="530"/>
                    </a:cxn>
                    <a:cxn ang="0">
                      <a:pos x="1295" y="183"/>
                    </a:cxn>
                    <a:cxn ang="0">
                      <a:pos x="956" y="27"/>
                    </a:cxn>
                    <a:cxn ang="0">
                      <a:pos x="679" y="20"/>
                    </a:cxn>
                    <a:cxn ang="0">
                      <a:pos x="389" y="48"/>
                    </a:cxn>
                  </a:cxnLst>
                  <a:rect l="0" t="0" r="r" b="b"/>
                  <a:pathLst>
                    <a:path w="1351" h="725">
                      <a:moveTo>
                        <a:pt x="389" y="48"/>
                      </a:moveTo>
                      <a:cubicBezTo>
                        <a:pt x="286" y="77"/>
                        <a:pt x="118" y="114"/>
                        <a:pt x="59" y="194"/>
                      </a:cubicBezTo>
                      <a:cubicBezTo>
                        <a:pt x="0" y="274"/>
                        <a:pt x="4" y="446"/>
                        <a:pt x="37" y="530"/>
                      </a:cubicBezTo>
                      <a:cubicBezTo>
                        <a:pt x="70" y="614"/>
                        <a:pt x="124" y="675"/>
                        <a:pt x="255" y="700"/>
                      </a:cubicBezTo>
                      <a:cubicBezTo>
                        <a:pt x="386" y="725"/>
                        <a:pt x="682" y="685"/>
                        <a:pt x="821" y="679"/>
                      </a:cubicBezTo>
                      <a:cubicBezTo>
                        <a:pt x="960" y="673"/>
                        <a:pt x="1010" y="688"/>
                        <a:pt x="1089" y="663"/>
                      </a:cubicBezTo>
                      <a:cubicBezTo>
                        <a:pt x="1168" y="638"/>
                        <a:pt x="1261" y="610"/>
                        <a:pt x="1295" y="530"/>
                      </a:cubicBezTo>
                      <a:cubicBezTo>
                        <a:pt x="1329" y="450"/>
                        <a:pt x="1351" y="267"/>
                        <a:pt x="1295" y="183"/>
                      </a:cubicBezTo>
                      <a:cubicBezTo>
                        <a:pt x="1239" y="99"/>
                        <a:pt x="1059" y="54"/>
                        <a:pt x="956" y="27"/>
                      </a:cubicBezTo>
                      <a:cubicBezTo>
                        <a:pt x="853" y="0"/>
                        <a:pt x="777" y="13"/>
                        <a:pt x="679" y="20"/>
                      </a:cubicBezTo>
                      <a:cubicBezTo>
                        <a:pt x="581" y="27"/>
                        <a:pt x="492" y="19"/>
                        <a:pt x="389" y="4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21" name="Freeform 5"/>
                <p:cNvSpPr>
                  <a:spLocks/>
                </p:cNvSpPr>
                <p:nvPr/>
              </p:nvSpPr>
              <p:spPr bwMode="auto">
                <a:xfrm>
                  <a:off x="4866" y="6220"/>
                  <a:ext cx="752" cy="271"/>
                </a:xfrm>
                <a:custGeom>
                  <a:avLst/>
                  <a:gdLst/>
                  <a:ahLst/>
                  <a:cxnLst>
                    <a:cxn ang="0">
                      <a:pos x="120" y="19"/>
                    </a:cxn>
                    <a:cxn ang="0">
                      <a:pos x="13" y="164"/>
                    </a:cxn>
                    <a:cxn ang="0">
                      <a:pos x="200" y="260"/>
                    </a:cxn>
                    <a:cxn ang="0">
                      <a:pos x="502" y="231"/>
                    </a:cxn>
                    <a:cxn ang="0">
                      <a:pos x="701" y="197"/>
                    </a:cxn>
                    <a:cxn ang="0">
                      <a:pos x="669" y="77"/>
                    </a:cxn>
                    <a:cxn ang="0">
                      <a:pos x="200" y="50"/>
                    </a:cxn>
                    <a:cxn ang="0">
                      <a:pos x="120" y="19"/>
                    </a:cxn>
                  </a:cxnLst>
                  <a:rect l="0" t="0" r="r" b="b"/>
                  <a:pathLst>
                    <a:path w="752" h="271">
                      <a:moveTo>
                        <a:pt x="120" y="19"/>
                      </a:moveTo>
                      <a:cubicBezTo>
                        <a:pt x="89" y="38"/>
                        <a:pt x="0" y="124"/>
                        <a:pt x="13" y="164"/>
                      </a:cubicBezTo>
                      <a:cubicBezTo>
                        <a:pt x="26" y="204"/>
                        <a:pt x="119" y="249"/>
                        <a:pt x="200" y="260"/>
                      </a:cubicBezTo>
                      <a:cubicBezTo>
                        <a:pt x="281" y="271"/>
                        <a:pt x="419" y="241"/>
                        <a:pt x="502" y="231"/>
                      </a:cubicBezTo>
                      <a:cubicBezTo>
                        <a:pt x="585" y="221"/>
                        <a:pt x="673" y="223"/>
                        <a:pt x="701" y="197"/>
                      </a:cubicBezTo>
                      <a:cubicBezTo>
                        <a:pt x="729" y="171"/>
                        <a:pt x="752" y="101"/>
                        <a:pt x="669" y="77"/>
                      </a:cubicBezTo>
                      <a:cubicBezTo>
                        <a:pt x="586" y="53"/>
                        <a:pt x="291" y="54"/>
                        <a:pt x="200" y="50"/>
                      </a:cubicBezTo>
                      <a:cubicBezTo>
                        <a:pt x="109" y="46"/>
                        <a:pt x="151" y="0"/>
                        <a:pt x="120" y="19"/>
                      </a:cubicBez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9222" name="Freeform 6"/>
              <p:cNvSpPr>
                <a:spLocks/>
              </p:cNvSpPr>
              <p:nvPr/>
            </p:nvSpPr>
            <p:spPr bwMode="auto">
              <a:xfrm>
                <a:off x="1296" y="9280"/>
                <a:ext cx="340" cy="230"/>
              </a:xfrm>
              <a:custGeom>
                <a:avLst/>
                <a:gdLst/>
                <a:ahLst/>
                <a:cxnLst>
                  <a:cxn ang="0">
                    <a:pos x="312" y="20"/>
                  </a:cxn>
                  <a:cxn ang="0">
                    <a:pos x="104" y="20"/>
                  </a:cxn>
                  <a:cxn ang="0">
                    <a:pos x="40" y="28"/>
                  </a:cxn>
                  <a:cxn ang="0">
                    <a:pos x="36" y="186"/>
                  </a:cxn>
                  <a:cxn ang="0">
                    <a:pos x="258" y="230"/>
                  </a:cxn>
                  <a:cxn ang="0">
                    <a:pos x="319" y="186"/>
                  </a:cxn>
                  <a:cxn ang="0">
                    <a:pos x="271" y="134"/>
                  </a:cxn>
                  <a:cxn ang="0">
                    <a:pos x="312" y="20"/>
                  </a:cxn>
                </a:cxnLst>
                <a:rect l="0" t="0" r="r" b="b"/>
                <a:pathLst>
                  <a:path w="340" h="230">
                    <a:moveTo>
                      <a:pt x="312" y="20"/>
                    </a:moveTo>
                    <a:cubicBezTo>
                      <a:pt x="284" y="1"/>
                      <a:pt x="149" y="19"/>
                      <a:pt x="104" y="20"/>
                    </a:cubicBezTo>
                    <a:cubicBezTo>
                      <a:pt x="59" y="21"/>
                      <a:pt x="51" y="0"/>
                      <a:pt x="40" y="28"/>
                    </a:cubicBezTo>
                    <a:cubicBezTo>
                      <a:pt x="29" y="56"/>
                      <a:pt x="0" y="152"/>
                      <a:pt x="36" y="186"/>
                    </a:cubicBezTo>
                    <a:cubicBezTo>
                      <a:pt x="72" y="220"/>
                      <a:pt x="211" y="230"/>
                      <a:pt x="258" y="230"/>
                    </a:cubicBezTo>
                    <a:cubicBezTo>
                      <a:pt x="305" y="230"/>
                      <a:pt x="317" y="202"/>
                      <a:pt x="319" y="186"/>
                    </a:cubicBezTo>
                    <a:cubicBezTo>
                      <a:pt x="321" y="170"/>
                      <a:pt x="271" y="160"/>
                      <a:pt x="271" y="134"/>
                    </a:cubicBezTo>
                    <a:cubicBezTo>
                      <a:pt x="271" y="108"/>
                      <a:pt x="340" y="39"/>
                      <a:pt x="312" y="20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23" name="Freeform 7"/>
              <p:cNvSpPr>
                <a:spLocks/>
              </p:cNvSpPr>
              <p:nvPr/>
            </p:nvSpPr>
            <p:spPr bwMode="auto">
              <a:xfrm>
                <a:off x="1677" y="9458"/>
                <a:ext cx="470" cy="335"/>
              </a:xfrm>
              <a:custGeom>
                <a:avLst/>
                <a:gdLst/>
                <a:ahLst/>
                <a:cxnLst>
                  <a:cxn ang="0">
                    <a:pos x="86" y="64"/>
                  </a:cxn>
                  <a:cxn ang="0">
                    <a:pos x="47" y="295"/>
                  </a:cxn>
                  <a:cxn ang="0">
                    <a:pos x="370" y="307"/>
                  </a:cxn>
                  <a:cxn ang="0">
                    <a:pos x="411" y="191"/>
                  </a:cxn>
                  <a:cxn ang="0">
                    <a:pos x="456" y="23"/>
                  </a:cxn>
                  <a:cxn ang="0">
                    <a:pos x="327" y="52"/>
                  </a:cxn>
                  <a:cxn ang="0">
                    <a:pos x="86" y="64"/>
                  </a:cxn>
                </a:cxnLst>
                <a:rect l="0" t="0" r="r" b="b"/>
                <a:pathLst>
                  <a:path w="470" h="335">
                    <a:moveTo>
                      <a:pt x="86" y="64"/>
                    </a:moveTo>
                    <a:cubicBezTo>
                      <a:pt x="39" y="104"/>
                      <a:pt x="0" y="255"/>
                      <a:pt x="47" y="295"/>
                    </a:cubicBezTo>
                    <a:cubicBezTo>
                      <a:pt x="94" y="335"/>
                      <a:pt x="309" y="324"/>
                      <a:pt x="370" y="307"/>
                    </a:cubicBezTo>
                    <a:cubicBezTo>
                      <a:pt x="431" y="290"/>
                      <a:pt x="397" y="238"/>
                      <a:pt x="411" y="191"/>
                    </a:cubicBezTo>
                    <a:cubicBezTo>
                      <a:pt x="425" y="144"/>
                      <a:pt x="470" y="46"/>
                      <a:pt x="456" y="23"/>
                    </a:cubicBezTo>
                    <a:cubicBezTo>
                      <a:pt x="442" y="0"/>
                      <a:pt x="390" y="45"/>
                      <a:pt x="327" y="52"/>
                    </a:cubicBezTo>
                    <a:cubicBezTo>
                      <a:pt x="264" y="59"/>
                      <a:pt x="133" y="24"/>
                      <a:pt x="86" y="6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24" name="Freeform 8"/>
              <p:cNvSpPr>
                <a:spLocks/>
              </p:cNvSpPr>
              <p:nvPr/>
            </p:nvSpPr>
            <p:spPr bwMode="auto">
              <a:xfrm>
                <a:off x="2228" y="9327"/>
                <a:ext cx="418" cy="200"/>
              </a:xfrm>
              <a:custGeom>
                <a:avLst/>
                <a:gdLst/>
                <a:ahLst/>
                <a:cxnLst>
                  <a:cxn ang="0">
                    <a:pos x="59" y="24"/>
                  </a:cxn>
                  <a:cxn ang="0">
                    <a:pos x="227" y="13"/>
                  </a:cxn>
                  <a:cxn ang="0">
                    <a:pos x="394" y="40"/>
                  </a:cxn>
                  <a:cxn ang="0">
                    <a:pos x="374" y="154"/>
                  </a:cxn>
                  <a:cxn ang="0">
                    <a:pos x="203" y="200"/>
                  </a:cxn>
                  <a:cxn ang="0">
                    <a:pos x="27" y="154"/>
                  </a:cxn>
                  <a:cxn ang="0">
                    <a:pos x="59" y="24"/>
                  </a:cxn>
                </a:cxnLst>
                <a:rect l="0" t="0" r="r" b="b"/>
                <a:pathLst>
                  <a:path w="418" h="200">
                    <a:moveTo>
                      <a:pt x="59" y="24"/>
                    </a:moveTo>
                    <a:cubicBezTo>
                      <a:pt x="92" y="0"/>
                      <a:pt x="171" y="10"/>
                      <a:pt x="227" y="13"/>
                    </a:cubicBezTo>
                    <a:cubicBezTo>
                      <a:pt x="283" y="16"/>
                      <a:pt x="370" y="17"/>
                      <a:pt x="394" y="40"/>
                    </a:cubicBezTo>
                    <a:cubicBezTo>
                      <a:pt x="418" y="63"/>
                      <a:pt x="406" y="127"/>
                      <a:pt x="374" y="154"/>
                    </a:cubicBezTo>
                    <a:cubicBezTo>
                      <a:pt x="342" y="181"/>
                      <a:pt x="261" y="200"/>
                      <a:pt x="203" y="200"/>
                    </a:cubicBezTo>
                    <a:cubicBezTo>
                      <a:pt x="145" y="200"/>
                      <a:pt x="54" y="176"/>
                      <a:pt x="27" y="154"/>
                    </a:cubicBezTo>
                    <a:cubicBezTo>
                      <a:pt x="0" y="132"/>
                      <a:pt x="26" y="48"/>
                      <a:pt x="59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9225" name="Group 9"/>
            <p:cNvGrpSpPr>
              <a:grpSpLocks/>
            </p:cNvGrpSpPr>
            <p:nvPr/>
          </p:nvGrpSpPr>
          <p:grpSpPr bwMode="auto">
            <a:xfrm>
              <a:off x="1308" y="8243"/>
              <a:ext cx="1389" cy="1267"/>
              <a:chOff x="820" y="8483"/>
              <a:chExt cx="1389" cy="1267"/>
            </a:xfrm>
          </p:grpSpPr>
          <p:grpSp>
            <p:nvGrpSpPr>
              <p:cNvPr id="9226" name="Group 10"/>
              <p:cNvGrpSpPr>
                <a:grpSpLocks/>
              </p:cNvGrpSpPr>
              <p:nvPr/>
            </p:nvGrpSpPr>
            <p:grpSpPr bwMode="auto">
              <a:xfrm>
                <a:off x="820" y="8483"/>
                <a:ext cx="1389" cy="1267"/>
                <a:chOff x="820" y="8483"/>
                <a:chExt cx="1389" cy="1267"/>
              </a:xfrm>
            </p:grpSpPr>
            <p:sp>
              <p:nvSpPr>
                <p:cNvPr id="9227" name="Freeform 11"/>
                <p:cNvSpPr>
                  <a:spLocks/>
                </p:cNvSpPr>
                <p:nvPr/>
              </p:nvSpPr>
              <p:spPr bwMode="auto">
                <a:xfrm>
                  <a:off x="1831" y="8678"/>
                  <a:ext cx="218" cy="323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407" y="173"/>
                    </a:cxn>
                    <a:cxn ang="0">
                      <a:pos x="171" y="173"/>
                    </a:cxn>
                    <a:cxn ang="0">
                      <a:pos x="339" y="423"/>
                    </a:cxn>
                    <a:cxn ang="0">
                      <a:pos x="171" y="294"/>
                    </a:cxn>
                    <a:cxn ang="0">
                      <a:pos x="232" y="575"/>
                    </a:cxn>
                    <a:cxn ang="0">
                      <a:pos x="123" y="281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424" h="577">
                      <a:moveTo>
                        <a:pt x="66" y="0"/>
                      </a:moveTo>
                      <a:cubicBezTo>
                        <a:pt x="228" y="72"/>
                        <a:pt x="390" y="144"/>
                        <a:pt x="407" y="173"/>
                      </a:cubicBezTo>
                      <a:cubicBezTo>
                        <a:pt x="424" y="202"/>
                        <a:pt x="182" y="131"/>
                        <a:pt x="171" y="173"/>
                      </a:cubicBezTo>
                      <a:cubicBezTo>
                        <a:pt x="160" y="215"/>
                        <a:pt x="339" y="403"/>
                        <a:pt x="339" y="423"/>
                      </a:cubicBezTo>
                      <a:cubicBezTo>
                        <a:pt x="339" y="443"/>
                        <a:pt x="189" y="269"/>
                        <a:pt x="171" y="294"/>
                      </a:cubicBezTo>
                      <a:cubicBezTo>
                        <a:pt x="153" y="319"/>
                        <a:pt x="240" y="577"/>
                        <a:pt x="232" y="575"/>
                      </a:cubicBezTo>
                      <a:cubicBezTo>
                        <a:pt x="224" y="573"/>
                        <a:pt x="162" y="359"/>
                        <a:pt x="123" y="281"/>
                      </a:cubicBezTo>
                      <a:cubicBezTo>
                        <a:pt x="84" y="203"/>
                        <a:pt x="42" y="155"/>
                        <a:pt x="0" y="108"/>
                      </a:cubicBezTo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9228" name="Group 12"/>
                <p:cNvGrpSpPr>
                  <a:grpSpLocks/>
                </p:cNvGrpSpPr>
                <p:nvPr/>
              </p:nvGrpSpPr>
              <p:grpSpPr bwMode="auto">
                <a:xfrm>
                  <a:off x="820" y="8483"/>
                  <a:ext cx="1389" cy="1267"/>
                  <a:chOff x="1283" y="8214"/>
                  <a:chExt cx="1389" cy="1267"/>
                </a:xfrm>
              </p:grpSpPr>
              <p:grpSp>
                <p:nvGrpSpPr>
                  <p:cNvPr id="9229" name="Group 13"/>
                  <p:cNvGrpSpPr>
                    <a:grpSpLocks/>
                  </p:cNvGrpSpPr>
                  <p:nvPr/>
                </p:nvGrpSpPr>
                <p:grpSpPr bwMode="auto">
                  <a:xfrm>
                    <a:off x="1283" y="8214"/>
                    <a:ext cx="1389" cy="1267"/>
                    <a:chOff x="1283" y="8214"/>
                    <a:chExt cx="1389" cy="1267"/>
                  </a:xfrm>
                </p:grpSpPr>
                <p:grpSp>
                  <p:nvGrpSpPr>
                    <p:cNvPr id="9230" name="Group 1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283" y="8262"/>
                      <a:ext cx="1389" cy="1219"/>
                      <a:chOff x="3970" y="5274"/>
                      <a:chExt cx="1389" cy="1219"/>
                    </a:xfrm>
                  </p:grpSpPr>
                  <p:sp>
                    <p:nvSpPr>
                      <p:cNvPr id="9231" name="Freeform 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44" y="5919"/>
                        <a:ext cx="637" cy="57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15" y="56"/>
                          </a:cxn>
                          <a:cxn ang="0">
                            <a:pos x="440" y="9"/>
                          </a:cxn>
                          <a:cxn ang="0">
                            <a:pos x="505" y="109"/>
                          </a:cxn>
                          <a:cxn ang="0">
                            <a:pos x="629" y="227"/>
                          </a:cxn>
                          <a:cxn ang="0">
                            <a:pos x="556" y="367"/>
                          </a:cxn>
                          <a:cxn ang="0">
                            <a:pos x="505" y="497"/>
                          </a:cxn>
                          <a:cxn ang="0">
                            <a:pos x="347" y="526"/>
                          </a:cxn>
                          <a:cxn ang="0">
                            <a:pos x="145" y="543"/>
                          </a:cxn>
                          <a:cxn ang="0">
                            <a:pos x="17" y="543"/>
                          </a:cxn>
                          <a:cxn ang="0">
                            <a:pos x="45" y="356"/>
                          </a:cxn>
                          <a:cxn ang="0">
                            <a:pos x="75" y="156"/>
                          </a:cxn>
                          <a:cxn ang="0">
                            <a:pos x="145" y="54"/>
                          </a:cxn>
                        </a:cxnLst>
                        <a:rect l="0" t="0" r="r" b="b"/>
                        <a:pathLst>
                          <a:path w="637" h="574">
                            <a:moveTo>
                              <a:pt x="215" y="56"/>
                            </a:moveTo>
                            <a:cubicBezTo>
                              <a:pt x="303" y="28"/>
                              <a:pt x="392" y="0"/>
                              <a:pt x="440" y="9"/>
                            </a:cubicBezTo>
                            <a:cubicBezTo>
                              <a:pt x="488" y="18"/>
                              <a:pt x="474" y="73"/>
                              <a:pt x="505" y="109"/>
                            </a:cubicBezTo>
                            <a:cubicBezTo>
                              <a:pt x="536" y="145"/>
                              <a:pt x="621" y="184"/>
                              <a:pt x="629" y="227"/>
                            </a:cubicBezTo>
                            <a:cubicBezTo>
                              <a:pt x="637" y="270"/>
                              <a:pt x="577" y="322"/>
                              <a:pt x="556" y="367"/>
                            </a:cubicBezTo>
                            <a:cubicBezTo>
                              <a:pt x="535" y="412"/>
                              <a:pt x="540" y="471"/>
                              <a:pt x="505" y="497"/>
                            </a:cubicBezTo>
                            <a:cubicBezTo>
                              <a:pt x="470" y="523"/>
                              <a:pt x="407" y="518"/>
                              <a:pt x="347" y="526"/>
                            </a:cubicBezTo>
                            <a:cubicBezTo>
                              <a:pt x="287" y="534"/>
                              <a:pt x="200" y="540"/>
                              <a:pt x="145" y="543"/>
                            </a:cubicBezTo>
                            <a:cubicBezTo>
                              <a:pt x="90" y="546"/>
                              <a:pt x="34" y="574"/>
                              <a:pt x="17" y="543"/>
                            </a:cubicBezTo>
                            <a:cubicBezTo>
                              <a:pt x="0" y="512"/>
                              <a:pt x="35" y="420"/>
                              <a:pt x="45" y="356"/>
                            </a:cubicBezTo>
                            <a:cubicBezTo>
                              <a:pt x="55" y="292"/>
                              <a:pt x="58" y="206"/>
                              <a:pt x="75" y="156"/>
                            </a:cubicBezTo>
                            <a:cubicBezTo>
                              <a:pt x="92" y="106"/>
                              <a:pt x="127" y="71"/>
                              <a:pt x="145" y="54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2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838" y="5274"/>
                        <a:ext cx="521" cy="85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9" y="627"/>
                          </a:cxn>
                          <a:cxn ang="0">
                            <a:pos x="163" y="558"/>
                          </a:cxn>
                          <a:cxn ang="0">
                            <a:pos x="309" y="316"/>
                          </a:cxn>
                          <a:cxn ang="0">
                            <a:pos x="363" y="28"/>
                          </a:cxn>
                          <a:cxn ang="0">
                            <a:pos x="405" y="195"/>
                          </a:cxn>
                          <a:cxn ang="0">
                            <a:pos x="405" y="36"/>
                          </a:cxn>
                          <a:cxn ang="0">
                            <a:pos x="471" y="36"/>
                          </a:cxn>
                          <a:cxn ang="0">
                            <a:pos x="471" y="250"/>
                          </a:cxn>
                          <a:cxn ang="0">
                            <a:pos x="471" y="58"/>
                          </a:cxn>
                          <a:cxn ang="0">
                            <a:pos x="553" y="81"/>
                          </a:cxn>
                          <a:cxn ang="0">
                            <a:pos x="544" y="306"/>
                          </a:cxn>
                          <a:cxn ang="0">
                            <a:pos x="309" y="603"/>
                          </a:cxn>
                          <a:cxn ang="0">
                            <a:pos x="51" y="800"/>
                          </a:cxn>
                          <a:cxn ang="0">
                            <a:pos x="19" y="627"/>
                          </a:cxn>
                        </a:cxnLst>
                        <a:rect l="0" t="0" r="r" b="b"/>
                        <a:pathLst>
                          <a:path w="585" h="810">
                            <a:moveTo>
                              <a:pt x="19" y="627"/>
                            </a:moveTo>
                            <a:cubicBezTo>
                              <a:pt x="38" y="587"/>
                              <a:pt x="115" y="610"/>
                              <a:pt x="163" y="558"/>
                            </a:cubicBezTo>
                            <a:cubicBezTo>
                              <a:pt x="211" y="506"/>
                              <a:pt x="276" y="404"/>
                              <a:pt x="309" y="316"/>
                            </a:cubicBezTo>
                            <a:cubicBezTo>
                              <a:pt x="342" y="228"/>
                              <a:pt x="347" y="48"/>
                              <a:pt x="363" y="28"/>
                            </a:cubicBezTo>
                            <a:cubicBezTo>
                              <a:pt x="379" y="8"/>
                              <a:pt x="398" y="194"/>
                              <a:pt x="405" y="195"/>
                            </a:cubicBezTo>
                            <a:cubicBezTo>
                              <a:pt x="412" y="196"/>
                              <a:pt x="394" y="62"/>
                              <a:pt x="405" y="36"/>
                            </a:cubicBezTo>
                            <a:cubicBezTo>
                              <a:pt x="416" y="10"/>
                              <a:pt x="460" y="0"/>
                              <a:pt x="471" y="36"/>
                            </a:cubicBezTo>
                            <a:cubicBezTo>
                              <a:pt x="482" y="72"/>
                              <a:pt x="471" y="246"/>
                              <a:pt x="471" y="250"/>
                            </a:cubicBezTo>
                            <a:cubicBezTo>
                              <a:pt x="471" y="254"/>
                              <a:pt x="457" y="86"/>
                              <a:pt x="471" y="58"/>
                            </a:cubicBezTo>
                            <a:cubicBezTo>
                              <a:pt x="485" y="30"/>
                              <a:pt x="541" y="40"/>
                              <a:pt x="553" y="81"/>
                            </a:cubicBezTo>
                            <a:cubicBezTo>
                              <a:pt x="565" y="122"/>
                              <a:pt x="585" y="219"/>
                              <a:pt x="544" y="306"/>
                            </a:cubicBezTo>
                            <a:cubicBezTo>
                              <a:pt x="503" y="393"/>
                              <a:pt x="391" y="521"/>
                              <a:pt x="309" y="603"/>
                            </a:cubicBezTo>
                            <a:cubicBezTo>
                              <a:pt x="227" y="685"/>
                              <a:pt x="99" y="790"/>
                              <a:pt x="51" y="800"/>
                            </a:cubicBezTo>
                            <a:cubicBezTo>
                              <a:pt x="3" y="810"/>
                              <a:pt x="0" y="667"/>
                              <a:pt x="19" y="627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3" name="Freeform 1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970" y="5359"/>
                        <a:ext cx="535" cy="78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28" y="736"/>
                          </a:cxn>
                          <a:cxn ang="0">
                            <a:pos x="356" y="630"/>
                          </a:cxn>
                          <a:cxn ang="0">
                            <a:pos x="181" y="245"/>
                          </a:cxn>
                          <a:cxn ang="0">
                            <a:pos x="181" y="35"/>
                          </a:cxn>
                          <a:cxn ang="0">
                            <a:pos x="113" y="35"/>
                          </a:cxn>
                          <a:cxn ang="0">
                            <a:pos x="113" y="194"/>
                          </a:cxn>
                          <a:cxn ang="0">
                            <a:pos x="113" y="35"/>
                          </a:cxn>
                          <a:cxn ang="0">
                            <a:pos x="55" y="35"/>
                          </a:cxn>
                          <a:cxn ang="0">
                            <a:pos x="62" y="137"/>
                          </a:cxn>
                          <a:cxn ang="0">
                            <a:pos x="62" y="194"/>
                          </a:cxn>
                          <a:cxn ang="0">
                            <a:pos x="55" y="94"/>
                          </a:cxn>
                          <a:cxn ang="0">
                            <a:pos x="26" y="137"/>
                          </a:cxn>
                          <a:cxn ang="0">
                            <a:pos x="26" y="365"/>
                          </a:cxn>
                          <a:cxn ang="0">
                            <a:pos x="181" y="684"/>
                          </a:cxn>
                          <a:cxn ang="0">
                            <a:pos x="398" y="888"/>
                          </a:cxn>
                          <a:cxn ang="0">
                            <a:pos x="528" y="736"/>
                          </a:cxn>
                        </a:cxnLst>
                        <a:rect l="0" t="0" r="r" b="b"/>
                        <a:pathLst>
                          <a:path w="535" h="899">
                            <a:moveTo>
                              <a:pt x="528" y="736"/>
                            </a:moveTo>
                            <a:cubicBezTo>
                              <a:pt x="521" y="693"/>
                              <a:pt x="414" y="712"/>
                              <a:pt x="356" y="630"/>
                            </a:cubicBezTo>
                            <a:cubicBezTo>
                              <a:pt x="298" y="548"/>
                              <a:pt x="210" y="344"/>
                              <a:pt x="181" y="245"/>
                            </a:cubicBezTo>
                            <a:cubicBezTo>
                              <a:pt x="152" y="146"/>
                              <a:pt x="192" y="70"/>
                              <a:pt x="181" y="35"/>
                            </a:cubicBezTo>
                            <a:cubicBezTo>
                              <a:pt x="170" y="0"/>
                              <a:pt x="124" y="8"/>
                              <a:pt x="113" y="35"/>
                            </a:cubicBezTo>
                            <a:cubicBezTo>
                              <a:pt x="102" y="62"/>
                              <a:pt x="113" y="194"/>
                              <a:pt x="113" y="194"/>
                            </a:cubicBezTo>
                            <a:cubicBezTo>
                              <a:pt x="113" y="194"/>
                              <a:pt x="123" y="62"/>
                              <a:pt x="113" y="35"/>
                            </a:cubicBezTo>
                            <a:cubicBezTo>
                              <a:pt x="103" y="8"/>
                              <a:pt x="63" y="18"/>
                              <a:pt x="55" y="35"/>
                            </a:cubicBezTo>
                            <a:cubicBezTo>
                              <a:pt x="47" y="52"/>
                              <a:pt x="61" y="111"/>
                              <a:pt x="62" y="137"/>
                            </a:cubicBezTo>
                            <a:cubicBezTo>
                              <a:pt x="63" y="163"/>
                              <a:pt x="63" y="201"/>
                              <a:pt x="62" y="194"/>
                            </a:cubicBezTo>
                            <a:cubicBezTo>
                              <a:pt x="61" y="187"/>
                              <a:pt x="61" y="103"/>
                              <a:pt x="55" y="94"/>
                            </a:cubicBezTo>
                            <a:cubicBezTo>
                              <a:pt x="49" y="85"/>
                              <a:pt x="31" y="92"/>
                              <a:pt x="26" y="137"/>
                            </a:cubicBezTo>
                            <a:cubicBezTo>
                              <a:pt x="21" y="182"/>
                              <a:pt x="0" y="274"/>
                              <a:pt x="26" y="365"/>
                            </a:cubicBezTo>
                            <a:cubicBezTo>
                              <a:pt x="52" y="456"/>
                              <a:pt x="119" y="597"/>
                              <a:pt x="181" y="684"/>
                            </a:cubicBezTo>
                            <a:cubicBezTo>
                              <a:pt x="243" y="771"/>
                              <a:pt x="340" y="877"/>
                              <a:pt x="398" y="888"/>
                            </a:cubicBezTo>
                            <a:cubicBezTo>
                              <a:pt x="456" y="899"/>
                              <a:pt x="535" y="779"/>
                              <a:pt x="528" y="736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4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65" y="5852"/>
                        <a:ext cx="592" cy="4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6" y="121"/>
                          </a:cxn>
                          <a:cxn ang="0">
                            <a:pos x="224" y="33"/>
                          </a:cxn>
                          <a:cxn ang="0">
                            <a:pos x="156" y="229"/>
                          </a:cxn>
                          <a:cxn ang="0">
                            <a:pos x="367" y="229"/>
                          </a:cxn>
                          <a:cxn ang="0">
                            <a:pos x="463" y="33"/>
                          </a:cxn>
                          <a:cxn ang="0">
                            <a:pos x="523" y="33"/>
                          </a:cxn>
                          <a:cxn ang="0">
                            <a:pos x="523" y="182"/>
                          </a:cxn>
                          <a:cxn ang="0">
                            <a:pos x="582" y="294"/>
                          </a:cxn>
                          <a:cxn ang="0">
                            <a:pos x="582" y="359"/>
                          </a:cxn>
                          <a:cxn ang="0">
                            <a:pos x="523" y="433"/>
                          </a:cxn>
                          <a:cxn ang="0">
                            <a:pos x="321" y="414"/>
                          </a:cxn>
                          <a:cxn ang="0">
                            <a:pos x="36" y="414"/>
                          </a:cxn>
                          <a:cxn ang="0">
                            <a:pos x="106" y="121"/>
                          </a:cxn>
                        </a:cxnLst>
                        <a:rect l="0" t="0" r="r" b="b"/>
                        <a:pathLst>
                          <a:path w="592" h="462">
                            <a:moveTo>
                              <a:pt x="106" y="121"/>
                            </a:moveTo>
                            <a:cubicBezTo>
                              <a:pt x="137" y="57"/>
                              <a:pt x="216" y="15"/>
                              <a:pt x="224" y="33"/>
                            </a:cubicBezTo>
                            <a:cubicBezTo>
                              <a:pt x="232" y="51"/>
                              <a:pt x="132" y="196"/>
                              <a:pt x="156" y="229"/>
                            </a:cubicBezTo>
                            <a:cubicBezTo>
                              <a:pt x="180" y="262"/>
                              <a:pt x="316" y="262"/>
                              <a:pt x="367" y="229"/>
                            </a:cubicBezTo>
                            <a:cubicBezTo>
                              <a:pt x="418" y="196"/>
                              <a:pt x="437" y="66"/>
                              <a:pt x="463" y="33"/>
                            </a:cubicBezTo>
                            <a:cubicBezTo>
                              <a:pt x="489" y="0"/>
                              <a:pt x="513" y="8"/>
                              <a:pt x="523" y="33"/>
                            </a:cubicBezTo>
                            <a:cubicBezTo>
                              <a:pt x="533" y="58"/>
                              <a:pt x="513" y="139"/>
                              <a:pt x="523" y="182"/>
                            </a:cubicBezTo>
                            <a:cubicBezTo>
                              <a:pt x="533" y="225"/>
                              <a:pt x="572" y="265"/>
                              <a:pt x="582" y="294"/>
                            </a:cubicBezTo>
                            <a:cubicBezTo>
                              <a:pt x="592" y="323"/>
                              <a:pt x="592" y="336"/>
                              <a:pt x="582" y="359"/>
                            </a:cubicBezTo>
                            <a:cubicBezTo>
                              <a:pt x="572" y="382"/>
                              <a:pt x="566" y="424"/>
                              <a:pt x="523" y="433"/>
                            </a:cubicBezTo>
                            <a:cubicBezTo>
                              <a:pt x="480" y="442"/>
                              <a:pt x="402" y="417"/>
                              <a:pt x="321" y="414"/>
                            </a:cubicBezTo>
                            <a:cubicBezTo>
                              <a:pt x="240" y="411"/>
                              <a:pt x="72" y="462"/>
                              <a:pt x="36" y="414"/>
                            </a:cubicBezTo>
                            <a:cubicBezTo>
                              <a:pt x="0" y="366"/>
                              <a:pt x="75" y="185"/>
                              <a:pt x="106" y="121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5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75" y="5339"/>
                        <a:ext cx="599" cy="63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8" y="1504"/>
                          </a:cxn>
                          <a:cxn ang="0">
                            <a:pos x="44" y="1207"/>
                          </a:cxn>
                          <a:cxn ang="0">
                            <a:pos x="25" y="779"/>
                          </a:cxn>
                          <a:cxn ang="0">
                            <a:pos x="25" y="603"/>
                          </a:cxn>
                          <a:cxn ang="0">
                            <a:pos x="174" y="110"/>
                          </a:cxn>
                          <a:cxn ang="0">
                            <a:pos x="165" y="584"/>
                          </a:cxn>
                          <a:cxn ang="0">
                            <a:pos x="425" y="686"/>
                          </a:cxn>
                          <a:cxn ang="0">
                            <a:pos x="564" y="631"/>
                          </a:cxn>
                          <a:cxn ang="0">
                            <a:pos x="350" y="138"/>
                          </a:cxn>
                          <a:cxn ang="0">
                            <a:pos x="1010" y="668"/>
                          </a:cxn>
                          <a:cxn ang="0">
                            <a:pos x="1410" y="668"/>
                          </a:cxn>
                          <a:cxn ang="0">
                            <a:pos x="676" y="36"/>
                          </a:cxn>
                          <a:cxn ang="0">
                            <a:pos x="1707" y="454"/>
                          </a:cxn>
                          <a:cxn ang="0">
                            <a:pos x="2209" y="714"/>
                          </a:cxn>
                          <a:cxn ang="0">
                            <a:pos x="1530" y="64"/>
                          </a:cxn>
                          <a:cxn ang="0">
                            <a:pos x="2450" y="566"/>
                          </a:cxn>
                          <a:cxn ang="0">
                            <a:pos x="2348" y="389"/>
                          </a:cxn>
                          <a:cxn ang="0">
                            <a:pos x="2534" y="761"/>
                          </a:cxn>
                          <a:cxn ang="0">
                            <a:pos x="2413" y="1207"/>
                          </a:cxn>
                          <a:cxn ang="0">
                            <a:pos x="2366" y="1541"/>
                          </a:cxn>
                          <a:cxn ang="0">
                            <a:pos x="1921" y="1801"/>
                          </a:cxn>
                          <a:cxn ang="0">
                            <a:pos x="1252" y="1903"/>
                          </a:cxn>
                          <a:cxn ang="0">
                            <a:pos x="713" y="1876"/>
                          </a:cxn>
                          <a:cxn ang="0">
                            <a:pos x="350" y="1764"/>
                          </a:cxn>
                          <a:cxn ang="0">
                            <a:pos x="128" y="1504"/>
                          </a:cxn>
                        </a:cxnLst>
                        <a:rect l="0" t="0" r="r" b="b"/>
                        <a:pathLst>
                          <a:path w="2586" h="1915">
                            <a:moveTo>
                              <a:pt x="128" y="1504"/>
                            </a:moveTo>
                            <a:cubicBezTo>
                              <a:pt x="77" y="1411"/>
                              <a:pt x="61" y="1328"/>
                              <a:pt x="44" y="1207"/>
                            </a:cubicBezTo>
                            <a:cubicBezTo>
                              <a:pt x="27" y="1086"/>
                              <a:pt x="28" y="880"/>
                              <a:pt x="25" y="779"/>
                            </a:cubicBezTo>
                            <a:cubicBezTo>
                              <a:pt x="22" y="678"/>
                              <a:pt x="0" y="714"/>
                              <a:pt x="25" y="603"/>
                            </a:cubicBezTo>
                            <a:cubicBezTo>
                              <a:pt x="50" y="492"/>
                              <a:pt x="151" y="113"/>
                              <a:pt x="174" y="110"/>
                            </a:cubicBezTo>
                            <a:cubicBezTo>
                              <a:pt x="197" y="107"/>
                              <a:pt x="123" y="488"/>
                              <a:pt x="165" y="584"/>
                            </a:cubicBezTo>
                            <a:cubicBezTo>
                              <a:pt x="207" y="680"/>
                              <a:pt x="359" y="678"/>
                              <a:pt x="425" y="686"/>
                            </a:cubicBezTo>
                            <a:cubicBezTo>
                              <a:pt x="491" y="694"/>
                              <a:pt x="576" y="722"/>
                              <a:pt x="564" y="631"/>
                            </a:cubicBezTo>
                            <a:cubicBezTo>
                              <a:pt x="552" y="540"/>
                              <a:pt x="276" y="132"/>
                              <a:pt x="350" y="138"/>
                            </a:cubicBezTo>
                            <a:cubicBezTo>
                              <a:pt x="424" y="144"/>
                              <a:pt x="833" y="580"/>
                              <a:pt x="1010" y="668"/>
                            </a:cubicBezTo>
                            <a:cubicBezTo>
                              <a:pt x="1187" y="756"/>
                              <a:pt x="1466" y="773"/>
                              <a:pt x="1410" y="668"/>
                            </a:cubicBezTo>
                            <a:cubicBezTo>
                              <a:pt x="1354" y="563"/>
                              <a:pt x="627" y="72"/>
                              <a:pt x="676" y="36"/>
                            </a:cubicBezTo>
                            <a:cubicBezTo>
                              <a:pt x="725" y="0"/>
                              <a:pt x="1452" y="341"/>
                              <a:pt x="1707" y="454"/>
                            </a:cubicBezTo>
                            <a:cubicBezTo>
                              <a:pt x="1962" y="567"/>
                              <a:pt x="2239" y="779"/>
                              <a:pt x="2209" y="714"/>
                            </a:cubicBezTo>
                            <a:cubicBezTo>
                              <a:pt x="2179" y="649"/>
                              <a:pt x="1490" y="89"/>
                              <a:pt x="1530" y="64"/>
                            </a:cubicBezTo>
                            <a:cubicBezTo>
                              <a:pt x="1570" y="39"/>
                              <a:pt x="2314" y="512"/>
                              <a:pt x="2450" y="566"/>
                            </a:cubicBezTo>
                            <a:cubicBezTo>
                              <a:pt x="2586" y="620"/>
                              <a:pt x="2334" y="357"/>
                              <a:pt x="2348" y="389"/>
                            </a:cubicBezTo>
                            <a:cubicBezTo>
                              <a:pt x="2362" y="421"/>
                              <a:pt x="2523" y="625"/>
                              <a:pt x="2534" y="761"/>
                            </a:cubicBezTo>
                            <a:cubicBezTo>
                              <a:pt x="2545" y="897"/>
                              <a:pt x="2441" y="1077"/>
                              <a:pt x="2413" y="1207"/>
                            </a:cubicBezTo>
                            <a:cubicBezTo>
                              <a:pt x="2385" y="1337"/>
                              <a:pt x="2448" y="1442"/>
                              <a:pt x="2366" y="1541"/>
                            </a:cubicBezTo>
                            <a:cubicBezTo>
                              <a:pt x="2284" y="1640"/>
                              <a:pt x="2107" y="1741"/>
                              <a:pt x="1921" y="1801"/>
                            </a:cubicBezTo>
                            <a:cubicBezTo>
                              <a:pt x="1735" y="1861"/>
                              <a:pt x="1453" y="1891"/>
                              <a:pt x="1252" y="1903"/>
                            </a:cubicBezTo>
                            <a:cubicBezTo>
                              <a:pt x="1051" y="1915"/>
                              <a:pt x="863" y="1899"/>
                              <a:pt x="713" y="1876"/>
                            </a:cubicBezTo>
                            <a:cubicBezTo>
                              <a:pt x="563" y="1853"/>
                              <a:pt x="443" y="1826"/>
                              <a:pt x="350" y="1764"/>
                            </a:cubicBezTo>
                            <a:cubicBezTo>
                              <a:pt x="257" y="1702"/>
                              <a:pt x="179" y="1597"/>
                              <a:pt x="128" y="1504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6" name="Oval 2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525" y="5603"/>
                        <a:ext cx="64" cy="141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7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743" y="5603"/>
                        <a:ext cx="64" cy="141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8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15" y="5744"/>
                        <a:ext cx="76" cy="6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9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519" y="5842"/>
                        <a:ext cx="256" cy="5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" y="44"/>
                          </a:cxn>
                          <a:cxn ang="0">
                            <a:pos x="96" y="22"/>
                          </a:cxn>
                          <a:cxn ang="0">
                            <a:pos x="172" y="4"/>
                          </a:cxn>
                          <a:cxn ang="0">
                            <a:pos x="256" y="44"/>
                          </a:cxn>
                          <a:cxn ang="0">
                            <a:pos x="172" y="44"/>
                          </a:cxn>
                          <a:cxn ang="0">
                            <a:pos x="13" y="44"/>
                          </a:cxn>
                        </a:cxnLst>
                        <a:rect l="0" t="0" r="r" b="b"/>
                        <a:pathLst>
                          <a:path w="256" h="51">
                            <a:moveTo>
                              <a:pt x="13" y="44"/>
                            </a:moveTo>
                            <a:cubicBezTo>
                              <a:pt x="0" y="40"/>
                              <a:pt x="70" y="29"/>
                              <a:pt x="96" y="22"/>
                            </a:cubicBezTo>
                            <a:cubicBezTo>
                              <a:pt x="122" y="15"/>
                              <a:pt x="145" y="0"/>
                              <a:pt x="172" y="4"/>
                            </a:cubicBezTo>
                            <a:cubicBezTo>
                              <a:pt x="199" y="8"/>
                              <a:pt x="256" y="37"/>
                              <a:pt x="256" y="44"/>
                            </a:cubicBezTo>
                            <a:cubicBezTo>
                              <a:pt x="256" y="51"/>
                              <a:pt x="208" y="42"/>
                              <a:pt x="172" y="44"/>
                            </a:cubicBezTo>
                            <a:cubicBezTo>
                              <a:pt x="136" y="46"/>
                              <a:pt x="26" y="48"/>
                              <a:pt x="13" y="44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9240" name="Group 2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460" y="8214"/>
                      <a:ext cx="1048" cy="604"/>
                      <a:chOff x="1460" y="8214"/>
                      <a:chExt cx="1048" cy="604"/>
                    </a:xfrm>
                  </p:grpSpPr>
                  <p:sp>
                    <p:nvSpPr>
                      <p:cNvPr id="9241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460" y="8214"/>
                        <a:ext cx="1048" cy="6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08" y="275"/>
                          </a:cxn>
                          <a:cxn ang="0">
                            <a:pos x="508" y="562"/>
                          </a:cxn>
                          <a:cxn ang="0">
                            <a:pos x="735" y="616"/>
                          </a:cxn>
                          <a:cxn ang="0">
                            <a:pos x="602" y="275"/>
                          </a:cxn>
                          <a:cxn ang="0">
                            <a:pos x="798" y="562"/>
                          </a:cxn>
                          <a:cxn ang="0">
                            <a:pos x="1103" y="616"/>
                          </a:cxn>
                          <a:cxn ang="0">
                            <a:pos x="908" y="404"/>
                          </a:cxn>
                          <a:cxn ang="0">
                            <a:pos x="765" y="225"/>
                          </a:cxn>
                          <a:cxn ang="0">
                            <a:pos x="1063" y="401"/>
                          </a:cxn>
                          <a:cxn ang="0">
                            <a:pos x="1340" y="583"/>
                          </a:cxn>
                          <a:cxn ang="0">
                            <a:pos x="1444" y="616"/>
                          </a:cxn>
                          <a:cxn ang="0">
                            <a:pos x="1241" y="341"/>
                          </a:cxn>
                          <a:cxn ang="0">
                            <a:pos x="1165" y="262"/>
                          </a:cxn>
                          <a:cxn ang="0">
                            <a:pos x="1505" y="520"/>
                          </a:cxn>
                          <a:cxn ang="0">
                            <a:pos x="1580" y="536"/>
                          </a:cxn>
                          <a:cxn ang="0">
                            <a:pos x="1562" y="404"/>
                          </a:cxn>
                          <a:cxn ang="0">
                            <a:pos x="1795" y="1035"/>
                          </a:cxn>
                          <a:cxn ang="0">
                            <a:pos x="1728" y="674"/>
                          </a:cxn>
                          <a:cxn ang="0">
                            <a:pos x="1856" y="982"/>
                          </a:cxn>
                          <a:cxn ang="0">
                            <a:pos x="1795" y="674"/>
                          </a:cxn>
                          <a:cxn ang="0">
                            <a:pos x="2022" y="859"/>
                          </a:cxn>
                          <a:cxn ang="0">
                            <a:pos x="1910" y="721"/>
                          </a:cxn>
                          <a:cxn ang="0">
                            <a:pos x="1747" y="583"/>
                          </a:cxn>
                          <a:cxn ang="0">
                            <a:pos x="1569" y="358"/>
                          </a:cxn>
                          <a:cxn ang="0">
                            <a:pos x="1531" y="202"/>
                          </a:cxn>
                          <a:cxn ang="0">
                            <a:pos x="1358" y="60"/>
                          </a:cxn>
                          <a:cxn ang="0">
                            <a:pos x="908" y="4"/>
                          </a:cxn>
                          <a:cxn ang="0">
                            <a:pos x="508" y="84"/>
                          </a:cxn>
                          <a:cxn ang="0">
                            <a:pos x="397" y="292"/>
                          </a:cxn>
                          <a:cxn ang="0">
                            <a:pos x="64" y="662"/>
                          </a:cxn>
                          <a:cxn ang="0">
                            <a:pos x="28" y="812"/>
                          </a:cxn>
                          <a:cxn ang="0">
                            <a:pos x="235" y="583"/>
                          </a:cxn>
                          <a:cxn ang="0">
                            <a:pos x="162" y="859"/>
                          </a:cxn>
                          <a:cxn ang="0">
                            <a:pos x="344" y="691"/>
                          </a:cxn>
                          <a:cxn ang="0">
                            <a:pos x="426" y="833"/>
                          </a:cxn>
                          <a:cxn ang="0">
                            <a:pos x="443" y="404"/>
                          </a:cxn>
                          <a:cxn ang="0">
                            <a:pos x="508" y="275"/>
                          </a:cxn>
                        </a:cxnLst>
                        <a:rect l="0" t="0" r="r" b="b"/>
                        <a:pathLst>
                          <a:path w="2041" h="1080">
                            <a:moveTo>
                              <a:pt x="508" y="275"/>
                            </a:moveTo>
                            <a:cubicBezTo>
                              <a:pt x="519" y="301"/>
                              <a:pt x="470" y="505"/>
                              <a:pt x="508" y="562"/>
                            </a:cubicBezTo>
                            <a:cubicBezTo>
                              <a:pt x="546" y="619"/>
                              <a:pt x="719" y="664"/>
                              <a:pt x="735" y="616"/>
                            </a:cubicBezTo>
                            <a:cubicBezTo>
                              <a:pt x="751" y="568"/>
                              <a:pt x="592" y="284"/>
                              <a:pt x="602" y="275"/>
                            </a:cubicBezTo>
                            <a:cubicBezTo>
                              <a:pt x="612" y="266"/>
                              <a:pt x="715" y="505"/>
                              <a:pt x="798" y="562"/>
                            </a:cubicBezTo>
                            <a:cubicBezTo>
                              <a:pt x="881" y="619"/>
                              <a:pt x="1085" y="642"/>
                              <a:pt x="1103" y="616"/>
                            </a:cubicBezTo>
                            <a:cubicBezTo>
                              <a:pt x="1121" y="590"/>
                              <a:pt x="964" y="469"/>
                              <a:pt x="908" y="404"/>
                            </a:cubicBezTo>
                            <a:cubicBezTo>
                              <a:pt x="852" y="339"/>
                              <a:pt x="739" y="225"/>
                              <a:pt x="765" y="225"/>
                            </a:cubicBezTo>
                            <a:cubicBezTo>
                              <a:pt x="791" y="225"/>
                              <a:pt x="967" y="341"/>
                              <a:pt x="1063" y="401"/>
                            </a:cubicBezTo>
                            <a:cubicBezTo>
                              <a:pt x="1159" y="461"/>
                              <a:pt x="1276" y="547"/>
                              <a:pt x="1340" y="583"/>
                            </a:cubicBezTo>
                            <a:cubicBezTo>
                              <a:pt x="1404" y="619"/>
                              <a:pt x="1460" y="656"/>
                              <a:pt x="1444" y="616"/>
                            </a:cubicBezTo>
                            <a:cubicBezTo>
                              <a:pt x="1428" y="576"/>
                              <a:pt x="1288" y="400"/>
                              <a:pt x="1241" y="341"/>
                            </a:cubicBezTo>
                            <a:cubicBezTo>
                              <a:pt x="1194" y="282"/>
                              <a:pt x="1121" y="232"/>
                              <a:pt x="1165" y="262"/>
                            </a:cubicBezTo>
                            <a:cubicBezTo>
                              <a:pt x="1209" y="292"/>
                              <a:pt x="1436" y="474"/>
                              <a:pt x="1505" y="520"/>
                            </a:cubicBezTo>
                            <a:cubicBezTo>
                              <a:pt x="1574" y="566"/>
                              <a:pt x="1570" y="555"/>
                              <a:pt x="1580" y="536"/>
                            </a:cubicBezTo>
                            <a:cubicBezTo>
                              <a:pt x="1590" y="517"/>
                              <a:pt x="1526" y="321"/>
                              <a:pt x="1562" y="404"/>
                            </a:cubicBezTo>
                            <a:cubicBezTo>
                              <a:pt x="1598" y="487"/>
                              <a:pt x="1767" y="990"/>
                              <a:pt x="1795" y="1035"/>
                            </a:cubicBezTo>
                            <a:cubicBezTo>
                              <a:pt x="1823" y="1080"/>
                              <a:pt x="1718" y="683"/>
                              <a:pt x="1728" y="674"/>
                            </a:cubicBezTo>
                            <a:cubicBezTo>
                              <a:pt x="1738" y="665"/>
                              <a:pt x="1845" y="982"/>
                              <a:pt x="1856" y="982"/>
                            </a:cubicBezTo>
                            <a:cubicBezTo>
                              <a:pt x="1867" y="982"/>
                              <a:pt x="1767" y="694"/>
                              <a:pt x="1795" y="674"/>
                            </a:cubicBezTo>
                            <a:cubicBezTo>
                              <a:pt x="1823" y="654"/>
                              <a:pt x="2003" y="851"/>
                              <a:pt x="2022" y="859"/>
                            </a:cubicBezTo>
                            <a:cubicBezTo>
                              <a:pt x="2041" y="867"/>
                              <a:pt x="1956" y="767"/>
                              <a:pt x="1910" y="721"/>
                            </a:cubicBezTo>
                            <a:cubicBezTo>
                              <a:pt x="1864" y="675"/>
                              <a:pt x="1804" y="643"/>
                              <a:pt x="1747" y="583"/>
                            </a:cubicBezTo>
                            <a:cubicBezTo>
                              <a:pt x="1690" y="523"/>
                              <a:pt x="1605" y="421"/>
                              <a:pt x="1569" y="358"/>
                            </a:cubicBezTo>
                            <a:cubicBezTo>
                              <a:pt x="1533" y="295"/>
                              <a:pt x="1566" y="252"/>
                              <a:pt x="1531" y="202"/>
                            </a:cubicBezTo>
                            <a:cubicBezTo>
                              <a:pt x="1496" y="152"/>
                              <a:pt x="1462" y="93"/>
                              <a:pt x="1358" y="60"/>
                            </a:cubicBezTo>
                            <a:cubicBezTo>
                              <a:pt x="1254" y="27"/>
                              <a:pt x="1050" y="0"/>
                              <a:pt x="908" y="4"/>
                            </a:cubicBezTo>
                            <a:cubicBezTo>
                              <a:pt x="766" y="8"/>
                              <a:pt x="593" y="36"/>
                              <a:pt x="508" y="84"/>
                            </a:cubicBezTo>
                            <a:cubicBezTo>
                              <a:pt x="423" y="132"/>
                              <a:pt x="471" y="196"/>
                              <a:pt x="397" y="292"/>
                            </a:cubicBezTo>
                            <a:cubicBezTo>
                              <a:pt x="323" y="388"/>
                              <a:pt x="125" y="576"/>
                              <a:pt x="64" y="662"/>
                            </a:cubicBezTo>
                            <a:cubicBezTo>
                              <a:pt x="3" y="748"/>
                              <a:pt x="0" y="825"/>
                              <a:pt x="28" y="812"/>
                            </a:cubicBezTo>
                            <a:cubicBezTo>
                              <a:pt x="56" y="799"/>
                              <a:pt x="213" y="575"/>
                              <a:pt x="235" y="583"/>
                            </a:cubicBezTo>
                            <a:cubicBezTo>
                              <a:pt x="257" y="591"/>
                              <a:pt x="144" y="841"/>
                              <a:pt x="162" y="859"/>
                            </a:cubicBezTo>
                            <a:cubicBezTo>
                              <a:pt x="180" y="877"/>
                              <a:pt x="300" y="695"/>
                              <a:pt x="344" y="691"/>
                            </a:cubicBezTo>
                            <a:cubicBezTo>
                              <a:pt x="388" y="687"/>
                              <a:pt x="410" y="881"/>
                              <a:pt x="426" y="833"/>
                            </a:cubicBezTo>
                            <a:cubicBezTo>
                              <a:pt x="442" y="785"/>
                              <a:pt x="426" y="489"/>
                              <a:pt x="443" y="404"/>
                            </a:cubicBezTo>
                            <a:cubicBezTo>
                              <a:pt x="460" y="319"/>
                              <a:pt x="497" y="249"/>
                              <a:pt x="508" y="275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2" name="Oval 26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1586" y="8347"/>
                        <a:ext cx="120" cy="100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  <p:sp>
                <p:nvSpPr>
                  <p:cNvPr id="9243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2263" y="8391"/>
                    <a:ext cx="71" cy="160"/>
                  </a:xfrm>
                  <a:prstGeom prst="ellipse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9244" name="Group 28"/>
              <p:cNvGrpSpPr>
                <a:grpSpLocks/>
              </p:cNvGrpSpPr>
              <p:nvPr/>
            </p:nvGrpSpPr>
            <p:grpSpPr bwMode="auto">
              <a:xfrm>
                <a:off x="1785" y="8820"/>
                <a:ext cx="86" cy="189"/>
                <a:chOff x="2223" y="8584"/>
                <a:chExt cx="86" cy="189"/>
              </a:xfrm>
            </p:grpSpPr>
            <p:sp>
              <p:nvSpPr>
                <p:cNvPr id="9245" name="Freeform 29"/>
                <p:cNvSpPr>
                  <a:spLocks/>
                </p:cNvSpPr>
                <p:nvPr/>
              </p:nvSpPr>
              <p:spPr bwMode="auto">
                <a:xfrm>
                  <a:off x="2223" y="8617"/>
                  <a:ext cx="31" cy="146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46" name="Freeform 30"/>
                <p:cNvSpPr>
                  <a:spLocks/>
                </p:cNvSpPr>
                <p:nvPr/>
              </p:nvSpPr>
              <p:spPr bwMode="auto">
                <a:xfrm>
                  <a:off x="2254" y="8584"/>
                  <a:ext cx="55" cy="189"/>
                </a:xfrm>
                <a:custGeom>
                  <a:avLst/>
                  <a:gdLst/>
                  <a:ahLst/>
                  <a:cxnLst>
                    <a:cxn ang="0">
                      <a:pos x="31" y="23"/>
                    </a:cxn>
                    <a:cxn ang="0">
                      <a:pos x="87" y="23"/>
                    </a:cxn>
                    <a:cxn ang="0">
                      <a:pos x="93" y="161"/>
                    </a:cxn>
                    <a:cxn ang="0">
                      <a:pos x="0" y="337"/>
                    </a:cxn>
                  </a:cxnLst>
                  <a:rect l="0" t="0" r="r" b="b"/>
                  <a:pathLst>
                    <a:path w="107" h="337">
                      <a:moveTo>
                        <a:pt x="31" y="23"/>
                      </a:moveTo>
                      <a:cubicBezTo>
                        <a:pt x="54" y="11"/>
                        <a:pt x="77" y="0"/>
                        <a:pt x="87" y="23"/>
                      </a:cubicBezTo>
                      <a:cubicBezTo>
                        <a:pt x="97" y="46"/>
                        <a:pt x="107" y="109"/>
                        <a:pt x="93" y="161"/>
                      </a:cubicBezTo>
                      <a:cubicBezTo>
                        <a:pt x="79" y="213"/>
                        <a:pt x="39" y="275"/>
                        <a:pt x="0" y="337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02" name="Freeform 72"/>
          <p:cNvSpPr>
            <a:spLocks/>
          </p:cNvSpPr>
          <p:nvPr/>
        </p:nvSpPr>
        <p:spPr bwMode="auto">
          <a:xfrm>
            <a:off x="5214942" y="3071810"/>
            <a:ext cx="3365525" cy="500066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9275" name="Group 59"/>
          <p:cNvGrpSpPr>
            <a:grpSpLocks/>
          </p:cNvGrpSpPr>
          <p:nvPr/>
        </p:nvGrpSpPr>
        <p:grpSpPr bwMode="auto">
          <a:xfrm>
            <a:off x="0" y="4929198"/>
            <a:ext cx="4327525" cy="928694"/>
            <a:chOff x="1041" y="6363"/>
            <a:chExt cx="6814" cy="1658"/>
          </a:xfrm>
        </p:grpSpPr>
        <p:sp>
          <p:nvSpPr>
            <p:cNvPr id="9276" name="Freeform 60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77" name="Freeform 61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78" name="Freeform 62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79" name="Freeform 63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80" name="Freeform 64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81" name="Freeform 65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82" name="Freeform 66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83" name="Freeform 67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50" name="Group 134"/>
          <p:cNvGrpSpPr>
            <a:grpSpLocks/>
          </p:cNvGrpSpPr>
          <p:nvPr/>
        </p:nvGrpSpPr>
        <p:grpSpPr bwMode="auto">
          <a:xfrm>
            <a:off x="357158" y="1561922"/>
            <a:ext cx="857256" cy="642942"/>
            <a:chOff x="1721" y="4968"/>
            <a:chExt cx="2573" cy="1480"/>
          </a:xfrm>
        </p:grpSpPr>
        <p:sp>
          <p:nvSpPr>
            <p:cNvPr id="151" name="Freeform 135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2" name="Freeform 136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3" name="Oval 137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4" name="Freeform 138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5" name="Freeform 139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6" name="Freeform 140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7" name="Freeform 141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29" name="Group 141"/>
          <p:cNvGrpSpPr>
            <a:grpSpLocks/>
          </p:cNvGrpSpPr>
          <p:nvPr/>
        </p:nvGrpSpPr>
        <p:grpSpPr bwMode="auto">
          <a:xfrm>
            <a:off x="230389" y="249119"/>
            <a:ext cx="785818" cy="714380"/>
            <a:chOff x="2904" y="8552"/>
            <a:chExt cx="1493" cy="1547"/>
          </a:xfrm>
        </p:grpSpPr>
        <p:sp>
          <p:nvSpPr>
            <p:cNvPr id="130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1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2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3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4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5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6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37" name="Group 141"/>
          <p:cNvGrpSpPr>
            <a:grpSpLocks/>
          </p:cNvGrpSpPr>
          <p:nvPr/>
        </p:nvGrpSpPr>
        <p:grpSpPr bwMode="auto">
          <a:xfrm>
            <a:off x="1819290" y="249119"/>
            <a:ext cx="785818" cy="714380"/>
            <a:chOff x="2904" y="8552"/>
            <a:chExt cx="1493" cy="1547"/>
          </a:xfrm>
        </p:grpSpPr>
        <p:sp>
          <p:nvSpPr>
            <p:cNvPr id="138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9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0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1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2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4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45" name="Group 141"/>
          <p:cNvGrpSpPr>
            <a:grpSpLocks/>
          </p:cNvGrpSpPr>
          <p:nvPr/>
        </p:nvGrpSpPr>
        <p:grpSpPr bwMode="auto">
          <a:xfrm>
            <a:off x="990745" y="617877"/>
            <a:ext cx="785818" cy="714380"/>
            <a:chOff x="2904" y="8552"/>
            <a:chExt cx="1493" cy="1547"/>
          </a:xfrm>
        </p:grpSpPr>
        <p:sp>
          <p:nvSpPr>
            <p:cNvPr id="146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7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8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9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8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9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0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61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162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73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4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75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76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7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8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9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0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1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2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3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4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5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6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87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63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64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5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6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7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8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9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0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1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2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Freeform 72"/>
          <p:cNvSpPr>
            <a:spLocks/>
          </p:cNvSpPr>
          <p:nvPr/>
        </p:nvSpPr>
        <p:spPr bwMode="auto">
          <a:xfrm>
            <a:off x="142844" y="3500438"/>
            <a:ext cx="2714645" cy="1000132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9247" name="Group 31"/>
          <p:cNvGrpSpPr>
            <a:grpSpLocks/>
          </p:cNvGrpSpPr>
          <p:nvPr/>
        </p:nvGrpSpPr>
        <p:grpSpPr bwMode="auto">
          <a:xfrm rot="21319092">
            <a:off x="4759910" y="3609199"/>
            <a:ext cx="2714644" cy="1214446"/>
            <a:chOff x="5297" y="7791"/>
            <a:chExt cx="3464" cy="1402"/>
          </a:xfrm>
        </p:grpSpPr>
        <p:grpSp>
          <p:nvGrpSpPr>
            <p:cNvPr id="9248" name="Group 32"/>
            <p:cNvGrpSpPr>
              <a:grpSpLocks/>
            </p:cNvGrpSpPr>
            <p:nvPr/>
          </p:nvGrpSpPr>
          <p:grpSpPr bwMode="auto">
            <a:xfrm>
              <a:off x="5297" y="7818"/>
              <a:ext cx="3464" cy="1375"/>
              <a:chOff x="5297" y="7818"/>
              <a:chExt cx="3464" cy="1375"/>
            </a:xfrm>
          </p:grpSpPr>
          <p:sp>
            <p:nvSpPr>
              <p:cNvPr id="9249" name="Freeform 33"/>
              <p:cNvSpPr>
                <a:spLocks/>
              </p:cNvSpPr>
              <p:nvPr/>
            </p:nvSpPr>
            <p:spPr bwMode="auto">
              <a:xfrm>
                <a:off x="5297" y="7818"/>
                <a:ext cx="3464" cy="1375"/>
              </a:xfrm>
              <a:custGeom>
                <a:avLst/>
                <a:gdLst/>
                <a:ahLst/>
                <a:cxnLst>
                  <a:cxn ang="0">
                    <a:pos x="220" y="27"/>
                  </a:cxn>
                  <a:cxn ang="0">
                    <a:pos x="1412" y="105"/>
                  </a:cxn>
                  <a:cxn ang="0">
                    <a:pos x="2192" y="123"/>
                  </a:cxn>
                  <a:cxn ang="0">
                    <a:pos x="3293" y="191"/>
                  </a:cxn>
                  <a:cxn ang="0">
                    <a:pos x="4093" y="266"/>
                  </a:cxn>
                  <a:cxn ang="0">
                    <a:pos x="4354" y="590"/>
                  </a:cxn>
                  <a:cxn ang="0">
                    <a:pos x="4093" y="1220"/>
                  </a:cxn>
                  <a:cxn ang="0">
                    <a:pos x="3825" y="1368"/>
                  </a:cxn>
                  <a:cxn ang="0">
                    <a:pos x="2219" y="1264"/>
                  </a:cxn>
                  <a:cxn ang="0">
                    <a:pos x="443" y="1173"/>
                  </a:cxn>
                  <a:cxn ang="0">
                    <a:pos x="34" y="1155"/>
                  </a:cxn>
                  <a:cxn ang="0">
                    <a:pos x="239" y="266"/>
                  </a:cxn>
                  <a:cxn ang="0">
                    <a:pos x="220" y="27"/>
                  </a:cxn>
                </a:cxnLst>
                <a:rect l="0" t="0" r="r" b="b"/>
                <a:pathLst>
                  <a:path w="4354" h="1375">
                    <a:moveTo>
                      <a:pt x="220" y="27"/>
                    </a:moveTo>
                    <a:cubicBezTo>
                      <a:pt x="415" y="0"/>
                      <a:pt x="1083" y="89"/>
                      <a:pt x="1412" y="105"/>
                    </a:cubicBezTo>
                    <a:cubicBezTo>
                      <a:pt x="1741" y="121"/>
                      <a:pt x="1879" y="109"/>
                      <a:pt x="2192" y="123"/>
                    </a:cubicBezTo>
                    <a:cubicBezTo>
                      <a:pt x="2505" y="137"/>
                      <a:pt x="2976" y="167"/>
                      <a:pt x="3293" y="191"/>
                    </a:cubicBezTo>
                    <a:cubicBezTo>
                      <a:pt x="3610" y="215"/>
                      <a:pt x="3916" y="200"/>
                      <a:pt x="4093" y="266"/>
                    </a:cubicBezTo>
                    <a:cubicBezTo>
                      <a:pt x="4270" y="332"/>
                      <a:pt x="4354" y="431"/>
                      <a:pt x="4354" y="590"/>
                    </a:cubicBezTo>
                    <a:cubicBezTo>
                      <a:pt x="4354" y="749"/>
                      <a:pt x="4181" y="1090"/>
                      <a:pt x="4093" y="1220"/>
                    </a:cubicBezTo>
                    <a:cubicBezTo>
                      <a:pt x="4005" y="1350"/>
                      <a:pt x="4137" y="1361"/>
                      <a:pt x="3825" y="1368"/>
                    </a:cubicBezTo>
                    <a:cubicBezTo>
                      <a:pt x="3513" y="1375"/>
                      <a:pt x="2783" y="1296"/>
                      <a:pt x="2219" y="1264"/>
                    </a:cubicBezTo>
                    <a:cubicBezTo>
                      <a:pt x="1655" y="1232"/>
                      <a:pt x="807" y="1191"/>
                      <a:pt x="443" y="1173"/>
                    </a:cubicBezTo>
                    <a:cubicBezTo>
                      <a:pt x="79" y="1155"/>
                      <a:pt x="68" y="1306"/>
                      <a:pt x="34" y="1155"/>
                    </a:cubicBezTo>
                    <a:cubicBezTo>
                      <a:pt x="0" y="1004"/>
                      <a:pt x="205" y="454"/>
                      <a:pt x="239" y="266"/>
                    </a:cubicBezTo>
                    <a:cubicBezTo>
                      <a:pt x="273" y="78"/>
                      <a:pt x="25" y="54"/>
                      <a:pt x="220" y="27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50" name="Freeform 34"/>
              <p:cNvSpPr>
                <a:spLocks/>
              </p:cNvSpPr>
              <p:nvPr/>
            </p:nvSpPr>
            <p:spPr bwMode="auto">
              <a:xfrm>
                <a:off x="5379" y="7933"/>
                <a:ext cx="452" cy="968"/>
              </a:xfrm>
              <a:custGeom>
                <a:avLst/>
                <a:gdLst/>
                <a:ahLst/>
                <a:cxnLst>
                  <a:cxn ang="0">
                    <a:pos x="46" y="1176"/>
                  </a:cxn>
                  <a:cxn ang="0">
                    <a:pos x="130" y="702"/>
                  </a:cxn>
                  <a:cxn ang="0">
                    <a:pos x="223" y="190"/>
                  </a:cxn>
                  <a:cxn ang="0">
                    <a:pos x="314" y="48"/>
                  </a:cxn>
                  <a:cxn ang="0">
                    <a:pos x="452" y="48"/>
                  </a:cxn>
                  <a:cxn ang="0">
                    <a:pos x="452" y="334"/>
                  </a:cxn>
                  <a:cxn ang="0">
                    <a:pos x="314" y="920"/>
                  </a:cxn>
                  <a:cxn ang="0">
                    <a:pos x="314" y="1129"/>
                  </a:cxn>
                  <a:cxn ang="0">
                    <a:pos x="0" y="1204"/>
                  </a:cxn>
                </a:cxnLst>
                <a:rect l="0" t="0" r="r" b="b"/>
                <a:pathLst>
                  <a:path w="475" h="1204">
                    <a:moveTo>
                      <a:pt x="46" y="1176"/>
                    </a:moveTo>
                    <a:cubicBezTo>
                      <a:pt x="73" y="1021"/>
                      <a:pt x="101" y="866"/>
                      <a:pt x="130" y="702"/>
                    </a:cubicBezTo>
                    <a:cubicBezTo>
                      <a:pt x="159" y="538"/>
                      <a:pt x="192" y="299"/>
                      <a:pt x="223" y="190"/>
                    </a:cubicBezTo>
                    <a:cubicBezTo>
                      <a:pt x="254" y="81"/>
                      <a:pt x="276" y="72"/>
                      <a:pt x="314" y="48"/>
                    </a:cubicBezTo>
                    <a:cubicBezTo>
                      <a:pt x="352" y="24"/>
                      <a:pt x="429" y="0"/>
                      <a:pt x="452" y="48"/>
                    </a:cubicBezTo>
                    <a:cubicBezTo>
                      <a:pt x="475" y="96"/>
                      <a:pt x="475" y="189"/>
                      <a:pt x="452" y="334"/>
                    </a:cubicBezTo>
                    <a:cubicBezTo>
                      <a:pt x="429" y="479"/>
                      <a:pt x="337" y="788"/>
                      <a:pt x="314" y="920"/>
                    </a:cubicBezTo>
                    <a:cubicBezTo>
                      <a:pt x="291" y="1052"/>
                      <a:pt x="366" y="1082"/>
                      <a:pt x="314" y="1129"/>
                    </a:cubicBezTo>
                    <a:cubicBezTo>
                      <a:pt x="262" y="1176"/>
                      <a:pt x="131" y="1190"/>
                      <a:pt x="0" y="1204"/>
                    </a:cubicBezTo>
                  </a:path>
                </a:pathLst>
              </a:custGeom>
              <a:solidFill>
                <a:srgbClr val="4E612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51" name="Freeform 35"/>
              <p:cNvSpPr>
                <a:spLocks/>
              </p:cNvSpPr>
              <p:nvPr/>
            </p:nvSpPr>
            <p:spPr bwMode="auto">
              <a:xfrm>
                <a:off x="6040" y="7933"/>
                <a:ext cx="403" cy="1061"/>
              </a:xfrm>
              <a:custGeom>
                <a:avLst/>
                <a:gdLst/>
                <a:ahLst/>
                <a:cxnLst>
                  <a:cxn ang="0">
                    <a:pos x="17" y="1110"/>
                  </a:cxn>
                  <a:cxn ang="0">
                    <a:pos x="58" y="826"/>
                  </a:cxn>
                  <a:cxn ang="0">
                    <a:pos x="161" y="517"/>
                  </a:cxn>
                  <a:cxn ang="0">
                    <a:pos x="161" y="240"/>
                  </a:cxn>
                  <a:cxn ang="0">
                    <a:pos x="361" y="32"/>
                  </a:cxn>
                  <a:cxn ang="0">
                    <a:pos x="435" y="50"/>
                  </a:cxn>
                  <a:cxn ang="0">
                    <a:pos x="403" y="335"/>
                  </a:cxn>
                  <a:cxn ang="0">
                    <a:pos x="361" y="428"/>
                  </a:cxn>
                  <a:cxn ang="0">
                    <a:pos x="361" y="707"/>
                  </a:cxn>
                  <a:cxn ang="0">
                    <a:pos x="299" y="914"/>
                  </a:cxn>
                  <a:cxn ang="0">
                    <a:pos x="161" y="1110"/>
                  </a:cxn>
                  <a:cxn ang="0">
                    <a:pos x="17" y="1110"/>
                  </a:cxn>
                </a:cxnLst>
                <a:rect l="0" t="0" r="r" b="b"/>
                <a:pathLst>
                  <a:path w="442" h="1157">
                    <a:moveTo>
                      <a:pt x="17" y="1110"/>
                    </a:moveTo>
                    <a:cubicBezTo>
                      <a:pt x="0" y="1063"/>
                      <a:pt x="34" y="925"/>
                      <a:pt x="58" y="826"/>
                    </a:cubicBezTo>
                    <a:cubicBezTo>
                      <a:pt x="82" y="727"/>
                      <a:pt x="144" y="615"/>
                      <a:pt x="161" y="517"/>
                    </a:cubicBezTo>
                    <a:cubicBezTo>
                      <a:pt x="178" y="419"/>
                      <a:pt x="128" y="321"/>
                      <a:pt x="161" y="240"/>
                    </a:cubicBezTo>
                    <a:cubicBezTo>
                      <a:pt x="194" y="159"/>
                      <a:pt x="315" y="64"/>
                      <a:pt x="361" y="32"/>
                    </a:cubicBezTo>
                    <a:cubicBezTo>
                      <a:pt x="407" y="0"/>
                      <a:pt x="428" y="0"/>
                      <a:pt x="435" y="50"/>
                    </a:cubicBezTo>
                    <a:cubicBezTo>
                      <a:pt x="442" y="100"/>
                      <a:pt x="415" y="272"/>
                      <a:pt x="403" y="335"/>
                    </a:cubicBezTo>
                    <a:cubicBezTo>
                      <a:pt x="391" y="398"/>
                      <a:pt x="368" y="366"/>
                      <a:pt x="361" y="428"/>
                    </a:cubicBezTo>
                    <a:cubicBezTo>
                      <a:pt x="354" y="490"/>
                      <a:pt x="371" y="626"/>
                      <a:pt x="361" y="707"/>
                    </a:cubicBezTo>
                    <a:cubicBezTo>
                      <a:pt x="351" y="788"/>
                      <a:pt x="332" y="847"/>
                      <a:pt x="299" y="914"/>
                    </a:cubicBezTo>
                    <a:cubicBezTo>
                      <a:pt x="266" y="981"/>
                      <a:pt x="201" y="1077"/>
                      <a:pt x="161" y="1110"/>
                    </a:cubicBezTo>
                    <a:cubicBezTo>
                      <a:pt x="121" y="1143"/>
                      <a:pt x="34" y="1157"/>
                      <a:pt x="17" y="1110"/>
                    </a:cubicBezTo>
                    <a:close/>
                  </a:path>
                </a:pathLst>
              </a:custGeom>
              <a:solidFill>
                <a:srgbClr val="4E612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52" name="Freeform 36"/>
              <p:cNvSpPr>
                <a:spLocks/>
              </p:cNvSpPr>
              <p:nvPr/>
            </p:nvSpPr>
            <p:spPr bwMode="auto">
              <a:xfrm>
                <a:off x="6683" y="7955"/>
                <a:ext cx="535" cy="1045"/>
              </a:xfrm>
              <a:custGeom>
                <a:avLst/>
                <a:gdLst/>
                <a:ahLst/>
                <a:cxnLst>
                  <a:cxn ang="0">
                    <a:pos x="0" y="1176"/>
                  </a:cxn>
                  <a:cxn ang="0">
                    <a:pos x="61" y="845"/>
                  </a:cxn>
                  <a:cxn ang="0">
                    <a:pos x="230" y="482"/>
                  </a:cxn>
                  <a:cxn ang="0">
                    <a:pos x="363" y="69"/>
                  </a:cxn>
                  <a:cxn ang="0">
                    <a:pos x="518" y="69"/>
                  </a:cxn>
                  <a:cxn ang="0">
                    <a:pos x="463" y="354"/>
                  </a:cxn>
                  <a:cxn ang="0">
                    <a:pos x="349" y="794"/>
                  </a:cxn>
                  <a:cxn ang="0">
                    <a:pos x="268" y="1054"/>
                  </a:cxn>
                  <a:cxn ang="0">
                    <a:pos x="87" y="1176"/>
                  </a:cxn>
                </a:cxnLst>
                <a:rect l="0" t="0" r="r" b="b"/>
                <a:pathLst>
                  <a:path w="535" h="1176">
                    <a:moveTo>
                      <a:pt x="0" y="1176"/>
                    </a:moveTo>
                    <a:cubicBezTo>
                      <a:pt x="11" y="1068"/>
                      <a:pt x="23" y="961"/>
                      <a:pt x="61" y="845"/>
                    </a:cubicBezTo>
                    <a:cubicBezTo>
                      <a:pt x="99" y="729"/>
                      <a:pt x="180" y="611"/>
                      <a:pt x="230" y="482"/>
                    </a:cubicBezTo>
                    <a:cubicBezTo>
                      <a:pt x="280" y="353"/>
                      <a:pt x="315" y="138"/>
                      <a:pt x="363" y="69"/>
                    </a:cubicBezTo>
                    <a:cubicBezTo>
                      <a:pt x="411" y="0"/>
                      <a:pt x="501" y="22"/>
                      <a:pt x="518" y="69"/>
                    </a:cubicBezTo>
                    <a:cubicBezTo>
                      <a:pt x="535" y="116"/>
                      <a:pt x="491" y="233"/>
                      <a:pt x="463" y="354"/>
                    </a:cubicBezTo>
                    <a:cubicBezTo>
                      <a:pt x="435" y="475"/>
                      <a:pt x="381" y="677"/>
                      <a:pt x="349" y="794"/>
                    </a:cubicBezTo>
                    <a:cubicBezTo>
                      <a:pt x="317" y="911"/>
                      <a:pt x="312" y="990"/>
                      <a:pt x="268" y="1054"/>
                    </a:cubicBezTo>
                    <a:cubicBezTo>
                      <a:pt x="224" y="1118"/>
                      <a:pt x="155" y="1147"/>
                      <a:pt x="87" y="1176"/>
                    </a:cubicBezTo>
                  </a:path>
                </a:pathLst>
              </a:custGeom>
              <a:solidFill>
                <a:srgbClr val="4E612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53" name="Freeform 37"/>
              <p:cNvSpPr>
                <a:spLocks/>
              </p:cNvSpPr>
              <p:nvPr/>
            </p:nvSpPr>
            <p:spPr bwMode="auto">
              <a:xfrm rot="-728513">
                <a:off x="7365" y="7966"/>
                <a:ext cx="670" cy="1074"/>
              </a:xfrm>
              <a:custGeom>
                <a:avLst/>
                <a:gdLst/>
                <a:ahLst/>
                <a:cxnLst>
                  <a:cxn ang="0">
                    <a:pos x="6" y="1078"/>
                  </a:cxn>
                  <a:cxn ang="0">
                    <a:pos x="204" y="747"/>
                  </a:cxn>
                  <a:cxn ang="0">
                    <a:pos x="346" y="413"/>
                  </a:cxn>
                  <a:cxn ang="0">
                    <a:pos x="522" y="161"/>
                  </a:cxn>
                  <a:cxn ang="0">
                    <a:pos x="603" y="50"/>
                  </a:cxn>
                  <a:cxn ang="0">
                    <a:pos x="709" y="50"/>
                  </a:cxn>
                  <a:cxn ang="0">
                    <a:pos x="709" y="349"/>
                  </a:cxn>
                  <a:cxn ang="0">
                    <a:pos x="449" y="747"/>
                  </a:cxn>
                  <a:cxn ang="0">
                    <a:pos x="240" y="1133"/>
                  </a:cxn>
                  <a:cxn ang="0">
                    <a:pos x="6" y="1078"/>
                  </a:cxn>
                </a:cxnLst>
                <a:rect l="0" t="0" r="r" b="b"/>
                <a:pathLst>
                  <a:path w="752" h="1188">
                    <a:moveTo>
                      <a:pt x="6" y="1078"/>
                    </a:moveTo>
                    <a:cubicBezTo>
                      <a:pt x="0" y="1014"/>
                      <a:pt x="147" y="858"/>
                      <a:pt x="204" y="747"/>
                    </a:cubicBezTo>
                    <a:cubicBezTo>
                      <a:pt x="261" y="636"/>
                      <a:pt x="293" y="511"/>
                      <a:pt x="346" y="413"/>
                    </a:cubicBezTo>
                    <a:cubicBezTo>
                      <a:pt x="399" y="315"/>
                      <a:pt x="479" y="221"/>
                      <a:pt x="522" y="161"/>
                    </a:cubicBezTo>
                    <a:cubicBezTo>
                      <a:pt x="565" y="101"/>
                      <a:pt x="572" y="68"/>
                      <a:pt x="603" y="50"/>
                    </a:cubicBezTo>
                    <a:cubicBezTo>
                      <a:pt x="634" y="32"/>
                      <a:pt x="691" y="0"/>
                      <a:pt x="709" y="50"/>
                    </a:cubicBezTo>
                    <a:cubicBezTo>
                      <a:pt x="727" y="100"/>
                      <a:pt x="752" y="233"/>
                      <a:pt x="709" y="349"/>
                    </a:cubicBezTo>
                    <a:cubicBezTo>
                      <a:pt x="666" y="465"/>
                      <a:pt x="527" y="616"/>
                      <a:pt x="449" y="747"/>
                    </a:cubicBezTo>
                    <a:cubicBezTo>
                      <a:pt x="371" y="878"/>
                      <a:pt x="311" y="1078"/>
                      <a:pt x="240" y="1133"/>
                    </a:cubicBezTo>
                    <a:cubicBezTo>
                      <a:pt x="169" y="1188"/>
                      <a:pt x="12" y="1142"/>
                      <a:pt x="6" y="1078"/>
                    </a:cubicBezTo>
                    <a:close/>
                  </a:path>
                </a:pathLst>
              </a:custGeom>
              <a:solidFill>
                <a:srgbClr val="4E612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54" name="Freeform 38"/>
              <p:cNvSpPr>
                <a:spLocks/>
              </p:cNvSpPr>
              <p:nvPr/>
            </p:nvSpPr>
            <p:spPr bwMode="auto">
              <a:xfrm>
                <a:off x="8113" y="8077"/>
                <a:ext cx="413" cy="1062"/>
              </a:xfrm>
              <a:custGeom>
                <a:avLst/>
                <a:gdLst/>
                <a:ahLst/>
                <a:cxnLst>
                  <a:cxn ang="0">
                    <a:pos x="0" y="1162"/>
                  </a:cxn>
                  <a:cxn ang="0">
                    <a:pos x="63" y="1116"/>
                  </a:cxn>
                  <a:cxn ang="0">
                    <a:pos x="167" y="739"/>
                  </a:cxn>
                  <a:cxn ang="0">
                    <a:pos x="334" y="341"/>
                  </a:cxn>
                  <a:cxn ang="0">
                    <a:pos x="413" y="42"/>
                  </a:cxn>
                  <a:cxn ang="0">
                    <a:pos x="532" y="89"/>
                  </a:cxn>
                  <a:cxn ang="0">
                    <a:pos x="505" y="341"/>
                  </a:cxn>
                  <a:cxn ang="0">
                    <a:pos x="298" y="827"/>
                  </a:cxn>
                  <a:cxn ang="0">
                    <a:pos x="221" y="1116"/>
                  </a:cxn>
                  <a:cxn ang="0">
                    <a:pos x="63" y="1215"/>
                  </a:cxn>
                </a:cxnLst>
                <a:rect l="0" t="0" r="r" b="b"/>
                <a:pathLst>
                  <a:path w="547" h="1215">
                    <a:moveTo>
                      <a:pt x="0" y="1162"/>
                    </a:moveTo>
                    <a:cubicBezTo>
                      <a:pt x="17" y="1174"/>
                      <a:pt x="35" y="1186"/>
                      <a:pt x="63" y="1116"/>
                    </a:cubicBezTo>
                    <a:cubicBezTo>
                      <a:pt x="91" y="1046"/>
                      <a:pt x="122" y="868"/>
                      <a:pt x="167" y="739"/>
                    </a:cubicBezTo>
                    <a:cubicBezTo>
                      <a:pt x="212" y="610"/>
                      <a:pt x="293" y="457"/>
                      <a:pt x="334" y="341"/>
                    </a:cubicBezTo>
                    <a:cubicBezTo>
                      <a:pt x="375" y="225"/>
                      <a:pt x="380" y="84"/>
                      <a:pt x="413" y="42"/>
                    </a:cubicBezTo>
                    <a:cubicBezTo>
                      <a:pt x="446" y="0"/>
                      <a:pt x="517" y="39"/>
                      <a:pt x="532" y="89"/>
                    </a:cubicBezTo>
                    <a:cubicBezTo>
                      <a:pt x="547" y="139"/>
                      <a:pt x="544" y="218"/>
                      <a:pt x="505" y="341"/>
                    </a:cubicBezTo>
                    <a:cubicBezTo>
                      <a:pt x="466" y="464"/>
                      <a:pt x="345" y="698"/>
                      <a:pt x="298" y="827"/>
                    </a:cubicBezTo>
                    <a:cubicBezTo>
                      <a:pt x="251" y="956"/>
                      <a:pt x="260" y="1051"/>
                      <a:pt x="221" y="1116"/>
                    </a:cubicBezTo>
                    <a:cubicBezTo>
                      <a:pt x="182" y="1181"/>
                      <a:pt x="122" y="1198"/>
                      <a:pt x="63" y="1215"/>
                    </a:cubicBezTo>
                  </a:path>
                </a:pathLst>
              </a:custGeom>
              <a:solidFill>
                <a:srgbClr val="4E612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9255" name="Group 39"/>
            <p:cNvGrpSpPr>
              <a:grpSpLocks/>
            </p:cNvGrpSpPr>
            <p:nvPr/>
          </p:nvGrpSpPr>
          <p:grpSpPr bwMode="auto">
            <a:xfrm>
              <a:off x="5896" y="7791"/>
              <a:ext cx="2491" cy="960"/>
              <a:chOff x="6580" y="7505"/>
              <a:chExt cx="2491" cy="960"/>
            </a:xfrm>
          </p:grpSpPr>
          <p:sp>
            <p:nvSpPr>
              <p:cNvPr id="9256" name="Freeform 40"/>
              <p:cNvSpPr>
                <a:spLocks/>
              </p:cNvSpPr>
              <p:nvPr/>
            </p:nvSpPr>
            <p:spPr bwMode="auto">
              <a:xfrm>
                <a:off x="6808" y="7680"/>
                <a:ext cx="619" cy="247"/>
              </a:xfrm>
              <a:custGeom>
                <a:avLst/>
                <a:gdLst/>
                <a:ahLst/>
                <a:cxnLst>
                  <a:cxn ang="0">
                    <a:pos x="573" y="85"/>
                  </a:cxn>
                  <a:cxn ang="0">
                    <a:pos x="158" y="20"/>
                  </a:cxn>
                  <a:cxn ang="0">
                    <a:pos x="46" y="206"/>
                  </a:cxn>
                  <a:cxn ang="0">
                    <a:pos x="436" y="231"/>
                  </a:cxn>
                  <a:cxn ang="0">
                    <a:pos x="573" y="85"/>
                  </a:cxn>
                </a:cxnLst>
                <a:rect l="0" t="0" r="r" b="b"/>
                <a:pathLst>
                  <a:path w="619" h="247">
                    <a:moveTo>
                      <a:pt x="573" y="85"/>
                    </a:moveTo>
                    <a:cubicBezTo>
                      <a:pt x="527" y="50"/>
                      <a:pt x="246" y="0"/>
                      <a:pt x="158" y="20"/>
                    </a:cubicBezTo>
                    <a:cubicBezTo>
                      <a:pt x="70" y="40"/>
                      <a:pt x="0" y="171"/>
                      <a:pt x="46" y="206"/>
                    </a:cubicBezTo>
                    <a:cubicBezTo>
                      <a:pt x="92" y="241"/>
                      <a:pt x="348" y="247"/>
                      <a:pt x="436" y="231"/>
                    </a:cubicBezTo>
                    <a:cubicBezTo>
                      <a:pt x="524" y="215"/>
                      <a:pt x="619" y="120"/>
                      <a:pt x="573" y="85"/>
                    </a:cubicBezTo>
                    <a:close/>
                  </a:path>
                </a:pathLst>
              </a:custGeom>
              <a:solidFill>
                <a:srgbClr val="F692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57" name="Freeform 41"/>
              <p:cNvSpPr>
                <a:spLocks/>
              </p:cNvSpPr>
              <p:nvPr/>
            </p:nvSpPr>
            <p:spPr bwMode="auto">
              <a:xfrm>
                <a:off x="6724" y="7979"/>
                <a:ext cx="492" cy="261"/>
              </a:xfrm>
              <a:custGeom>
                <a:avLst/>
                <a:gdLst/>
                <a:ahLst/>
                <a:cxnLst>
                  <a:cxn ang="0">
                    <a:pos x="455" y="64"/>
                  </a:cxn>
                  <a:cxn ang="0">
                    <a:pos x="167" y="20"/>
                  </a:cxn>
                  <a:cxn ang="0">
                    <a:pos x="37" y="186"/>
                  </a:cxn>
                  <a:cxn ang="0">
                    <a:pos x="390" y="241"/>
                  </a:cxn>
                  <a:cxn ang="0">
                    <a:pos x="455" y="64"/>
                  </a:cxn>
                </a:cxnLst>
                <a:rect l="0" t="0" r="r" b="b"/>
                <a:pathLst>
                  <a:path w="492" h="261">
                    <a:moveTo>
                      <a:pt x="455" y="64"/>
                    </a:moveTo>
                    <a:cubicBezTo>
                      <a:pt x="418" y="27"/>
                      <a:pt x="237" y="0"/>
                      <a:pt x="167" y="20"/>
                    </a:cubicBezTo>
                    <a:cubicBezTo>
                      <a:pt x="97" y="40"/>
                      <a:pt x="0" y="149"/>
                      <a:pt x="37" y="186"/>
                    </a:cubicBezTo>
                    <a:cubicBezTo>
                      <a:pt x="74" y="223"/>
                      <a:pt x="317" y="261"/>
                      <a:pt x="390" y="241"/>
                    </a:cubicBezTo>
                    <a:cubicBezTo>
                      <a:pt x="463" y="221"/>
                      <a:pt x="492" y="101"/>
                      <a:pt x="455" y="64"/>
                    </a:cubicBezTo>
                    <a:close/>
                  </a:path>
                </a:pathLst>
              </a:custGeom>
              <a:solidFill>
                <a:srgbClr val="F58427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58" name="Freeform 42"/>
              <p:cNvSpPr>
                <a:spLocks/>
              </p:cNvSpPr>
              <p:nvPr/>
            </p:nvSpPr>
            <p:spPr bwMode="auto">
              <a:xfrm>
                <a:off x="6966" y="7727"/>
                <a:ext cx="789" cy="531"/>
              </a:xfrm>
              <a:custGeom>
                <a:avLst/>
                <a:gdLst/>
                <a:ahLst/>
                <a:cxnLst>
                  <a:cxn ang="0">
                    <a:pos x="743" y="174"/>
                  </a:cxn>
                  <a:cxn ang="0">
                    <a:pos x="480" y="644"/>
                  </a:cxn>
                  <a:cxn ang="0">
                    <a:pos x="55" y="614"/>
                  </a:cxn>
                  <a:cxn ang="0">
                    <a:pos x="148" y="364"/>
                  </a:cxn>
                  <a:cxn ang="0">
                    <a:pos x="480" y="397"/>
                  </a:cxn>
                  <a:cxn ang="0">
                    <a:pos x="480" y="299"/>
                  </a:cxn>
                  <a:cxn ang="0">
                    <a:pos x="186" y="294"/>
                  </a:cxn>
                  <a:cxn ang="0">
                    <a:pos x="480" y="43"/>
                  </a:cxn>
                  <a:cxn ang="0">
                    <a:pos x="613" y="33"/>
                  </a:cxn>
                  <a:cxn ang="0">
                    <a:pos x="827" y="83"/>
                  </a:cxn>
                  <a:cxn ang="0">
                    <a:pos x="724" y="269"/>
                  </a:cxn>
                </a:cxnLst>
                <a:rect l="0" t="0" r="r" b="b"/>
                <a:pathLst>
                  <a:path w="845" h="717">
                    <a:moveTo>
                      <a:pt x="743" y="174"/>
                    </a:moveTo>
                    <a:cubicBezTo>
                      <a:pt x="669" y="372"/>
                      <a:pt x="595" y="571"/>
                      <a:pt x="480" y="644"/>
                    </a:cubicBezTo>
                    <a:cubicBezTo>
                      <a:pt x="365" y="717"/>
                      <a:pt x="110" y="661"/>
                      <a:pt x="55" y="614"/>
                    </a:cubicBezTo>
                    <a:cubicBezTo>
                      <a:pt x="0" y="567"/>
                      <a:pt x="77" y="400"/>
                      <a:pt x="148" y="364"/>
                    </a:cubicBezTo>
                    <a:cubicBezTo>
                      <a:pt x="219" y="328"/>
                      <a:pt x="425" y="408"/>
                      <a:pt x="480" y="397"/>
                    </a:cubicBezTo>
                    <a:cubicBezTo>
                      <a:pt x="535" y="386"/>
                      <a:pt x="529" y="316"/>
                      <a:pt x="480" y="299"/>
                    </a:cubicBezTo>
                    <a:cubicBezTo>
                      <a:pt x="431" y="282"/>
                      <a:pt x="186" y="337"/>
                      <a:pt x="186" y="294"/>
                    </a:cubicBezTo>
                    <a:cubicBezTo>
                      <a:pt x="186" y="251"/>
                      <a:pt x="409" y="86"/>
                      <a:pt x="480" y="43"/>
                    </a:cubicBezTo>
                    <a:cubicBezTo>
                      <a:pt x="551" y="0"/>
                      <a:pt x="555" y="26"/>
                      <a:pt x="613" y="33"/>
                    </a:cubicBezTo>
                    <a:cubicBezTo>
                      <a:pt x="671" y="40"/>
                      <a:pt x="809" y="44"/>
                      <a:pt x="827" y="83"/>
                    </a:cubicBezTo>
                    <a:cubicBezTo>
                      <a:pt x="845" y="122"/>
                      <a:pt x="784" y="195"/>
                      <a:pt x="724" y="269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59" name="Freeform 43"/>
              <p:cNvSpPr>
                <a:spLocks/>
              </p:cNvSpPr>
              <p:nvPr/>
            </p:nvSpPr>
            <p:spPr bwMode="auto">
              <a:xfrm>
                <a:off x="7381" y="7791"/>
                <a:ext cx="1163" cy="586"/>
              </a:xfrm>
              <a:custGeom>
                <a:avLst/>
                <a:gdLst/>
                <a:ahLst/>
                <a:cxnLst>
                  <a:cxn ang="0">
                    <a:pos x="785" y="162"/>
                  </a:cxn>
                  <a:cxn ang="0">
                    <a:pos x="375" y="64"/>
                  </a:cxn>
                  <a:cxn ang="0">
                    <a:pos x="227" y="64"/>
                  </a:cxn>
                  <a:cxn ang="0">
                    <a:pos x="66" y="446"/>
                  </a:cxn>
                  <a:cxn ang="0">
                    <a:pos x="625" y="507"/>
                  </a:cxn>
                  <a:cxn ang="0">
                    <a:pos x="935" y="563"/>
                  </a:cxn>
                  <a:cxn ang="0">
                    <a:pos x="1147" y="368"/>
                  </a:cxn>
                  <a:cxn ang="0">
                    <a:pos x="1029" y="231"/>
                  </a:cxn>
                  <a:cxn ang="0">
                    <a:pos x="785" y="162"/>
                  </a:cxn>
                </a:cxnLst>
                <a:rect l="0" t="0" r="r" b="b"/>
                <a:pathLst>
                  <a:path w="1163" h="586">
                    <a:moveTo>
                      <a:pt x="785" y="162"/>
                    </a:moveTo>
                    <a:cubicBezTo>
                      <a:pt x="676" y="134"/>
                      <a:pt x="468" y="80"/>
                      <a:pt x="375" y="64"/>
                    </a:cubicBezTo>
                    <a:cubicBezTo>
                      <a:pt x="282" y="48"/>
                      <a:pt x="278" y="0"/>
                      <a:pt x="227" y="64"/>
                    </a:cubicBezTo>
                    <a:cubicBezTo>
                      <a:pt x="176" y="128"/>
                      <a:pt x="0" y="372"/>
                      <a:pt x="66" y="446"/>
                    </a:cubicBezTo>
                    <a:cubicBezTo>
                      <a:pt x="132" y="520"/>
                      <a:pt x="480" y="488"/>
                      <a:pt x="625" y="507"/>
                    </a:cubicBezTo>
                    <a:cubicBezTo>
                      <a:pt x="770" y="526"/>
                      <a:pt x="848" y="586"/>
                      <a:pt x="935" y="563"/>
                    </a:cubicBezTo>
                    <a:cubicBezTo>
                      <a:pt x="1022" y="540"/>
                      <a:pt x="1131" y="423"/>
                      <a:pt x="1147" y="368"/>
                    </a:cubicBezTo>
                    <a:cubicBezTo>
                      <a:pt x="1163" y="313"/>
                      <a:pt x="1086" y="261"/>
                      <a:pt x="1029" y="231"/>
                    </a:cubicBezTo>
                    <a:cubicBezTo>
                      <a:pt x="972" y="201"/>
                      <a:pt x="894" y="190"/>
                      <a:pt x="785" y="162"/>
                    </a:cubicBezTo>
                    <a:close/>
                  </a:path>
                </a:pathLst>
              </a:custGeom>
              <a:solidFill>
                <a:srgbClr val="F692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60" name="Freeform 44"/>
              <p:cNvSpPr>
                <a:spLocks/>
              </p:cNvSpPr>
              <p:nvPr/>
            </p:nvSpPr>
            <p:spPr bwMode="auto">
              <a:xfrm rot="2269966">
                <a:off x="8565" y="7744"/>
                <a:ext cx="506" cy="476"/>
              </a:xfrm>
              <a:custGeom>
                <a:avLst/>
                <a:gdLst/>
                <a:ahLst/>
                <a:cxnLst>
                  <a:cxn ang="0">
                    <a:pos x="75" y="477"/>
                  </a:cxn>
                  <a:cxn ang="0">
                    <a:pos x="404" y="345"/>
                  </a:cxn>
                  <a:cxn ang="0">
                    <a:pos x="553" y="62"/>
                  </a:cxn>
                  <a:cxn ang="0">
                    <a:pos x="636" y="0"/>
                  </a:cxn>
                  <a:cxn ang="0">
                    <a:pos x="655" y="61"/>
                  </a:cxn>
                  <a:cxn ang="0">
                    <a:pos x="608" y="158"/>
                  </a:cxn>
                  <a:cxn ang="0">
                    <a:pos x="627" y="62"/>
                  </a:cxn>
                  <a:cxn ang="0">
                    <a:pos x="775" y="61"/>
                  </a:cxn>
                  <a:cxn ang="0">
                    <a:pos x="673" y="246"/>
                  </a:cxn>
                  <a:cxn ang="0">
                    <a:pos x="710" y="62"/>
                  </a:cxn>
                  <a:cxn ang="0">
                    <a:pos x="775" y="62"/>
                  </a:cxn>
                  <a:cxn ang="0">
                    <a:pos x="775" y="265"/>
                  </a:cxn>
                  <a:cxn ang="0">
                    <a:pos x="627" y="387"/>
                  </a:cxn>
                  <a:cxn ang="0">
                    <a:pos x="413" y="505"/>
                  </a:cxn>
                  <a:cxn ang="0">
                    <a:pos x="266" y="616"/>
                  </a:cxn>
                  <a:cxn ang="0">
                    <a:pos x="195" y="616"/>
                  </a:cxn>
                  <a:cxn ang="0">
                    <a:pos x="0" y="505"/>
                  </a:cxn>
                </a:cxnLst>
                <a:rect l="0" t="0" r="r" b="b"/>
                <a:pathLst>
                  <a:path w="800" h="634">
                    <a:moveTo>
                      <a:pt x="75" y="477"/>
                    </a:moveTo>
                    <a:cubicBezTo>
                      <a:pt x="199" y="445"/>
                      <a:pt x="324" y="414"/>
                      <a:pt x="404" y="345"/>
                    </a:cubicBezTo>
                    <a:cubicBezTo>
                      <a:pt x="484" y="276"/>
                      <a:pt x="514" y="120"/>
                      <a:pt x="553" y="62"/>
                    </a:cubicBezTo>
                    <a:cubicBezTo>
                      <a:pt x="592" y="4"/>
                      <a:pt x="619" y="0"/>
                      <a:pt x="636" y="0"/>
                    </a:cubicBezTo>
                    <a:cubicBezTo>
                      <a:pt x="653" y="0"/>
                      <a:pt x="660" y="35"/>
                      <a:pt x="655" y="61"/>
                    </a:cubicBezTo>
                    <a:cubicBezTo>
                      <a:pt x="650" y="87"/>
                      <a:pt x="613" y="158"/>
                      <a:pt x="608" y="158"/>
                    </a:cubicBezTo>
                    <a:cubicBezTo>
                      <a:pt x="603" y="158"/>
                      <a:pt x="599" y="78"/>
                      <a:pt x="627" y="62"/>
                    </a:cubicBezTo>
                    <a:cubicBezTo>
                      <a:pt x="655" y="46"/>
                      <a:pt x="767" y="30"/>
                      <a:pt x="775" y="61"/>
                    </a:cubicBezTo>
                    <a:cubicBezTo>
                      <a:pt x="783" y="92"/>
                      <a:pt x="684" y="246"/>
                      <a:pt x="673" y="246"/>
                    </a:cubicBezTo>
                    <a:cubicBezTo>
                      <a:pt x="662" y="246"/>
                      <a:pt x="693" y="93"/>
                      <a:pt x="710" y="62"/>
                    </a:cubicBezTo>
                    <a:cubicBezTo>
                      <a:pt x="727" y="31"/>
                      <a:pt x="764" y="28"/>
                      <a:pt x="775" y="62"/>
                    </a:cubicBezTo>
                    <a:cubicBezTo>
                      <a:pt x="786" y="96"/>
                      <a:pt x="800" y="211"/>
                      <a:pt x="775" y="265"/>
                    </a:cubicBezTo>
                    <a:cubicBezTo>
                      <a:pt x="750" y="319"/>
                      <a:pt x="687" y="347"/>
                      <a:pt x="627" y="387"/>
                    </a:cubicBezTo>
                    <a:cubicBezTo>
                      <a:pt x="567" y="427"/>
                      <a:pt x="473" y="467"/>
                      <a:pt x="413" y="505"/>
                    </a:cubicBezTo>
                    <a:cubicBezTo>
                      <a:pt x="353" y="543"/>
                      <a:pt x="302" y="598"/>
                      <a:pt x="266" y="616"/>
                    </a:cubicBezTo>
                    <a:cubicBezTo>
                      <a:pt x="230" y="634"/>
                      <a:pt x="239" y="634"/>
                      <a:pt x="195" y="616"/>
                    </a:cubicBezTo>
                    <a:cubicBezTo>
                      <a:pt x="151" y="598"/>
                      <a:pt x="75" y="551"/>
                      <a:pt x="0" y="505"/>
                    </a:cubicBezTo>
                  </a:path>
                </a:pathLst>
              </a:custGeom>
              <a:solidFill>
                <a:srgbClr val="F692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61" name="Freeform 45"/>
              <p:cNvSpPr>
                <a:spLocks/>
              </p:cNvSpPr>
              <p:nvPr/>
            </p:nvSpPr>
            <p:spPr bwMode="auto">
              <a:xfrm>
                <a:off x="8333" y="8159"/>
                <a:ext cx="738" cy="306"/>
              </a:xfrm>
              <a:custGeom>
                <a:avLst/>
                <a:gdLst/>
                <a:ahLst/>
                <a:cxnLst>
                  <a:cxn ang="0">
                    <a:pos x="356" y="112"/>
                  </a:cxn>
                  <a:cxn ang="0">
                    <a:pos x="621" y="114"/>
                  </a:cxn>
                  <a:cxn ang="0">
                    <a:pos x="820" y="147"/>
                  </a:cxn>
                  <a:cxn ang="0">
                    <a:pos x="1034" y="147"/>
                  </a:cxn>
                  <a:cxn ang="0">
                    <a:pos x="1043" y="225"/>
                  </a:cxn>
                  <a:cxn ang="0">
                    <a:pos x="956" y="225"/>
                  </a:cxn>
                  <a:cxn ang="0">
                    <a:pos x="755" y="225"/>
                  </a:cxn>
                  <a:cxn ang="0">
                    <a:pos x="1062" y="225"/>
                  </a:cxn>
                  <a:cxn ang="0">
                    <a:pos x="1062" y="333"/>
                  </a:cxn>
                  <a:cxn ang="0">
                    <a:pos x="820" y="295"/>
                  </a:cxn>
                  <a:cxn ang="0">
                    <a:pos x="681" y="295"/>
                  </a:cxn>
                  <a:cxn ang="0">
                    <a:pos x="956" y="314"/>
                  </a:cxn>
                  <a:cxn ang="0">
                    <a:pos x="1071" y="342"/>
                  </a:cxn>
                  <a:cxn ang="0">
                    <a:pos x="1006" y="407"/>
                  </a:cxn>
                  <a:cxn ang="0">
                    <a:pos x="755" y="388"/>
                  </a:cxn>
                  <a:cxn ang="0">
                    <a:pos x="956" y="435"/>
                  </a:cxn>
                  <a:cxn ang="0">
                    <a:pos x="876" y="528"/>
                  </a:cxn>
                  <a:cxn ang="0">
                    <a:pos x="551" y="416"/>
                  </a:cxn>
                  <a:cxn ang="0">
                    <a:pos x="122" y="225"/>
                  </a:cxn>
                  <a:cxn ang="0">
                    <a:pos x="39" y="13"/>
                  </a:cxn>
                  <a:cxn ang="0">
                    <a:pos x="356" y="112"/>
                  </a:cxn>
                </a:cxnLst>
                <a:rect l="0" t="0" r="r" b="b"/>
                <a:pathLst>
                  <a:path w="1113" h="531">
                    <a:moveTo>
                      <a:pt x="356" y="112"/>
                    </a:moveTo>
                    <a:cubicBezTo>
                      <a:pt x="453" y="129"/>
                      <a:pt x="544" y="108"/>
                      <a:pt x="621" y="114"/>
                    </a:cubicBezTo>
                    <a:cubicBezTo>
                      <a:pt x="698" y="120"/>
                      <a:pt x="751" y="142"/>
                      <a:pt x="820" y="147"/>
                    </a:cubicBezTo>
                    <a:cubicBezTo>
                      <a:pt x="889" y="152"/>
                      <a:pt x="997" y="134"/>
                      <a:pt x="1034" y="147"/>
                    </a:cubicBezTo>
                    <a:cubicBezTo>
                      <a:pt x="1071" y="160"/>
                      <a:pt x="1056" y="212"/>
                      <a:pt x="1043" y="225"/>
                    </a:cubicBezTo>
                    <a:cubicBezTo>
                      <a:pt x="1030" y="238"/>
                      <a:pt x="1004" y="225"/>
                      <a:pt x="956" y="225"/>
                    </a:cubicBezTo>
                    <a:cubicBezTo>
                      <a:pt x="908" y="225"/>
                      <a:pt x="737" y="225"/>
                      <a:pt x="755" y="225"/>
                    </a:cubicBezTo>
                    <a:cubicBezTo>
                      <a:pt x="773" y="225"/>
                      <a:pt x="1011" y="207"/>
                      <a:pt x="1062" y="225"/>
                    </a:cubicBezTo>
                    <a:cubicBezTo>
                      <a:pt x="1113" y="243"/>
                      <a:pt x="1102" y="321"/>
                      <a:pt x="1062" y="333"/>
                    </a:cubicBezTo>
                    <a:cubicBezTo>
                      <a:pt x="1022" y="345"/>
                      <a:pt x="883" y="301"/>
                      <a:pt x="820" y="295"/>
                    </a:cubicBezTo>
                    <a:cubicBezTo>
                      <a:pt x="757" y="289"/>
                      <a:pt x="658" y="292"/>
                      <a:pt x="681" y="295"/>
                    </a:cubicBezTo>
                    <a:cubicBezTo>
                      <a:pt x="704" y="298"/>
                      <a:pt x="891" y="306"/>
                      <a:pt x="956" y="314"/>
                    </a:cubicBezTo>
                    <a:cubicBezTo>
                      <a:pt x="1021" y="322"/>
                      <a:pt x="1063" y="326"/>
                      <a:pt x="1071" y="342"/>
                    </a:cubicBezTo>
                    <a:cubicBezTo>
                      <a:pt x="1079" y="358"/>
                      <a:pt x="1059" y="399"/>
                      <a:pt x="1006" y="407"/>
                    </a:cubicBezTo>
                    <a:cubicBezTo>
                      <a:pt x="953" y="415"/>
                      <a:pt x="763" y="383"/>
                      <a:pt x="755" y="388"/>
                    </a:cubicBezTo>
                    <a:cubicBezTo>
                      <a:pt x="747" y="393"/>
                      <a:pt x="936" y="412"/>
                      <a:pt x="956" y="435"/>
                    </a:cubicBezTo>
                    <a:cubicBezTo>
                      <a:pt x="976" y="458"/>
                      <a:pt x="943" y="531"/>
                      <a:pt x="876" y="528"/>
                    </a:cubicBezTo>
                    <a:cubicBezTo>
                      <a:pt x="809" y="525"/>
                      <a:pt x="677" y="466"/>
                      <a:pt x="551" y="416"/>
                    </a:cubicBezTo>
                    <a:cubicBezTo>
                      <a:pt x="425" y="366"/>
                      <a:pt x="207" y="292"/>
                      <a:pt x="122" y="225"/>
                    </a:cubicBezTo>
                    <a:cubicBezTo>
                      <a:pt x="37" y="158"/>
                      <a:pt x="0" y="26"/>
                      <a:pt x="39" y="13"/>
                    </a:cubicBezTo>
                    <a:cubicBezTo>
                      <a:pt x="78" y="0"/>
                      <a:pt x="259" y="95"/>
                      <a:pt x="356" y="112"/>
                    </a:cubicBezTo>
                    <a:close/>
                  </a:path>
                </a:pathLst>
              </a:custGeom>
              <a:solidFill>
                <a:srgbClr val="F692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62" name="Freeform 46"/>
              <p:cNvSpPr>
                <a:spLocks/>
              </p:cNvSpPr>
              <p:nvPr/>
            </p:nvSpPr>
            <p:spPr bwMode="auto">
              <a:xfrm>
                <a:off x="6667" y="7669"/>
                <a:ext cx="365" cy="240"/>
              </a:xfrm>
              <a:custGeom>
                <a:avLst/>
                <a:gdLst/>
                <a:ahLst/>
                <a:cxnLst>
                  <a:cxn ang="0">
                    <a:pos x="354" y="31"/>
                  </a:cxn>
                  <a:cxn ang="0">
                    <a:pos x="206" y="217"/>
                  </a:cxn>
                  <a:cxn ang="0">
                    <a:pos x="11" y="170"/>
                  </a:cxn>
                  <a:cxn ang="0">
                    <a:pos x="141" y="31"/>
                  </a:cxn>
                  <a:cxn ang="0">
                    <a:pos x="354" y="31"/>
                  </a:cxn>
                </a:cxnLst>
                <a:rect l="0" t="0" r="r" b="b"/>
                <a:pathLst>
                  <a:path w="365" h="240">
                    <a:moveTo>
                      <a:pt x="354" y="31"/>
                    </a:moveTo>
                    <a:cubicBezTo>
                      <a:pt x="365" y="62"/>
                      <a:pt x="263" y="194"/>
                      <a:pt x="206" y="217"/>
                    </a:cubicBezTo>
                    <a:cubicBezTo>
                      <a:pt x="149" y="240"/>
                      <a:pt x="22" y="201"/>
                      <a:pt x="11" y="170"/>
                    </a:cubicBezTo>
                    <a:cubicBezTo>
                      <a:pt x="0" y="139"/>
                      <a:pt x="79" y="54"/>
                      <a:pt x="141" y="31"/>
                    </a:cubicBezTo>
                    <a:cubicBezTo>
                      <a:pt x="203" y="8"/>
                      <a:pt x="343" y="0"/>
                      <a:pt x="354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63" name="Freeform 47"/>
              <p:cNvSpPr>
                <a:spLocks/>
              </p:cNvSpPr>
              <p:nvPr/>
            </p:nvSpPr>
            <p:spPr bwMode="auto">
              <a:xfrm>
                <a:off x="6580" y="7950"/>
                <a:ext cx="344" cy="245"/>
              </a:xfrm>
              <a:custGeom>
                <a:avLst/>
                <a:gdLst/>
                <a:ahLst/>
                <a:cxnLst>
                  <a:cxn ang="0">
                    <a:pos x="330" y="31"/>
                  </a:cxn>
                  <a:cxn ang="0">
                    <a:pos x="228" y="215"/>
                  </a:cxn>
                  <a:cxn ang="0">
                    <a:pos x="14" y="209"/>
                  </a:cxn>
                  <a:cxn ang="0">
                    <a:pos x="144" y="29"/>
                  </a:cxn>
                  <a:cxn ang="0">
                    <a:pos x="330" y="31"/>
                  </a:cxn>
                </a:cxnLst>
                <a:rect l="0" t="0" r="r" b="b"/>
                <a:pathLst>
                  <a:path w="344" h="245">
                    <a:moveTo>
                      <a:pt x="330" y="31"/>
                    </a:moveTo>
                    <a:cubicBezTo>
                      <a:pt x="344" y="62"/>
                      <a:pt x="281" y="185"/>
                      <a:pt x="228" y="215"/>
                    </a:cubicBezTo>
                    <a:cubicBezTo>
                      <a:pt x="175" y="245"/>
                      <a:pt x="28" y="240"/>
                      <a:pt x="14" y="209"/>
                    </a:cubicBezTo>
                    <a:cubicBezTo>
                      <a:pt x="0" y="178"/>
                      <a:pt x="91" y="53"/>
                      <a:pt x="144" y="29"/>
                    </a:cubicBezTo>
                    <a:cubicBezTo>
                      <a:pt x="197" y="5"/>
                      <a:pt x="316" y="0"/>
                      <a:pt x="330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9264" name="Group 48"/>
              <p:cNvGrpSpPr>
                <a:grpSpLocks/>
              </p:cNvGrpSpPr>
              <p:nvPr/>
            </p:nvGrpSpPr>
            <p:grpSpPr bwMode="auto">
              <a:xfrm>
                <a:off x="8064" y="7505"/>
                <a:ext cx="655" cy="715"/>
                <a:chOff x="8064" y="7505"/>
                <a:chExt cx="655" cy="715"/>
              </a:xfrm>
            </p:grpSpPr>
            <p:grpSp>
              <p:nvGrpSpPr>
                <p:cNvPr id="9265" name="Group 49"/>
                <p:cNvGrpSpPr>
                  <a:grpSpLocks/>
                </p:cNvGrpSpPr>
                <p:nvPr/>
              </p:nvGrpSpPr>
              <p:grpSpPr bwMode="auto">
                <a:xfrm>
                  <a:off x="8064" y="7505"/>
                  <a:ext cx="655" cy="715"/>
                  <a:chOff x="6318" y="5330"/>
                  <a:chExt cx="921" cy="1170"/>
                </a:xfrm>
              </p:grpSpPr>
              <p:sp>
                <p:nvSpPr>
                  <p:cNvPr id="9266" name="Freeform 50"/>
                  <p:cNvSpPr>
                    <a:spLocks/>
                  </p:cNvSpPr>
                  <p:nvPr/>
                </p:nvSpPr>
                <p:spPr bwMode="auto">
                  <a:xfrm>
                    <a:off x="6399" y="5563"/>
                    <a:ext cx="780" cy="937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F6924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9267" name="Freeform 51"/>
                  <p:cNvSpPr>
                    <a:spLocks/>
                  </p:cNvSpPr>
                  <p:nvPr/>
                </p:nvSpPr>
                <p:spPr bwMode="auto">
                  <a:xfrm>
                    <a:off x="6333" y="5992"/>
                    <a:ext cx="100" cy="296"/>
                  </a:xfrm>
                  <a:custGeom>
                    <a:avLst/>
                    <a:gdLst/>
                    <a:ahLst/>
                    <a:cxnLst>
                      <a:cxn ang="0">
                        <a:pos x="319" y="599"/>
                      </a:cxn>
                      <a:cxn ang="0">
                        <a:pos x="219" y="553"/>
                      </a:cxn>
                      <a:cxn ang="0">
                        <a:pos x="31" y="423"/>
                      </a:cxn>
                      <a:cxn ang="0">
                        <a:pos x="31" y="135"/>
                      </a:cxn>
                      <a:cxn ang="0">
                        <a:pos x="77" y="60"/>
                      </a:cxn>
                      <a:cxn ang="0">
                        <a:pos x="219" y="42"/>
                      </a:cxn>
                      <a:cxn ang="0">
                        <a:pos x="219" y="311"/>
                      </a:cxn>
                      <a:cxn ang="0">
                        <a:pos x="300" y="525"/>
                      </a:cxn>
                      <a:cxn ang="0">
                        <a:pos x="319" y="599"/>
                      </a:cxn>
                    </a:cxnLst>
                    <a:rect l="0" t="0" r="r" b="b"/>
                    <a:pathLst>
                      <a:path w="332" h="604">
                        <a:moveTo>
                          <a:pt x="319" y="599"/>
                        </a:moveTo>
                        <a:cubicBezTo>
                          <a:pt x="306" y="604"/>
                          <a:pt x="267" y="582"/>
                          <a:pt x="219" y="553"/>
                        </a:cubicBezTo>
                        <a:cubicBezTo>
                          <a:pt x="171" y="524"/>
                          <a:pt x="62" y="493"/>
                          <a:pt x="31" y="423"/>
                        </a:cubicBezTo>
                        <a:cubicBezTo>
                          <a:pt x="0" y="353"/>
                          <a:pt x="23" y="195"/>
                          <a:pt x="31" y="135"/>
                        </a:cubicBezTo>
                        <a:cubicBezTo>
                          <a:pt x="39" y="75"/>
                          <a:pt x="46" y="75"/>
                          <a:pt x="77" y="60"/>
                        </a:cubicBezTo>
                        <a:cubicBezTo>
                          <a:pt x="108" y="45"/>
                          <a:pt x="195" y="0"/>
                          <a:pt x="219" y="42"/>
                        </a:cubicBezTo>
                        <a:cubicBezTo>
                          <a:pt x="243" y="84"/>
                          <a:pt x="206" y="231"/>
                          <a:pt x="219" y="311"/>
                        </a:cubicBezTo>
                        <a:cubicBezTo>
                          <a:pt x="232" y="391"/>
                          <a:pt x="283" y="476"/>
                          <a:pt x="300" y="525"/>
                        </a:cubicBezTo>
                        <a:cubicBezTo>
                          <a:pt x="317" y="574"/>
                          <a:pt x="332" y="594"/>
                          <a:pt x="319" y="599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9268" name="Freeform 52"/>
                  <p:cNvSpPr>
                    <a:spLocks/>
                  </p:cNvSpPr>
                  <p:nvPr/>
                </p:nvSpPr>
                <p:spPr bwMode="auto">
                  <a:xfrm>
                    <a:off x="6369" y="6003"/>
                    <a:ext cx="52" cy="205"/>
                  </a:xfrm>
                  <a:custGeom>
                    <a:avLst/>
                    <a:gdLst/>
                    <a:ahLst/>
                    <a:cxnLst>
                      <a:cxn ang="0">
                        <a:pos x="100" y="298"/>
                      </a:cxn>
                      <a:cxn ang="0">
                        <a:pos x="100" y="29"/>
                      </a:cxn>
                      <a:cxn ang="0">
                        <a:pos x="14" y="122"/>
                      </a:cxn>
                      <a:cxn ang="0">
                        <a:pos x="14" y="271"/>
                      </a:cxn>
                      <a:cxn ang="0">
                        <a:pos x="42" y="373"/>
                      </a:cxn>
                      <a:cxn ang="0">
                        <a:pos x="153" y="410"/>
                      </a:cxn>
                      <a:cxn ang="0">
                        <a:pos x="153" y="326"/>
                      </a:cxn>
                      <a:cxn ang="0">
                        <a:pos x="100" y="243"/>
                      </a:cxn>
                    </a:cxnLst>
                    <a:rect l="0" t="0" r="r" b="b"/>
                    <a:pathLst>
                      <a:path w="171" h="418">
                        <a:moveTo>
                          <a:pt x="100" y="298"/>
                        </a:moveTo>
                        <a:cubicBezTo>
                          <a:pt x="107" y="178"/>
                          <a:pt x="114" y="58"/>
                          <a:pt x="100" y="29"/>
                        </a:cubicBezTo>
                        <a:cubicBezTo>
                          <a:pt x="86" y="0"/>
                          <a:pt x="28" y="82"/>
                          <a:pt x="14" y="122"/>
                        </a:cubicBezTo>
                        <a:cubicBezTo>
                          <a:pt x="0" y="162"/>
                          <a:pt x="9" y="229"/>
                          <a:pt x="14" y="271"/>
                        </a:cubicBezTo>
                        <a:cubicBezTo>
                          <a:pt x="19" y="313"/>
                          <a:pt x="19" y="350"/>
                          <a:pt x="42" y="373"/>
                        </a:cubicBezTo>
                        <a:cubicBezTo>
                          <a:pt x="65" y="396"/>
                          <a:pt x="135" y="418"/>
                          <a:pt x="153" y="410"/>
                        </a:cubicBezTo>
                        <a:cubicBezTo>
                          <a:pt x="171" y="402"/>
                          <a:pt x="162" y="354"/>
                          <a:pt x="153" y="326"/>
                        </a:cubicBezTo>
                        <a:cubicBezTo>
                          <a:pt x="144" y="298"/>
                          <a:pt x="122" y="270"/>
                          <a:pt x="100" y="243"/>
                        </a:cubicBezTo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9269" name="Freeform 53"/>
                  <p:cNvSpPr>
                    <a:spLocks/>
                  </p:cNvSpPr>
                  <p:nvPr/>
                </p:nvSpPr>
                <p:spPr bwMode="auto">
                  <a:xfrm>
                    <a:off x="7125" y="5994"/>
                    <a:ext cx="41" cy="216"/>
                  </a:xfrm>
                  <a:custGeom>
                    <a:avLst/>
                    <a:gdLst/>
                    <a:ahLst/>
                    <a:cxnLst>
                      <a:cxn ang="0">
                        <a:pos x="18" y="437"/>
                      </a:cxn>
                      <a:cxn ang="0">
                        <a:pos x="18" y="252"/>
                      </a:cxn>
                      <a:cxn ang="0">
                        <a:pos x="18" y="104"/>
                      </a:cxn>
                      <a:cxn ang="0">
                        <a:pos x="70" y="19"/>
                      </a:cxn>
                      <a:cxn ang="0">
                        <a:pos x="126" y="215"/>
                      </a:cxn>
                      <a:cxn ang="0">
                        <a:pos x="18" y="437"/>
                      </a:cxn>
                    </a:cxnLst>
                    <a:rect l="0" t="0" r="r" b="b"/>
                    <a:pathLst>
                      <a:path w="135" h="443">
                        <a:moveTo>
                          <a:pt x="18" y="437"/>
                        </a:moveTo>
                        <a:cubicBezTo>
                          <a:pt x="0" y="443"/>
                          <a:pt x="18" y="307"/>
                          <a:pt x="18" y="252"/>
                        </a:cubicBezTo>
                        <a:cubicBezTo>
                          <a:pt x="18" y="197"/>
                          <a:pt x="9" y="143"/>
                          <a:pt x="18" y="104"/>
                        </a:cubicBezTo>
                        <a:cubicBezTo>
                          <a:pt x="27" y="65"/>
                          <a:pt x="52" y="0"/>
                          <a:pt x="70" y="19"/>
                        </a:cubicBezTo>
                        <a:cubicBezTo>
                          <a:pt x="88" y="38"/>
                          <a:pt x="135" y="145"/>
                          <a:pt x="126" y="215"/>
                        </a:cubicBezTo>
                        <a:cubicBezTo>
                          <a:pt x="117" y="285"/>
                          <a:pt x="36" y="431"/>
                          <a:pt x="18" y="437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9270" name="Oval 54"/>
                  <p:cNvSpPr>
                    <a:spLocks noChangeArrowheads="1"/>
                  </p:cNvSpPr>
                  <p:nvPr/>
                </p:nvSpPr>
                <p:spPr bwMode="auto">
                  <a:xfrm>
                    <a:off x="6595" y="5954"/>
                    <a:ext cx="83" cy="209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9271" name="Oval 55"/>
                  <p:cNvSpPr>
                    <a:spLocks noChangeArrowheads="1"/>
                  </p:cNvSpPr>
                  <p:nvPr/>
                </p:nvSpPr>
                <p:spPr bwMode="auto">
                  <a:xfrm>
                    <a:off x="6878" y="5954"/>
                    <a:ext cx="84" cy="209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9272" name="Freeform 56"/>
                  <p:cNvSpPr>
                    <a:spLocks/>
                  </p:cNvSpPr>
                  <p:nvPr/>
                </p:nvSpPr>
                <p:spPr bwMode="auto">
                  <a:xfrm>
                    <a:off x="6712" y="6163"/>
                    <a:ext cx="98" cy="89"/>
                  </a:xfrm>
                  <a:custGeom>
                    <a:avLst/>
                    <a:gdLst/>
                    <a:ahLst/>
                    <a:cxnLst>
                      <a:cxn ang="0">
                        <a:pos x="20" y="149"/>
                      </a:cxn>
                      <a:cxn ang="0">
                        <a:pos x="177" y="0"/>
                      </a:cxn>
                      <a:cxn ang="0">
                        <a:pos x="298" y="149"/>
                      </a:cxn>
                      <a:cxn ang="0">
                        <a:pos x="20" y="149"/>
                      </a:cxn>
                    </a:cxnLst>
                    <a:rect l="0" t="0" r="r" b="b"/>
                    <a:pathLst>
                      <a:path w="327" h="182">
                        <a:moveTo>
                          <a:pt x="20" y="149"/>
                        </a:moveTo>
                        <a:cubicBezTo>
                          <a:pt x="0" y="124"/>
                          <a:pt x="131" y="0"/>
                          <a:pt x="177" y="0"/>
                        </a:cubicBezTo>
                        <a:cubicBezTo>
                          <a:pt x="223" y="0"/>
                          <a:pt x="327" y="116"/>
                          <a:pt x="298" y="149"/>
                        </a:cubicBezTo>
                        <a:cubicBezTo>
                          <a:pt x="269" y="182"/>
                          <a:pt x="40" y="174"/>
                          <a:pt x="20" y="149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9273" name="Freeform 57"/>
                  <p:cNvSpPr>
                    <a:spLocks/>
                  </p:cNvSpPr>
                  <p:nvPr/>
                </p:nvSpPr>
                <p:spPr bwMode="auto">
                  <a:xfrm>
                    <a:off x="6318" y="5330"/>
                    <a:ext cx="921" cy="955"/>
                  </a:xfrm>
                  <a:custGeom>
                    <a:avLst/>
                    <a:gdLst/>
                    <a:ahLst/>
                    <a:cxnLst>
                      <a:cxn ang="0">
                        <a:pos x="182" y="1899"/>
                      </a:cxn>
                      <a:cxn ang="0">
                        <a:pos x="43" y="1563"/>
                      </a:cxn>
                      <a:cxn ang="0">
                        <a:pos x="43" y="903"/>
                      </a:cxn>
                      <a:cxn ang="0">
                        <a:pos x="303" y="272"/>
                      </a:cxn>
                      <a:cxn ang="0">
                        <a:pos x="1176" y="39"/>
                      </a:cxn>
                      <a:cxn ang="0">
                        <a:pos x="1724" y="39"/>
                      </a:cxn>
                      <a:cxn ang="0">
                        <a:pos x="2338" y="141"/>
                      </a:cxn>
                      <a:cxn ang="0">
                        <a:pos x="2778" y="374"/>
                      </a:cxn>
                      <a:cxn ang="0">
                        <a:pos x="3111" y="1033"/>
                      </a:cxn>
                      <a:cxn ang="0">
                        <a:pos x="3224" y="1275"/>
                      </a:cxn>
                      <a:cxn ang="0">
                        <a:pos x="3111" y="1730"/>
                      </a:cxn>
                      <a:cxn ang="0">
                        <a:pos x="3014" y="1899"/>
                      </a:cxn>
                      <a:cxn ang="0">
                        <a:pos x="2830" y="1899"/>
                      </a:cxn>
                      <a:cxn ang="0">
                        <a:pos x="3014" y="1572"/>
                      </a:cxn>
                      <a:cxn ang="0">
                        <a:pos x="2938" y="1275"/>
                      </a:cxn>
                      <a:cxn ang="0">
                        <a:pos x="2892" y="1219"/>
                      </a:cxn>
                      <a:cxn ang="0">
                        <a:pos x="2778" y="1033"/>
                      </a:cxn>
                      <a:cxn ang="0">
                        <a:pos x="2393" y="848"/>
                      </a:cxn>
                      <a:cxn ang="0">
                        <a:pos x="2022" y="569"/>
                      </a:cxn>
                      <a:cxn ang="0">
                        <a:pos x="1836" y="560"/>
                      </a:cxn>
                      <a:cxn ang="0">
                        <a:pos x="2551" y="1182"/>
                      </a:cxn>
                      <a:cxn ang="0">
                        <a:pos x="2365" y="1108"/>
                      </a:cxn>
                      <a:cxn ang="0">
                        <a:pos x="1789" y="792"/>
                      </a:cxn>
                      <a:cxn ang="0">
                        <a:pos x="1316" y="578"/>
                      </a:cxn>
                      <a:cxn ang="0">
                        <a:pos x="1028" y="477"/>
                      </a:cxn>
                      <a:cxn ang="0">
                        <a:pos x="1501" y="931"/>
                      </a:cxn>
                      <a:cxn ang="0">
                        <a:pos x="1715" y="1191"/>
                      </a:cxn>
                      <a:cxn ang="0">
                        <a:pos x="1641" y="1275"/>
                      </a:cxn>
                      <a:cxn ang="0">
                        <a:pos x="1056" y="931"/>
                      </a:cxn>
                      <a:cxn ang="0">
                        <a:pos x="814" y="690"/>
                      </a:cxn>
                      <a:cxn ang="0">
                        <a:pos x="740" y="662"/>
                      </a:cxn>
                      <a:cxn ang="0">
                        <a:pos x="879" y="1005"/>
                      </a:cxn>
                      <a:cxn ang="0">
                        <a:pos x="925" y="1163"/>
                      </a:cxn>
                      <a:cxn ang="0">
                        <a:pos x="619" y="1136"/>
                      </a:cxn>
                      <a:cxn ang="0">
                        <a:pos x="535" y="968"/>
                      </a:cxn>
                      <a:cxn ang="0">
                        <a:pos x="591" y="477"/>
                      </a:cxn>
                      <a:cxn ang="0">
                        <a:pos x="465" y="838"/>
                      </a:cxn>
                      <a:cxn ang="0">
                        <a:pos x="352" y="1173"/>
                      </a:cxn>
                      <a:cxn ang="0">
                        <a:pos x="352" y="1354"/>
                      </a:cxn>
                      <a:cxn ang="0">
                        <a:pos x="284" y="1354"/>
                      </a:cxn>
                      <a:cxn ang="0">
                        <a:pos x="182" y="1414"/>
                      </a:cxn>
                      <a:cxn ang="0">
                        <a:pos x="133" y="1516"/>
                      </a:cxn>
                      <a:cxn ang="0">
                        <a:pos x="133" y="1693"/>
                      </a:cxn>
                      <a:cxn ang="0">
                        <a:pos x="133" y="1842"/>
                      </a:cxn>
                    </a:cxnLst>
                    <a:rect l="0" t="0" r="r" b="b"/>
                    <a:pathLst>
                      <a:path w="3224" h="1953">
                        <a:moveTo>
                          <a:pt x="182" y="1899"/>
                        </a:moveTo>
                        <a:cubicBezTo>
                          <a:pt x="124" y="1814"/>
                          <a:pt x="66" y="1729"/>
                          <a:pt x="43" y="1563"/>
                        </a:cubicBezTo>
                        <a:cubicBezTo>
                          <a:pt x="20" y="1397"/>
                          <a:pt x="0" y="1118"/>
                          <a:pt x="43" y="903"/>
                        </a:cubicBezTo>
                        <a:cubicBezTo>
                          <a:pt x="86" y="688"/>
                          <a:pt x="114" y="416"/>
                          <a:pt x="303" y="272"/>
                        </a:cubicBezTo>
                        <a:cubicBezTo>
                          <a:pt x="492" y="128"/>
                          <a:pt x="939" y="78"/>
                          <a:pt x="1176" y="39"/>
                        </a:cubicBezTo>
                        <a:cubicBezTo>
                          <a:pt x="1413" y="0"/>
                          <a:pt x="1530" y="22"/>
                          <a:pt x="1724" y="39"/>
                        </a:cubicBezTo>
                        <a:cubicBezTo>
                          <a:pt x="1918" y="56"/>
                          <a:pt x="2162" y="85"/>
                          <a:pt x="2338" y="141"/>
                        </a:cubicBezTo>
                        <a:cubicBezTo>
                          <a:pt x="2514" y="197"/>
                          <a:pt x="2649" y="225"/>
                          <a:pt x="2778" y="374"/>
                        </a:cubicBezTo>
                        <a:cubicBezTo>
                          <a:pt x="2907" y="523"/>
                          <a:pt x="3037" y="883"/>
                          <a:pt x="3111" y="1033"/>
                        </a:cubicBezTo>
                        <a:cubicBezTo>
                          <a:pt x="3185" y="1183"/>
                          <a:pt x="3224" y="1159"/>
                          <a:pt x="3224" y="1275"/>
                        </a:cubicBezTo>
                        <a:cubicBezTo>
                          <a:pt x="3224" y="1391"/>
                          <a:pt x="3146" y="1626"/>
                          <a:pt x="3111" y="1730"/>
                        </a:cubicBezTo>
                        <a:cubicBezTo>
                          <a:pt x="3076" y="1834"/>
                          <a:pt x="3061" y="1871"/>
                          <a:pt x="3014" y="1899"/>
                        </a:cubicBezTo>
                        <a:cubicBezTo>
                          <a:pt x="2967" y="1927"/>
                          <a:pt x="2830" y="1953"/>
                          <a:pt x="2830" y="1899"/>
                        </a:cubicBezTo>
                        <a:cubicBezTo>
                          <a:pt x="2830" y="1845"/>
                          <a:pt x="2996" y="1676"/>
                          <a:pt x="3014" y="1572"/>
                        </a:cubicBezTo>
                        <a:cubicBezTo>
                          <a:pt x="3032" y="1468"/>
                          <a:pt x="2958" y="1334"/>
                          <a:pt x="2938" y="1275"/>
                        </a:cubicBezTo>
                        <a:cubicBezTo>
                          <a:pt x="2918" y="1216"/>
                          <a:pt x="2919" y="1259"/>
                          <a:pt x="2892" y="1219"/>
                        </a:cubicBezTo>
                        <a:cubicBezTo>
                          <a:pt x="2865" y="1179"/>
                          <a:pt x="2861" y="1095"/>
                          <a:pt x="2778" y="1033"/>
                        </a:cubicBezTo>
                        <a:cubicBezTo>
                          <a:pt x="2695" y="971"/>
                          <a:pt x="2519" y="925"/>
                          <a:pt x="2393" y="848"/>
                        </a:cubicBezTo>
                        <a:cubicBezTo>
                          <a:pt x="2267" y="771"/>
                          <a:pt x="2115" y="617"/>
                          <a:pt x="2022" y="569"/>
                        </a:cubicBezTo>
                        <a:cubicBezTo>
                          <a:pt x="1929" y="521"/>
                          <a:pt x="1748" y="458"/>
                          <a:pt x="1836" y="560"/>
                        </a:cubicBezTo>
                        <a:cubicBezTo>
                          <a:pt x="1924" y="662"/>
                          <a:pt x="2463" y="1091"/>
                          <a:pt x="2551" y="1182"/>
                        </a:cubicBezTo>
                        <a:cubicBezTo>
                          <a:pt x="2639" y="1273"/>
                          <a:pt x="2492" y="1173"/>
                          <a:pt x="2365" y="1108"/>
                        </a:cubicBezTo>
                        <a:cubicBezTo>
                          <a:pt x="2238" y="1043"/>
                          <a:pt x="1964" y="880"/>
                          <a:pt x="1789" y="792"/>
                        </a:cubicBezTo>
                        <a:cubicBezTo>
                          <a:pt x="1614" y="704"/>
                          <a:pt x="1443" y="630"/>
                          <a:pt x="1316" y="578"/>
                        </a:cubicBezTo>
                        <a:cubicBezTo>
                          <a:pt x="1189" y="526"/>
                          <a:pt x="997" y="418"/>
                          <a:pt x="1028" y="477"/>
                        </a:cubicBezTo>
                        <a:cubicBezTo>
                          <a:pt x="1059" y="536"/>
                          <a:pt x="1387" y="812"/>
                          <a:pt x="1501" y="931"/>
                        </a:cubicBezTo>
                        <a:cubicBezTo>
                          <a:pt x="1615" y="1050"/>
                          <a:pt x="1692" y="1134"/>
                          <a:pt x="1715" y="1191"/>
                        </a:cubicBezTo>
                        <a:cubicBezTo>
                          <a:pt x="1738" y="1248"/>
                          <a:pt x="1751" y="1318"/>
                          <a:pt x="1641" y="1275"/>
                        </a:cubicBezTo>
                        <a:cubicBezTo>
                          <a:pt x="1531" y="1232"/>
                          <a:pt x="1194" y="1028"/>
                          <a:pt x="1056" y="931"/>
                        </a:cubicBezTo>
                        <a:cubicBezTo>
                          <a:pt x="918" y="834"/>
                          <a:pt x="867" y="735"/>
                          <a:pt x="814" y="690"/>
                        </a:cubicBezTo>
                        <a:cubicBezTo>
                          <a:pt x="761" y="645"/>
                          <a:pt x="729" y="610"/>
                          <a:pt x="740" y="662"/>
                        </a:cubicBezTo>
                        <a:cubicBezTo>
                          <a:pt x="751" y="714"/>
                          <a:pt x="848" y="922"/>
                          <a:pt x="879" y="1005"/>
                        </a:cubicBezTo>
                        <a:cubicBezTo>
                          <a:pt x="910" y="1088"/>
                          <a:pt x="968" y="1141"/>
                          <a:pt x="925" y="1163"/>
                        </a:cubicBezTo>
                        <a:cubicBezTo>
                          <a:pt x="882" y="1185"/>
                          <a:pt x="684" y="1168"/>
                          <a:pt x="619" y="1136"/>
                        </a:cubicBezTo>
                        <a:cubicBezTo>
                          <a:pt x="554" y="1104"/>
                          <a:pt x="540" y="1078"/>
                          <a:pt x="535" y="968"/>
                        </a:cubicBezTo>
                        <a:cubicBezTo>
                          <a:pt x="530" y="858"/>
                          <a:pt x="603" y="498"/>
                          <a:pt x="591" y="477"/>
                        </a:cubicBezTo>
                        <a:cubicBezTo>
                          <a:pt x="579" y="456"/>
                          <a:pt x="505" y="722"/>
                          <a:pt x="465" y="838"/>
                        </a:cubicBezTo>
                        <a:cubicBezTo>
                          <a:pt x="425" y="954"/>
                          <a:pt x="371" y="1087"/>
                          <a:pt x="352" y="1173"/>
                        </a:cubicBezTo>
                        <a:cubicBezTo>
                          <a:pt x="333" y="1259"/>
                          <a:pt x="363" y="1324"/>
                          <a:pt x="352" y="1354"/>
                        </a:cubicBezTo>
                        <a:cubicBezTo>
                          <a:pt x="341" y="1384"/>
                          <a:pt x="312" y="1344"/>
                          <a:pt x="284" y="1354"/>
                        </a:cubicBezTo>
                        <a:cubicBezTo>
                          <a:pt x="256" y="1364"/>
                          <a:pt x="207" y="1387"/>
                          <a:pt x="182" y="1414"/>
                        </a:cubicBezTo>
                        <a:cubicBezTo>
                          <a:pt x="157" y="1441"/>
                          <a:pt x="141" y="1470"/>
                          <a:pt x="133" y="1516"/>
                        </a:cubicBezTo>
                        <a:cubicBezTo>
                          <a:pt x="125" y="1562"/>
                          <a:pt x="133" y="1639"/>
                          <a:pt x="133" y="1693"/>
                        </a:cubicBezTo>
                        <a:cubicBezTo>
                          <a:pt x="133" y="1747"/>
                          <a:pt x="133" y="1794"/>
                          <a:pt x="133" y="1842"/>
                        </a:cubicBezTo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9274" name="Freeform 58"/>
                <p:cNvSpPr>
                  <a:spLocks/>
                </p:cNvSpPr>
                <p:nvPr/>
              </p:nvSpPr>
              <p:spPr bwMode="auto">
                <a:xfrm>
                  <a:off x="8250" y="8113"/>
                  <a:ext cx="280" cy="52"/>
                </a:xfrm>
                <a:custGeom>
                  <a:avLst/>
                  <a:gdLst/>
                  <a:ahLst/>
                  <a:cxnLst>
                    <a:cxn ang="0">
                      <a:pos x="16" y="76"/>
                    </a:cxn>
                    <a:cxn ang="0">
                      <a:pos x="134" y="11"/>
                    </a:cxn>
                    <a:cxn ang="0">
                      <a:pos x="299" y="11"/>
                    </a:cxn>
                    <a:cxn ang="0">
                      <a:pos x="383" y="57"/>
                    </a:cxn>
                    <a:cxn ang="0">
                      <a:pos x="231" y="67"/>
                    </a:cxn>
                    <a:cxn ang="0">
                      <a:pos x="16" y="76"/>
                    </a:cxn>
                  </a:cxnLst>
                  <a:rect l="0" t="0" r="r" b="b"/>
                  <a:pathLst>
                    <a:path w="394" h="85">
                      <a:moveTo>
                        <a:pt x="16" y="76"/>
                      </a:moveTo>
                      <a:cubicBezTo>
                        <a:pt x="0" y="67"/>
                        <a:pt x="87" y="22"/>
                        <a:pt x="134" y="11"/>
                      </a:cubicBezTo>
                      <a:cubicBezTo>
                        <a:pt x="181" y="0"/>
                        <a:pt x="258" y="3"/>
                        <a:pt x="299" y="11"/>
                      </a:cubicBezTo>
                      <a:cubicBezTo>
                        <a:pt x="340" y="19"/>
                        <a:pt x="394" y="48"/>
                        <a:pt x="383" y="57"/>
                      </a:cubicBezTo>
                      <a:cubicBezTo>
                        <a:pt x="372" y="66"/>
                        <a:pt x="284" y="61"/>
                        <a:pt x="231" y="67"/>
                      </a:cubicBezTo>
                      <a:cubicBezTo>
                        <a:pt x="178" y="73"/>
                        <a:pt x="32" y="85"/>
                        <a:pt x="16" y="76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193" name="Group 59"/>
          <p:cNvGrpSpPr>
            <a:grpSpLocks/>
          </p:cNvGrpSpPr>
          <p:nvPr/>
        </p:nvGrpSpPr>
        <p:grpSpPr bwMode="auto">
          <a:xfrm>
            <a:off x="4857720" y="4714884"/>
            <a:ext cx="4286280" cy="1143008"/>
            <a:chOff x="1041" y="6363"/>
            <a:chExt cx="6814" cy="1658"/>
          </a:xfrm>
        </p:grpSpPr>
        <p:sp>
          <p:nvSpPr>
            <p:cNvPr id="194" name="Freeform 60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5" name="Freeform 61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6" name="Freeform 62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7" name="Freeform 63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8" name="Freeform 64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9" name="Freeform 65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0" name="Freeform 66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1" name="Freeform 67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89" name="88 CuadroTexto"/>
          <p:cNvSpPr txBox="1"/>
          <p:nvPr/>
        </p:nvSpPr>
        <p:spPr>
          <a:xfrm>
            <a:off x="2751371" y="389088"/>
            <a:ext cx="5008171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0070C0"/>
                </a:solidFill>
                <a:latin typeface="Comic Sans MS" pitchFamily="66" charset="0"/>
              </a:rPr>
              <a:t>CUIDADO CON </a:t>
            </a:r>
          </a:p>
          <a:p>
            <a:pPr algn="ctr"/>
            <a:r>
              <a:rPr lang="es-ES" sz="2000" b="1" dirty="0" smtClean="0">
                <a:solidFill>
                  <a:srgbClr val="0070C0"/>
                </a:solidFill>
                <a:latin typeface="Comic Sans MS" pitchFamily="66" charset="0"/>
              </a:rPr>
              <a:t>EL MATERIAL DE FLOTACIÓN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sp>
        <p:nvSpPr>
          <p:cNvPr id="90" name="89 CuadroTexto"/>
          <p:cNvSpPr txBox="1"/>
          <p:nvPr/>
        </p:nvSpPr>
        <p:spPr>
          <a:xfrm>
            <a:off x="3847240" y="1474820"/>
            <a:ext cx="328614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dirty="0" smtClean="0">
                <a:latin typeface="Comic Sans MS" pitchFamily="66" charset="0"/>
              </a:rPr>
              <a:t>Los flotadores, manguitos y colchonetas te pueden alejar de la orilla.</a:t>
            </a:r>
          </a:p>
        </p:txBody>
      </p:sp>
      <p:sp>
        <p:nvSpPr>
          <p:cNvPr id="6215" name="Freeform 71"/>
          <p:cNvSpPr>
            <a:spLocks/>
          </p:cNvSpPr>
          <p:nvPr/>
        </p:nvSpPr>
        <p:spPr bwMode="auto">
          <a:xfrm>
            <a:off x="3786182" y="3134410"/>
            <a:ext cx="1002780" cy="1829703"/>
          </a:xfrm>
          <a:custGeom>
            <a:avLst/>
            <a:gdLst/>
            <a:ahLst/>
            <a:cxnLst>
              <a:cxn ang="0">
                <a:pos x="27" y="534"/>
              </a:cxn>
              <a:cxn ang="0">
                <a:pos x="463" y="458"/>
              </a:cxn>
              <a:cxn ang="0">
                <a:pos x="877" y="10"/>
              </a:cxn>
              <a:cxn ang="0">
                <a:pos x="1157" y="519"/>
              </a:cxn>
              <a:cxn ang="0">
                <a:pos x="1540" y="654"/>
              </a:cxn>
              <a:cxn ang="0">
                <a:pos x="952" y="744"/>
              </a:cxn>
              <a:cxn ang="0">
                <a:pos x="958" y="1900"/>
              </a:cxn>
              <a:cxn ang="0">
                <a:pos x="503" y="1984"/>
              </a:cxn>
              <a:cxn ang="0">
                <a:pos x="623" y="654"/>
              </a:cxn>
              <a:cxn ang="0">
                <a:pos x="27" y="534"/>
              </a:cxn>
            </a:cxnLst>
            <a:rect l="0" t="0" r="r" b="b"/>
            <a:pathLst>
              <a:path w="1574" h="2192">
                <a:moveTo>
                  <a:pt x="27" y="534"/>
                </a:moveTo>
                <a:cubicBezTo>
                  <a:pt x="0" y="501"/>
                  <a:pt x="321" y="545"/>
                  <a:pt x="463" y="458"/>
                </a:cubicBezTo>
                <a:cubicBezTo>
                  <a:pt x="605" y="371"/>
                  <a:pt x="761" y="0"/>
                  <a:pt x="877" y="10"/>
                </a:cubicBezTo>
                <a:cubicBezTo>
                  <a:pt x="993" y="20"/>
                  <a:pt x="1047" y="412"/>
                  <a:pt x="1157" y="519"/>
                </a:cubicBezTo>
                <a:cubicBezTo>
                  <a:pt x="1267" y="626"/>
                  <a:pt x="1574" y="617"/>
                  <a:pt x="1540" y="654"/>
                </a:cubicBezTo>
                <a:cubicBezTo>
                  <a:pt x="1506" y="691"/>
                  <a:pt x="1049" y="536"/>
                  <a:pt x="952" y="744"/>
                </a:cubicBezTo>
                <a:cubicBezTo>
                  <a:pt x="855" y="952"/>
                  <a:pt x="1033" y="1693"/>
                  <a:pt x="958" y="1900"/>
                </a:cubicBezTo>
                <a:cubicBezTo>
                  <a:pt x="883" y="2107"/>
                  <a:pt x="559" y="2192"/>
                  <a:pt x="503" y="1984"/>
                </a:cubicBezTo>
                <a:cubicBezTo>
                  <a:pt x="447" y="1776"/>
                  <a:pt x="702" y="896"/>
                  <a:pt x="623" y="654"/>
                </a:cubicBezTo>
                <a:cubicBezTo>
                  <a:pt x="544" y="412"/>
                  <a:pt x="54" y="567"/>
                  <a:pt x="27" y="534"/>
                </a:cubicBezTo>
                <a:close/>
              </a:path>
            </a:pathLst>
          </a:custGeom>
          <a:solidFill>
            <a:srgbClr val="FFFF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6216" name="Freeform 72"/>
          <p:cNvSpPr>
            <a:spLocks/>
          </p:cNvSpPr>
          <p:nvPr/>
        </p:nvSpPr>
        <p:spPr bwMode="auto">
          <a:xfrm>
            <a:off x="928662" y="2500306"/>
            <a:ext cx="4437063" cy="579437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9217" name="Group 1"/>
          <p:cNvGrpSpPr>
            <a:grpSpLocks/>
          </p:cNvGrpSpPr>
          <p:nvPr/>
        </p:nvGrpSpPr>
        <p:grpSpPr bwMode="auto">
          <a:xfrm>
            <a:off x="2071670" y="3000372"/>
            <a:ext cx="1747844" cy="1928826"/>
            <a:chOff x="1296" y="8243"/>
            <a:chExt cx="1401" cy="1568"/>
          </a:xfrm>
        </p:grpSpPr>
        <p:grpSp>
          <p:nvGrpSpPr>
            <p:cNvPr id="9218" name="Group 2"/>
            <p:cNvGrpSpPr>
              <a:grpSpLocks/>
            </p:cNvGrpSpPr>
            <p:nvPr/>
          </p:nvGrpSpPr>
          <p:grpSpPr bwMode="auto">
            <a:xfrm>
              <a:off x="1296" y="9086"/>
              <a:ext cx="1354" cy="725"/>
              <a:chOff x="1296" y="9086"/>
              <a:chExt cx="1354" cy="725"/>
            </a:xfrm>
          </p:grpSpPr>
          <p:grpSp>
            <p:nvGrpSpPr>
              <p:cNvPr id="9219" name="Group 3"/>
              <p:cNvGrpSpPr>
                <a:grpSpLocks/>
              </p:cNvGrpSpPr>
              <p:nvPr/>
            </p:nvGrpSpPr>
            <p:grpSpPr bwMode="auto">
              <a:xfrm>
                <a:off x="1299" y="9086"/>
                <a:ext cx="1351" cy="725"/>
                <a:chOff x="4623" y="6050"/>
                <a:chExt cx="1351" cy="725"/>
              </a:xfrm>
            </p:grpSpPr>
            <p:sp>
              <p:nvSpPr>
                <p:cNvPr id="9220" name="Freeform 4"/>
                <p:cNvSpPr>
                  <a:spLocks/>
                </p:cNvSpPr>
                <p:nvPr/>
              </p:nvSpPr>
              <p:spPr bwMode="auto">
                <a:xfrm>
                  <a:off x="4623" y="6050"/>
                  <a:ext cx="1351" cy="725"/>
                </a:xfrm>
                <a:custGeom>
                  <a:avLst/>
                  <a:gdLst/>
                  <a:ahLst/>
                  <a:cxnLst>
                    <a:cxn ang="0">
                      <a:pos x="389" y="48"/>
                    </a:cxn>
                    <a:cxn ang="0">
                      <a:pos x="59" y="194"/>
                    </a:cxn>
                    <a:cxn ang="0">
                      <a:pos x="37" y="530"/>
                    </a:cxn>
                    <a:cxn ang="0">
                      <a:pos x="255" y="700"/>
                    </a:cxn>
                    <a:cxn ang="0">
                      <a:pos x="821" y="679"/>
                    </a:cxn>
                    <a:cxn ang="0">
                      <a:pos x="1089" y="663"/>
                    </a:cxn>
                    <a:cxn ang="0">
                      <a:pos x="1295" y="530"/>
                    </a:cxn>
                    <a:cxn ang="0">
                      <a:pos x="1295" y="183"/>
                    </a:cxn>
                    <a:cxn ang="0">
                      <a:pos x="956" y="27"/>
                    </a:cxn>
                    <a:cxn ang="0">
                      <a:pos x="679" y="20"/>
                    </a:cxn>
                    <a:cxn ang="0">
                      <a:pos x="389" y="48"/>
                    </a:cxn>
                  </a:cxnLst>
                  <a:rect l="0" t="0" r="r" b="b"/>
                  <a:pathLst>
                    <a:path w="1351" h="725">
                      <a:moveTo>
                        <a:pt x="389" y="48"/>
                      </a:moveTo>
                      <a:cubicBezTo>
                        <a:pt x="286" y="77"/>
                        <a:pt x="118" y="114"/>
                        <a:pt x="59" y="194"/>
                      </a:cubicBezTo>
                      <a:cubicBezTo>
                        <a:pt x="0" y="274"/>
                        <a:pt x="4" y="446"/>
                        <a:pt x="37" y="530"/>
                      </a:cubicBezTo>
                      <a:cubicBezTo>
                        <a:pt x="70" y="614"/>
                        <a:pt x="124" y="675"/>
                        <a:pt x="255" y="700"/>
                      </a:cubicBezTo>
                      <a:cubicBezTo>
                        <a:pt x="386" y="725"/>
                        <a:pt x="682" y="685"/>
                        <a:pt x="821" y="679"/>
                      </a:cubicBezTo>
                      <a:cubicBezTo>
                        <a:pt x="960" y="673"/>
                        <a:pt x="1010" y="688"/>
                        <a:pt x="1089" y="663"/>
                      </a:cubicBezTo>
                      <a:cubicBezTo>
                        <a:pt x="1168" y="638"/>
                        <a:pt x="1261" y="610"/>
                        <a:pt x="1295" y="530"/>
                      </a:cubicBezTo>
                      <a:cubicBezTo>
                        <a:pt x="1329" y="450"/>
                        <a:pt x="1351" y="267"/>
                        <a:pt x="1295" y="183"/>
                      </a:cubicBezTo>
                      <a:cubicBezTo>
                        <a:pt x="1239" y="99"/>
                        <a:pt x="1059" y="54"/>
                        <a:pt x="956" y="27"/>
                      </a:cubicBezTo>
                      <a:cubicBezTo>
                        <a:pt x="853" y="0"/>
                        <a:pt x="777" y="13"/>
                        <a:pt x="679" y="20"/>
                      </a:cubicBezTo>
                      <a:cubicBezTo>
                        <a:pt x="581" y="27"/>
                        <a:pt x="492" y="19"/>
                        <a:pt x="389" y="4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21" name="Freeform 5"/>
                <p:cNvSpPr>
                  <a:spLocks/>
                </p:cNvSpPr>
                <p:nvPr/>
              </p:nvSpPr>
              <p:spPr bwMode="auto">
                <a:xfrm>
                  <a:off x="4866" y="6220"/>
                  <a:ext cx="752" cy="271"/>
                </a:xfrm>
                <a:custGeom>
                  <a:avLst/>
                  <a:gdLst/>
                  <a:ahLst/>
                  <a:cxnLst>
                    <a:cxn ang="0">
                      <a:pos x="120" y="19"/>
                    </a:cxn>
                    <a:cxn ang="0">
                      <a:pos x="13" y="164"/>
                    </a:cxn>
                    <a:cxn ang="0">
                      <a:pos x="200" y="260"/>
                    </a:cxn>
                    <a:cxn ang="0">
                      <a:pos x="502" y="231"/>
                    </a:cxn>
                    <a:cxn ang="0">
                      <a:pos x="701" y="197"/>
                    </a:cxn>
                    <a:cxn ang="0">
                      <a:pos x="669" y="77"/>
                    </a:cxn>
                    <a:cxn ang="0">
                      <a:pos x="200" y="50"/>
                    </a:cxn>
                    <a:cxn ang="0">
                      <a:pos x="120" y="19"/>
                    </a:cxn>
                  </a:cxnLst>
                  <a:rect l="0" t="0" r="r" b="b"/>
                  <a:pathLst>
                    <a:path w="752" h="271">
                      <a:moveTo>
                        <a:pt x="120" y="19"/>
                      </a:moveTo>
                      <a:cubicBezTo>
                        <a:pt x="89" y="38"/>
                        <a:pt x="0" y="124"/>
                        <a:pt x="13" y="164"/>
                      </a:cubicBezTo>
                      <a:cubicBezTo>
                        <a:pt x="26" y="204"/>
                        <a:pt x="119" y="249"/>
                        <a:pt x="200" y="260"/>
                      </a:cubicBezTo>
                      <a:cubicBezTo>
                        <a:pt x="281" y="271"/>
                        <a:pt x="419" y="241"/>
                        <a:pt x="502" y="231"/>
                      </a:cubicBezTo>
                      <a:cubicBezTo>
                        <a:pt x="585" y="221"/>
                        <a:pt x="673" y="223"/>
                        <a:pt x="701" y="197"/>
                      </a:cubicBezTo>
                      <a:cubicBezTo>
                        <a:pt x="729" y="171"/>
                        <a:pt x="752" y="101"/>
                        <a:pt x="669" y="77"/>
                      </a:cubicBezTo>
                      <a:cubicBezTo>
                        <a:pt x="586" y="53"/>
                        <a:pt x="291" y="54"/>
                        <a:pt x="200" y="50"/>
                      </a:cubicBezTo>
                      <a:cubicBezTo>
                        <a:pt x="109" y="46"/>
                        <a:pt x="151" y="0"/>
                        <a:pt x="120" y="19"/>
                      </a:cubicBez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9222" name="Freeform 6"/>
              <p:cNvSpPr>
                <a:spLocks/>
              </p:cNvSpPr>
              <p:nvPr/>
            </p:nvSpPr>
            <p:spPr bwMode="auto">
              <a:xfrm>
                <a:off x="1296" y="9280"/>
                <a:ext cx="340" cy="230"/>
              </a:xfrm>
              <a:custGeom>
                <a:avLst/>
                <a:gdLst/>
                <a:ahLst/>
                <a:cxnLst>
                  <a:cxn ang="0">
                    <a:pos x="312" y="20"/>
                  </a:cxn>
                  <a:cxn ang="0">
                    <a:pos x="104" y="20"/>
                  </a:cxn>
                  <a:cxn ang="0">
                    <a:pos x="40" y="28"/>
                  </a:cxn>
                  <a:cxn ang="0">
                    <a:pos x="36" y="186"/>
                  </a:cxn>
                  <a:cxn ang="0">
                    <a:pos x="258" y="230"/>
                  </a:cxn>
                  <a:cxn ang="0">
                    <a:pos x="319" y="186"/>
                  </a:cxn>
                  <a:cxn ang="0">
                    <a:pos x="271" y="134"/>
                  </a:cxn>
                  <a:cxn ang="0">
                    <a:pos x="312" y="20"/>
                  </a:cxn>
                </a:cxnLst>
                <a:rect l="0" t="0" r="r" b="b"/>
                <a:pathLst>
                  <a:path w="340" h="230">
                    <a:moveTo>
                      <a:pt x="312" y="20"/>
                    </a:moveTo>
                    <a:cubicBezTo>
                      <a:pt x="284" y="1"/>
                      <a:pt x="149" y="19"/>
                      <a:pt x="104" y="20"/>
                    </a:cubicBezTo>
                    <a:cubicBezTo>
                      <a:pt x="59" y="21"/>
                      <a:pt x="51" y="0"/>
                      <a:pt x="40" y="28"/>
                    </a:cubicBezTo>
                    <a:cubicBezTo>
                      <a:pt x="29" y="56"/>
                      <a:pt x="0" y="152"/>
                      <a:pt x="36" y="186"/>
                    </a:cubicBezTo>
                    <a:cubicBezTo>
                      <a:pt x="72" y="220"/>
                      <a:pt x="211" y="230"/>
                      <a:pt x="258" y="230"/>
                    </a:cubicBezTo>
                    <a:cubicBezTo>
                      <a:pt x="305" y="230"/>
                      <a:pt x="317" y="202"/>
                      <a:pt x="319" y="186"/>
                    </a:cubicBezTo>
                    <a:cubicBezTo>
                      <a:pt x="321" y="170"/>
                      <a:pt x="271" y="160"/>
                      <a:pt x="271" y="134"/>
                    </a:cubicBezTo>
                    <a:cubicBezTo>
                      <a:pt x="271" y="108"/>
                      <a:pt x="340" y="39"/>
                      <a:pt x="312" y="20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23" name="Freeform 7"/>
              <p:cNvSpPr>
                <a:spLocks/>
              </p:cNvSpPr>
              <p:nvPr/>
            </p:nvSpPr>
            <p:spPr bwMode="auto">
              <a:xfrm>
                <a:off x="1677" y="9458"/>
                <a:ext cx="470" cy="335"/>
              </a:xfrm>
              <a:custGeom>
                <a:avLst/>
                <a:gdLst/>
                <a:ahLst/>
                <a:cxnLst>
                  <a:cxn ang="0">
                    <a:pos x="86" y="64"/>
                  </a:cxn>
                  <a:cxn ang="0">
                    <a:pos x="47" y="295"/>
                  </a:cxn>
                  <a:cxn ang="0">
                    <a:pos x="370" y="307"/>
                  </a:cxn>
                  <a:cxn ang="0">
                    <a:pos x="411" y="191"/>
                  </a:cxn>
                  <a:cxn ang="0">
                    <a:pos x="456" y="23"/>
                  </a:cxn>
                  <a:cxn ang="0">
                    <a:pos x="327" y="52"/>
                  </a:cxn>
                  <a:cxn ang="0">
                    <a:pos x="86" y="64"/>
                  </a:cxn>
                </a:cxnLst>
                <a:rect l="0" t="0" r="r" b="b"/>
                <a:pathLst>
                  <a:path w="470" h="335">
                    <a:moveTo>
                      <a:pt x="86" y="64"/>
                    </a:moveTo>
                    <a:cubicBezTo>
                      <a:pt x="39" y="104"/>
                      <a:pt x="0" y="255"/>
                      <a:pt x="47" y="295"/>
                    </a:cubicBezTo>
                    <a:cubicBezTo>
                      <a:pt x="94" y="335"/>
                      <a:pt x="309" y="324"/>
                      <a:pt x="370" y="307"/>
                    </a:cubicBezTo>
                    <a:cubicBezTo>
                      <a:pt x="431" y="290"/>
                      <a:pt x="397" y="238"/>
                      <a:pt x="411" y="191"/>
                    </a:cubicBezTo>
                    <a:cubicBezTo>
                      <a:pt x="425" y="144"/>
                      <a:pt x="470" y="46"/>
                      <a:pt x="456" y="23"/>
                    </a:cubicBezTo>
                    <a:cubicBezTo>
                      <a:pt x="442" y="0"/>
                      <a:pt x="390" y="45"/>
                      <a:pt x="327" y="52"/>
                    </a:cubicBezTo>
                    <a:cubicBezTo>
                      <a:pt x="264" y="59"/>
                      <a:pt x="133" y="24"/>
                      <a:pt x="86" y="6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224" name="Freeform 8"/>
              <p:cNvSpPr>
                <a:spLocks/>
              </p:cNvSpPr>
              <p:nvPr/>
            </p:nvSpPr>
            <p:spPr bwMode="auto">
              <a:xfrm>
                <a:off x="2228" y="9327"/>
                <a:ext cx="418" cy="200"/>
              </a:xfrm>
              <a:custGeom>
                <a:avLst/>
                <a:gdLst/>
                <a:ahLst/>
                <a:cxnLst>
                  <a:cxn ang="0">
                    <a:pos x="59" y="24"/>
                  </a:cxn>
                  <a:cxn ang="0">
                    <a:pos x="227" y="13"/>
                  </a:cxn>
                  <a:cxn ang="0">
                    <a:pos x="394" y="40"/>
                  </a:cxn>
                  <a:cxn ang="0">
                    <a:pos x="374" y="154"/>
                  </a:cxn>
                  <a:cxn ang="0">
                    <a:pos x="203" y="200"/>
                  </a:cxn>
                  <a:cxn ang="0">
                    <a:pos x="27" y="154"/>
                  </a:cxn>
                  <a:cxn ang="0">
                    <a:pos x="59" y="24"/>
                  </a:cxn>
                </a:cxnLst>
                <a:rect l="0" t="0" r="r" b="b"/>
                <a:pathLst>
                  <a:path w="418" h="200">
                    <a:moveTo>
                      <a:pt x="59" y="24"/>
                    </a:moveTo>
                    <a:cubicBezTo>
                      <a:pt x="92" y="0"/>
                      <a:pt x="171" y="10"/>
                      <a:pt x="227" y="13"/>
                    </a:cubicBezTo>
                    <a:cubicBezTo>
                      <a:pt x="283" y="16"/>
                      <a:pt x="370" y="17"/>
                      <a:pt x="394" y="40"/>
                    </a:cubicBezTo>
                    <a:cubicBezTo>
                      <a:pt x="418" y="63"/>
                      <a:pt x="406" y="127"/>
                      <a:pt x="374" y="154"/>
                    </a:cubicBezTo>
                    <a:cubicBezTo>
                      <a:pt x="342" y="181"/>
                      <a:pt x="261" y="200"/>
                      <a:pt x="203" y="200"/>
                    </a:cubicBezTo>
                    <a:cubicBezTo>
                      <a:pt x="145" y="200"/>
                      <a:pt x="54" y="176"/>
                      <a:pt x="27" y="154"/>
                    </a:cubicBezTo>
                    <a:cubicBezTo>
                      <a:pt x="0" y="132"/>
                      <a:pt x="26" y="48"/>
                      <a:pt x="59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9225" name="Group 9"/>
            <p:cNvGrpSpPr>
              <a:grpSpLocks/>
            </p:cNvGrpSpPr>
            <p:nvPr/>
          </p:nvGrpSpPr>
          <p:grpSpPr bwMode="auto">
            <a:xfrm>
              <a:off x="1308" y="8243"/>
              <a:ext cx="1389" cy="1267"/>
              <a:chOff x="820" y="8483"/>
              <a:chExt cx="1389" cy="1267"/>
            </a:xfrm>
          </p:grpSpPr>
          <p:grpSp>
            <p:nvGrpSpPr>
              <p:cNvPr id="9226" name="Group 10"/>
              <p:cNvGrpSpPr>
                <a:grpSpLocks/>
              </p:cNvGrpSpPr>
              <p:nvPr/>
            </p:nvGrpSpPr>
            <p:grpSpPr bwMode="auto">
              <a:xfrm>
                <a:off x="820" y="8483"/>
                <a:ext cx="1389" cy="1267"/>
                <a:chOff x="820" y="8483"/>
                <a:chExt cx="1389" cy="1267"/>
              </a:xfrm>
            </p:grpSpPr>
            <p:sp>
              <p:nvSpPr>
                <p:cNvPr id="9227" name="Freeform 11"/>
                <p:cNvSpPr>
                  <a:spLocks/>
                </p:cNvSpPr>
                <p:nvPr/>
              </p:nvSpPr>
              <p:spPr bwMode="auto">
                <a:xfrm>
                  <a:off x="1831" y="8678"/>
                  <a:ext cx="218" cy="323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407" y="173"/>
                    </a:cxn>
                    <a:cxn ang="0">
                      <a:pos x="171" y="173"/>
                    </a:cxn>
                    <a:cxn ang="0">
                      <a:pos x="339" y="423"/>
                    </a:cxn>
                    <a:cxn ang="0">
                      <a:pos x="171" y="294"/>
                    </a:cxn>
                    <a:cxn ang="0">
                      <a:pos x="232" y="575"/>
                    </a:cxn>
                    <a:cxn ang="0">
                      <a:pos x="123" y="281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424" h="577">
                      <a:moveTo>
                        <a:pt x="66" y="0"/>
                      </a:moveTo>
                      <a:cubicBezTo>
                        <a:pt x="228" y="72"/>
                        <a:pt x="390" y="144"/>
                        <a:pt x="407" y="173"/>
                      </a:cubicBezTo>
                      <a:cubicBezTo>
                        <a:pt x="424" y="202"/>
                        <a:pt x="182" y="131"/>
                        <a:pt x="171" y="173"/>
                      </a:cubicBezTo>
                      <a:cubicBezTo>
                        <a:pt x="160" y="215"/>
                        <a:pt x="339" y="403"/>
                        <a:pt x="339" y="423"/>
                      </a:cubicBezTo>
                      <a:cubicBezTo>
                        <a:pt x="339" y="443"/>
                        <a:pt x="189" y="269"/>
                        <a:pt x="171" y="294"/>
                      </a:cubicBezTo>
                      <a:cubicBezTo>
                        <a:pt x="153" y="319"/>
                        <a:pt x="240" y="577"/>
                        <a:pt x="232" y="575"/>
                      </a:cubicBezTo>
                      <a:cubicBezTo>
                        <a:pt x="224" y="573"/>
                        <a:pt x="162" y="359"/>
                        <a:pt x="123" y="281"/>
                      </a:cubicBezTo>
                      <a:cubicBezTo>
                        <a:pt x="84" y="203"/>
                        <a:pt x="42" y="155"/>
                        <a:pt x="0" y="108"/>
                      </a:cubicBezTo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9228" name="Group 12"/>
                <p:cNvGrpSpPr>
                  <a:grpSpLocks/>
                </p:cNvGrpSpPr>
                <p:nvPr/>
              </p:nvGrpSpPr>
              <p:grpSpPr bwMode="auto">
                <a:xfrm>
                  <a:off x="820" y="8483"/>
                  <a:ext cx="1389" cy="1267"/>
                  <a:chOff x="1283" y="8214"/>
                  <a:chExt cx="1389" cy="1267"/>
                </a:xfrm>
              </p:grpSpPr>
              <p:grpSp>
                <p:nvGrpSpPr>
                  <p:cNvPr id="9229" name="Group 13"/>
                  <p:cNvGrpSpPr>
                    <a:grpSpLocks/>
                  </p:cNvGrpSpPr>
                  <p:nvPr/>
                </p:nvGrpSpPr>
                <p:grpSpPr bwMode="auto">
                  <a:xfrm>
                    <a:off x="1283" y="8214"/>
                    <a:ext cx="1389" cy="1267"/>
                    <a:chOff x="1283" y="8214"/>
                    <a:chExt cx="1389" cy="1267"/>
                  </a:xfrm>
                </p:grpSpPr>
                <p:grpSp>
                  <p:nvGrpSpPr>
                    <p:cNvPr id="9230" name="Group 1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283" y="8262"/>
                      <a:ext cx="1389" cy="1219"/>
                      <a:chOff x="3970" y="5274"/>
                      <a:chExt cx="1389" cy="1219"/>
                    </a:xfrm>
                  </p:grpSpPr>
                  <p:sp>
                    <p:nvSpPr>
                      <p:cNvPr id="9231" name="Freeform 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44" y="5919"/>
                        <a:ext cx="637" cy="57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15" y="56"/>
                          </a:cxn>
                          <a:cxn ang="0">
                            <a:pos x="440" y="9"/>
                          </a:cxn>
                          <a:cxn ang="0">
                            <a:pos x="505" y="109"/>
                          </a:cxn>
                          <a:cxn ang="0">
                            <a:pos x="629" y="227"/>
                          </a:cxn>
                          <a:cxn ang="0">
                            <a:pos x="556" y="367"/>
                          </a:cxn>
                          <a:cxn ang="0">
                            <a:pos x="505" y="497"/>
                          </a:cxn>
                          <a:cxn ang="0">
                            <a:pos x="347" y="526"/>
                          </a:cxn>
                          <a:cxn ang="0">
                            <a:pos x="145" y="543"/>
                          </a:cxn>
                          <a:cxn ang="0">
                            <a:pos x="17" y="543"/>
                          </a:cxn>
                          <a:cxn ang="0">
                            <a:pos x="45" y="356"/>
                          </a:cxn>
                          <a:cxn ang="0">
                            <a:pos x="75" y="156"/>
                          </a:cxn>
                          <a:cxn ang="0">
                            <a:pos x="145" y="54"/>
                          </a:cxn>
                        </a:cxnLst>
                        <a:rect l="0" t="0" r="r" b="b"/>
                        <a:pathLst>
                          <a:path w="637" h="574">
                            <a:moveTo>
                              <a:pt x="215" y="56"/>
                            </a:moveTo>
                            <a:cubicBezTo>
                              <a:pt x="303" y="28"/>
                              <a:pt x="392" y="0"/>
                              <a:pt x="440" y="9"/>
                            </a:cubicBezTo>
                            <a:cubicBezTo>
                              <a:pt x="488" y="18"/>
                              <a:pt x="474" y="73"/>
                              <a:pt x="505" y="109"/>
                            </a:cubicBezTo>
                            <a:cubicBezTo>
                              <a:pt x="536" y="145"/>
                              <a:pt x="621" y="184"/>
                              <a:pt x="629" y="227"/>
                            </a:cubicBezTo>
                            <a:cubicBezTo>
                              <a:pt x="637" y="270"/>
                              <a:pt x="577" y="322"/>
                              <a:pt x="556" y="367"/>
                            </a:cubicBezTo>
                            <a:cubicBezTo>
                              <a:pt x="535" y="412"/>
                              <a:pt x="540" y="471"/>
                              <a:pt x="505" y="497"/>
                            </a:cubicBezTo>
                            <a:cubicBezTo>
                              <a:pt x="470" y="523"/>
                              <a:pt x="407" y="518"/>
                              <a:pt x="347" y="526"/>
                            </a:cubicBezTo>
                            <a:cubicBezTo>
                              <a:pt x="287" y="534"/>
                              <a:pt x="200" y="540"/>
                              <a:pt x="145" y="543"/>
                            </a:cubicBezTo>
                            <a:cubicBezTo>
                              <a:pt x="90" y="546"/>
                              <a:pt x="34" y="574"/>
                              <a:pt x="17" y="543"/>
                            </a:cubicBezTo>
                            <a:cubicBezTo>
                              <a:pt x="0" y="512"/>
                              <a:pt x="35" y="420"/>
                              <a:pt x="45" y="356"/>
                            </a:cubicBezTo>
                            <a:cubicBezTo>
                              <a:pt x="55" y="292"/>
                              <a:pt x="58" y="206"/>
                              <a:pt x="75" y="156"/>
                            </a:cubicBezTo>
                            <a:cubicBezTo>
                              <a:pt x="92" y="106"/>
                              <a:pt x="127" y="71"/>
                              <a:pt x="145" y="54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2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838" y="5274"/>
                        <a:ext cx="521" cy="85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9" y="627"/>
                          </a:cxn>
                          <a:cxn ang="0">
                            <a:pos x="163" y="558"/>
                          </a:cxn>
                          <a:cxn ang="0">
                            <a:pos x="309" y="316"/>
                          </a:cxn>
                          <a:cxn ang="0">
                            <a:pos x="363" y="28"/>
                          </a:cxn>
                          <a:cxn ang="0">
                            <a:pos x="405" y="195"/>
                          </a:cxn>
                          <a:cxn ang="0">
                            <a:pos x="405" y="36"/>
                          </a:cxn>
                          <a:cxn ang="0">
                            <a:pos x="471" y="36"/>
                          </a:cxn>
                          <a:cxn ang="0">
                            <a:pos x="471" y="250"/>
                          </a:cxn>
                          <a:cxn ang="0">
                            <a:pos x="471" y="58"/>
                          </a:cxn>
                          <a:cxn ang="0">
                            <a:pos x="553" y="81"/>
                          </a:cxn>
                          <a:cxn ang="0">
                            <a:pos x="544" y="306"/>
                          </a:cxn>
                          <a:cxn ang="0">
                            <a:pos x="309" y="603"/>
                          </a:cxn>
                          <a:cxn ang="0">
                            <a:pos x="51" y="800"/>
                          </a:cxn>
                          <a:cxn ang="0">
                            <a:pos x="19" y="627"/>
                          </a:cxn>
                        </a:cxnLst>
                        <a:rect l="0" t="0" r="r" b="b"/>
                        <a:pathLst>
                          <a:path w="585" h="810">
                            <a:moveTo>
                              <a:pt x="19" y="627"/>
                            </a:moveTo>
                            <a:cubicBezTo>
                              <a:pt x="38" y="587"/>
                              <a:pt x="115" y="610"/>
                              <a:pt x="163" y="558"/>
                            </a:cubicBezTo>
                            <a:cubicBezTo>
                              <a:pt x="211" y="506"/>
                              <a:pt x="276" y="404"/>
                              <a:pt x="309" y="316"/>
                            </a:cubicBezTo>
                            <a:cubicBezTo>
                              <a:pt x="342" y="228"/>
                              <a:pt x="347" y="48"/>
                              <a:pt x="363" y="28"/>
                            </a:cubicBezTo>
                            <a:cubicBezTo>
                              <a:pt x="379" y="8"/>
                              <a:pt x="398" y="194"/>
                              <a:pt x="405" y="195"/>
                            </a:cubicBezTo>
                            <a:cubicBezTo>
                              <a:pt x="412" y="196"/>
                              <a:pt x="394" y="62"/>
                              <a:pt x="405" y="36"/>
                            </a:cubicBezTo>
                            <a:cubicBezTo>
                              <a:pt x="416" y="10"/>
                              <a:pt x="460" y="0"/>
                              <a:pt x="471" y="36"/>
                            </a:cubicBezTo>
                            <a:cubicBezTo>
                              <a:pt x="482" y="72"/>
                              <a:pt x="471" y="246"/>
                              <a:pt x="471" y="250"/>
                            </a:cubicBezTo>
                            <a:cubicBezTo>
                              <a:pt x="471" y="254"/>
                              <a:pt x="457" y="86"/>
                              <a:pt x="471" y="58"/>
                            </a:cubicBezTo>
                            <a:cubicBezTo>
                              <a:pt x="485" y="30"/>
                              <a:pt x="541" y="40"/>
                              <a:pt x="553" y="81"/>
                            </a:cubicBezTo>
                            <a:cubicBezTo>
                              <a:pt x="565" y="122"/>
                              <a:pt x="585" y="219"/>
                              <a:pt x="544" y="306"/>
                            </a:cubicBezTo>
                            <a:cubicBezTo>
                              <a:pt x="503" y="393"/>
                              <a:pt x="391" y="521"/>
                              <a:pt x="309" y="603"/>
                            </a:cubicBezTo>
                            <a:cubicBezTo>
                              <a:pt x="227" y="685"/>
                              <a:pt x="99" y="790"/>
                              <a:pt x="51" y="800"/>
                            </a:cubicBezTo>
                            <a:cubicBezTo>
                              <a:pt x="3" y="810"/>
                              <a:pt x="0" y="667"/>
                              <a:pt x="19" y="627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3" name="Freeform 1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970" y="5359"/>
                        <a:ext cx="535" cy="78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28" y="736"/>
                          </a:cxn>
                          <a:cxn ang="0">
                            <a:pos x="356" y="630"/>
                          </a:cxn>
                          <a:cxn ang="0">
                            <a:pos x="181" y="245"/>
                          </a:cxn>
                          <a:cxn ang="0">
                            <a:pos x="181" y="35"/>
                          </a:cxn>
                          <a:cxn ang="0">
                            <a:pos x="113" y="35"/>
                          </a:cxn>
                          <a:cxn ang="0">
                            <a:pos x="113" y="194"/>
                          </a:cxn>
                          <a:cxn ang="0">
                            <a:pos x="113" y="35"/>
                          </a:cxn>
                          <a:cxn ang="0">
                            <a:pos x="55" y="35"/>
                          </a:cxn>
                          <a:cxn ang="0">
                            <a:pos x="62" y="137"/>
                          </a:cxn>
                          <a:cxn ang="0">
                            <a:pos x="62" y="194"/>
                          </a:cxn>
                          <a:cxn ang="0">
                            <a:pos x="55" y="94"/>
                          </a:cxn>
                          <a:cxn ang="0">
                            <a:pos x="26" y="137"/>
                          </a:cxn>
                          <a:cxn ang="0">
                            <a:pos x="26" y="365"/>
                          </a:cxn>
                          <a:cxn ang="0">
                            <a:pos x="181" y="684"/>
                          </a:cxn>
                          <a:cxn ang="0">
                            <a:pos x="398" y="888"/>
                          </a:cxn>
                          <a:cxn ang="0">
                            <a:pos x="528" y="736"/>
                          </a:cxn>
                        </a:cxnLst>
                        <a:rect l="0" t="0" r="r" b="b"/>
                        <a:pathLst>
                          <a:path w="535" h="899">
                            <a:moveTo>
                              <a:pt x="528" y="736"/>
                            </a:moveTo>
                            <a:cubicBezTo>
                              <a:pt x="521" y="693"/>
                              <a:pt x="414" y="712"/>
                              <a:pt x="356" y="630"/>
                            </a:cubicBezTo>
                            <a:cubicBezTo>
                              <a:pt x="298" y="548"/>
                              <a:pt x="210" y="344"/>
                              <a:pt x="181" y="245"/>
                            </a:cubicBezTo>
                            <a:cubicBezTo>
                              <a:pt x="152" y="146"/>
                              <a:pt x="192" y="70"/>
                              <a:pt x="181" y="35"/>
                            </a:cubicBezTo>
                            <a:cubicBezTo>
                              <a:pt x="170" y="0"/>
                              <a:pt x="124" y="8"/>
                              <a:pt x="113" y="35"/>
                            </a:cubicBezTo>
                            <a:cubicBezTo>
                              <a:pt x="102" y="62"/>
                              <a:pt x="113" y="194"/>
                              <a:pt x="113" y="194"/>
                            </a:cubicBezTo>
                            <a:cubicBezTo>
                              <a:pt x="113" y="194"/>
                              <a:pt x="123" y="62"/>
                              <a:pt x="113" y="35"/>
                            </a:cubicBezTo>
                            <a:cubicBezTo>
                              <a:pt x="103" y="8"/>
                              <a:pt x="63" y="18"/>
                              <a:pt x="55" y="35"/>
                            </a:cubicBezTo>
                            <a:cubicBezTo>
                              <a:pt x="47" y="52"/>
                              <a:pt x="61" y="111"/>
                              <a:pt x="62" y="137"/>
                            </a:cubicBezTo>
                            <a:cubicBezTo>
                              <a:pt x="63" y="163"/>
                              <a:pt x="63" y="201"/>
                              <a:pt x="62" y="194"/>
                            </a:cubicBezTo>
                            <a:cubicBezTo>
                              <a:pt x="61" y="187"/>
                              <a:pt x="61" y="103"/>
                              <a:pt x="55" y="94"/>
                            </a:cubicBezTo>
                            <a:cubicBezTo>
                              <a:pt x="49" y="85"/>
                              <a:pt x="31" y="92"/>
                              <a:pt x="26" y="137"/>
                            </a:cubicBezTo>
                            <a:cubicBezTo>
                              <a:pt x="21" y="182"/>
                              <a:pt x="0" y="274"/>
                              <a:pt x="26" y="365"/>
                            </a:cubicBezTo>
                            <a:cubicBezTo>
                              <a:pt x="52" y="456"/>
                              <a:pt x="119" y="597"/>
                              <a:pt x="181" y="684"/>
                            </a:cubicBezTo>
                            <a:cubicBezTo>
                              <a:pt x="243" y="771"/>
                              <a:pt x="340" y="877"/>
                              <a:pt x="398" y="888"/>
                            </a:cubicBezTo>
                            <a:cubicBezTo>
                              <a:pt x="456" y="899"/>
                              <a:pt x="535" y="779"/>
                              <a:pt x="528" y="736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4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65" y="5852"/>
                        <a:ext cx="592" cy="4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6" y="121"/>
                          </a:cxn>
                          <a:cxn ang="0">
                            <a:pos x="224" y="33"/>
                          </a:cxn>
                          <a:cxn ang="0">
                            <a:pos x="156" y="229"/>
                          </a:cxn>
                          <a:cxn ang="0">
                            <a:pos x="367" y="229"/>
                          </a:cxn>
                          <a:cxn ang="0">
                            <a:pos x="463" y="33"/>
                          </a:cxn>
                          <a:cxn ang="0">
                            <a:pos x="523" y="33"/>
                          </a:cxn>
                          <a:cxn ang="0">
                            <a:pos x="523" y="182"/>
                          </a:cxn>
                          <a:cxn ang="0">
                            <a:pos x="582" y="294"/>
                          </a:cxn>
                          <a:cxn ang="0">
                            <a:pos x="582" y="359"/>
                          </a:cxn>
                          <a:cxn ang="0">
                            <a:pos x="523" y="433"/>
                          </a:cxn>
                          <a:cxn ang="0">
                            <a:pos x="321" y="414"/>
                          </a:cxn>
                          <a:cxn ang="0">
                            <a:pos x="36" y="414"/>
                          </a:cxn>
                          <a:cxn ang="0">
                            <a:pos x="106" y="121"/>
                          </a:cxn>
                        </a:cxnLst>
                        <a:rect l="0" t="0" r="r" b="b"/>
                        <a:pathLst>
                          <a:path w="592" h="462">
                            <a:moveTo>
                              <a:pt x="106" y="121"/>
                            </a:moveTo>
                            <a:cubicBezTo>
                              <a:pt x="137" y="57"/>
                              <a:pt x="216" y="15"/>
                              <a:pt x="224" y="33"/>
                            </a:cubicBezTo>
                            <a:cubicBezTo>
                              <a:pt x="232" y="51"/>
                              <a:pt x="132" y="196"/>
                              <a:pt x="156" y="229"/>
                            </a:cubicBezTo>
                            <a:cubicBezTo>
                              <a:pt x="180" y="262"/>
                              <a:pt x="316" y="262"/>
                              <a:pt x="367" y="229"/>
                            </a:cubicBezTo>
                            <a:cubicBezTo>
                              <a:pt x="418" y="196"/>
                              <a:pt x="437" y="66"/>
                              <a:pt x="463" y="33"/>
                            </a:cubicBezTo>
                            <a:cubicBezTo>
                              <a:pt x="489" y="0"/>
                              <a:pt x="513" y="8"/>
                              <a:pt x="523" y="33"/>
                            </a:cubicBezTo>
                            <a:cubicBezTo>
                              <a:pt x="533" y="58"/>
                              <a:pt x="513" y="139"/>
                              <a:pt x="523" y="182"/>
                            </a:cubicBezTo>
                            <a:cubicBezTo>
                              <a:pt x="533" y="225"/>
                              <a:pt x="572" y="265"/>
                              <a:pt x="582" y="294"/>
                            </a:cubicBezTo>
                            <a:cubicBezTo>
                              <a:pt x="592" y="323"/>
                              <a:pt x="592" y="336"/>
                              <a:pt x="582" y="359"/>
                            </a:cubicBezTo>
                            <a:cubicBezTo>
                              <a:pt x="572" y="382"/>
                              <a:pt x="566" y="424"/>
                              <a:pt x="523" y="433"/>
                            </a:cubicBezTo>
                            <a:cubicBezTo>
                              <a:pt x="480" y="442"/>
                              <a:pt x="402" y="417"/>
                              <a:pt x="321" y="414"/>
                            </a:cubicBezTo>
                            <a:cubicBezTo>
                              <a:pt x="240" y="411"/>
                              <a:pt x="72" y="462"/>
                              <a:pt x="36" y="414"/>
                            </a:cubicBezTo>
                            <a:cubicBezTo>
                              <a:pt x="0" y="366"/>
                              <a:pt x="75" y="185"/>
                              <a:pt x="106" y="121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5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375" y="5339"/>
                        <a:ext cx="599" cy="63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8" y="1504"/>
                          </a:cxn>
                          <a:cxn ang="0">
                            <a:pos x="44" y="1207"/>
                          </a:cxn>
                          <a:cxn ang="0">
                            <a:pos x="25" y="779"/>
                          </a:cxn>
                          <a:cxn ang="0">
                            <a:pos x="25" y="603"/>
                          </a:cxn>
                          <a:cxn ang="0">
                            <a:pos x="174" y="110"/>
                          </a:cxn>
                          <a:cxn ang="0">
                            <a:pos x="165" y="584"/>
                          </a:cxn>
                          <a:cxn ang="0">
                            <a:pos x="425" y="686"/>
                          </a:cxn>
                          <a:cxn ang="0">
                            <a:pos x="564" y="631"/>
                          </a:cxn>
                          <a:cxn ang="0">
                            <a:pos x="350" y="138"/>
                          </a:cxn>
                          <a:cxn ang="0">
                            <a:pos x="1010" y="668"/>
                          </a:cxn>
                          <a:cxn ang="0">
                            <a:pos x="1410" y="668"/>
                          </a:cxn>
                          <a:cxn ang="0">
                            <a:pos x="676" y="36"/>
                          </a:cxn>
                          <a:cxn ang="0">
                            <a:pos x="1707" y="454"/>
                          </a:cxn>
                          <a:cxn ang="0">
                            <a:pos x="2209" y="714"/>
                          </a:cxn>
                          <a:cxn ang="0">
                            <a:pos x="1530" y="64"/>
                          </a:cxn>
                          <a:cxn ang="0">
                            <a:pos x="2450" y="566"/>
                          </a:cxn>
                          <a:cxn ang="0">
                            <a:pos x="2348" y="389"/>
                          </a:cxn>
                          <a:cxn ang="0">
                            <a:pos x="2534" y="761"/>
                          </a:cxn>
                          <a:cxn ang="0">
                            <a:pos x="2413" y="1207"/>
                          </a:cxn>
                          <a:cxn ang="0">
                            <a:pos x="2366" y="1541"/>
                          </a:cxn>
                          <a:cxn ang="0">
                            <a:pos x="1921" y="1801"/>
                          </a:cxn>
                          <a:cxn ang="0">
                            <a:pos x="1252" y="1903"/>
                          </a:cxn>
                          <a:cxn ang="0">
                            <a:pos x="713" y="1876"/>
                          </a:cxn>
                          <a:cxn ang="0">
                            <a:pos x="350" y="1764"/>
                          </a:cxn>
                          <a:cxn ang="0">
                            <a:pos x="128" y="1504"/>
                          </a:cxn>
                        </a:cxnLst>
                        <a:rect l="0" t="0" r="r" b="b"/>
                        <a:pathLst>
                          <a:path w="2586" h="1915">
                            <a:moveTo>
                              <a:pt x="128" y="1504"/>
                            </a:moveTo>
                            <a:cubicBezTo>
                              <a:pt x="77" y="1411"/>
                              <a:pt x="61" y="1328"/>
                              <a:pt x="44" y="1207"/>
                            </a:cubicBezTo>
                            <a:cubicBezTo>
                              <a:pt x="27" y="1086"/>
                              <a:pt x="28" y="880"/>
                              <a:pt x="25" y="779"/>
                            </a:cubicBezTo>
                            <a:cubicBezTo>
                              <a:pt x="22" y="678"/>
                              <a:pt x="0" y="714"/>
                              <a:pt x="25" y="603"/>
                            </a:cubicBezTo>
                            <a:cubicBezTo>
                              <a:pt x="50" y="492"/>
                              <a:pt x="151" y="113"/>
                              <a:pt x="174" y="110"/>
                            </a:cubicBezTo>
                            <a:cubicBezTo>
                              <a:pt x="197" y="107"/>
                              <a:pt x="123" y="488"/>
                              <a:pt x="165" y="584"/>
                            </a:cubicBezTo>
                            <a:cubicBezTo>
                              <a:pt x="207" y="680"/>
                              <a:pt x="359" y="678"/>
                              <a:pt x="425" y="686"/>
                            </a:cubicBezTo>
                            <a:cubicBezTo>
                              <a:pt x="491" y="694"/>
                              <a:pt x="576" y="722"/>
                              <a:pt x="564" y="631"/>
                            </a:cubicBezTo>
                            <a:cubicBezTo>
                              <a:pt x="552" y="540"/>
                              <a:pt x="276" y="132"/>
                              <a:pt x="350" y="138"/>
                            </a:cubicBezTo>
                            <a:cubicBezTo>
                              <a:pt x="424" y="144"/>
                              <a:pt x="833" y="580"/>
                              <a:pt x="1010" y="668"/>
                            </a:cubicBezTo>
                            <a:cubicBezTo>
                              <a:pt x="1187" y="756"/>
                              <a:pt x="1466" y="773"/>
                              <a:pt x="1410" y="668"/>
                            </a:cubicBezTo>
                            <a:cubicBezTo>
                              <a:pt x="1354" y="563"/>
                              <a:pt x="627" y="72"/>
                              <a:pt x="676" y="36"/>
                            </a:cubicBezTo>
                            <a:cubicBezTo>
                              <a:pt x="725" y="0"/>
                              <a:pt x="1452" y="341"/>
                              <a:pt x="1707" y="454"/>
                            </a:cubicBezTo>
                            <a:cubicBezTo>
                              <a:pt x="1962" y="567"/>
                              <a:pt x="2239" y="779"/>
                              <a:pt x="2209" y="714"/>
                            </a:cubicBezTo>
                            <a:cubicBezTo>
                              <a:pt x="2179" y="649"/>
                              <a:pt x="1490" y="89"/>
                              <a:pt x="1530" y="64"/>
                            </a:cubicBezTo>
                            <a:cubicBezTo>
                              <a:pt x="1570" y="39"/>
                              <a:pt x="2314" y="512"/>
                              <a:pt x="2450" y="566"/>
                            </a:cubicBezTo>
                            <a:cubicBezTo>
                              <a:pt x="2586" y="620"/>
                              <a:pt x="2334" y="357"/>
                              <a:pt x="2348" y="389"/>
                            </a:cubicBezTo>
                            <a:cubicBezTo>
                              <a:pt x="2362" y="421"/>
                              <a:pt x="2523" y="625"/>
                              <a:pt x="2534" y="761"/>
                            </a:cubicBezTo>
                            <a:cubicBezTo>
                              <a:pt x="2545" y="897"/>
                              <a:pt x="2441" y="1077"/>
                              <a:pt x="2413" y="1207"/>
                            </a:cubicBezTo>
                            <a:cubicBezTo>
                              <a:pt x="2385" y="1337"/>
                              <a:pt x="2448" y="1442"/>
                              <a:pt x="2366" y="1541"/>
                            </a:cubicBezTo>
                            <a:cubicBezTo>
                              <a:pt x="2284" y="1640"/>
                              <a:pt x="2107" y="1741"/>
                              <a:pt x="1921" y="1801"/>
                            </a:cubicBezTo>
                            <a:cubicBezTo>
                              <a:pt x="1735" y="1861"/>
                              <a:pt x="1453" y="1891"/>
                              <a:pt x="1252" y="1903"/>
                            </a:cubicBezTo>
                            <a:cubicBezTo>
                              <a:pt x="1051" y="1915"/>
                              <a:pt x="863" y="1899"/>
                              <a:pt x="713" y="1876"/>
                            </a:cubicBezTo>
                            <a:cubicBezTo>
                              <a:pt x="563" y="1853"/>
                              <a:pt x="443" y="1826"/>
                              <a:pt x="350" y="1764"/>
                            </a:cubicBezTo>
                            <a:cubicBezTo>
                              <a:pt x="257" y="1702"/>
                              <a:pt x="179" y="1597"/>
                              <a:pt x="128" y="1504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6" name="Oval 2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525" y="5603"/>
                        <a:ext cx="64" cy="141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7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743" y="5603"/>
                        <a:ext cx="64" cy="141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8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15" y="5744"/>
                        <a:ext cx="76" cy="6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39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519" y="5842"/>
                        <a:ext cx="256" cy="5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" y="44"/>
                          </a:cxn>
                          <a:cxn ang="0">
                            <a:pos x="96" y="22"/>
                          </a:cxn>
                          <a:cxn ang="0">
                            <a:pos x="172" y="4"/>
                          </a:cxn>
                          <a:cxn ang="0">
                            <a:pos x="256" y="44"/>
                          </a:cxn>
                          <a:cxn ang="0">
                            <a:pos x="172" y="44"/>
                          </a:cxn>
                          <a:cxn ang="0">
                            <a:pos x="13" y="44"/>
                          </a:cxn>
                        </a:cxnLst>
                        <a:rect l="0" t="0" r="r" b="b"/>
                        <a:pathLst>
                          <a:path w="256" h="51">
                            <a:moveTo>
                              <a:pt x="13" y="44"/>
                            </a:moveTo>
                            <a:cubicBezTo>
                              <a:pt x="0" y="40"/>
                              <a:pt x="70" y="29"/>
                              <a:pt x="96" y="22"/>
                            </a:cubicBezTo>
                            <a:cubicBezTo>
                              <a:pt x="122" y="15"/>
                              <a:pt x="145" y="0"/>
                              <a:pt x="172" y="4"/>
                            </a:cubicBezTo>
                            <a:cubicBezTo>
                              <a:pt x="199" y="8"/>
                              <a:pt x="256" y="37"/>
                              <a:pt x="256" y="44"/>
                            </a:cubicBezTo>
                            <a:cubicBezTo>
                              <a:pt x="256" y="51"/>
                              <a:pt x="208" y="42"/>
                              <a:pt x="172" y="44"/>
                            </a:cubicBezTo>
                            <a:cubicBezTo>
                              <a:pt x="136" y="46"/>
                              <a:pt x="26" y="48"/>
                              <a:pt x="13" y="44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9240" name="Group 2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460" y="8214"/>
                      <a:ext cx="1048" cy="604"/>
                      <a:chOff x="1460" y="8214"/>
                      <a:chExt cx="1048" cy="604"/>
                    </a:xfrm>
                  </p:grpSpPr>
                  <p:sp>
                    <p:nvSpPr>
                      <p:cNvPr id="9241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460" y="8214"/>
                        <a:ext cx="1048" cy="6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08" y="275"/>
                          </a:cxn>
                          <a:cxn ang="0">
                            <a:pos x="508" y="562"/>
                          </a:cxn>
                          <a:cxn ang="0">
                            <a:pos x="735" y="616"/>
                          </a:cxn>
                          <a:cxn ang="0">
                            <a:pos x="602" y="275"/>
                          </a:cxn>
                          <a:cxn ang="0">
                            <a:pos x="798" y="562"/>
                          </a:cxn>
                          <a:cxn ang="0">
                            <a:pos x="1103" y="616"/>
                          </a:cxn>
                          <a:cxn ang="0">
                            <a:pos x="908" y="404"/>
                          </a:cxn>
                          <a:cxn ang="0">
                            <a:pos x="765" y="225"/>
                          </a:cxn>
                          <a:cxn ang="0">
                            <a:pos x="1063" y="401"/>
                          </a:cxn>
                          <a:cxn ang="0">
                            <a:pos x="1340" y="583"/>
                          </a:cxn>
                          <a:cxn ang="0">
                            <a:pos x="1444" y="616"/>
                          </a:cxn>
                          <a:cxn ang="0">
                            <a:pos x="1241" y="341"/>
                          </a:cxn>
                          <a:cxn ang="0">
                            <a:pos x="1165" y="262"/>
                          </a:cxn>
                          <a:cxn ang="0">
                            <a:pos x="1505" y="520"/>
                          </a:cxn>
                          <a:cxn ang="0">
                            <a:pos x="1580" y="536"/>
                          </a:cxn>
                          <a:cxn ang="0">
                            <a:pos x="1562" y="404"/>
                          </a:cxn>
                          <a:cxn ang="0">
                            <a:pos x="1795" y="1035"/>
                          </a:cxn>
                          <a:cxn ang="0">
                            <a:pos x="1728" y="674"/>
                          </a:cxn>
                          <a:cxn ang="0">
                            <a:pos x="1856" y="982"/>
                          </a:cxn>
                          <a:cxn ang="0">
                            <a:pos x="1795" y="674"/>
                          </a:cxn>
                          <a:cxn ang="0">
                            <a:pos x="2022" y="859"/>
                          </a:cxn>
                          <a:cxn ang="0">
                            <a:pos x="1910" y="721"/>
                          </a:cxn>
                          <a:cxn ang="0">
                            <a:pos x="1747" y="583"/>
                          </a:cxn>
                          <a:cxn ang="0">
                            <a:pos x="1569" y="358"/>
                          </a:cxn>
                          <a:cxn ang="0">
                            <a:pos x="1531" y="202"/>
                          </a:cxn>
                          <a:cxn ang="0">
                            <a:pos x="1358" y="60"/>
                          </a:cxn>
                          <a:cxn ang="0">
                            <a:pos x="908" y="4"/>
                          </a:cxn>
                          <a:cxn ang="0">
                            <a:pos x="508" y="84"/>
                          </a:cxn>
                          <a:cxn ang="0">
                            <a:pos x="397" y="292"/>
                          </a:cxn>
                          <a:cxn ang="0">
                            <a:pos x="64" y="662"/>
                          </a:cxn>
                          <a:cxn ang="0">
                            <a:pos x="28" y="812"/>
                          </a:cxn>
                          <a:cxn ang="0">
                            <a:pos x="235" y="583"/>
                          </a:cxn>
                          <a:cxn ang="0">
                            <a:pos x="162" y="859"/>
                          </a:cxn>
                          <a:cxn ang="0">
                            <a:pos x="344" y="691"/>
                          </a:cxn>
                          <a:cxn ang="0">
                            <a:pos x="426" y="833"/>
                          </a:cxn>
                          <a:cxn ang="0">
                            <a:pos x="443" y="404"/>
                          </a:cxn>
                          <a:cxn ang="0">
                            <a:pos x="508" y="275"/>
                          </a:cxn>
                        </a:cxnLst>
                        <a:rect l="0" t="0" r="r" b="b"/>
                        <a:pathLst>
                          <a:path w="2041" h="1080">
                            <a:moveTo>
                              <a:pt x="508" y="275"/>
                            </a:moveTo>
                            <a:cubicBezTo>
                              <a:pt x="519" y="301"/>
                              <a:pt x="470" y="505"/>
                              <a:pt x="508" y="562"/>
                            </a:cubicBezTo>
                            <a:cubicBezTo>
                              <a:pt x="546" y="619"/>
                              <a:pt x="719" y="664"/>
                              <a:pt x="735" y="616"/>
                            </a:cubicBezTo>
                            <a:cubicBezTo>
                              <a:pt x="751" y="568"/>
                              <a:pt x="592" y="284"/>
                              <a:pt x="602" y="275"/>
                            </a:cubicBezTo>
                            <a:cubicBezTo>
                              <a:pt x="612" y="266"/>
                              <a:pt x="715" y="505"/>
                              <a:pt x="798" y="562"/>
                            </a:cubicBezTo>
                            <a:cubicBezTo>
                              <a:pt x="881" y="619"/>
                              <a:pt x="1085" y="642"/>
                              <a:pt x="1103" y="616"/>
                            </a:cubicBezTo>
                            <a:cubicBezTo>
                              <a:pt x="1121" y="590"/>
                              <a:pt x="964" y="469"/>
                              <a:pt x="908" y="404"/>
                            </a:cubicBezTo>
                            <a:cubicBezTo>
                              <a:pt x="852" y="339"/>
                              <a:pt x="739" y="225"/>
                              <a:pt x="765" y="225"/>
                            </a:cubicBezTo>
                            <a:cubicBezTo>
                              <a:pt x="791" y="225"/>
                              <a:pt x="967" y="341"/>
                              <a:pt x="1063" y="401"/>
                            </a:cubicBezTo>
                            <a:cubicBezTo>
                              <a:pt x="1159" y="461"/>
                              <a:pt x="1276" y="547"/>
                              <a:pt x="1340" y="583"/>
                            </a:cubicBezTo>
                            <a:cubicBezTo>
                              <a:pt x="1404" y="619"/>
                              <a:pt x="1460" y="656"/>
                              <a:pt x="1444" y="616"/>
                            </a:cubicBezTo>
                            <a:cubicBezTo>
                              <a:pt x="1428" y="576"/>
                              <a:pt x="1288" y="400"/>
                              <a:pt x="1241" y="341"/>
                            </a:cubicBezTo>
                            <a:cubicBezTo>
                              <a:pt x="1194" y="282"/>
                              <a:pt x="1121" y="232"/>
                              <a:pt x="1165" y="262"/>
                            </a:cubicBezTo>
                            <a:cubicBezTo>
                              <a:pt x="1209" y="292"/>
                              <a:pt x="1436" y="474"/>
                              <a:pt x="1505" y="520"/>
                            </a:cubicBezTo>
                            <a:cubicBezTo>
                              <a:pt x="1574" y="566"/>
                              <a:pt x="1570" y="555"/>
                              <a:pt x="1580" y="536"/>
                            </a:cubicBezTo>
                            <a:cubicBezTo>
                              <a:pt x="1590" y="517"/>
                              <a:pt x="1526" y="321"/>
                              <a:pt x="1562" y="404"/>
                            </a:cubicBezTo>
                            <a:cubicBezTo>
                              <a:pt x="1598" y="487"/>
                              <a:pt x="1767" y="990"/>
                              <a:pt x="1795" y="1035"/>
                            </a:cubicBezTo>
                            <a:cubicBezTo>
                              <a:pt x="1823" y="1080"/>
                              <a:pt x="1718" y="683"/>
                              <a:pt x="1728" y="674"/>
                            </a:cubicBezTo>
                            <a:cubicBezTo>
                              <a:pt x="1738" y="665"/>
                              <a:pt x="1845" y="982"/>
                              <a:pt x="1856" y="982"/>
                            </a:cubicBezTo>
                            <a:cubicBezTo>
                              <a:pt x="1867" y="982"/>
                              <a:pt x="1767" y="694"/>
                              <a:pt x="1795" y="674"/>
                            </a:cubicBezTo>
                            <a:cubicBezTo>
                              <a:pt x="1823" y="654"/>
                              <a:pt x="2003" y="851"/>
                              <a:pt x="2022" y="859"/>
                            </a:cubicBezTo>
                            <a:cubicBezTo>
                              <a:pt x="2041" y="867"/>
                              <a:pt x="1956" y="767"/>
                              <a:pt x="1910" y="721"/>
                            </a:cubicBezTo>
                            <a:cubicBezTo>
                              <a:pt x="1864" y="675"/>
                              <a:pt x="1804" y="643"/>
                              <a:pt x="1747" y="583"/>
                            </a:cubicBezTo>
                            <a:cubicBezTo>
                              <a:pt x="1690" y="523"/>
                              <a:pt x="1605" y="421"/>
                              <a:pt x="1569" y="358"/>
                            </a:cubicBezTo>
                            <a:cubicBezTo>
                              <a:pt x="1533" y="295"/>
                              <a:pt x="1566" y="252"/>
                              <a:pt x="1531" y="202"/>
                            </a:cubicBezTo>
                            <a:cubicBezTo>
                              <a:pt x="1496" y="152"/>
                              <a:pt x="1462" y="93"/>
                              <a:pt x="1358" y="60"/>
                            </a:cubicBezTo>
                            <a:cubicBezTo>
                              <a:pt x="1254" y="27"/>
                              <a:pt x="1050" y="0"/>
                              <a:pt x="908" y="4"/>
                            </a:cubicBezTo>
                            <a:cubicBezTo>
                              <a:pt x="766" y="8"/>
                              <a:pt x="593" y="36"/>
                              <a:pt x="508" y="84"/>
                            </a:cubicBezTo>
                            <a:cubicBezTo>
                              <a:pt x="423" y="132"/>
                              <a:pt x="471" y="196"/>
                              <a:pt x="397" y="292"/>
                            </a:cubicBezTo>
                            <a:cubicBezTo>
                              <a:pt x="323" y="388"/>
                              <a:pt x="125" y="576"/>
                              <a:pt x="64" y="662"/>
                            </a:cubicBezTo>
                            <a:cubicBezTo>
                              <a:pt x="3" y="748"/>
                              <a:pt x="0" y="825"/>
                              <a:pt x="28" y="812"/>
                            </a:cubicBezTo>
                            <a:cubicBezTo>
                              <a:pt x="56" y="799"/>
                              <a:pt x="213" y="575"/>
                              <a:pt x="235" y="583"/>
                            </a:cubicBezTo>
                            <a:cubicBezTo>
                              <a:pt x="257" y="591"/>
                              <a:pt x="144" y="841"/>
                              <a:pt x="162" y="859"/>
                            </a:cubicBezTo>
                            <a:cubicBezTo>
                              <a:pt x="180" y="877"/>
                              <a:pt x="300" y="695"/>
                              <a:pt x="344" y="691"/>
                            </a:cubicBezTo>
                            <a:cubicBezTo>
                              <a:pt x="388" y="687"/>
                              <a:pt x="410" y="881"/>
                              <a:pt x="426" y="833"/>
                            </a:cubicBezTo>
                            <a:cubicBezTo>
                              <a:pt x="442" y="785"/>
                              <a:pt x="426" y="489"/>
                              <a:pt x="443" y="404"/>
                            </a:cubicBezTo>
                            <a:cubicBezTo>
                              <a:pt x="460" y="319"/>
                              <a:pt x="497" y="249"/>
                              <a:pt x="508" y="275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9242" name="Oval 26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1586" y="8347"/>
                        <a:ext cx="120" cy="100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  <p:sp>
                <p:nvSpPr>
                  <p:cNvPr id="9243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2263" y="8391"/>
                    <a:ext cx="71" cy="160"/>
                  </a:xfrm>
                  <a:prstGeom prst="ellipse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9244" name="Group 28"/>
              <p:cNvGrpSpPr>
                <a:grpSpLocks/>
              </p:cNvGrpSpPr>
              <p:nvPr/>
            </p:nvGrpSpPr>
            <p:grpSpPr bwMode="auto">
              <a:xfrm>
                <a:off x="1785" y="8820"/>
                <a:ext cx="86" cy="189"/>
                <a:chOff x="2223" y="8584"/>
                <a:chExt cx="86" cy="189"/>
              </a:xfrm>
            </p:grpSpPr>
            <p:sp>
              <p:nvSpPr>
                <p:cNvPr id="9245" name="Freeform 29"/>
                <p:cNvSpPr>
                  <a:spLocks/>
                </p:cNvSpPr>
                <p:nvPr/>
              </p:nvSpPr>
              <p:spPr bwMode="auto">
                <a:xfrm>
                  <a:off x="2223" y="8617"/>
                  <a:ext cx="31" cy="146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9246" name="Freeform 30"/>
                <p:cNvSpPr>
                  <a:spLocks/>
                </p:cNvSpPr>
                <p:nvPr/>
              </p:nvSpPr>
              <p:spPr bwMode="auto">
                <a:xfrm>
                  <a:off x="2254" y="8584"/>
                  <a:ext cx="55" cy="189"/>
                </a:xfrm>
                <a:custGeom>
                  <a:avLst/>
                  <a:gdLst/>
                  <a:ahLst/>
                  <a:cxnLst>
                    <a:cxn ang="0">
                      <a:pos x="31" y="23"/>
                    </a:cxn>
                    <a:cxn ang="0">
                      <a:pos x="87" y="23"/>
                    </a:cxn>
                    <a:cxn ang="0">
                      <a:pos x="93" y="161"/>
                    </a:cxn>
                    <a:cxn ang="0">
                      <a:pos x="0" y="337"/>
                    </a:cxn>
                  </a:cxnLst>
                  <a:rect l="0" t="0" r="r" b="b"/>
                  <a:pathLst>
                    <a:path w="107" h="337">
                      <a:moveTo>
                        <a:pt x="31" y="23"/>
                      </a:moveTo>
                      <a:cubicBezTo>
                        <a:pt x="54" y="11"/>
                        <a:pt x="77" y="0"/>
                        <a:pt x="87" y="23"/>
                      </a:cubicBezTo>
                      <a:cubicBezTo>
                        <a:pt x="97" y="46"/>
                        <a:pt x="107" y="109"/>
                        <a:pt x="93" y="161"/>
                      </a:cubicBezTo>
                      <a:cubicBezTo>
                        <a:pt x="79" y="213"/>
                        <a:pt x="39" y="275"/>
                        <a:pt x="0" y="337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02" name="Freeform 72"/>
          <p:cNvSpPr>
            <a:spLocks/>
          </p:cNvSpPr>
          <p:nvPr/>
        </p:nvSpPr>
        <p:spPr bwMode="auto">
          <a:xfrm>
            <a:off x="5214942" y="3071810"/>
            <a:ext cx="3365525" cy="500066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9275" name="Group 59"/>
          <p:cNvGrpSpPr>
            <a:grpSpLocks/>
          </p:cNvGrpSpPr>
          <p:nvPr/>
        </p:nvGrpSpPr>
        <p:grpSpPr bwMode="auto">
          <a:xfrm>
            <a:off x="0" y="4929198"/>
            <a:ext cx="4327525" cy="928694"/>
            <a:chOff x="1041" y="6363"/>
            <a:chExt cx="6814" cy="1658"/>
          </a:xfrm>
        </p:grpSpPr>
        <p:sp>
          <p:nvSpPr>
            <p:cNvPr id="9276" name="Freeform 60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77" name="Freeform 61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78" name="Freeform 62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79" name="Freeform 63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80" name="Freeform 64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81" name="Freeform 65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82" name="Freeform 66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283" name="Freeform 67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50" name="Group 134"/>
          <p:cNvGrpSpPr>
            <a:grpSpLocks/>
          </p:cNvGrpSpPr>
          <p:nvPr/>
        </p:nvGrpSpPr>
        <p:grpSpPr bwMode="auto">
          <a:xfrm>
            <a:off x="357158" y="1561922"/>
            <a:ext cx="857256" cy="642942"/>
            <a:chOff x="1721" y="4968"/>
            <a:chExt cx="2573" cy="1480"/>
          </a:xfrm>
        </p:grpSpPr>
        <p:sp>
          <p:nvSpPr>
            <p:cNvPr id="151" name="Freeform 135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2" name="Freeform 136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3" name="Oval 137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4" name="Freeform 138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5" name="Freeform 139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6" name="Freeform 140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7" name="Freeform 141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66" name="Group 141"/>
          <p:cNvGrpSpPr>
            <a:grpSpLocks/>
          </p:cNvGrpSpPr>
          <p:nvPr/>
        </p:nvGrpSpPr>
        <p:grpSpPr bwMode="auto">
          <a:xfrm>
            <a:off x="644275" y="330179"/>
            <a:ext cx="1396341" cy="1013016"/>
            <a:chOff x="2904" y="8552"/>
            <a:chExt cx="1493" cy="1547"/>
          </a:xfrm>
        </p:grpSpPr>
        <p:sp>
          <p:nvSpPr>
            <p:cNvPr id="167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68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69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70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71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72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73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grpSp>
        <p:nvGrpSpPr>
          <p:cNvPr id="129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130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41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2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43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44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5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6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7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8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49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6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31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32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3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4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5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6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7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8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9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0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23681087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1643074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9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9" name="128 CuadroTexto"/>
          <p:cNvSpPr txBox="1"/>
          <p:nvPr/>
        </p:nvSpPr>
        <p:spPr>
          <a:xfrm>
            <a:off x="4143372" y="3714752"/>
            <a:ext cx="4744858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¿PUEDO JUGAR EN ZONAS ROCOSAS?</a:t>
            </a:r>
          </a:p>
          <a:p>
            <a:pPr algn="ctr"/>
            <a:endParaRPr lang="es-ES" sz="8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30" name="Freeform 34"/>
          <p:cNvSpPr>
            <a:spLocks/>
          </p:cNvSpPr>
          <p:nvPr/>
        </p:nvSpPr>
        <p:spPr bwMode="auto">
          <a:xfrm>
            <a:off x="1357290" y="1643050"/>
            <a:ext cx="1571636" cy="2643206"/>
          </a:xfrm>
          <a:custGeom>
            <a:avLst/>
            <a:gdLst/>
            <a:ahLst/>
            <a:cxnLst>
              <a:cxn ang="0">
                <a:pos x="5" y="308"/>
              </a:cxn>
              <a:cxn ang="0">
                <a:pos x="429" y="24"/>
              </a:cxn>
              <a:cxn ang="0">
                <a:pos x="811" y="166"/>
              </a:cxn>
              <a:cxn ang="0">
                <a:pos x="1241" y="777"/>
              </a:cxn>
              <a:cxn ang="0">
                <a:pos x="1640" y="1693"/>
              </a:cxn>
              <a:cxn ang="0">
                <a:pos x="1771" y="2193"/>
              </a:cxn>
              <a:cxn ang="0">
                <a:pos x="1956" y="2130"/>
              </a:cxn>
              <a:cxn ang="0">
                <a:pos x="1828" y="2621"/>
              </a:cxn>
              <a:cxn ang="0">
                <a:pos x="1256" y="2348"/>
              </a:cxn>
              <a:cxn ang="0">
                <a:pos x="1575" y="2271"/>
              </a:cxn>
              <a:cxn ang="0">
                <a:pos x="1476" y="1835"/>
              </a:cxn>
              <a:cxn ang="0">
                <a:pos x="1256" y="1137"/>
              </a:cxn>
              <a:cxn ang="0">
                <a:pos x="919" y="473"/>
              </a:cxn>
              <a:cxn ang="0">
                <a:pos x="724" y="133"/>
              </a:cxn>
              <a:cxn ang="0">
                <a:pos x="396" y="79"/>
              </a:cxn>
              <a:cxn ang="0">
                <a:pos x="5" y="308"/>
              </a:cxn>
            </a:cxnLst>
            <a:rect l="0" t="0" r="r" b="b"/>
            <a:pathLst>
              <a:path w="1966" h="2657">
                <a:moveTo>
                  <a:pt x="5" y="308"/>
                </a:moveTo>
                <a:cubicBezTo>
                  <a:pt x="10" y="299"/>
                  <a:pt x="295" y="48"/>
                  <a:pt x="429" y="24"/>
                </a:cubicBezTo>
                <a:cubicBezTo>
                  <a:pt x="563" y="0"/>
                  <a:pt x="676" y="41"/>
                  <a:pt x="811" y="166"/>
                </a:cubicBezTo>
                <a:cubicBezTo>
                  <a:pt x="946" y="291"/>
                  <a:pt x="1103" y="523"/>
                  <a:pt x="1241" y="777"/>
                </a:cubicBezTo>
                <a:cubicBezTo>
                  <a:pt x="1379" y="1031"/>
                  <a:pt x="1552" y="1457"/>
                  <a:pt x="1640" y="1693"/>
                </a:cubicBezTo>
                <a:cubicBezTo>
                  <a:pt x="1728" y="1929"/>
                  <a:pt x="1718" y="2120"/>
                  <a:pt x="1771" y="2193"/>
                </a:cubicBezTo>
                <a:cubicBezTo>
                  <a:pt x="1824" y="2266"/>
                  <a:pt x="1946" y="2059"/>
                  <a:pt x="1956" y="2130"/>
                </a:cubicBezTo>
                <a:cubicBezTo>
                  <a:pt x="1966" y="2201"/>
                  <a:pt x="1945" y="2585"/>
                  <a:pt x="1828" y="2621"/>
                </a:cubicBezTo>
                <a:cubicBezTo>
                  <a:pt x="1711" y="2657"/>
                  <a:pt x="1298" y="2406"/>
                  <a:pt x="1256" y="2348"/>
                </a:cubicBezTo>
                <a:cubicBezTo>
                  <a:pt x="1214" y="2290"/>
                  <a:pt x="1538" y="2356"/>
                  <a:pt x="1575" y="2271"/>
                </a:cubicBezTo>
                <a:cubicBezTo>
                  <a:pt x="1612" y="2186"/>
                  <a:pt x="1529" y="2024"/>
                  <a:pt x="1476" y="1835"/>
                </a:cubicBezTo>
                <a:cubicBezTo>
                  <a:pt x="1423" y="1646"/>
                  <a:pt x="1349" y="1364"/>
                  <a:pt x="1256" y="1137"/>
                </a:cubicBezTo>
                <a:cubicBezTo>
                  <a:pt x="1163" y="910"/>
                  <a:pt x="1008" y="640"/>
                  <a:pt x="919" y="473"/>
                </a:cubicBezTo>
                <a:cubicBezTo>
                  <a:pt x="830" y="306"/>
                  <a:pt x="811" y="199"/>
                  <a:pt x="724" y="133"/>
                </a:cubicBezTo>
                <a:cubicBezTo>
                  <a:pt x="637" y="67"/>
                  <a:pt x="516" y="54"/>
                  <a:pt x="396" y="79"/>
                </a:cubicBezTo>
                <a:cubicBezTo>
                  <a:pt x="276" y="104"/>
                  <a:pt x="0" y="317"/>
                  <a:pt x="5" y="308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9705" name="Freeform 9"/>
          <p:cNvSpPr>
            <a:spLocks/>
          </p:cNvSpPr>
          <p:nvPr/>
        </p:nvSpPr>
        <p:spPr bwMode="auto">
          <a:xfrm>
            <a:off x="357158" y="5143512"/>
            <a:ext cx="8786842" cy="1030287"/>
          </a:xfrm>
          <a:custGeom>
            <a:avLst/>
            <a:gdLst/>
            <a:ahLst/>
            <a:cxnLst>
              <a:cxn ang="0">
                <a:pos x="563" y="122"/>
              </a:cxn>
              <a:cxn ang="0">
                <a:pos x="1079" y="13"/>
              </a:cxn>
              <a:cxn ang="0">
                <a:pos x="1289" y="199"/>
              </a:cxn>
              <a:cxn ang="0">
                <a:pos x="2314" y="122"/>
              </a:cxn>
              <a:cxn ang="0">
                <a:pos x="2728" y="444"/>
              </a:cxn>
              <a:cxn ang="0">
                <a:pos x="3449" y="122"/>
              </a:cxn>
              <a:cxn ang="0">
                <a:pos x="3965" y="444"/>
              </a:cxn>
              <a:cxn ang="0">
                <a:pos x="4996" y="275"/>
              </a:cxn>
              <a:cxn ang="0">
                <a:pos x="5476" y="504"/>
              </a:cxn>
              <a:cxn ang="0">
                <a:pos x="5979" y="231"/>
              </a:cxn>
              <a:cxn ang="0">
                <a:pos x="6497" y="444"/>
              </a:cxn>
              <a:cxn ang="0">
                <a:pos x="7130" y="297"/>
              </a:cxn>
              <a:cxn ang="0">
                <a:pos x="7743" y="351"/>
              </a:cxn>
              <a:cxn ang="0">
                <a:pos x="8097" y="897"/>
              </a:cxn>
              <a:cxn ang="0">
                <a:pos x="8097" y="1244"/>
              </a:cxn>
              <a:cxn ang="0">
                <a:pos x="8077" y="1572"/>
              </a:cxn>
              <a:cxn ang="0">
                <a:pos x="2292" y="1545"/>
              </a:cxn>
              <a:cxn ang="0">
                <a:pos x="359" y="1293"/>
              </a:cxn>
              <a:cxn ang="0">
                <a:pos x="137" y="504"/>
              </a:cxn>
              <a:cxn ang="0">
                <a:pos x="686" y="122"/>
              </a:cxn>
            </a:cxnLst>
            <a:rect l="0" t="0" r="r" b="b"/>
            <a:pathLst>
              <a:path w="9044" h="1622">
                <a:moveTo>
                  <a:pt x="563" y="122"/>
                </a:moveTo>
                <a:cubicBezTo>
                  <a:pt x="760" y="61"/>
                  <a:pt x="958" y="0"/>
                  <a:pt x="1079" y="13"/>
                </a:cubicBezTo>
                <a:cubicBezTo>
                  <a:pt x="1200" y="26"/>
                  <a:pt x="1083" y="181"/>
                  <a:pt x="1289" y="199"/>
                </a:cubicBezTo>
                <a:cubicBezTo>
                  <a:pt x="1495" y="217"/>
                  <a:pt x="2074" y="81"/>
                  <a:pt x="2314" y="122"/>
                </a:cubicBezTo>
                <a:cubicBezTo>
                  <a:pt x="2554" y="163"/>
                  <a:pt x="2539" y="444"/>
                  <a:pt x="2728" y="444"/>
                </a:cubicBezTo>
                <a:cubicBezTo>
                  <a:pt x="2917" y="444"/>
                  <a:pt x="3243" y="122"/>
                  <a:pt x="3449" y="122"/>
                </a:cubicBezTo>
                <a:cubicBezTo>
                  <a:pt x="3655" y="122"/>
                  <a:pt x="3707" y="419"/>
                  <a:pt x="3965" y="444"/>
                </a:cubicBezTo>
                <a:cubicBezTo>
                  <a:pt x="4223" y="469"/>
                  <a:pt x="4744" y="265"/>
                  <a:pt x="4996" y="275"/>
                </a:cubicBezTo>
                <a:cubicBezTo>
                  <a:pt x="5248" y="285"/>
                  <a:pt x="5312" y="511"/>
                  <a:pt x="5476" y="504"/>
                </a:cubicBezTo>
                <a:cubicBezTo>
                  <a:pt x="5640" y="497"/>
                  <a:pt x="5809" y="241"/>
                  <a:pt x="5979" y="231"/>
                </a:cubicBezTo>
                <a:cubicBezTo>
                  <a:pt x="6149" y="221"/>
                  <a:pt x="6305" y="433"/>
                  <a:pt x="6497" y="444"/>
                </a:cubicBezTo>
                <a:cubicBezTo>
                  <a:pt x="6689" y="455"/>
                  <a:pt x="6922" y="312"/>
                  <a:pt x="7130" y="297"/>
                </a:cubicBezTo>
                <a:cubicBezTo>
                  <a:pt x="7338" y="282"/>
                  <a:pt x="7582" y="251"/>
                  <a:pt x="7743" y="351"/>
                </a:cubicBezTo>
                <a:cubicBezTo>
                  <a:pt x="7904" y="451"/>
                  <a:pt x="8038" y="748"/>
                  <a:pt x="8097" y="897"/>
                </a:cubicBezTo>
                <a:cubicBezTo>
                  <a:pt x="8156" y="1046"/>
                  <a:pt x="8100" y="1132"/>
                  <a:pt x="8097" y="1244"/>
                </a:cubicBezTo>
                <a:cubicBezTo>
                  <a:pt x="8094" y="1356"/>
                  <a:pt x="9044" y="1522"/>
                  <a:pt x="8077" y="1572"/>
                </a:cubicBezTo>
                <a:cubicBezTo>
                  <a:pt x="7110" y="1622"/>
                  <a:pt x="3578" y="1591"/>
                  <a:pt x="2292" y="1545"/>
                </a:cubicBezTo>
                <a:cubicBezTo>
                  <a:pt x="1006" y="1499"/>
                  <a:pt x="718" y="1466"/>
                  <a:pt x="359" y="1293"/>
                </a:cubicBezTo>
                <a:cubicBezTo>
                  <a:pt x="0" y="1120"/>
                  <a:pt x="83" y="699"/>
                  <a:pt x="137" y="504"/>
                </a:cubicBezTo>
                <a:cubicBezTo>
                  <a:pt x="191" y="309"/>
                  <a:pt x="438" y="215"/>
                  <a:pt x="686" y="122"/>
                </a:cubicBezTo>
              </a:path>
            </a:pathLst>
          </a:custGeom>
          <a:solidFill>
            <a:srgbClr val="E36C0A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74" name="73 CuadroTexto"/>
          <p:cNvSpPr txBox="1"/>
          <p:nvPr/>
        </p:nvSpPr>
        <p:spPr>
          <a:xfrm>
            <a:off x="2860598" y="391260"/>
            <a:ext cx="5887866" cy="64633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¿PUEDO JUGAR EN ZONAS ROCOSAS?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29698" name="Group 2"/>
          <p:cNvGrpSpPr>
            <a:grpSpLocks/>
          </p:cNvGrpSpPr>
          <p:nvPr/>
        </p:nvGrpSpPr>
        <p:grpSpPr bwMode="auto">
          <a:xfrm>
            <a:off x="0" y="1285860"/>
            <a:ext cx="2714612" cy="4286280"/>
            <a:chOff x="791" y="1878"/>
            <a:chExt cx="3143" cy="3413"/>
          </a:xfrm>
        </p:grpSpPr>
        <p:sp>
          <p:nvSpPr>
            <p:cNvPr id="29699" name="Freeform 3"/>
            <p:cNvSpPr>
              <a:spLocks/>
            </p:cNvSpPr>
            <p:nvPr/>
          </p:nvSpPr>
          <p:spPr bwMode="auto">
            <a:xfrm>
              <a:off x="791" y="1885"/>
              <a:ext cx="3143" cy="3406"/>
            </a:xfrm>
            <a:custGeom>
              <a:avLst/>
              <a:gdLst/>
              <a:ahLst/>
              <a:cxnLst>
                <a:cxn ang="0">
                  <a:pos x="758" y="111"/>
                </a:cxn>
                <a:cxn ang="0">
                  <a:pos x="1042" y="35"/>
                </a:cxn>
                <a:cxn ang="0">
                  <a:pos x="1260" y="319"/>
                </a:cxn>
                <a:cxn ang="0">
                  <a:pos x="1576" y="384"/>
                </a:cxn>
                <a:cxn ang="0">
                  <a:pos x="1827" y="810"/>
                </a:cxn>
                <a:cxn ang="0">
                  <a:pos x="1598" y="1180"/>
                </a:cxn>
                <a:cxn ang="0">
                  <a:pos x="2034" y="1857"/>
                </a:cxn>
                <a:cxn ang="0">
                  <a:pos x="2504" y="2184"/>
                </a:cxn>
                <a:cxn ang="0">
                  <a:pos x="2591" y="2610"/>
                </a:cxn>
                <a:cxn ang="0">
                  <a:pos x="2820" y="3068"/>
                </a:cxn>
                <a:cxn ang="0">
                  <a:pos x="2918" y="3340"/>
                </a:cxn>
                <a:cxn ang="0">
                  <a:pos x="1467" y="3264"/>
                </a:cxn>
                <a:cxn ang="0">
                  <a:pos x="1151" y="3330"/>
                </a:cxn>
                <a:cxn ang="0">
                  <a:pos x="125" y="2806"/>
                </a:cxn>
                <a:cxn ang="0">
                  <a:pos x="398" y="1475"/>
                </a:cxn>
                <a:cxn ang="0">
                  <a:pos x="453" y="788"/>
                </a:cxn>
                <a:cxn ang="0">
                  <a:pos x="563" y="297"/>
                </a:cxn>
                <a:cxn ang="0">
                  <a:pos x="758" y="111"/>
                </a:cxn>
              </a:cxnLst>
              <a:rect l="0" t="0" r="r" b="b"/>
              <a:pathLst>
                <a:path w="3143" h="3406">
                  <a:moveTo>
                    <a:pt x="758" y="111"/>
                  </a:moveTo>
                  <a:cubicBezTo>
                    <a:pt x="838" y="67"/>
                    <a:pt x="958" y="0"/>
                    <a:pt x="1042" y="35"/>
                  </a:cubicBezTo>
                  <a:cubicBezTo>
                    <a:pt x="1126" y="70"/>
                    <a:pt x="1171" y="261"/>
                    <a:pt x="1260" y="319"/>
                  </a:cubicBezTo>
                  <a:cubicBezTo>
                    <a:pt x="1349" y="377"/>
                    <a:pt x="1481" y="302"/>
                    <a:pt x="1576" y="384"/>
                  </a:cubicBezTo>
                  <a:cubicBezTo>
                    <a:pt x="1671" y="466"/>
                    <a:pt x="1823" y="677"/>
                    <a:pt x="1827" y="810"/>
                  </a:cubicBezTo>
                  <a:cubicBezTo>
                    <a:pt x="1831" y="943"/>
                    <a:pt x="1564" y="1006"/>
                    <a:pt x="1598" y="1180"/>
                  </a:cubicBezTo>
                  <a:cubicBezTo>
                    <a:pt x="1632" y="1354"/>
                    <a:pt x="1883" y="1690"/>
                    <a:pt x="2034" y="1857"/>
                  </a:cubicBezTo>
                  <a:cubicBezTo>
                    <a:pt x="2185" y="2024"/>
                    <a:pt x="2411" y="2058"/>
                    <a:pt x="2504" y="2184"/>
                  </a:cubicBezTo>
                  <a:cubicBezTo>
                    <a:pt x="2597" y="2310"/>
                    <a:pt x="2538" y="2463"/>
                    <a:pt x="2591" y="2610"/>
                  </a:cubicBezTo>
                  <a:cubicBezTo>
                    <a:pt x="2644" y="2757"/>
                    <a:pt x="2766" y="2946"/>
                    <a:pt x="2820" y="3068"/>
                  </a:cubicBezTo>
                  <a:cubicBezTo>
                    <a:pt x="2874" y="3190"/>
                    <a:pt x="3143" y="3307"/>
                    <a:pt x="2918" y="3340"/>
                  </a:cubicBezTo>
                  <a:cubicBezTo>
                    <a:pt x="2693" y="3373"/>
                    <a:pt x="1761" y="3266"/>
                    <a:pt x="1467" y="3264"/>
                  </a:cubicBezTo>
                  <a:cubicBezTo>
                    <a:pt x="1173" y="3262"/>
                    <a:pt x="1375" y="3406"/>
                    <a:pt x="1151" y="3330"/>
                  </a:cubicBezTo>
                  <a:cubicBezTo>
                    <a:pt x="927" y="3254"/>
                    <a:pt x="250" y="3115"/>
                    <a:pt x="125" y="2806"/>
                  </a:cubicBezTo>
                  <a:cubicBezTo>
                    <a:pt x="0" y="2497"/>
                    <a:pt x="343" y="1811"/>
                    <a:pt x="398" y="1475"/>
                  </a:cubicBezTo>
                  <a:cubicBezTo>
                    <a:pt x="453" y="1139"/>
                    <a:pt x="426" y="984"/>
                    <a:pt x="453" y="788"/>
                  </a:cubicBezTo>
                  <a:cubicBezTo>
                    <a:pt x="480" y="592"/>
                    <a:pt x="509" y="406"/>
                    <a:pt x="563" y="297"/>
                  </a:cubicBezTo>
                  <a:cubicBezTo>
                    <a:pt x="617" y="188"/>
                    <a:pt x="678" y="155"/>
                    <a:pt x="758" y="111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00" name="Freeform 4"/>
            <p:cNvSpPr>
              <a:spLocks/>
            </p:cNvSpPr>
            <p:nvPr/>
          </p:nvSpPr>
          <p:spPr bwMode="auto">
            <a:xfrm>
              <a:off x="1345" y="3017"/>
              <a:ext cx="684" cy="441"/>
            </a:xfrm>
            <a:custGeom>
              <a:avLst/>
              <a:gdLst/>
              <a:ahLst/>
              <a:cxnLst>
                <a:cxn ang="0">
                  <a:pos x="150" y="387"/>
                </a:cxn>
                <a:cxn ang="0">
                  <a:pos x="520" y="16"/>
                </a:cxn>
                <a:cxn ang="0">
                  <a:pos x="941" y="485"/>
                </a:cxn>
                <a:cxn ang="0">
                  <a:pos x="564" y="496"/>
                </a:cxn>
                <a:cxn ang="0">
                  <a:pos x="433" y="485"/>
                </a:cxn>
                <a:cxn ang="0">
                  <a:pos x="531" y="288"/>
                </a:cxn>
                <a:cxn ang="0">
                  <a:pos x="193" y="583"/>
                </a:cxn>
                <a:cxn ang="0">
                  <a:pos x="9" y="408"/>
                </a:cxn>
                <a:cxn ang="0">
                  <a:pos x="248" y="365"/>
                </a:cxn>
              </a:cxnLst>
              <a:rect l="0" t="0" r="r" b="b"/>
              <a:pathLst>
                <a:path w="948" h="603">
                  <a:moveTo>
                    <a:pt x="150" y="387"/>
                  </a:moveTo>
                  <a:cubicBezTo>
                    <a:pt x="269" y="193"/>
                    <a:pt x="388" y="0"/>
                    <a:pt x="520" y="16"/>
                  </a:cubicBezTo>
                  <a:cubicBezTo>
                    <a:pt x="652" y="32"/>
                    <a:pt x="934" y="405"/>
                    <a:pt x="941" y="485"/>
                  </a:cubicBezTo>
                  <a:cubicBezTo>
                    <a:pt x="948" y="565"/>
                    <a:pt x="649" y="496"/>
                    <a:pt x="564" y="496"/>
                  </a:cubicBezTo>
                  <a:cubicBezTo>
                    <a:pt x="479" y="496"/>
                    <a:pt x="439" y="520"/>
                    <a:pt x="433" y="485"/>
                  </a:cubicBezTo>
                  <a:cubicBezTo>
                    <a:pt x="427" y="450"/>
                    <a:pt x="571" y="272"/>
                    <a:pt x="531" y="288"/>
                  </a:cubicBezTo>
                  <a:cubicBezTo>
                    <a:pt x="491" y="304"/>
                    <a:pt x="280" y="563"/>
                    <a:pt x="193" y="583"/>
                  </a:cubicBezTo>
                  <a:cubicBezTo>
                    <a:pt x="106" y="603"/>
                    <a:pt x="0" y="444"/>
                    <a:pt x="9" y="408"/>
                  </a:cubicBezTo>
                  <a:cubicBezTo>
                    <a:pt x="18" y="372"/>
                    <a:pt x="133" y="368"/>
                    <a:pt x="248" y="365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01" name="Freeform 5"/>
            <p:cNvSpPr>
              <a:spLocks/>
            </p:cNvSpPr>
            <p:nvPr/>
          </p:nvSpPr>
          <p:spPr bwMode="auto">
            <a:xfrm>
              <a:off x="1405" y="4089"/>
              <a:ext cx="1620" cy="674"/>
            </a:xfrm>
            <a:custGeom>
              <a:avLst/>
              <a:gdLst/>
              <a:ahLst/>
              <a:cxnLst>
                <a:cxn ang="0">
                  <a:pos x="0" y="340"/>
                </a:cxn>
                <a:cxn ang="0">
                  <a:pos x="305" y="13"/>
                </a:cxn>
                <a:cxn ang="0">
                  <a:pos x="720" y="264"/>
                </a:cxn>
                <a:cxn ang="0">
                  <a:pos x="971" y="144"/>
                </a:cxn>
                <a:cxn ang="0">
                  <a:pos x="1069" y="460"/>
                </a:cxn>
                <a:cxn ang="0">
                  <a:pos x="1288" y="656"/>
                </a:cxn>
                <a:cxn ang="0">
                  <a:pos x="791" y="569"/>
                </a:cxn>
                <a:cxn ang="0">
                  <a:pos x="436" y="307"/>
                </a:cxn>
                <a:cxn ang="0">
                  <a:pos x="120" y="613"/>
                </a:cxn>
                <a:cxn ang="0">
                  <a:pos x="87" y="275"/>
                </a:cxn>
              </a:cxnLst>
              <a:rect l="0" t="0" r="r" b="b"/>
              <a:pathLst>
                <a:path w="1334" h="674">
                  <a:moveTo>
                    <a:pt x="0" y="340"/>
                  </a:moveTo>
                  <a:cubicBezTo>
                    <a:pt x="92" y="183"/>
                    <a:pt x="185" y="26"/>
                    <a:pt x="305" y="13"/>
                  </a:cubicBezTo>
                  <a:cubicBezTo>
                    <a:pt x="425" y="0"/>
                    <a:pt x="609" y="242"/>
                    <a:pt x="720" y="264"/>
                  </a:cubicBezTo>
                  <a:cubicBezTo>
                    <a:pt x="831" y="286"/>
                    <a:pt x="913" y="111"/>
                    <a:pt x="971" y="144"/>
                  </a:cubicBezTo>
                  <a:cubicBezTo>
                    <a:pt x="1029" y="177"/>
                    <a:pt x="1016" y="375"/>
                    <a:pt x="1069" y="460"/>
                  </a:cubicBezTo>
                  <a:cubicBezTo>
                    <a:pt x="1122" y="545"/>
                    <a:pt x="1334" y="638"/>
                    <a:pt x="1288" y="656"/>
                  </a:cubicBezTo>
                  <a:cubicBezTo>
                    <a:pt x="1242" y="674"/>
                    <a:pt x="933" y="627"/>
                    <a:pt x="791" y="569"/>
                  </a:cubicBezTo>
                  <a:cubicBezTo>
                    <a:pt x="649" y="511"/>
                    <a:pt x="548" y="300"/>
                    <a:pt x="436" y="307"/>
                  </a:cubicBezTo>
                  <a:cubicBezTo>
                    <a:pt x="324" y="314"/>
                    <a:pt x="178" y="618"/>
                    <a:pt x="120" y="613"/>
                  </a:cubicBezTo>
                  <a:cubicBezTo>
                    <a:pt x="62" y="608"/>
                    <a:pt x="74" y="441"/>
                    <a:pt x="87" y="275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02" name="Freeform 6"/>
            <p:cNvSpPr>
              <a:spLocks/>
            </p:cNvSpPr>
            <p:nvPr/>
          </p:nvSpPr>
          <p:spPr bwMode="auto">
            <a:xfrm>
              <a:off x="2404" y="2767"/>
              <a:ext cx="943" cy="1665"/>
            </a:xfrm>
            <a:custGeom>
              <a:avLst/>
              <a:gdLst/>
              <a:ahLst/>
              <a:cxnLst>
                <a:cxn ang="0">
                  <a:pos x="7" y="250"/>
                </a:cxn>
                <a:cxn ang="0">
                  <a:pos x="138" y="15"/>
                </a:cxn>
                <a:cxn ang="0">
                  <a:pos x="181" y="342"/>
                </a:cxn>
                <a:cxn ang="0">
                  <a:pos x="312" y="451"/>
                </a:cxn>
                <a:cxn ang="0">
                  <a:pos x="323" y="250"/>
                </a:cxn>
                <a:cxn ang="0">
                  <a:pos x="411" y="746"/>
                </a:cxn>
                <a:cxn ang="0">
                  <a:pos x="487" y="593"/>
                </a:cxn>
                <a:cxn ang="0">
                  <a:pos x="575" y="1226"/>
                </a:cxn>
                <a:cxn ang="0">
                  <a:pos x="798" y="1322"/>
                </a:cxn>
                <a:cxn ang="0">
                  <a:pos x="869" y="1640"/>
                </a:cxn>
                <a:cxn ang="0">
                  <a:pos x="356" y="1171"/>
                </a:cxn>
                <a:cxn ang="0">
                  <a:pos x="94" y="658"/>
                </a:cxn>
                <a:cxn ang="0">
                  <a:pos x="7" y="250"/>
                </a:cxn>
              </a:cxnLst>
              <a:rect l="0" t="0" r="r" b="b"/>
              <a:pathLst>
                <a:path w="943" h="1665">
                  <a:moveTo>
                    <a:pt x="7" y="250"/>
                  </a:moveTo>
                  <a:cubicBezTo>
                    <a:pt x="14" y="143"/>
                    <a:pt x="109" y="0"/>
                    <a:pt x="138" y="15"/>
                  </a:cubicBezTo>
                  <a:cubicBezTo>
                    <a:pt x="167" y="30"/>
                    <a:pt x="152" y="269"/>
                    <a:pt x="181" y="342"/>
                  </a:cubicBezTo>
                  <a:cubicBezTo>
                    <a:pt x="210" y="415"/>
                    <a:pt x="288" y="466"/>
                    <a:pt x="312" y="451"/>
                  </a:cubicBezTo>
                  <a:cubicBezTo>
                    <a:pt x="336" y="436"/>
                    <a:pt x="306" y="201"/>
                    <a:pt x="323" y="250"/>
                  </a:cubicBezTo>
                  <a:cubicBezTo>
                    <a:pt x="340" y="299"/>
                    <a:pt x="384" y="689"/>
                    <a:pt x="411" y="746"/>
                  </a:cubicBezTo>
                  <a:cubicBezTo>
                    <a:pt x="438" y="803"/>
                    <a:pt x="460" y="513"/>
                    <a:pt x="487" y="593"/>
                  </a:cubicBezTo>
                  <a:cubicBezTo>
                    <a:pt x="514" y="673"/>
                    <a:pt x="523" y="1105"/>
                    <a:pt x="575" y="1226"/>
                  </a:cubicBezTo>
                  <a:cubicBezTo>
                    <a:pt x="627" y="1347"/>
                    <a:pt x="749" y="1253"/>
                    <a:pt x="798" y="1322"/>
                  </a:cubicBezTo>
                  <a:cubicBezTo>
                    <a:pt x="847" y="1391"/>
                    <a:pt x="943" y="1665"/>
                    <a:pt x="869" y="1640"/>
                  </a:cubicBezTo>
                  <a:cubicBezTo>
                    <a:pt x="795" y="1615"/>
                    <a:pt x="485" y="1335"/>
                    <a:pt x="356" y="1171"/>
                  </a:cubicBezTo>
                  <a:cubicBezTo>
                    <a:pt x="227" y="1007"/>
                    <a:pt x="148" y="811"/>
                    <a:pt x="94" y="658"/>
                  </a:cubicBezTo>
                  <a:cubicBezTo>
                    <a:pt x="40" y="505"/>
                    <a:pt x="0" y="357"/>
                    <a:pt x="7" y="250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03" name="Freeform 7"/>
            <p:cNvSpPr>
              <a:spLocks/>
            </p:cNvSpPr>
            <p:nvPr/>
          </p:nvSpPr>
          <p:spPr bwMode="auto">
            <a:xfrm>
              <a:off x="1500" y="1878"/>
              <a:ext cx="611" cy="435"/>
            </a:xfrm>
            <a:custGeom>
              <a:avLst/>
              <a:gdLst/>
              <a:ahLst/>
              <a:cxnLst>
                <a:cxn ang="0">
                  <a:pos x="38" y="151"/>
                </a:cxn>
                <a:cxn ang="0">
                  <a:pos x="49" y="424"/>
                </a:cxn>
                <a:cxn ang="0">
                  <a:pos x="191" y="217"/>
                </a:cxn>
                <a:cxn ang="0">
                  <a:pos x="420" y="413"/>
                </a:cxn>
                <a:cxn ang="0">
                  <a:pos x="595" y="304"/>
                </a:cxn>
                <a:cxn ang="0">
                  <a:pos x="322" y="97"/>
                </a:cxn>
                <a:cxn ang="0">
                  <a:pos x="278" y="7"/>
                </a:cxn>
                <a:cxn ang="0">
                  <a:pos x="38" y="151"/>
                </a:cxn>
              </a:cxnLst>
              <a:rect l="0" t="0" r="r" b="b"/>
              <a:pathLst>
                <a:path w="611" h="435">
                  <a:moveTo>
                    <a:pt x="38" y="151"/>
                  </a:moveTo>
                  <a:cubicBezTo>
                    <a:pt x="0" y="220"/>
                    <a:pt x="24" y="413"/>
                    <a:pt x="49" y="424"/>
                  </a:cubicBezTo>
                  <a:cubicBezTo>
                    <a:pt x="74" y="435"/>
                    <a:pt x="129" y="219"/>
                    <a:pt x="191" y="217"/>
                  </a:cubicBezTo>
                  <a:cubicBezTo>
                    <a:pt x="253" y="215"/>
                    <a:pt x="353" y="399"/>
                    <a:pt x="420" y="413"/>
                  </a:cubicBezTo>
                  <a:cubicBezTo>
                    <a:pt x="487" y="427"/>
                    <a:pt x="611" y="357"/>
                    <a:pt x="595" y="304"/>
                  </a:cubicBezTo>
                  <a:cubicBezTo>
                    <a:pt x="579" y="251"/>
                    <a:pt x="375" y="146"/>
                    <a:pt x="322" y="97"/>
                  </a:cubicBezTo>
                  <a:cubicBezTo>
                    <a:pt x="269" y="48"/>
                    <a:pt x="318" y="0"/>
                    <a:pt x="278" y="7"/>
                  </a:cubicBezTo>
                  <a:cubicBezTo>
                    <a:pt x="238" y="14"/>
                    <a:pt x="76" y="82"/>
                    <a:pt x="38" y="151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9704" name="Freeform 8"/>
          <p:cNvSpPr>
            <a:spLocks/>
          </p:cNvSpPr>
          <p:nvPr/>
        </p:nvSpPr>
        <p:spPr bwMode="auto">
          <a:xfrm>
            <a:off x="1500166" y="4857760"/>
            <a:ext cx="7072362" cy="904875"/>
          </a:xfrm>
          <a:custGeom>
            <a:avLst/>
            <a:gdLst/>
            <a:ahLst/>
            <a:cxnLst>
              <a:cxn ang="0">
                <a:pos x="1044" y="299"/>
              </a:cxn>
              <a:cxn ang="0">
                <a:pos x="1530" y="4"/>
              </a:cxn>
              <a:cxn ang="0">
                <a:pos x="1958" y="321"/>
              </a:cxn>
              <a:cxn ang="0">
                <a:pos x="2443" y="155"/>
              </a:cxn>
              <a:cxn ang="0">
                <a:pos x="2878" y="419"/>
              </a:cxn>
              <a:cxn ang="0">
                <a:pos x="3362" y="155"/>
              </a:cxn>
              <a:cxn ang="0">
                <a:pos x="3820" y="498"/>
              </a:cxn>
              <a:cxn ang="0">
                <a:pos x="4322" y="155"/>
              </a:cxn>
              <a:cxn ang="0">
                <a:pos x="4655" y="397"/>
              </a:cxn>
              <a:cxn ang="0">
                <a:pos x="5500" y="155"/>
              </a:cxn>
              <a:cxn ang="0">
                <a:pos x="5740" y="498"/>
              </a:cxn>
              <a:cxn ang="0">
                <a:pos x="6166" y="321"/>
              </a:cxn>
              <a:cxn ang="0">
                <a:pos x="6886" y="222"/>
              </a:cxn>
              <a:cxn ang="0">
                <a:pos x="7170" y="768"/>
              </a:cxn>
              <a:cxn ang="0">
                <a:pos x="6875" y="829"/>
              </a:cxn>
              <a:cxn ang="0">
                <a:pos x="5434" y="1357"/>
              </a:cxn>
              <a:cxn ang="0">
                <a:pos x="4355" y="1248"/>
              </a:cxn>
              <a:cxn ang="0">
                <a:pos x="3492" y="1171"/>
              </a:cxn>
              <a:cxn ang="0">
                <a:pos x="3231" y="921"/>
              </a:cxn>
              <a:cxn ang="0">
                <a:pos x="2143" y="1171"/>
              </a:cxn>
              <a:cxn ang="0">
                <a:pos x="572" y="931"/>
              </a:cxn>
              <a:cxn ang="0">
                <a:pos x="79" y="626"/>
              </a:cxn>
              <a:cxn ang="0">
                <a:pos x="1044" y="299"/>
              </a:cxn>
            </a:cxnLst>
            <a:rect l="0" t="0" r="r" b="b"/>
            <a:pathLst>
              <a:path w="7172" h="1427">
                <a:moveTo>
                  <a:pt x="1044" y="299"/>
                </a:moveTo>
                <a:cubicBezTo>
                  <a:pt x="1286" y="195"/>
                  <a:pt x="1378" y="0"/>
                  <a:pt x="1530" y="4"/>
                </a:cubicBezTo>
                <a:cubicBezTo>
                  <a:pt x="1682" y="8"/>
                  <a:pt x="1806" y="296"/>
                  <a:pt x="1958" y="321"/>
                </a:cubicBezTo>
                <a:cubicBezTo>
                  <a:pt x="2110" y="346"/>
                  <a:pt x="2290" y="139"/>
                  <a:pt x="2443" y="155"/>
                </a:cubicBezTo>
                <a:cubicBezTo>
                  <a:pt x="2596" y="171"/>
                  <a:pt x="2725" y="419"/>
                  <a:pt x="2878" y="419"/>
                </a:cubicBezTo>
                <a:cubicBezTo>
                  <a:pt x="3031" y="419"/>
                  <a:pt x="3205" y="142"/>
                  <a:pt x="3362" y="155"/>
                </a:cubicBezTo>
                <a:cubicBezTo>
                  <a:pt x="3519" y="168"/>
                  <a:pt x="3660" y="498"/>
                  <a:pt x="3820" y="498"/>
                </a:cubicBezTo>
                <a:cubicBezTo>
                  <a:pt x="3980" y="498"/>
                  <a:pt x="4183" y="172"/>
                  <a:pt x="4322" y="155"/>
                </a:cubicBezTo>
                <a:cubicBezTo>
                  <a:pt x="4461" y="138"/>
                  <a:pt x="4459" y="397"/>
                  <a:pt x="4655" y="397"/>
                </a:cubicBezTo>
                <a:cubicBezTo>
                  <a:pt x="4851" y="397"/>
                  <a:pt x="5319" y="138"/>
                  <a:pt x="5500" y="155"/>
                </a:cubicBezTo>
                <a:cubicBezTo>
                  <a:pt x="5681" y="172"/>
                  <a:pt x="5629" y="470"/>
                  <a:pt x="5740" y="498"/>
                </a:cubicBezTo>
                <a:cubicBezTo>
                  <a:pt x="5851" y="526"/>
                  <a:pt x="5975" y="367"/>
                  <a:pt x="6166" y="321"/>
                </a:cubicBezTo>
                <a:cubicBezTo>
                  <a:pt x="6357" y="275"/>
                  <a:pt x="6719" y="148"/>
                  <a:pt x="6886" y="222"/>
                </a:cubicBezTo>
                <a:cubicBezTo>
                  <a:pt x="7053" y="296"/>
                  <a:pt x="7172" y="667"/>
                  <a:pt x="7170" y="768"/>
                </a:cubicBezTo>
                <a:cubicBezTo>
                  <a:pt x="7168" y="869"/>
                  <a:pt x="7164" y="731"/>
                  <a:pt x="6875" y="829"/>
                </a:cubicBezTo>
                <a:cubicBezTo>
                  <a:pt x="6586" y="927"/>
                  <a:pt x="5854" y="1287"/>
                  <a:pt x="5434" y="1357"/>
                </a:cubicBezTo>
                <a:cubicBezTo>
                  <a:pt x="5014" y="1427"/>
                  <a:pt x="4679" y="1279"/>
                  <a:pt x="4355" y="1248"/>
                </a:cubicBezTo>
                <a:cubicBezTo>
                  <a:pt x="4031" y="1217"/>
                  <a:pt x="3679" y="1225"/>
                  <a:pt x="3492" y="1171"/>
                </a:cubicBezTo>
                <a:cubicBezTo>
                  <a:pt x="3305" y="1117"/>
                  <a:pt x="3456" y="921"/>
                  <a:pt x="3231" y="921"/>
                </a:cubicBezTo>
                <a:cubicBezTo>
                  <a:pt x="3006" y="921"/>
                  <a:pt x="2586" y="1169"/>
                  <a:pt x="2143" y="1171"/>
                </a:cubicBezTo>
                <a:cubicBezTo>
                  <a:pt x="1700" y="1173"/>
                  <a:pt x="916" y="1022"/>
                  <a:pt x="572" y="931"/>
                </a:cubicBezTo>
                <a:cubicBezTo>
                  <a:pt x="228" y="840"/>
                  <a:pt x="0" y="722"/>
                  <a:pt x="79" y="626"/>
                </a:cubicBezTo>
                <a:cubicBezTo>
                  <a:pt x="158" y="530"/>
                  <a:pt x="802" y="403"/>
                  <a:pt x="1044" y="299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29706" name="Group 10"/>
          <p:cNvGrpSpPr>
            <a:grpSpLocks/>
          </p:cNvGrpSpPr>
          <p:nvPr/>
        </p:nvGrpSpPr>
        <p:grpSpPr bwMode="auto">
          <a:xfrm>
            <a:off x="2928926" y="3266356"/>
            <a:ext cx="1074738" cy="1674812"/>
            <a:chOff x="2740" y="8032"/>
            <a:chExt cx="1693" cy="2638"/>
          </a:xfrm>
        </p:grpSpPr>
        <p:sp>
          <p:nvSpPr>
            <p:cNvPr id="29707" name="Freeform 11"/>
            <p:cNvSpPr>
              <a:spLocks/>
            </p:cNvSpPr>
            <p:nvPr/>
          </p:nvSpPr>
          <p:spPr bwMode="auto">
            <a:xfrm>
              <a:off x="2740" y="8273"/>
              <a:ext cx="675" cy="965"/>
            </a:xfrm>
            <a:custGeom>
              <a:avLst/>
              <a:gdLst/>
              <a:ahLst/>
              <a:cxnLst>
                <a:cxn ang="0">
                  <a:pos x="720" y="844"/>
                </a:cxn>
                <a:cxn ang="0">
                  <a:pos x="383" y="637"/>
                </a:cxn>
                <a:cxn ang="0">
                  <a:pos x="270" y="223"/>
                </a:cxn>
                <a:cxn ang="0">
                  <a:pos x="235" y="32"/>
                </a:cxn>
                <a:cxn ang="0">
                  <a:pos x="148" y="32"/>
                </a:cxn>
                <a:cxn ang="0">
                  <a:pos x="204" y="223"/>
                </a:cxn>
                <a:cxn ang="0">
                  <a:pos x="148" y="69"/>
                </a:cxn>
                <a:cxn ang="0">
                  <a:pos x="83" y="69"/>
                </a:cxn>
                <a:cxn ang="0">
                  <a:pos x="83" y="154"/>
                </a:cxn>
                <a:cxn ang="0">
                  <a:pos x="148" y="294"/>
                </a:cxn>
                <a:cxn ang="0">
                  <a:pos x="65" y="144"/>
                </a:cxn>
                <a:cxn ang="0">
                  <a:pos x="79" y="294"/>
                </a:cxn>
                <a:cxn ang="0">
                  <a:pos x="2" y="154"/>
                </a:cxn>
                <a:cxn ang="0">
                  <a:pos x="65" y="378"/>
                </a:cxn>
                <a:cxn ang="0">
                  <a:pos x="235" y="515"/>
                </a:cxn>
                <a:cxn ang="0">
                  <a:pos x="329" y="844"/>
                </a:cxn>
                <a:cxn ang="0">
                  <a:pos x="549" y="982"/>
                </a:cxn>
                <a:cxn ang="0">
                  <a:pos x="628" y="1055"/>
                </a:cxn>
                <a:cxn ang="0">
                  <a:pos x="799" y="895"/>
                </a:cxn>
              </a:cxnLst>
              <a:rect l="0" t="0" r="r" b="b"/>
              <a:pathLst>
                <a:path w="799" h="1069">
                  <a:moveTo>
                    <a:pt x="720" y="844"/>
                  </a:moveTo>
                  <a:cubicBezTo>
                    <a:pt x="589" y="792"/>
                    <a:pt x="458" y="740"/>
                    <a:pt x="383" y="637"/>
                  </a:cubicBezTo>
                  <a:cubicBezTo>
                    <a:pt x="308" y="534"/>
                    <a:pt x="295" y="324"/>
                    <a:pt x="270" y="223"/>
                  </a:cubicBezTo>
                  <a:cubicBezTo>
                    <a:pt x="245" y="122"/>
                    <a:pt x="255" y="64"/>
                    <a:pt x="235" y="32"/>
                  </a:cubicBezTo>
                  <a:cubicBezTo>
                    <a:pt x="215" y="0"/>
                    <a:pt x="153" y="0"/>
                    <a:pt x="148" y="32"/>
                  </a:cubicBezTo>
                  <a:cubicBezTo>
                    <a:pt x="143" y="64"/>
                    <a:pt x="204" y="217"/>
                    <a:pt x="204" y="223"/>
                  </a:cubicBezTo>
                  <a:cubicBezTo>
                    <a:pt x="204" y="229"/>
                    <a:pt x="168" y="95"/>
                    <a:pt x="148" y="69"/>
                  </a:cubicBezTo>
                  <a:cubicBezTo>
                    <a:pt x="128" y="43"/>
                    <a:pt x="94" y="55"/>
                    <a:pt x="83" y="69"/>
                  </a:cubicBezTo>
                  <a:cubicBezTo>
                    <a:pt x="72" y="83"/>
                    <a:pt x="72" y="117"/>
                    <a:pt x="83" y="154"/>
                  </a:cubicBezTo>
                  <a:cubicBezTo>
                    <a:pt x="94" y="191"/>
                    <a:pt x="151" y="296"/>
                    <a:pt x="148" y="294"/>
                  </a:cubicBezTo>
                  <a:cubicBezTo>
                    <a:pt x="145" y="292"/>
                    <a:pt x="76" y="144"/>
                    <a:pt x="65" y="144"/>
                  </a:cubicBezTo>
                  <a:cubicBezTo>
                    <a:pt x="54" y="144"/>
                    <a:pt x="90" y="292"/>
                    <a:pt x="79" y="294"/>
                  </a:cubicBezTo>
                  <a:cubicBezTo>
                    <a:pt x="68" y="296"/>
                    <a:pt x="4" y="140"/>
                    <a:pt x="2" y="154"/>
                  </a:cubicBezTo>
                  <a:cubicBezTo>
                    <a:pt x="0" y="168"/>
                    <a:pt x="26" y="318"/>
                    <a:pt x="65" y="378"/>
                  </a:cubicBezTo>
                  <a:cubicBezTo>
                    <a:pt x="104" y="438"/>
                    <a:pt x="191" y="438"/>
                    <a:pt x="235" y="515"/>
                  </a:cubicBezTo>
                  <a:cubicBezTo>
                    <a:pt x="279" y="592"/>
                    <a:pt x="277" y="766"/>
                    <a:pt x="329" y="844"/>
                  </a:cubicBezTo>
                  <a:cubicBezTo>
                    <a:pt x="381" y="922"/>
                    <a:pt x="499" y="947"/>
                    <a:pt x="549" y="982"/>
                  </a:cubicBezTo>
                  <a:cubicBezTo>
                    <a:pt x="599" y="1017"/>
                    <a:pt x="586" y="1069"/>
                    <a:pt x="628" y="1055"/>
                  </a:cubicBezTo>
                  <a:cubicBezTo>
                    <a:pt x="670" y="1041"/>
                    <a:pt x="734" y="968"/>
                    <a:pt x="799" y="895"/>
                  </a:cubicBezTo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08" name="Freeform 12"/>
            <p:cNvSpPr>
              <a:spLocks/>
            </p:cNvSpPr>
            <p:nvPr/>
          </p:nvSpPr>
          <p:spPr bwMode="auto">
            <a:xfrm>
              <a:off x="3756" y="8392"/>
              <a:ext cx="677" cy="832"/>
            </a:xfrm>
            <a:custGeom>
              <a:avLst/>
              <a:gdLst/>
              <a:ahLst/>
              <a:cxnLst>
                <a:cxn ang="0">
                  <a:pos x="55" y="1085"/>
                </a:cxn>
                <a:cxn ang="0">
                  <a:pos x="360" y="1005"/>
                </a:cxn>
                <a:cxn ang="0">
                  <a:pos x="600" y="591"/>
                </a:cxn>
                <a:cxn ang="0">
                  <a:pos x="499" y="378"/>
                </a:cxn>
                <a:cxn ang="0">
                  <a:pos x="499" y="229"/>
                </a:cxn>
                <a:cxn ang="0">
                  <a:pos x="600" y="201"/>
                </a:cxn>
                <a:cxn ang="0">
                  <a:pos x="600" y="310"/>
                </a:cxn>
                <a:cxn ang="0">
                  <a:pos x="600" y="104"/>
                </a:cxn>
                <a:cxn ang="0">
                  <a:pos x="677" y="104"/>
                </a:cxn>
                <a:cxn ang="0">
                  <a:pos x="677" y="310"/>
                </a:cxn>
                <a:cxn ang="0">
                  <a:pos x="677" y="104"/>
                </a:cxn>
                <a:cxn ang="0">
                  <a:pos x="799" y="34"/>
                </a:cxn>
                <a:cxn ang="0">
                  <a:pos x="799" y="310"/>
                </a:cxn>
                <a:cxn ang="0">
                  <a:pos x="799" y="104"/>
                </a:cxn>
                <a:cxn ang="0">
                  <a:pos x="888" y="104"/>
                </a:cxn>
                <a:cxn ang="0">
                  <a:pos x="888" y="310"/>
                </a:cxn>
                <a:cxn ang="0">
                  <a:pos x="888" y="387"/>
                </a:cxn>
                <a:cxn ang="0">
                  <a:pos x="888" y="173"/>
                </a:cxn>
                <a:cxn ang="0">
                  <a:pos x="888" y="257"/>
                </a:cxn>
                <a:cxn ang="0">
                  <a:pos x="888" y="601"/>
                </a:cxn>
                <a:cxn ang="0">
                  <a:pos x="600" y="1085"/>
                </a:cxn>
                <a:cxn ang="0">
                  <a:pos x="262" y="1351"/>
                </a:cxn>
                <a:cxn ang="0">
                  <a:pos x="35" y="1351"/>
                </a:cxn>
                <a:cxn ang="0">
                  <a:pos x="55" y="1085"/>
                </a:cxn>
              </a:cxnLst>
              <a:rect l="0" t="0" r="r" b="b"/>
              <a:pathLst>
                <a:path w="936" h="1395">
                  <a:moveTo>
                    <a:pt x="55" y="1085"/>
                  </a:moveTo>
                  <a:cubicBezTo>
                    <a:pt x="109" y="1027"/>
                    <a:pt x="269" y="1087"/>
                    <a:pt x="360" y="1005"/>
                  </a:cubicBezTo>
                  <a:cubicBezTo>
                    <a:pt x="451" y="923"/>
                    <a:pt x="577" y="695"/>
                    <a:pt x="600" y="591"/>
                  </a:cubicBezTo>
                  <a:cubicBezTo>
                    <a:pt x="623" y="487"/>
                    <a:pt x="516" y="438"/>
                    <a:pt x="499" y="378"/>
                  </a:cubicBezTo>
                  <a:cubicBezTo>
                    <a:pt x="482" y="318"/>
                    <a:pt x="482" y="259"/>
                    <a:pt x="499" y="229"/>
                  </a:cubicBezTo>
                  <a:cubicBezTo>
                    <a:pt x="516" y="199"/>
                    <a:pt x="583" y="187"/>
                    <a:pt x="600" y="201"/>
                  </a:cubicBezTo>
                  <a:cubicBezTo>
                    <a:pt x="617" y="215"/>
                    <a:pt x="600" y="326"/>
                    <a:pt x="600" y="310"/>
                  </a:cubicBezTo>
                  <a:cubicBezTo>
                    <a:pt x="600" y="294"/>
                    <a:pt x="587" y="138"/>
                    <a:pt x="600" y="104"/>
                  </a:cubicBezTo>
                  <a:cubicBezTo>
                    <a:pt x="613" y="70"/>
                    <a:pt x="664" y="70"/>
                    <a:pt x="677" y="104"/>
                  </a:cubicBezTo>
                  <a:cubicBezTo>
                    <a:pt x="690" y="138"/>
                    <a:pt x="677" y="310"/>
                    <a:pt x="677" y="310"/>
                  </a:cubicBezTo>
                  <a:cubicBezTo>
                    <a:pt x="677" y="310"/>
                    <a:pt x="657" y="150"/>
                    <a:pt x="677" y="104"/>
                  </a:cubicBezTo>
                  <a:cubicBezTo>
                    <a:pt x="697" y="58"/>
                    <a:pt x="779" y="0"/>
                    <a:pt x="799" y="34"/>
                  </a:cubicBezTo>
                  <a:cubicBezTo>
                    <a:pt x="819" y="68"/>
                    <a:pt x="799" y="298"/>
                    <a:pt x="799" y="310"/>
                  </a:cubicBezTo>
                  <a:cubicBezTo>
                    <a:pt x="799" y="322"/>
                    <a:pt x="784" y="138"/>
                    <a:pt x="799" y="104"/>
                  </a:cubicBezTo>
                  <a:cubicBezTo>
                    <a:pt x="814" y="70"/>
                    <a:pt x="873" y="70"/>
                    <a:pt x="888" y="104"/>
                  </a:cubicBezTo>
                  <a:cubicBezTo>
                    <a:pt x="903" y="138"/>
                    <a:pt x="888" y="263"/>
                    <a:pt x="888" y="310"/>
                  </a:cubicBezTo>
                  <a:cubicBezTo>
                    <a:pt x="888" y="357"/>
                    <a:pt x="888" y="410"/>
                    <a:pt x="888" y="387"/>
                  </a:cubicBezTo>
                  <a:cubicBezTo>
                    <a:pt x="888" y="364"/>
                    <a:pt x="888" y="195"/>
                    <a:pt x="888" y="173"/>
                  </a:cubicBezTo>
                  <a:cubicBezTo>
                    <a:pt x="888" y="151"/>
                    <a:pt x="888" y="186"/>
                    <a:pt x="888" y="257"/>
                  </a:cubicBezTo>
                  <a:cubicBezTo>
                    <a:pt x="888" y="328"/>
                    <a:pt x="936" y="463"/>
                    <a:pt x="888" y="601"/>
                  </a:cubicBezTo>
                  <a:cubicBezTo>
                    <a:pt x="840" y="739"/>
                    <a:pt x="704" y="960"/>
                    <a:pt x="600" y="1085"/>
                  </a:cubicBezTo>
                  <a:cubicBezTo>
                    <a:pt x="496" y="1210"/>
                    <a:pt x="356" y="1307"/>
                    <a:pt x="262" y="1351"/>
                  </a:cubicBezTo>
                  <a:cubicBezTo>
                    <a:pt x="168" y="1395"/>
                    <a:pt x="70" y="1395"/>
                    <a:pt x="35" y="1351"/>
                  </a:cubicBezTo>
                  <a:cubicBezTo>
                    <a:pt x="0" y="1307"/>
                    <a:pt x="1" y="1143"/>
                    <a:pt x="55" y="1085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09" name="Freeform 13"/>
            <p:cNvSpPr>
              <a:spLocks/>
            </p:cNvSpPr>
            <p:nvPr/>
          </p:nvSpPr>
          <p:spPr bwMode="auto">
            <a:xfrm>
              <a:off x="3716" y="10141"/>
              <a:ext cx="240" cy="31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10" name="Freeform 14"/>
            <p:cNvSpPr>
              <a:spLocks/>
            </p:cNvSpPr>
            <p:nvPr/>
          </p:nvSpPr>
          <p:spPr bwMode="auto">
            <a:xfrm>
              <a:off x="3694" y="10373"/>
              <a:ext cx="262" cy="269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11" name="Freeform 15"/>
            <p:cNvSpPr>
              <a:spLocks/>
            </p:cNvSpPr>
            <p:nvPr/>
          </p:nvSpPr>
          <p:spPr bwMode="auto">
            <a:xfrm>
              <a:off x="3191" y="10403"/>
              <a:ext cx="289" cy="267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12" name="Freeform 16"/>
            <p:cNvSpPr>
              <a:spLocks/>
            </p:cNvSpPr>
            <p:nvPr/>
          </p:nvSpPr>
          <p:spPr bwMode="auto">
            <a:xfrm>
              <a:off x="3244" y="10141"/>
              <a:ext cx="260" cy="334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13" name="Freeform 17"/>
            <p:cNvSpPr>
              <a:spLocks/>
            </p:cNvSpPr>
            <p:nvPr/>
          </p:nvSpPr>
          <p:spPr bwMode="auto">
            <a:xfrm>
              <a:off x="3207" y="8933"/>
              <a:ext cx="814" cy="932"/>
            </a:xfrm>
            <a:custGeom>
              <a:avLst/>
              <a:gdLst/>
              <a:ahLst/>
              <a:cxnLst>
                <a:cxn ang="0">
                  <a:pos x="346" y="179"/>
                </a:cxn>
                <a:cxn ang="0">
                  <a:pos x="839" y="290"/>
                </a:cxn>
                <a:cxn ang="0">
                  <a:pos x="1350" y="253"/>
                </a:cxn>
                <a:cxn ang="0">
                  <a:pos x="1805" y="141"/>
                </a:cxn>
                <a:cxn ang="0">
                  <a:pos x="2037" y="1098"/>
                </a:cxn>
                <a:cxn ang="0">
                  <a:pos x="2093" y="1665"/>
                </a:cxn>
                <a:cxn ang="0">
                  <a:pos x="2130" y="2027"/>
                </a:cxn>
                <a:cxn ang="0">
                  <a:pos x="1517" y="2074"/>
                </a:cxn>
                <a:cxn ang="0">
                  <a:pos x="699" y="2083"/>
                </a:cxn>
                <a:cxn ang="0">
                  <a:pos x="263" y="2083"/>
                </a:cxn>
                <a:cxn ang="0">
                  <a:pos x="40" y="2074"/>
                </a:cxn>
                <a:cxn ang="0">
                  <a:pos x="21" y="1572"/>
                </a:cxn>
                <a:cxn ang="0">
                  <a:pos x="95" y="1070"/>
                </a:cxn>
                <a:cxn ang="0">
                  <a:pos x="188" y="587"/>
                </a:cxn>
                <a:cxn ang="0">
                  <a:pos x="346" y="179"/>
                </a:cxn>
              </a:cxnLst>
              <a:rect l="0" t="0" r="r" b="b"/>
              <a:pathLst>
                <a:path w="2226" h="2159">
                  <a:moveTo>
                    <a:pt x="346" y="179"/>
                  </a:moveTo>
                  <a:cubicBezTo>
                    <a:pt x="454" y="130"/>
                    <a:pt x="672" y="278"/>
                    <a:pt x="839" y="290"/>
                  </a:cubicBezTo>
                  <a:cubicBezTo>
                    <a:pt x="1006" y="302"/>
                    <a:pt x="1189" y="278"/>
                    <a:pt x="1350" y="253"/>
                  </a:cubicBezTo>
                  <a:cubicBezTo>
                    <a:pt x="1511" y="228"/>
                    <a:pt x="1691" y="0"/>
                    <a:pt x="1805" y="141"/>
                  </a:cubicBezTo>
                  <a:cubicBezTo>
                    <a:pt x="1919" y="282"/>
                    <a:pt x="1989" y="844"/>
                    <a:pt x="2037" y="1098"/>
                  </a:cubicBezTo>
                  <a:cubicBezTo>
                    <a:pt x="2085" y="1352"/>
                    <a:pt x="2078" y="1510"/>
                    <a:pt x="2093" y="1665"/>
                  </a:cubicBezTo>
                  <a:cubicBezTo>
                    <a:pt x="2108" y="1820"/>
                    <a:pt x="2226" y="1959"/>
                    <a:pt x="2130" y="2027"/>
                  </a:cubicBezTo>
                  <a:cubicBezTo>
                    <a:pt x="2034" y="2095"/>
                    <a:pt x="1755" y="2065"/>
                    <a:pt x="1517" y="2074"/>
                  </a:cubicBezTo>
                  <a:cubicBezTo>
                    <a:pt x="1279" y="2083"/>
                    <a:pt x="908" y="2082"/>
                    <a:pt x="699" y="2083"/>
                  </a:cubicBezTo>
                  <a:cubicBezTo>
                    <a:pt x="490" y="2084"/>
                    <a:pt x="373" y="2084"/>
                    <a:pt x="263" y="2083"/>
                  </a:cubicBezTo>
                  <a:cubicBezTo>
                    <a:pt x="153" y="2082"/>
                    <a:pt x="80" y="2159"/>
                    <a:pt x="40" y="2074"/>
                  </a:cubicBezTo>
                  <a:cubicBezTo>
                    <a:pt x="0" y="1989"/>
                    <a:pt x="12" y="1739"/>
                    <a:pt x="21" y="1572"/>
                  </a:cubicBezTo>
                  <a:cubicBezTo>
                    <a:pt x="30" y="1405"/>
                    <a:pt x="67" y="1234"/>
                    <a:pt x="95" y="1070"/>
                  </a:cubicBezTo>
                  <a:cubicBezTo>
                    <a:pt x="123" y="906"/>
                    <a:pt x="154" y="734"/>
                    <a:pt x="188" y="587"/>
                  </a:cubicBezTo>
                  <a:cubicBezTo>
                    <a:pt x="222" y="440"/>
                    <a:pt x="238" y="228"/>
                    <a:pt x="346" y="179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29714" name="Group 18"/>
            <p:cNvGrpSpPr>
              <a:grpSpLocks/>
            </p:cNvGrpSpPr>
            <p:nvPr/>
          </p:nvGrpSpPr>
          <p:grpSpPr bwMode="auto">
            <a:xfrm>
              <a:off x="3067" y="8032"/>
              <a:ext cx="1117" cy="1032"/>
              <a:chOff x="2149" y="2861"/>
              <a:chExt cx="3054" cy="2392"/>
            </a:xfrm>
          </p:grpSpPr>
          <p:sp>
            <p:nvSpPr>
              <p:cNvPr id="29715" name="Freeform 19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9716" name="Group 20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29717" name="Freeform 21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5842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718" name="Freeform 22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719" name="Freeform 23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720" name="Freeform 24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721" name="Freeform 25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722" name="Oval 26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723" name="Oval 27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724" name="Freeform 28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725" name="Freeform 29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29726" name="Freeform 30"/>
            <p:cNvSpPr>
              <a:spLocks/>
            </p:cNvSpPr>
            <p:nvPr/>
          </p:nvSpPr>
          <p:spPr bwMode="auto">
            <a:xfrm>
              <a:off x="3336" y="9279"/>
              <a:ext cx="209" cy="3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21" y="65"/>
                </a:cxn>
                <a:cxn ang="0">
                  <a:pos x="571" y="0"/>
                </a:cxn>
              </a:cxnLst>
              <a:rect l="0" t="0" r="r" b="b"/>
              <a:pathLst>
                <a:path w="571" h="70">
                  <a:moveTo>
                    <a:pt x="0" y="28"/>
                  </a:moveTo>
                  <a:cubicBezTo>
                    <a:pt x="113" y="49"/>
                    <a:pt x="226" y="70"/>
                    <a:pt x="321" y="65"/>
                  </a:cubicBezTo>
                  <a:cubicBezTo>
                    <a:pt x="416" y="60"/>
                    <a:pt x="493" y="30"/>
                    <a:pt x="571" y="0"/>
                  </a:cubicBezTo>
                </a:path>
              </a:pathLst>
            </a:custGeom>
            <a:noFill/>
            <a:ln w="19050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27" name="Freeform 31"/>
            <p:cNvSpPr>
              <a:spLocks/>
            </p:cNvSpPr>
            <p:nvPr/>
          </p:nvSpPr>
          <p:spPr bwMode="auto">
            <a:xfrm>
              <a:off x="3623" y="9279"/>
              <a:ext cx="245" cy="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5" y="70"/>
                </a:cxn>
                <a:cxn ang="0">
                  <a:pos x="669" y="0"/>
                </a:cxn>
              </a:cxnLst>
              <a:rect l="0" t="0" r="r" b="b"/>
              <a:pathLst>
                <a:path w="669" h="70">
                  <a:moveTo>
                    <a:pt x="0" y="0"/>
                  </a:moveTo>
                  <a:cubicBezTo>
                    <a:pt x="112" y="35"/>
                    <a:pt x="224" y="70"/>
                    <a:pt x="335" y="70"/>
                  </a:cubicBezTo>
                  <a:cubicBezTo>
                    <a:pt x="446" y="70"/>
                    <a:pt x="557" y="35"/>
                    <a:pt x="669" y="0"/>
                  </a:cubicBezTo>
                </a:path>
              </a:pathLst>
            </a:custGeom>
            <a:noFill/>
            <a:ln w="19050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28" name="Oval 32"/>
            <p:cNvSpPr>
              <a:spLocks noChangeArrowheads="1"/>
            </p:cNvSpPr>
            <p:nvPr/>
          </p:nvSpPr>
          <p:spPr bwMode="auto">
            <a:xfrm>
              <a:off x="3572" y="9660"/>
              <a:ext cx="52" cy="68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29" name="Freeform 33"/>
            <p:cNvSpPr>
              <a:spLocks/>
            </p:cNvSpPr>
            <p:nvPr/>
          </p:nvSpPr>
          <p:spPr bwMode="auto">
            <a:xfrm>
              <a:off x="3165" y="9786"/>
              <a:ext cx="893" cy="398"/>
            </a:xfrm>
            <a:custGeom>
              <a:avLst/>
              <a:gdLst/>
              <a:ahLst/>
              <a:cxnLst>
                <a:cxn ang="0">
                  <a:pos x="164" y="42"/>
                </a:cxn>
                <a:cxn ang="0">
                  <a:pos x="1112" y="79"/>
                </a:cxn>
                <a:cxn ang="0">
                  <a:pos x="1762" y="60"/>
                </a:cxn>
                <a:cxn ang="0">
                  <a:pos x="2264" y="79"/>
                </a:cxn>
                <a:cxn ang="0">
                  <a:pos x="2313" y="534"/>
                </a:cxn>
                <a:cxn ang="0">
                  <a:pos x="2363" y="831"/>
                </a:cxn>
                <a:cxn ang="0">
                  <a:pos x="1840" y="841"/>
                </a:cxn>
                <a:cxn ang="0">
                  <a:pos x="1372" y="906"/>
                </a:cxn>
                <a:cxn ang="0">
                  <a:pos x="1260" y="887"/>
                </a:cxn>
                <a:cxn ang="0">
                  <a:pos x="1353" y="693"/>
                </a:cxn>
                <a:cxn ang="0">
                  <a:pos x="1297" y="460"/>
                </a:cxn>
                <a:cxn ang="0">
                  <a:pos x="1139" y="478"/>
                </a:cxn>
                <a:cxn ang="0">
                  <a:pos x="1149" y="693"/>
                </a:cxn>
                <a:cxn ang="0">
                  <a:pos x="1177" y="878"/>
                </a:cxn>
                <a:cxn ang="0">
                  <a:pos x="861" y="887"/>
                </a:cxn>
                <a:cxn ang="0">
                  <a:pos x="173" y="859"/>
                </a:cxn>
                <a:cxn ang="0">
                  <a:pos x="183" y="753"/>
                </a:cxn>
                <a:cxn ang="0">
                  <a:pos x="127" y="172"/>
                </a:cxn>
                <a:cxn ang="0">
                  <a:pos x="164" y="42"/>
                </a:cxn>
              </a:cxnLst>
              <a:rect l="0" t="0" r="r" b="b"/>
              <a:pathLst>
                <a:path w="2442" h="923">
                  <a:moveTo>
                    <a:pt x="164" y="42"/>
                  </a:moveTo>
                  <a:cubicBezTo>
                    <a:pt x="328" y="27"/>
                    <a:pt x="846" y="76"/>
                    <a:pt x="1112" y="79"/>
                  </a:cubicBezTo>
                  <a:cubicBezTo>
                    <a:pt x="1378" y="82"/>
                    <a:pt x="1570" y="60"/>
                    <a:pt x="1762" y="60"/>
                  </a:cubicBezTo>
                  <a:cubicBezTo>
                    <a:pt x="1954" y="60"/>
                    <a:pt x="2172" y="0"/>
                    <a:pt x="2264" y="79"/>
                  </a:cubicBezTo>
                  <a:cubicBezTo>
                    <a:pt x="2356" y="158"/>
                    <a:pt x="2296" y="409"/>
                    <a:pt x="2313" y="534"/>
                  </a:cubicBezTo>
                  <a:cubicBezTo>
                    <a:pt x="2330" y="659"/>
                    <a:pt x="2442" y="780"/>
                    <a:pt x="2363" y="831"/>
                  </a:cubicBezTo>
                  <a:cubicBezTo>
                    <a:pt x="2284" y="882"/>
                    <a:pt x="2005" y="829"/>
                    <a:pt x="1840" y="841"/>
                  </a:cubicBezTo>
                  <a:cubicBezTo>
                    <a:pt x="1675" y="853"/>
                    <a:pt x="1469" y="898"/>
                    <a:pt x="1372" y="906"/>
                  </a:cubicBezTo>
                  <a:cubicBezTo>
                    <a:pt x="1275" y="914"/>
                    <a:pt x="1263" y="923"/>
                    <a:pt x="1260" y="887"/>
                  </a:cubicBezTo>
                  <a:cubicBezTo>
                    <a:pt x="1257" y="851"/>
                    <a:pt x="1347" y="764"/>
                    <a:pt x="1353" y="693"/>
                  </a:cubicBezTo>
                  <a:cubicBezTo>
                    <a:pt x="1359" y="622"/>
                    <a:pt x="1333" y="496"/>
                    <a:pt x="1297" y="460"/>
                  </a:cubicBezTo>
                  <a:cubicBezTo>
                    <a:pt x="1261" y="424"/>
                    <a:pt x="1164" y="439"/>
                    <a:pt x="1139" y="478"/>
                  </a:cubicBezTo>
                  <a:cubicBezTo>
                    <a:pt x="1114" y="517"/>
                    <a:pt x="1143" y="626"/>
                    <a:pt x="1149" y="693"/>
                  </a:cubicBezTo>
                  <a:cubicBezTo>
                    <a:pt x="1155" y="760"/>
                    <a:pt x="1225" y="846"/>
                    <a:pt x="1177" y="878"/>
                  </a:cubicBezTo>
                  <a:cubicBezTo>
                    <a:pt x="1129" y="910"/>
                    <a:pt x="1028" y="890"/>
                    <a:pt x="861" y="887"/>
                  </a:cubicBezTo>
                  <a:cubicBezTo>
                    <a:pt x="694" y="884"/>
                    <a:pt x="286" y="881"/>
                    <a:pt x="173" y="859"/>
                  </a:cubicBezTo>
                  <a:cubicBezTo>
                    <a:pt x="60" y="837"/>
                    <a:pt x="191" y="867"/>
                    <a:pt x="183" y="753"/>
                  </a:cubicBezTo>
                  <a:cubicBezTo>
                    <a:pt x="175" y="639"/>
                    <a:pt x="136" y="292"/>
                    <a:pt x="127" y="172"/>
                  </a:cubicBezTo>
                  <a:cubicBezTo>
                    <a:pt x="118" y="52"/>
                    <a:pt x="0" y="57"/>
                    <a:pt x="164" y="42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9731" name="Freeform 35"/>
          <p:cNvSpPr>
            <a:spLocks/>
          </p:cNvSpPr>
          <p:nvPr/>
        </p:nvSpPr>
        <p:spPr bwMode="auto">
          <a:xfrm>
            <a:off x="3857620" y="4286256"/>
            <a:ext cx="395288" cy="547688"/>
          </a:xfrm>
          <a:custGeom>
            <a:avLst/>
            <a:gdLst/>
            <a:ahLst/>
            <a:cxnLst>
              <a:cxn ang="0">
                <a:pos x="72" y="821"/>
              </a:cxn>
              <a:cxn ang="0">
                <a:pos x="143" y="526"/>
              </a:cxn>
              <a:cxn ang="0">
                <a:pos x="18" y="57"/>
              </a:cxn>
              <a:cxn ang="0">
                <a:pos x="214" y="210"/>
              </a:cxn>
              <a:cxn ang="0">
                <a:pos x="247" y="13"/>
              </a:cxn>
              <a:cxn ang="0">
                <a:pos x="337" y="286"/>
              </a:cxn>
              <a:cxn ang="0">
                <a:pos x="574" y="286"/>
              </a:cxn>
              <a:cxn ang="0">
                <a:pos x="72" y="821"/>
              </a:cxn>
            </a:cxnLst>
            <a:rect l="0" t="0" r="r" b="b"/>
            <a:pathLst>
              <a:path w="622" h="861">
                <a:moveTo>
                  <a:pt x="72" y="821"/>
                </a:moveTo>
                <a:cubicBezTo>
                  <a:pt x="0" y="861"/>
                  <a:pt x="152" y="653"/>
                  <a:pt x="143" y="526"/>
                </a:cubicBezTo>
                <a:cubicBezTo>
                  <a:pt x="134" y="399"/>
                  <a:pt x="6" y="110"/>
                  <a:pt x="18" y="57"/>
                </a:cubicBezTo>
                <a:cubicBezTo>
                  <a:pt x="30" y="4"/>
                  <a:pt x="176" y="217"/>
                  <a:pt x="214" y="210"/>
                </a:cubicBezTo>
                <a:cubicBezTo>
                  <a:pt x="252" y="203"/>
                  <a:pt x="226" y="0"/>
                  <a:pt x="247" y="13"/>
                </a:cubicBezTo>
                <a:cubicBezTo>
                  <a:pt x="268" y="26"/>
                  <a:pt x="283" y="241"/>
                  <a:pt x="337" y="286"/>
                </a:cubicBezTo>
                <a:cubicBezTo>
                  <a:pt x="391" y="331"/>
                  <a:pt x="622" y="197"/>
                  <a:pt x="574" y="286"/>
                </a:cubicBezTo>
                <a:cubicBezTo>
                  <a:pt x="526" y="375"/>
                  <a:pt x="144" y="781"/>
                  <a:pt x="72" y="821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9732" name="Freeform 36"/>
          <p:cNvSpPr>
            <a:spLocks/>
          </p:cNvSpPr>
          <p:nvPr/>
        </p:nvSpPr>
        <p:spPr bwMode="auto">
          <a:xfrm>
            <a:off x="2857488" y="4572008"/>
            <a:ext cx="401637" cy="319088"/>
          </a:xfrm>
          <a:custGeom>
            <a:avLst/>
            <a:gdLst/>
            <a:ahLst/>
            <a:cxnLst>
              <a:cxn ang="0">
                <a:pos x="625" y="428"/>
              </a:cxn>
              <a:cxn ang="0">
                <a:pos x="372" y="232"/>
              </a:cxn>
              <a:cxn ang="0">
                <a:pos x="200" y="11"/>
              </a:cxn>
              <a:cxn ang="0">
                <a:pos x="243" y="297"/>
              </a:cxn>
              <a:cxn ang="0">
                <a:pos x="123" y="297"/>
              </a:cxn>
              <a:cxn ang="0">
                <a:pos x="35" y="483"/>
              </a:cxn>
              <a:cxn ang="0">
                <a:pos x="332" y="417"/>
              </a:cxn>
              <a:cxn ang="0">
                <a:pos x="625" y="428"/>
              </a:cxn>
            </a:cxnLst>
            <a:rect l="0" t="0" r="r" b="b"/>
            <a:pathLst>
              <a:path w="632" h="503">
                <a:moveTo>
                  <a:pt x="625" y="428"/>
                </a:moveTo>
                <a:cubicBezTo>
                  <a:pt x="632" y="397"/>
                  <a:pt x="443" y="301"/>
                  <a:pt x="372" y="232"/>
                </a:cubicBezTo>
                <a:cubicBezTo>
                  <a:pt x="301" y="163"/>
                  <a:pt x="221" y="0"/>
                  <a:pt x="200" y="11"/>
                </a:cubicBezTo>
                <a:cubicBezTo>
                  <a:pt x="179" y="22"/>
                  <a:pt x="256" y="249"/>
                  <a:pt x="243" y="297"/>
                </a:cubicBezTo>
                <a:cubicBezTo>
                  <a:pt x="230" y="345"/>
                  <a:pt x="158" y="266"/>
                  <a:pt x="123" y="297"/>
                </a:cubicBezTo>
                <a:cubicBezTo>
                  <a:pt x="88" y="328"/>
                  <a:pt x="0" y="463"/>
                  <a:pt x="35" y="483"/>
                </a:cubicBezTo>
                <a:cubicBezTo>
                  <a:pt x="70" y="503"/>
                  <a:pt x="228" y="430"/>
                  <a:pt x="332" y="417"/>
                </a:cubicBezTo>
                <a:cubicBezTo>
                  <a:pt x="436" y="404"/>
                  <a:pt x="618" y="459"/>
                  <a:pt x="625" y="428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9733" name="Freeform 37"/>
          <p:cNvSpPr>
            <a:spLocks/>
          </p:cNvSpPr>
          <p:nvPr/>
        </p:nvSpPr>
        <p:spPr bwMode="auto">
          <a:xfrm>
            <a:off x="3000364" y="4071942"/>
            <a:ext cx="150812" cy="382588"/>
          </a:xfrm>
          <a:custGeom>
            <a:avLst/>
            <a:gdLst/>
            <a:ahLst/>
            <a:cxnLst>
              <a:cxn ang="0">
                <a:pos x="214" y="576"/>
              </a:cxn>
              <a:cxn ang="0">
                <a:pos x="147" y="358"/>
              </a:cxn>
              <a:cxn ang="0">
                <a:pos x="147" y="27"/>
              </a:cxn>
              <a:cxn ang="0">
                <a:pos x="9" y="195"/>
              </a:cxn>
              <a:cxn ang="0">
                <a:pos x="214" y="576"/>
              </a:cxn>
            </a:cxnLst>
            <a:rect l="0" t="0" r="r" b="b"/>
            <a:pathLst>
              <a:path w="237" h="603">
                <a:moveTo>
                  <a:pt x="214" y="576"/>
                </a:moveTo>
                <a:cubicBezTo>
                  <a:pt x="237" y="603"/>
                  <a:pt x="158" y="449"/>
                  <a:pt x="147" y="358"/>
                </a:cubicBezTo>
                <a:cubicBezTo>
                  <a:pt x="136" y="267"/>
                  <a:pt x="170" y="54"/>
                  <a:pt x="147" y="27"/>
                </a:cubicBezTo>
                <a:cubicBezTo>
                  <a:pt x="124" y="0"/>
                  <a:pt x="0" y="102"/>
                  <a:pt x="9" y="195"/>
                </a:cubicBezTo>
                <a:cubicBezTo>
                  <a:pt x="18" y="288"/>
                  <a:pt x="191" y="549"/>
                  <a:pt x="214" y="576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29734" name="Group 38"/>
          <p:cNvGrpSpPr>
            <a:grpSpLocks/>
          </p:cNvGrpSpPr>
          <p:nvPr/>
        </p:nvGrpSpPr>
        <p:grpSpPr bwMode="auto">
          <a:xfrm>
            <a:off x="785786" y="3500438"/>
            <a:ext cx="714380" cy="600077"/>
            <a:chOff x="7350" y="9942"/>
            <a:chExt cx="630" cy="381"/>
          </a:xfrm>
        </p:grpSpPr>
        <p:sp>
          <p:nvSpPr>
            <p:cNvPr id="29735" name="Freeform 39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36" name="Oval 40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9737" name="Group 41"/>
          <p:cNvGrpSpPr>
            <a:grpSpLocks/>
          </p:cNvGrpSpPr>
          <p:nvPr/>
        </p:nvGrpSpPr>
        <p:grpSpPr bwMode="auto">
          <a:xfrm>
            <a:off x="214282" y="4714884"/>
            <a:ext cx="1143008" cy="671515"/>
            <a:chOff x="7350" y="9942"/>
            <a:chExt cx="630" cy="381"/>
          </a:xfrm>
        </p:grpSpPr>
        <p:sp>
          <p:nvSpPr>
            <p:cNvPr id="29738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39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9740" name="Group 44"/>
          <p:cNvGrpSpPr>
            <a:grpSpLocks/>
          </p:cNvGrpSpPr>
          <p:nvPr/>
        </p:nvGrpSpPr>
        <p:grpSpPr bwMode="auto">
          <a:xfrm>
            <a:off x="285720" y="2357430"/>
            <a:ext cx="400050" cy="242887"/>
            <a:chOff x="7350" y="9942"/>
            <a:chExt cx="630" cy="381"/>
          </a:xfrm>
        </p:grpSpPr>
        <p:sp>
          <p:nvSpPr>
            <p:cNvPr id="29741" name="Freeform 45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42" name="Oval 46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9743" name="Group 47"/>
          <p:cNvGrpSpPr>
            <a:grpSpLocks/>
          </p:cNvGrpSpPr>
          <p:nvPr/>
        </p:nvGrpSpPr>
        <p:grpSpPr bwMode="auto">
          <a:xfrm>
            <a:off x="6215074" y="5000636"/>
            <a:ext cx="785818" cy="654051"/>
            <a:chOff x="5937" y="8603"/>
            <a:chExt cx="2090" cy="1686"/>
          </a:xfrm>
        </p:grpSpPr>
        <p:sp>
          <p:nvSpPr>
            <p:cNvPr id="29744" name="Freeform 48"/>
            <p:cNvSpPr>
              <a:spLocks/>
            </p:cNvSpPr>
            <p:nvPr/>
          </p:nvSpPr>
          <p:spPr bwMode="auto">
            <a:xfrm>
              <a:off x="6937" y="8603"/>
              <a:ext cx="610" cy="697"/>
            </a:xfrm>
            <a:custGeom>
              <a:avLst/>
              <a:gdLst/>
              <a:ahLst/>
              <a:cxnLst>
                <a:cxn ang="0">
                  <a:pos x="21" y="240"/>
                </a:cxn>
                <a:cxn ang="0">
                  <a:pos x="278" y="37"/>
                </a:cxn>
                <a:cxn ang="0">
                  <a:pos x="374" y="18"/>
                </a:cxn>
                <a:cxn ang="0">
                  <a:pos x="374" y="139"/>
                </a:cxn>
                <a:cxn ang="0">
                  <a:pos x="278" y="240"/>
                </a:cxn>
                <a:cxn ang="0">
                  <a:pos x="374" y="130"/>
                </a:cxn>
                <a:cxn ang="0">
                  <a:pos x="440" y="240"/>
                </a:cxn>
                <a:cxn ang="0">
                  <a:pos x="365" y="334"/>
                </a:cxn>
                <a:cxn ang="0">
                  <a:pos x="514" y="240"/>
                </a:cxn>
                <a:cxn ang="0">
                  <a:pos x="551" y="353"/>
                </a:cxn>
                <a:cxn ang="0">
                  <a:pos x="458" y="409"/>
                </a:cxn>
                <a:cxn ang="0">
                  <a:pos x="551" y="390"/>
                </a:cxn>
                <a:cxn ang="0">
                  <a:pos x="597" y="492"/>
                </a:cxn>
                <a:cxn ang="0">
                  <a:pos x="588" y="567"/>
                </a:cxn>
                <a:cxn ang="0">
                  <a:pos x="467" y="455"/>
                </a:cxn>
                <a:cxn ang="0">
                  <a:pos x="278" y="334"/>
                </a:cxn>
                <a:cxn ang="0">
                  <a:pos x="152" y="240"/>
                </a:cxn>
                <a:cxn ang="0">
                  <a:pos x="21" y="240"/>
                </a:cxn>
              </a:cxnLst>
              <a:rect l="0" t="0" r="r" b="b"/>
              <a:pathLst>
                <a:path w="610" h="573">
                  <a:moveTo>
                    <a:pt x="21" y="240"/>
                  </a:moveTo>
                  <a:cubicBezTo>
                    <a:pt x="42" y="206"/>
                    <a:pt x="219" y="74"/>
                    <a:pt x="278" y="37"/>
                  </a:cubicBezTo>
                  <a:cubicBezTo>
                    <a:pt x="337" y="0"/>
                    <a:pt x="358" y="1"/>
                    <a:pt x="374" y="18"/>
                  </a:cubicBezTo>
                  <a:cubicBezTo>
                    <a:pt x="390" y="35"/>
                    <a:pt x="390" y="102"/>
                    <a:pt x="374" y="139"/>
                  </a:cubicBezTo>
                  <a:cubicBezTo>
                    <a:pt x="358" y="176"/>
                    <a:pt x="278" y="241"/>
                    <a:pt x="278" y="240"/>
                  </a:cubicBezTo>
                  <a:cubicBezTo>
                    <a:pt x="278" y="239"/>
                    <a:pt x="347" y="130"/>
                    <a:pt x="374" y="130"/>
                  </a:cubicBezTo>
                  <a:cubicBezTo>
                    <a:pt x="401" y="130"/>
                    <a:pt x="441" y="206"/>
                    <a:pt x="440" y="240"/>
                  </a:cubicBezTo>
                  <a:cubicBezTo>
                    <a:pt x="439" y="274"/>
                    <a:pt x="353" y="334"/>
                    <a:pt x="365" y="334"/>
                  </a:cubicBezTo>
                  <a:cubicBezTo>
                    <a:pt x="377" y="334"/>
                    <a:pt x="483" y="237"/>
                    <a:pt x="514" y="240"/>
                  </a:cubicBezTo>
                  <a:cubicBezTo>
                    <a:pt x="545" y="243"/>
                    <a:pt x="560" y="325"/>
                    <a:pt x="551" y="353"/>
                  </a:cubicBezTo>
                  <a:cubicBezTo>
                    <a:pt x="542" y="381"/>
                    <a:pt x="458" y="403"/>
                    <a:pt x="458" y="409"/>
                  </a:cubicBezTo>
                  <a:cubicBezTo>
                    <a:pt x="458" y="415"/>
                    <a:pt x="528" y="376"/>
                    <a:pt x="551" y="390"/>
                  </a:cubicBezTo>
                  <a:cubicBezTo>
                    <a:pt x="574" y="404"/>
                    <a:pt x="591" y="463"/>
                    <a:pt x="597" y="492"/>
                  </a:cubicBezTo>
                  <a:cubicBezTo>
                    <a:pt x="603" y="521"/>
                    <a:pt x="610" y="573"/>
                    <a:pt x="588" y="567"/>
                  </a:cubicBezTo>
                  <a:cubicBezTo>
                    <a:pt x="566" y="561"/>
                    <a:pt x="519" y="494"/>
                    <a:pt x="467" y="455"/>
                  </a:cubicBezTo>
                  <a:cubicBezTo>
                    <a:pt x="415" y="416"/>
                    <a:pt x="330" y="370"/>
                    <a:pt x="278" y="334"/>
                  </a:cubicBezTo>
                  <a:cubicBezTo>
                    <a:pt x="226" y="298"/>
                    <a:pt x="199" y="256"/>
                    <a:pt x="152" y="240"/>
                  </a:cubicBezTo>
                  <a:cubicBezTo>
                    <a:pt x="105" y="224"/>
                    <a:pt x="0" y="274"/>
                    <a:pt x="21" y="240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45" name="Freeform 49"/>
            <p:cNvSpPr>
              <a:spLocks/>
            </p:cNvSpPr>
            <p:nvPr/>
          </p:nvSpPr>
          <p:spPr bwMode="auto">
            <a:xfrm>
              <a:off x="6675" y="10089"/>
              <a:ext cx="447" cy="2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256" y="174"/>
                </a:cxn>
                <a:cxn ang="0">
                  <a:pos x="441" y="174"/>
                </a:cxn>
                <a:cxn ang="0">
                  <a:pos x="291" y="121"/>
                </a:cxn>
                <a:cxn ang="0">
                  <a:pos x="167" y="17"/>
                </a:cxn>
                <a:cxn ang="0">
                  <a:pos x="57" y="17"/>
                </a:cxn>
              </a:cxnLst>
              <a:rect l="0" t="0" r="r" b="b"/>
              <a:pathLst>
                <a:path w="447" h="200">
                  <a:moveTo>
                    <a:pt x="0" y="17"/>
                  </a:moveTo>
                  <a:cubicBezTo>
                    <a:pt x="91" y="82"/>
                    <a:pt x="182" y="148"/>
                    <a:pt x="256" y="174"/>
                  </a:cubicBezTo>
                  <a:cubicBezTo>
                    <a:pt x="330" y="200"/>
                    <a:pt x="435" y="183"/>
                    <a:pt x="441" y="174"/>
                  </a:cubicBezTo>
                  <a:cubicBezTo>
                    <a:pt x="447" y="165"/>
                    <a:pt x="336" y="147"/>
                    <a:pt x="291" y="121"/>
                  </a:cubicBezTo>
                  <a:cubicBezTo>
                    <a:pt x="246" y="95"/>
                    <a:pt x="206" y="34"/>
                    <a:pt x="167" y="17"/>
                  </a:cubicBezTo>
                  <a:cubicBezTo>
                    <a:pt x="128" y="0"/>
                    <a:pt x="92" y="8"/>
                    <a:pt x="57" y="17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46" name="Freeform 50"/>
            <p:cNvSpPr>
              <a:spLocks/>
            </p:cNvSpPr>
            <p:nvPr/>
          </p:nvSpPr>
          <p:spPr bwMode="auto">
            <a:xfrm>
              <a:off x="6116" y="8843"/>
              <a:ext cx="1099" cy="870"/>
            </a:xfrm>
            <a:custGeom>
              <a:avLst/>
              <a:gdLst/>
              <a:ahLst/>
              <a:cxnLst>
                <a:cxn ang="0">
                  <a:pos x="777" y="29"/>
                </a:cxn>
                <a:cxn ang="0">
                  <a:pos x="559" y="85"/>
                </a:cxn>
                <a:cxn ang="0">
                  <a:pos x="262" y="289"/>
                </a:cxn>
                <a:cxn ang="0">
                  <a:pos x="53" y="577"/>
                </a:cxn>
                <a:cxn ang="0">
                  <a:pos x="53" y="670"/>
                </a:cxn>
                <a:cxn ang="0">
                  <a:pos x="369" y="838"/>
                </a:cxn>
                <a:cxn ang="0">
                  <a:pos x="675" y="865"/>
                </a:cxn>
                <a:cxn ang="0">
                  <a:pos x="880" y="810"/>
                </a:cxn>
                <a:cxn ang="0">
                  <a:pos x="1068" y="735"/>
                </a:cxn>
                <a:cxn ang="0">
                  <a:pos x="1068" y="522"/>
                </a:cxn>
                <a:cxn ang="0">
                  <a:pos x="1000" y="262"/>
                </a:cxn>
                <a:cxn ang="0">
                  <a:pos x="777" y="29"/>
                </a:cxn>
              </a:cxnLst>
              <a:rect l="0" t="0" r="r" b="b"/>
              <a:pathLst>
                <a:path w="1099" h="870">
                  <a:moveTo>
                    <a:pt x="777" y="29"/>
                  </a:moveTo>
                  <a:cubicBezTo>
                    <a:pt x="704" y="0"/>
                    <a:pt x="645" y="42"/>
                    <a:pt x="559" y="85"/>
                  </a:cubicBezTo>
                  <a:cubicBezTo>
                    <a:pt x="473" y="128"/>
                    <a:pt x="346" y="207"/>
                    <a:pt x="262" y="289"/>
                  </a:cubicBezTo>
                  <a:cubicBezTo>
                    <a:pt x="178" y="371"/>
                    <a:pt x="88" y="513"/>
                    <a:pt x="53" y="577"/>
                  </a:cubicBezTo>
                  <a:cubicBezTo>
                    <a:pt x="18" y="641"/>
                    <a:pt x="0" y="627"/>
                    <a:pt x="53" y="670"/>
                  </a:cubicBezTo>
                  <a:cubicBezTo>
                    <a:pt x="106" y="713"/>
                    <a:pt x="265" y="806"/>
                    <a:pt x="369" y="838"/>
                  </a:cubicBezTo>
                  <a:cubicBezTo>
                    <a:pt x="473" y="870"/>
                    <a:pt x="590" y="870"/>
                    <a:pt x="675" y="865"/>
                  </a:cubicBezTo>
                  <a:cubicBezTo>
                    <a:pt x="760" y="860"/>
                    <a:pt x="815" y="832"/>
                    <a:pt x="880" y="810"/>
                  </a:cubicBezTo>
                  <a:cubicBezTo>
                    <a:pt x="945" y="788"/>
                    <a:pt x="1037" y="783"/>
                    <a:pt x="1068" y="735"/>
                  </a:cubicBezTo>
                  <a:cubicBezTo>
                    <a:pt x="1099" y="687"/>
                    <a:pt x="1079" y="601"/>
                    <a:pt x="1068" y="522"/>
                  </a:cubicBezTo>
                  <a:cubicBezTo>
                    <a:pt x="1057" y="443"/>
                    <a:pt x="1045" y="344"/>
                    <a:pt x="1000" y="262"/>
                  </a:cubicBezTo>
                  <a:cubicBezTo>
                    <a:pt x="955" y="180"/>
                    <a:pt x="850" y="58"/>
                    <a:pt x="777" y="29"/>
                  </a:cubicBezTo>
                  <a:close/>
                </a:path>
              </a:pathLst>
            </a:custGeom>
            <a:solidFill>
              <a:srgbClr val="D8D8D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47" name="Freeform 51"/>
            <p:cNvSpPr>
              <a:spLocks/>
            </p:cNvSpPr>
            <p:nvPr/>
          </p:nvSpPr>
          <p:spPr bwMode="auto">
            <a:xfrm>
              <a:off x="6026" y="9431"/>
              <a:ext cx="1248" cy="675"/>
            </a:xfrm>
            <a:custGeom>
              <a:avLst/>
              <a:gdLst/>
              <a:ahLst/>
              <a:cxnLst>
                <a:cxn ang="0">
                  <a:pos x="1137" y="166"/>
                </a:cxn>
                <a:cxn ang="0">
                  <a:pos x="849" y="282"/>
                </a:cxn>
                <a:cxn ang="0">
                  <a:pos x="561" y="282"/>
                </a:cxn>
                <a:cxn ang="0">
                  <a:pos x="273" y="157"/>
                </a:cxn>
                <a:cxn ang="0">
                  <a:pos x="90" y="17"/>
                </a:cxn>
                <a:cxn ang="0">
                  <a:pos x="0" y="54"/>
                </a:cxn>
                <a:cxn ang="0">
                  <a:pos x="90" y="282"/>
                </a:cxn>
                <a:cxn ang="0">
                  <a:pos x="352" y="612"/>
                </a:cxn>
                <a:cxn ang="0">
                  <a:pos x="743" y="658"/>
                </a:cxn>
                <a:cxn ang="0">
                  <a:pos x="960" y="584"/>
                </a:cxn>
                <a:cxn ang="0">
                  <a:pos x="1137" y="426"/>
                </a:cxn>
                <a:cxn ang="0">
                  <a:pos x="1189" y="101"/>
                </a:cxn>
                <a:cxn ang="0">
                  <a:pos x="1189" y="27"/>
                </a:cxn>
              </a:cxnLst>
              <a:rect l="0" t="0" r="r" b="b"/>
              <a:pathLst>
                <a:path w="1198" h="675">
                  <a:moveTo>
                    <a:pt x="1137" y="166"/>
                  </a:moveTo>
                  <a:cubicBezTo>
                    <a:pt x="1041" y="214"/>
                    <a:pt x="945" y="263"/>
                    <a:pt x="849" y="282"/>
                  </a:cubicBezTo>
                  <a:cubicBezTo>
                    <a:pt x="753" y="301"/>
                    <a:pt x="657" y="303"/>
                    <a:pt x="561" y="282"/>
                  </a:cubicBezTo>
                  <a:cubicBezTo>
                    <a:pt x="465" y="261"/>
                    <a:pt x="352" y="201"/>
                    <a:pt x="273" y="157"/>
                  </a:cubicBezTo>
                  <a:cubicBezTo>
                    <a:pt x="194" y="113"/>
                    <a:pt x="135" y="34"/>
                    <a:pt x="90" y="17"/>
                  </a:cubicBezTo>
                  <a:cubicBezTo>
                    <a:pt x="45" y="0"/>
                    <a:pt x="0" y="10"/>
                    <a:pt x="0" y="54"/>
                  </a:cubicBezTo>
                  <a:cubicBezTo>
                    <a:pt x="0" y="98"/>
                    <a:pt x="31" y="189"/>
                    <a:pt x="90" y="282"/>
                  </a:cubicBezTo>
                  <a:cubicBezTo>
                    <a:pt x="149" y="375"/>
                    <a:pt x="243" y="549"/>
                    <a:pt x="352" y="612"/>
                  </a:cubicBezTo>
                  <a:cubicBezTo>
                    <a:pt x="461" y="675"/>
                    <a:pt x="642" y="663"/>
                    <a:pt x="743" y="658"/>
                  </a:cubicBezTo>
                  <a:cubicBezTo>
                    <a:pt x="844" y="653"/>
                    <a:pt x="894" y="623"/>
                    <a:pt x="960" y="584"/>
                  </a:cubicBezTo>
                  <a:cubicBezTo>
                    <a:pt x="1026" y="545"/>
                    <a:pt x="1099" y="507"/>
                    <a:pt x="1137" y="426"/>
                  </a:cubicBezTo>
                  <a:cubicBezTo>
                    <a:pt x="1175" y="345"/>
                    <a:pt x="1180" y="167"/>
                    <a:pt x="1189" y="101"/>
                  </a:cubicBezTo>
                  <a:cubicBezTo>
                    <a:pt x="1198" y="35"/>
                    <a:pt x="1193" y="31"/>
                    <a:pt x="1189" y="27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48" name="Freeform 52"/>
            <p:cNvSpPr>
              <a:spLocks/>
            </p:cNvSpPr>
            <p:nvPr/>
          </p:nvSpPr>
          <p:spPr bwMode="auto">
            <a:xfrm>
              <a:off x="6732" y="8801"/>
              <a:ext cx="1295" cy="1332"/>
            </a:xfrm>
            <a:custGeom>
              <a:avLst/>
              <a:gdLst/>
              <a:ahLst/>
              <a:cxnLst>
                <a:cxn ang="0">
                  <a:pos x="124" y="42"/>
                </a:cxn>
                <a:cxn ang="0">
                  <a:pos x="570" y="183"/>
                </a:cxn>
                <a:cxn ang="0">
                  <a:pos x="737" y="313"/>
                </a:cxn>
                <a:cxn ang="0">
                  <a:pos x="867" y="564"/>
                </a:cxn>
                <a:cxn ang="0">
                  <a:pos x="942" y="294"/>
                </a:cxn>
                <a:cxn ang="0">
                  <a:pos x="1064" y="42"/>
                </a:cxn>
                <a:cxn ang="0">
                  <a:pos x="1271" y="42"/>
                </a:cxn>
                <a:cxn ang="0">
                  <a:pos x="1206" y="99"/>
                </a:cxn>
                <a:cxn ang="0">
                  <a:pos x="1118" y="238"/>
                </a:cxn>
                <a:cxn ang="0">
                  <a:pos x="1064" y="489"/>
                </a:cxn>
                <a:cxn ang="0">
                  <a:pos x="1064" y="622"/>
                </a:cxn>
                <a:cxn ang="0">
                  <a:pos x="1271" y="912"/>
                </a:cxn>
                <a:cxn ang="0">
                  <a:pos x="1118" y="912"/>
                </a:cxn>
                <a:cxn ang="0">
                  <a:pos x="905" y="703"/>
                </a:cxn>
                <a:cxn ang="0">
                  <a:pos x="858" y="912"/>
                </a:cxn>
                <a:cxn ang="0">
                  <a:pos x="775" y="1140"/>
                </a:cxn>
                <a:cxn ang="0">
                  <a:pos x="483" y="1305"/>
                </a:cxn>
                <a:cxn ang="0">
                  <a:pos x="254" y="1305"/>
                </a:cxn>
                <a:cxn ang="0">
                  <a:pos x="3" y="1305"/>
                </a:cxn>
                <a:cxn ang="0">
                  <a:pos x="273" y="1195"/>
                </a:cxn>
                <a:cxn ang="0">
                  <a:pos x="483" y="942"/>
                </a:cxn>
                <a:cxn ang="0">
                  <a:pos x="483" y="694"/>
                </a:cxn>
                <a:cxn ang="0">
                  <a:pos x="415" y="461"/>
                </a:cxn>
                <a:cxn ang="0">
                  <a:pos x="301" y="201"/>
                </a:cxn>
                <a:cxn ang="0">
                  <a:pos x="124" y="42"/>
                </a:cxn>
              </a:cxnLst>
              <a:rect l="0" t="0" r="r" b="b"/>
              <a:pathLst>
                <a:path w="1295" h="1332">
                  <a:moveTo>
                    <a:pt x="124" y="42"/>
                  </a:moveTo>
                  <a:cubicBezTo>
                    <a:pt x="169" y="39"/>
                    <a:pt x="468" y="138"/>
                    <a:pt x="570" y="183"/>
                  </a:cubicBezTo>
                  <a:cubicBezTo>
                    <a:pt x="672" y="228"/>
                    <a:pt x="687" y="249"/>
                    <a:pt x="737" y="313"/>
                  </a:cubicBezTo>
                  <a:cubicBezTo>
                    <a:pt x="787" y="377"/>
                    <a:pt x="833" y="567"/>
                    <a:pt x="867" y="564"/>
                  </a:cubicBezTo>
                  <a:cubicBezTo>
                    <a:pt x="901" y="561"/>
                    <a:pt x="909" y="381"/>
                    <a:pt x="942" y="294"/>
                  </a:cubicBezTo>
                  <a:cubicBezTo>
                    <a:pt x="975" y="207"/>
                    <a:pt x="1009" y="84"/>
                    <a:pt x="1064" y="42"/>
                  </a:cubicBezTo>
                  <a:cubicBezTo>
                    <a:pt x="1119" y="0"/>
                    <a:pt x="1247" y="33"/>
                    <a:pt x="1271" y="42"/>
                  </a:cubicBezTo>
                  <a:cubicBezTo>
                    <a:pt x="1295" y="51"/>
                    <a:pt x="1232" y="66"/>
                    <a:pt x="1206" y="99"/>
                  </a:cubicBezTo>
                  <a:cubicBezTo>
                    <a:pt x="1180" y="132"/>
                    <a:pt x="1142" y="173"/>
                    <a:pt x="1118" y="238"/>
                  </a:cubicBezTo>
                  <a:cubicBezTo>
                    <a:pt x="1094" y="303"/>
                    <a:pt x="1073" y="425"/>
                    <a:pt x="1064" y="489"/>
                  </a:cubicBezTo>
                  <a:cubicBezTo>
                    <a:pt x="1055" y="553"/>
                    <a:pt x="1030" y="552"/>
                    <a:pt x="1064" y="622"/>
                  </a:cubicBezTo>
                  <a:cubicBezTo>
                    <a:pt x="1098" y="692"/>
                    <a:pt x="1262" y="864"/>
                    <a:pt x="1271" y="912"/>
                  </a:cubicBezTo>
                  <a:cubicBezTo>
                    <a:pt x="1280" y="960"/>
                    <a:pt x="1179" y="947"/>
                    <a:pt x="1118" y="912"/>
                  </a:cubicBezTo>
                  <a:cubicBezTo>
                    <a:pt x="1057" y="877"/>
                    <a:pt x="948" y="703"/>
                    <a:pt x="905" y="703"/>
                  </a:cubicBezTo>
                  <a:cubicBezTo>
                    <a:pt x="862" y="703"/>
                    <a:pt x="880" y="839"/>
                    <a:pt x="858" y="912"/>
                  </a:cubicBezTo>
                  <a:cubicBezTo>
                    <a:pt x="836" y="985"/>
                    <a:pt x="837" y="1075"/>
                    <a:pt x="775" y="1140"/>
                  </a:cubicBezTo>
                  <a:cubicBezTo>
                    <a:pt x="713" y="1205"/>
                    <a:pt x="570" y="1278"/>
                    <a:pt x="483" y="1305"/>
                  </a:cubicBezTo>
                  <a:cubicBezTo>
                    <a:pt x="396" y="1332"/>
                    <a:pt x="334" y="1305"/>
                    <a:pt x="254" y="1305"/>
                  </a:cubicBezTo>
                  <a:cubicBezTo>
                    <a:pt x="174" y="1305"/>
                    <a:pt x="0" y="1323"/>
                    <a:pt x="3" y="1305"/>
                  </a:cubicBezTo>
                  <a:cubicBezTo>
                    <a:pt x="6" y="1287"/>
                    <a:pt x="193" y="1255"/>
                    <a:pt x="273" y="1195"/>
                  </a:cubicBezTo>
                  <a:cubicBezTo>
                    <a:pt x="353" y="1135"/>
                    <a:pt x="448" y="1025"/>
                    <a:pt x="483" y="942"/>
                  </a:cubicBezTo>
                  <a:cubicBezTo>
                    <a:pt x="518" y="859"/>
                    <a:pt x="494" y="774"/>
                    <a:pt x="483" y="694"/>
                  </a:cubicBezTo>
                  <a:cubicBezTo>
                    <a:pt x="472" y="614"/>
                    <a:pt x="445" y="543"/>
                    <a:pt x="415" y="461"/>
                  </a:cubicBezTo>
                  <a:cubicBezTo>
                    <a:pt x="385" y="379"/>
                    <a:pt x="348" y="271"/>
                    <a:pt x="301" y="201"/>
                  </a:cubicBezTo>
                  <a:cubicBezTo>
                    <a:pt x="254" y="131"/>
                    <a:pt x="79" y="45"/>
                    <a:pt x="124" y="42"/>
                  </a:cubicBezTo>
                  <a:close/>
                </a:path>
              </a:pathLst>
            </a:custGeom>
            <a:solidFill>
              <a:srgbClr val="D8D8D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49" name="Oval 53"/>
            <p:cNvSpPr>
              <a:spLocks noChangeArrowheads="1"/>
            </p:cNvSpPr>
            <p:nvPr/>
          </p:nvSpPr>
          <p:spPr bwMode="auto">
            <a:xfrm>
              <a:off x="6026" y="9176"/>
              <a:ext cx="143" cy="12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50" name="Oval 54"/>
            <p:cNvSpPr>
              <a:spLocks noChangeArrowheads="1"/>
            </p:cNvSpPr>
            <p:nvPr/>
          </p:nvSpPr>
          <p:spPr bwMode="auto">
            <a:xfrm>
              <a:off x="6026" y="8843"/>
              <a:ext cx="199" cy="17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51" name="Oval 55"/>
            <p:cNvSpPr>
              <a:spLocks noChangeArrowheads="1"/>
            </p:cNvSpPr>
            <p:nvPr/>
          </p:nvSpPr>
          <p:spPr bwMode="auto">
            <a:xfrm>
              <a:off x="5937" y="9059"/>
              <a:ext cx="89" cy="11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52" name="Oval 56"/>
            <p:cNvSpPr>
              <a:spLocks noChangeArrowheads="1"/>
            </p:cNvSpPr>
            <p:nvPr/>
          </p:nvSpPr>
          <p:spPr bwMode="auto">
            <a:xfrm>
              <a:off x="6732" y="9059"/>
              <a:ext cx="199" cy="36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53" name="Oval 57"/>
            <p:cNvSpPr>
              <a:spLocks noChangeArrowheads="1"/>
            </p:cNvSpPr>
            <p:nvPr/>
          </p:nvSpPr>
          <p:spPr bwMode="auto">
            <a:xfrm>
              <a:off x="6842" y="9183"/>
              <a:ext cx="89" cy="11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54" name="Freeform 58"/>
            <p:cNvSpPr>
              <a:spLocks/>
            </p:cNvSpPr>
            <p:nvPr/>
          </p:nvSpPr>
          <p:spPr bwMode="auto">
            <a:xfrm>
              <a:off x="6732" y="8956"/>
              <a:ext cx="262" cy="16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57" y="0"/>
                </a:cxn>
                <a:cxn ang="0">
                  <a:pos x="167" y="64"/>
                </a:cxn>
                <a:cxn ang="0">
                  <a:pos x="262" y="167"/>
                </a:cxn>
              </a:cxnLst>
              <a:rect l="0" t="0" r="r" b="b"/>
              <a:pathLst>
                <a:path w="262" h="167">
                  <a:moveTo>
                    <a:pt x="0" y="64"/>
                  </a:moveTo>
                  <a:cubicBezTo>
                    <a:pt x="14" y="32"/>
                    <a:pt x="29" y="0"/>
                    <a:pt x="57" y="0"/>
                  </a:cubicBezTo>
                  <a:cubicBezTo>
                    <a:pt x="85" y="0"/>
                    <a:pt x="133" y="36"/>
                    <a:pt x="167" y="64"/>
                  </a:cubicBezTo>
                  <a:cubicBezTo>
                    <a:pt x="201" y="92"/>
                    <a:pt x="231" y="129"/>
                    <a:pt x="262" y="167"/>
                  </a:cubicBezTo>
                </a:path>
              </a:pathLst>
            </a:custGeom>
            <a:noFill/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55" name="Freeform 59"/>
            <p:cNvSpPr>
              <a:spLocks/>
            </p:cNvSpPr>
            <p:nvPr/>
          </p:nvSpPr>
          <p:spPr bwMode="auto">
            <a:xfrm>
              <a:off x="6994" y="9924"/>
              <a:ext cx="565" cy="339"/>
            </a:xfrm>
            <a:custGeom>
              <a:avLst/>
              <a:gdLst/>
              <a:ahLst/>
              <a:cxnLst>
                <a:cxn ang="0">
                  <a:pos x="0" y="82"/>
                </a:cxn>
                <a:cxn ang="0">
                  <a:pos x="221" y="17"/>
                </a:cxn>
                <a:cxn ang="0">
                  <a:pos x="291" y="182"/>
                </a:cxn>
                <a:cxn ang="0">
                  <a:pos x="553" y="267"/>
                </a:cxn>
                <a:cxn ang="0">
                  <a:pos x="221" y="314"/>
                </a:cxn>
                <a:cxn ang="0">
                  <a:pos x="0" y="82"/>
                </a:cxn>
              </a:cxnLst>
              <a:rect l="0" t="0" r="r" b="b"/>
              <a:pathLst>
                <a:path w="565" h="339">
                  <a:moveTo>
                    <a:pt x="0" y="82"/>
                  </a:moveTo>
                  <a:cubicBezTo>
                    <a:pt x="0" y="33"/>
                    <a:pt x="173" y="0"/>
                    <a:pt x="221" y="17"/>
                  </a:cubicBezTo>
                  <a:cubicBezTo>
                    <a:pt x="269" y="34"/>
                    <a:pt x="236" y="140"/>
                    <a:pt x="291" y="182"/>
                  </a:cubicBezTo>
                  <a:cubicBezTo>
                    <a:pt x="346" y="224"/>
                    <a:pt x="565" y="245"/>
                    <a:pt x="553" y="267"/>
                  </a:cubicBezTo>
                  <a:cubicBezTo>
                    <a:pt x="541" y="289"/>
                    <a:pt x="313" y="339"/>
                    <a:pt x="221" y="314"/>
                  </a:cubicBezTo>
                  <a:cubicBezTo>
                    <a:pt x="129" y="289"/>
                    <a:pt x="0" y="131"/>
                    <a:pt x="0" y="82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56" name="Freeform 60"/>
            <p:cNvSpPr>
              <a:spLocks/>
            </p:cNvSpPr>
            <p:nvPr/>
          </p:nvSpPr>
          <p:spPr bwMode="auto">
            <a:xfrm>
              <a:off x="6225" y="9489"/>
              <a:ext cx="794" cy="23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153" y="6"/>
                </a:cxn>
                <a:cxn ang="0">
                  <a:pos x="153" y="108"/>
                </a:cxn>
                <a:cxn ang="0">
                  <a:pos x="260" y="61"/>
                </a:cxn>
                <a:cxn ang="0">
                  <a:pos x="291" y="164"/>
                </a:cxn>
                <a:cxn ang="0">
                  <a:pos x="507" y="224"/>
                </a:cxn>
                <a:cxn ang="0">
                  <a:pos x="617" y="80"/>
                </a:cxn>
                <a:cxn ang="0">
                  <a:pos x="617" y="224"/>
                </a:cxn>
                <a:cxn ang="0">
                  <a:pos x="769" y="34"/>
                </a:cxn>
                <a:cxn ang="0">
                  <a:pos x="769" y="173"/>
                </a:cxn>
                <a:cxn ang="0">
                  <a:pos x="712" y="224"/>
                </a:cxn>
                <a:cxn ang="0">
                  <a:pos x="557" y="224"/>
                </a:cxn>
                <a:cxn ang="0">
                  <a:pos x="353" y="224"/>
                </a:cxn>
                <a:cxn ang="0">
                  <a:pos x="153" y="145"/>
                </a:cxn>
                <a:cxn ang="0">
                  <a:pos x="74" y="71"/>
                </a:cxn>
              </a:cxnLst>
              <a:rect l="0" t="0" r="r" b="b"/>
              <a:pathLst>
                <a:path w="794" h="238">
                  <a:moveTo>
                    <a:pt x="0" y="71"/>
                  </a:moveTo>
                  <a:cubicBezTo>
                    <a:pt x="64" y="35"/>
                    <a:pt x="128" y="0"/>
                    <a:pt x="153" y="6"/>
                  </a:cubicBezTo>
                  <a:cubicBezTo>
                    <a:pt x="178" y="12"/>
                    <a:pt x="135" y="99"/>
                    <a:pt x="153" y="108"/>
                  </a:cubicBezTo>
                  <a:cubicBezTo>
                    <a:pt x="171" y="117"/>
                    <a:pt x="237" y="52"/>
                    <a:pt x="260" y="61"/>
                  </a:cubicBezTo>
                  <a:cubicBezTo>
                    <a:pt x="283" y="70"/>
                    <a:pt x="250" y="137"/>
                    <a:pt x="291" y="164"/>
                  </a:cubicBezTo>
                  <a:cubicBezTo>
                    <a:pt x="332" y="191"/>
                    <a:pt x="453" y="238"/>
                    <a:pt x="507" y="224"/>
                  </a:cubicBezTo>
                  <a:cubicBezTo>
                    <a:pt x="561" y="210"/>
                    <a:pt x="599" y="80"/>
                    <a:pt x="617" y="80"/>
                  </a:cubicBezTo>
                  <a:cubicBezTo>
                    <a:pt x="635" y="80"/>
                    <a:pt x="592" y="232"/>
                    <a:pt x="617" y="224"/>
                  </a:cubicBezTo>
                  <a:cubicBezTo>
                    <a:pt x="642" y="216"/>
                    <a:pt x="744" y="43"/>
                    <a:pt x="769" y="34"/>
                  </a:cubicBezTo>
                  <a:cubicBezTo>
                    <a:pt x="794" y="25"/>
                    <a:pt x="779" y="141"/>
                    <a:pt x="769" y="173"/>
                  </a:cubicBezTo>
                  <a:cubicBezTo>
                    <a:pt x="759" y="205"/>
                    <a:pt x="747" y="215"/>
                    <a:pt x="712" y="224"/>
                  </a:cubicBezTo>
                  <a:cubicBezTo>
                    <a:pt x="677" y="233"/>
                    <a:pt x="617" y="224"/>
                    <a:pt x="557" y="224"/>
                  </a:cubicBezTo>
                  <a:cubicBezTo>
                    <a:pt x="497" y="224"/>
                    <a:pt x="420" y="237"/>
                    <a:pt x="353" y="224"/>
                  </a:cubicBezTo>
                  <a:cubicBezTo>
                    <a:pt x="286" y="211"/>
                    <a:pt x="199" y="170"/>
                    <a:pt x="153" y="145"/>
                  </a:cubicBezTo>
                  <a:cubicBezTo>
                    <a:pt x="107" y="120"/>
                    <a:pt x="90" y="95"/>
                    <a:pt x="74" y="71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8193" name="Group 1"/>
          <p:cNvGrpSpPr>
            <a:grpSpLocks/>
          </p:cNvGrpSpPr>
          <p:nvPr/>
        </p:nvGrpSpPr>
        <p:grpSpPr bwMode="auto">
          <a:xfrm>
            <a:off x="0" y="2786058"/>
            <a:ext cx="1357322" cy="2286016"/>
            <a:chOff x="6582" y="10620"/>
            <a:chExt cx="1275" cy="2046"/>
          </a:xfrm>
        </p:grpSpPr>
        <p:sp>
          <p:nvSpPr>
            <p:cNvPr id="8194" name="Freeform 2"/>
            <p:cNvSpPr>
              <a:spLocks/>
            </p:cNvSpPr>
            <p:nvPr/>
          </p:nvSpPr>
          <p:spPr bwMode="auto">
            <a:xfrm rot="-44551611">
              <a:off x="7334" y="12041"/>
              <a:ext cx="271" cy="586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95" name="Freeform 3"/>
            <p:cNvSpPr>
              <a:spLocks/>
            </p:cNvSpPr>
            <p:nvPr/>
          </p:nvSpPr>
          <p:spPr bwMode="auto">
            <a:xfrm>
              <a:off x="7425" y="11148"/>
              <a:ext cx="432" cy="409"/>
            </a:xfrm>
            <a:custGeom>
              <a:avLst/>
              <a:gdLst/>
              <a:ahLst/>
              <a:cxnLst>
                <a:cxn ang="0">
                  <a:pos x="63" y="148"/>
                </a:cxn>
                <a:cxn ang="0">
                  <a:pos x="133" y="301"/>
                </a:cxn>
                <a:cxn ang="0">
                  <a:pos x="318" y="148"/>
                </a:cxn>
                <a:cxn ang="0">
                  <a:pos x="353" y="20"/>
                </a:cxn>
                <a:cxn ang="0">
                  <a:pos x="432" y="33"/>
                </a:cxn>
                <a:cxn ang="0">
                  <a:pos x="353" y="219"/>
                </a:cxn>
                <a:cxn ang="0">
                  <a:pos x="432" y="41"/>
                </a:cxn>
                <a:cxn ang="0">
                  <a:pos x="478" y="76"/>
                </a:cxn>
                <a:cxn ang="0">
                  <a:pos x="432" y="241"/>
                </a:cxn>
                <a:cxn ang="0">
                  <a:pos x="478" y="98"/>
                </a:cxn>
                <a:cxn ang="0">
                  <a:pos x="492" y="258"/>
                </a:cxn>
                <a:cxn ang="0">
                  <a:pos x="327" y="377"/>
                </a:cxn>
                <a:cxn ang="0">
                  <a:pos x="221" y="418"/>
                </a:cxn>
                <a:cxn ang="0">
                  <a:pos x="119" y="418"/>
                </a:cxn>
                <a:cxn ang="0">
                  <a:pos x="17" y="301"/>
                </a:cxn>
                <a:cxn ang="0">
                  <a:pos x="17" y="98"/>
                </a:cxn>
              </a:cxnLst>
              <a:rect l="0" t="0" r="r" b="b"/>
              <a:pathLst>
                <a:path w="517" h="438">
                  <a:moveTo>
                    <a:pt x="63" y="148"/>
                  </a:moveTo>
                  <a:cubicBezTo>
                    <a:pt x="77" y="224"/>
                    <a:pt x="91" y="301"/>
                    <a:pt x="133" y="301"/>
                  </a:cubicBezTo>
                  <a:cubicBezTo>
                    <a:pt x="175" y="301"/>
                    <a:pt x="281" y="195"/>
                    <a:pt x="318" y="148"/>
                  </a:cubicBezTo>
                  <a:cubicBezTo>
                    <a:pt x="355" y="101"/>
                    <a:pt x="334" y="39"/>
                    <a:pt x="353" y="20"/>
                  </a:cubicBezTo>
                  <a:cubicBezTo>
                    <a:pt x="372" y="1"/>
                    <a:pt x="432" y="0"/>
                    <a:pt x="432" y="33"/>
                  </a:cubicBezTo>
                  <a:cubicBezTo>
                    <a:pt x="432" y="66"/>
                    <a:pt x="353" y="218"/>
                    <a:pt x="353" y="219"/>
                  </a:cubicBezTo>
                  <a:cubicBezTo>
                    <a:pt x="353" y="220"/>
                    <a:pt x="411" y="65"/>
                    <a:pt x="432" y="41"/>
                  </a:cubicBezTo>
                  <a:cubicBezTo>
                    <a:pt x="453" y="17"/>
                    <a:pt x="478" y="43"/>
                    <a:pt x="478" y="76"/>
                  </a:cubicBezTo>
                  <a:cubicBezTo>
                    <a:pt x="478" y="109"/>
                    <a:pt x="432" y="237"/>
                    <a:pt x="432" y="241"/>
                  </a:cubicBezTo>
                  <a:cubicBezTo>
                    <a:pt x="432" y="245"/>
                    <a:pt x="468" y="95"/>
                    <a:pt x="478" y="98"/>
                  </a:cubicBezTo>
                  <a:cubicBezTo>
                    <a:pt x="488" y="101"/>
                    <a:pt x="517" y="212"/>
                    <a:pt x="492" y="258"/>
                  </a:cubicBezTo>
                  <a:cubicBezTo>
                    <a:pt x="467" y="304"/>
                    <a:pt x="372" y="350"/>
                    <a:pt x="327" y="377"/>
                  </a:cubicBezTo>
                  <a:cubicBezTo>
                    <a:pt x="282" y="404"/>
                    <a:pt x="256" y="411"/>
                    <a:pt x="221" y="418"/>
                  </a:cubicBezTo>
                  <a:cubicBezTo>
                    <a:pt x="186" y="425"/>
                    <a:pt x="153" y="438"/>
                    <a:pt x="119" y="418"/>
                  </a:cubicBezTo>
                  <a:cubicBezTo>
                    <a:pt x="85" y="398"/>
                    <a:pt x="34" y="354"/>
                    <a:pt x="17" y="301"/>
                  </a:cubicBezTo>
                  <a:cubicBezTo>
                    <a:pt x="0" y="248"/>
                    <a:pt x="8" y="173"/>
                    <a:pt x="17" y="98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96" name="Freeform 4"/>
            <p:cNvSpPr>
              <a:spLocks/>
            </p:cNvSpPr>
            <p:nvPr/>
          </p:nvSpPr>
          <p:spPr bwMode="auto">
            <a:xfrm>
              <a:off x="6958" y="11246"/>
              <a:ext cx="576" cy="871"/>
            </a:xfrm>
            <a:custGeom>
              <a:avLst/>
              <a:gdLst/>
              <a:ahLst/>
              <a:cxnLst>
                <a:cxn ang="0">
                  <a:pos x="38" y="819"/>
                </a:cxn>
                <a:cxn ang="0">
                  <a:pos x="266" y="858"/>
                </a:cxn>
                <a:cxn ang="0">
                  <a:pos x="319" y="858"/>
                </a:cxn>
                <a:cxn ang="0">
                  <a:pos x="569" y="778"/>
                </a:cxn>
                <a:cxn ang="0">
                  <a:pos x="500" y="590"/>
                </a:cxn>
                <a:cxn ang="0">
                  <a:pos x="500" y="462"/>
                </a:cxn>
                <a:cxn ang="0">
                  <a:pos x="559" y="359"/>
                </a:cxn>
                <a:cxn ang="0">
                  <a:pos x="500" y="229"/>
                </a:cxn>
                <a:cxn ang="0">
                  <a:pos x="500" y="123"/>
                </a:cxn>
                <a:cxn ang="0">
                  <a:pos x="500" y="33"/>
                </a:cxn>
                <a:cxn ang="0">
                  <a:pos x="298" y="33"/>
                </a:cxn>
                <a:cxn ang="0">
                  <a:pos x="184" y="33"/>
                </a:cxn>
                <a:cxn ang="0">
                  <a:pos x="83" y="229"/>
                </a:cxn>
                <a:cxn ang="0">
                  <a:pos x="38" y="349"/>
                </a:cxn>
                <a:cxn ang="0">
                  <a:pos x="38" y="462"/>
                </a:cxn>
                <a:cxn ang="0">
                  <a:pos x="38" y="667"/>
                </a:cxn>
                <a:cxn ang="0">
                  <a:pos x="38" y="819"/>
                </a:cxn>
              </a:cxnLst>
              <a:rect l="0" t="0" r="r" b="b"/>
              <a:pathLst>
                <a:path w="599" h="871">
                  <a:moveTo>
                    <a:pt x="38" y="819"/>
                  </a:moveTo>
                  <a:cubicBezTo>
                    <a:pt x="76" y="851"/>
                    <a:pt x="219" y="852"/>
                    <a:pt x="266" y="858"/>
                  </a:cubicBezTo>
                  <a:cubicBezTo>
                    <a:pt x="313" y="864"/>
                    <a:pt x="269" y="871"/>
                    <a:pt x="319" y="858"/>
                  </a:cubicBezTo>
                  <a:cubicBezTo>
                    <a:pt x="369" y="845"/>
                    <a:pt x="539" y="823"/>
                    <a:pt x="569" y="778"/>
                  </a:cubicBezTo>
                  <a:cubicBezTo>
                    <a:pt x="599" y="733"/>
                    <a:pt x="511" y="643"/>
                    <a:pt x="500" y="590"/>
                  </a:cubicBezTo>
                  <a:cubicBezTo>
                    <a:pt x="489" y="537"/>
                    <a:pt x="490" y="500"/>
                    <a:pt x="500" y="462"/>
                  </a:cubicBezTo>
                  <a:cubicBezTo>
                    <a:pt x="510" y="424"/>
                    <a:pt x="559" y="398"/>
                    <a:pt x="559" y="359"/>
                  </a:cubicBezTo>
                  <a:cubicBezTo>
                    <a:pt x="559" y="320"/>
                    <a:pt x="510" y="268"/>
                    <a:pt x="500" y="229"/>
                  </a:cubicBezTo>
                  <a:cubicBezTo>
                    <a:pt x="490" y="190"/>
                    <a:pt x="500" y="156"/>
                    <a:pt x="500" y="123"/>
                  </a:cubicBezTo>
                  <a:cubicBezTo>
                    <a:pt x="500" y="90"/>
                    <a:pt x="534" y="48"/>
                    <a:pt x="500" y="33"/>
                  </a:cubicBezTo>
                  <a:cubicBezTo>
                    <a:pt x="466" y="18"/>
                    <a:pt x="351" y="33"/>
                    <a:pt x="298" y="33"/>
                  </a:cubicBezTo>
                  <a:cubicBezTo>
                    <a:pt x="245" y="33"/>
                    <a:pt x="220" y="0"/>
                    <a:pt x="184" y="33"/>
                  </a:cubicBezTo>
                  <a:cubicBezTo>
                    <a:pt x="148" y="66"/>
                    <a:pt x="107" y="176"/>
                    <a:pt x="83" y="229"/>
                  </a:cubicBezTo>
                  <a:cubicBezTo>
                    <a:pt x="59" y="282"/>
                    <a:pt x="45" y="310"/>
                    <a:pt x="38" y="349"/>
                  </a:cubicBezTo>
                  <a:cubicBezTo>
                    <a:pt x="31" y="388"/>
                    <a:pt x="38" y="409"/>
                    <a:pt x="38" y="462"/>
                  </a:cubicBezTo>
                  <a:cubicBezTo>
                    <a:pt x="38" y="515"/>
                    <a:pt x="38" y="608"/>
                    <a:pt x="38" y="667"/>
                  </a:cubicBezTo>
                  <a:cubicBezTo>
                    <a:pt x="38" y="726"/>
                    <a:pt x="0" y="787"/>
                    <a:pt x="38" y="81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97" name="Freeform 5"/>
            <p:cNvSpPr>
              <a:spLocks/>
            </p:cNvSpPr>
            <p:nvPr/>
          </p:nvSpPr>
          <p:spPr bwMode="auto">
            <a:xfrm>
              <a:off x="6935" y="11246"/>
              <a:ext cx="592" cy="462"/>
            </a:xfrm>
            <a:custGeom>
              <a:avLst/>
              <a:gdLst/>
              <a:ahLst/>
              <a:cxnLst>
                <a:cxn ang="0">
                  <a:pos x="106" y="121"/>
                </a:cxn>
                <a:cxn ang="0">
                  <a:pos x="224" y="33"/>
                </a:cxn>
                <a:cxn ang="0">
                  <a:pos x="156" y="229"/>
                </a:cxn>
                <a:cxn ang="0">
                  <a:pos x="367" y="229"/>
                </a:cxn>
                <a:cxn ang="0">
                  <a:pos x="463" y="33"/>
                </a:cxn>
                <a:cxn ang="0">
                  <a:pos x="523" y="33"/>
                </a:cxn>
                <a:cxn ang="0">
                  <a:pos x="523" y="182"/>
                </a:cxn>
                <a:cxn ang="0">
                  <a:pos x="582" y="294"/>
                </a:cxn>
                <a:cxn ang="0">
                  <a:pos x="582" y="359"/>
                </a:cxn>
                <a:cxn ang="0">
                  <a:pos x="523" y="433"/>
                </a:cxn>
                <a:cxn ang="0">
                  <a:pos x="321" y="414"/>
                </a:cxn>
                <a:cxn ang="0">
                  <a:pos x="36" y="414"/>
                </a:cxn>
                <a:cxn ang="0">
                  <a:pos x="106" y="121"/>
                </a:cxn>
              </a:cxnLst>
              <a:rect l="0" t="0" r="r" b="b"/>
              <a:pathLst>
                <a:path w="592" h="462">
                  <a:moveTo>
                    <a:pt x="106" y="121"/>
                  </a:moveTo>
                  <a:cubicBezTo>
                    <a:pt x="137" y="57"/>
                    <a:pt x="216" y="15"/>
                    <a:pt x="224" y="33"/>
                  </a:cubicBezTo>
                  <a:cubicBezTo>
                    <a:pt x="232" y="51"/>
                    <a:pt x="132" y="196"/>
                    <a:pt x="156" y="229"/>
                  </a:cubicBezTo>
                  <a:cubicBezTo>
                    <a:pt x="180" y="262"/>
                    <a:pt x="316" y="262"/>
                    <a:pt x="367" y="229"/>
                  </a:cubicBezTo>
                  <a:cubicBezTo>
                    <a:pt x="418" y="196"/>
                    <a:pt x="437" y="66"/>
                    <a:pt x="463" y="33"/>
                  </a:cubicBezTo>
                  <a:cubicBezTo>
                    <a:pt x="489" y="0"/>
                    <a:pt x="513" y="8"/>
                    <a:pt x="523" y="33"/>
                  </a:cubicBezTo>
                  <a:cubicBezTo>
                    <a:pt x="533" y="58"/>
                    <a:pt x="513" y="139"/>
                    <a:pt x="523" y="182"/>
                  </a:cubicBezTo>
                  <a:cubicBezTo>
                    <a:pt x="533" y="225"/>
                    <a:pt x="572" y="265"/>
                    <a:pt x="582" y="294"/>
                  </a:cubicBezTo>
                  <a:cubicBezTo>
                    <a:pt x="592" y="323"/>
                    <a:pt x="592" y="336"/>
                    <a:pt x="582" y="359"/>
                  </a:cubicBezTo>
                  <a:cubicBezTo>
                    <a:pt x="572" y="382"/>
                    <a:pt x="566" y="424"/>
                    <a:pt x="523" y="433"/>
                  </a:cubicBezTo>
                  <a:cubicBezTo>
                    <a:pt x="480" y="442"/>
                    <a:pt x="402" y="417"/>
                    <a:pt x="321" y="414"/>
                  </a:cubicBezTo>
                  <a:cubicBezTo>
                    <a:pt x="240" y="411"/>
                    <a:pt x="72" y="462"/>
                    <a:pt x="36" y="414"/>
                  </a:cubicBezTo>
                  <a:cubicBezTo>
                    <a:pt x="0" y="366"/>
                    <a:pt x="75" y="185"/>
                    <a:pt x="106" y="12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98" name="Freeform 6"/>
            <p:cNvSpPr>
              <a:spLocks/>
            </p:cNvSpPr>
            <p:nvPr/>
          </p:nvSpPr>
          <p:spPr bwMode="auto">
            <a:xfrm rot="-2591954">
              <a:off x="7425" y="12489"/>
              <a:ext cx="298" cy="177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99" name="Freeform 7"/>
            <p:cNvSpPr>
              <a:spLocks/>
            </p:cNvSpPr>
            <p:nvPr/>
          </p:nvSpPr>
          <p:spPr bwMode="auto">
            <a:xfrm rot="4390792">
              <a:off x="6782" y="11987"/>
              <a:ext cx="260" cy="433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8200" name="Group 8"/>
            <p:cNvGrpSpPr>
              <a:grpSpLocks/>
            </p:cNvGrpSpPr>
            <p:nvPr/>
          </p:nvGrpSpPr>
          <p:grpSpPr bwMode="auto">
            <a:xfrm>
              <a:off x="6717" y="10620"/>
              <a:ext cx="1048" cy="747"/>
              <a:chOff x="7062" y="5424"/>
              <a:chExt cx="2041" cy="1336"/>
            </a:xfrm>
          </p:grpSpPr>
          <p:sp>
            <p:nvSpPr>
              <p:cNvPr id="8201" name="Freeform 9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202" name="Group 10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8203" name="Freeform 11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8204" name="Group 12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8205" name="Freeform 13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8206" name="Group 14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8207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08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09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0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1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2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3" name="Oval 21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4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5" name="Oval 23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6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7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  <p:sp>
          <p:nvSpPr>
            <p:cNvPr id="8218" name="Oval 26"/>
            <p:cNvSpPr>
              <a:spLocks noChangeArrowheads="1"/>
            </p:cNvSpPr>
            <p:nvPr/>
          </p:nvSpPr>
          <p:spPr bwMode="auto">
            <a:xfrm>
              <a:off x="7185" y="11933"/>
              <a:ext cx="81" cy="104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219" name="Freeform 27"/>
            <p:cNvSpPr>
              <a:spLocks/>
            </p:cNvSpPr>
            <p:nvPr/>
          </p:nvSpPr>
          <p:spPr bwMode="auto">
            <a:xfrm>
              <a:off x="6970" y="11995"/>
              <a:ext cx="564" cy="303"/>
            </a:xfrm>
            <a:custGeom>
              <a:avLst/>
              <a:gdLst/>
              <a:ahLst/>
              <a:cxnLst>
                <a:cxn ang="0">
                  <a:pos x="24" y="40"/>
                </a:cxn>
                <a:cxn ang="0">
                  <a:pos x="24" y="104"/>
                </a:cxn>
                <a:cxn ang="0">
                  <a:pos x="82" y="104"/>
                </a:cxn>
                <a:cxn ang="0">
                  <a:pos x="136" y="228"/>
                </a:cxn>
                <a:cxn ang="0">
                  <a:pos x="136" y="282"/>
                </a:cxn>
                <a:cxn ang="0">
                  <a:pos x="310" y="282"/>
                </a:cxn>
                <a:cxn ang="0">
                  <a:pos x="380" y="158"/>
                </a:cxn>
                <a:cxn ang="0">
                  <a:pos x="538" y="67"/>
                </a:cxn>
                <a:cxn ang="0">
                  <a:pos x="538" y="0"/>
                </a:cxn>
                <a:cxn ang="0">
                  <a:pos x="403" y="67"/>
                </a:cxn>
                <a:cxn ang="0">
                  <a:pos x="310" y="67"/>
                </a:cxn>
                <a:cxn ang="0">
                  <a:pos x="169" y="87"/>
                </a:cxn>
                <a:cxn ang="0">
                  <a:pos x="24" y="40"/>
                </a:cxn>
              </a:cxnLst>
              <a:rect l="0" t="0" r="r" b="b"/>
              <a:pathLst>
                <a:path w="564" h="303">
                  <a:moveTo>
                    <a:pt x="24" y="40"/>
                  </a:moveTo>
                  <a:cubicBezTo>
                    <a:pt x="0" y="43"/>
                    <a:pt x="14" y="93"/>
                    <a:pt x="24" y="104"/>
                  </a:cubicBezTo>
                  <a:cubicBezTo>
                    <a:pt x="34" y="115"/>
                    <a:pt x="63" y="83"/>
                    <a:pt x="82" y="104"/>
                  </a:cubicBezTo>
                  <a:cubicBezTo>
                    <a:pt x="101" y="125"/>
                    <a:pt x="127" y="198"/>
                    <a:pt x="136" y="228"/>
                  </a:cubicBezTo>
                  <a:cubicBezTo>
                    <a:pt x="145" y="258"/>
                    <a:pt x="107" y="273"/>
                    <a:pt x="136" y="282"/>
                  </a:cubicBezTo>
                  <a:cubicBezTo>
                    <a:pt x="165" y="291"/>
                    <a:pt x="269" y="303"/>
                    <a:pt x="310" y="282"/>
                  </a:cubicBezTo>
                  <a:cubicBezTo>
                    <a:pt x="351" y="261"/>
                    <a:pt x="342" y="194"/>
                    <a:pt x="380" y="158"/>
                  </a:cubicBezTo>
                  <a:cubicBezTo>
                    <a:pt x="418" y="122"/>
                    <a:pt x="512" y="93"/>
                    <a:pt x="538" y="67"/>
                  </a:cubicBezTo>
                  <a:cubicBezTo>
                    <a:pt x="564" y="41"/>
                    <a:pt x="560" y="0"/>
                    <a:pt x="538" y="0"/>
                  </a:cubicBezTo>
                  <a:cubicBezTo>
                    <a:pt x="516" y="0"/>
                    <a:pt x="441" y="56"/>
                    <a:pt x="403" y="67"/>
                  </a:cubicBezTo>
                  <a:cubicBezTo>
                    <a:pt x="365" y="78"/>
                    <a:pt x="349" y="64"/>
                    <a:pt x="310" y="67"/>
                  </a:cubicBezTo>
                  <a:cubicBezTo>
                    <a:pt x="271" y="70"/>
                    <a:pt x="217" y="89"/>
                    <a:pt x="169" y="87"/>
                  </a:cubicBezTo>
                  <a:cubicBezTo>
                    <a:pt x="121" y="85"/>
                    <a:pt x="48" y="37"/>
                    <a:pt x="24" y="4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220" name="Freeform 28"/>
            <p:cNvSpPr>
              <a:spLocks/>
            </p:cNvSpPr>
            <p:nvPr/>
          </p:nvSpPr>
          <p:spPr bwMode="auto">
            <a:xfrm>
              <a:off x="6923" y="11340"/>
              <a:ext cx="656" cy="458"/>
            </a:xfrm>
            <a:custGeom>
              <a:avLst/>
              <a:gdLst/>
              <a:ahLst/>
              <a:cxnLst>
                <a:cxn ang="0">
                  <a:pos x="133" y="35"/>
                </a:cxn>
                <a:cxn ang="0">
                  <a:pos x="64" y="404"/>
                </a:cxn>
                <a:cxn ang="0">
                  <a:pos x="519" y="358"/>
                </a:cxn>
                <a:cxn ang="0">
                  <a:pos x="641" y="244"/>
                </a:cxn>
                <a:cxn ang="0">
                  <a:pos x="431" y="324"/>
                </a:cxn>
                <a:cxn ang="0">
                  <a:pos x="621" y="226"/>
                </a:cxn>
                <a:cxn ang="0">
                  <a:pos x="565" y="185"/>
                </a:cxn>
                <a:cxn ang="0">
                  <a:pos x="395" y="291"/>
                </a:cxn>
                <a:cxn ang="0">
                  <a:pos x="565" y="185"/>
                </a:cxn>
                <a:cxn ang="0">
                  <a:pos x="519" y="146"/>
                </a:cxn>
                <a:cxn ang="0">
                  <a:pos x="425" y="185"/>
                </a:cxn>
                <a:cxn ang="0">
                  <a:pos x="390" y="270"/>
                </a:cxn>
                <a:cxn ang="0">
                  <a:pos x="220" y="270"/>
                </a:cxn>
                <a:cxn ang="0">
                  <a:pos x="262" y="49"/>
                </a:cxn>
                <a:cxn ang="0">
                  <a:pos x="187" y="0"/>
                </a:cxn>
              </a:cxnLst>
              <a:rect l="0" t="0" r="r" b="b"/>
              <a:pathLst>
                <a:path w="656" h="458">
                  <a:moveTo>
                    <a:pt x="133" y="35"/>
                  </a:moveTo>
                  <a:cubicBezTo>
                    <a:pt x="66" y="192"/>
                    <a:pt x="0" y="350"/>
                    <a:pt x="64" y="404"/>
                  </a:cubicBezTo>
                  <a:cubicBezTo>
                    <a:pt x="128" y="458"/>
                    <a:pt x="423" y="385"/>
                    <a:pt x="519" y="358"/>
                  </a:cubicBezTo>
                  <a:cubicBezTo>
                    <a:pt x="615" y="331"/>
                    <a:pt x="656" y="250"/>
                    <a:pt x="641" y="244"/>
                  </a:cubicBezTo>
                  <a:cubicBezTo>
                    <a:pt x="626" y="238"/>
                    <a:pt x="434" y="327"/>
                    <a:pt x="431" y="324"/>
                  </a:cubicBezTo>
                  <a:cubicBezTo>
                    <a:pt x="428" y="321"/>
                    <a:pt x="599" y="249"/>
                    <a:pt x="621" y="226"/>
                  </a:cubicBezTo>
                  <a:cubicBezTo>
                    <a:pt x="643" y="203"/>
                    <a:pt x="603" y="174"/>
                    <a:pt x="565" y="185"/>
                  </a:cubicBezTo>
                  <a:cubicBezTo>
                    <a:pt x="527" y="196"/>
                    <a:pt x="395" y="291"/>
                    <a:pt x="395" y="291"/>
                  </a:cubicBezTo>
                  <a:cubicBezTo>
                    <a:pt x="395" y="291"/>
                    <a:pt x="544" y="209"/>
                    <a:pt x="565" y="185"/>
                  </a:cubicBezTo>
                  <a:cubicBezTo>
                    <a:pt x="586" y="161"/>
                    <a:pt x="542" y="146"/>
                    <a:pt x="519" y="146"/>
                  </a:cubicBezTo>
                  <a:cubicBezTo>
                    <a:pt x="496" y="146"/>
                    <a:pt x="446" y="164"/>
                    <a:pt x="425" y="185"/>
                  </a:cubicBezTo>
                  <a:cubicBezTo>
                    <a:pt x="404" y="206"/>
                    <a:pt x="424" y="256"/>
                    <a:pt x="390" y="270"/>
                  </a:cubicBezTo>
                  <a:cubicBezTo>
                    <a:pt x="356" y="284"/>
                    <a:pt x="241" y="307"/>
                    <a:pt x="220" y="270"/>
                  </a:cubicBezTo>
                  <a:cubicBezTo>
                    <a:pt x="199" y="233"/>
                    <a:pt x="267" y="94"/>
                    <a:pt x="262" y="49"/>
                  </a:cubicBezTo>
                  <a:cubicBezTo>
                    <a:pt x="257" y="4"/>
                    <a:pt x="222" y="2"/>
                    <a:pt x="187" y="0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221" name="Freeform 29"/>
            <p:cNvSpPr>
              <a:spLocks/>
            </p:cNvSpPr>
            <p:nvPr/>
          </p:nvSpPr>
          <p:spPr bwMode="auto">
            <a:xfrm rot="2784276">
              <a:off x="6548" y="12189"/>
              <a:ext cx="289" cy="222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47" name="Group 134"/>
          <p:cNvGrpSpPr>
            <a:grpSpLocks/>
          </p:cNvGrpSpPr>
          <p:nvPr/>
        </p:nvGrpSpPr>
        <p:grpSpPr bwMode="auto">
          <a:xfrm>
            <a:off x="2571736" y="1500174"/>
            <a:ext cx="857256" cy="642942"/>
            <a:chOff x="1721" y="4968"/>
            <a:chExt cx="2573" cy="1480"/>
          </a:xfrm>
        </p:grpSpPr>
        <p:sp>
          <p:nvSpPr>
            <p:cNvPr id="148" name="Freeform 135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9" name="Freeform 136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0" name="Oval 137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1" name="Freeform 138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2" name="Freeform 139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3" name="Freeform 140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4" name="Freeform 141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55" name="Group 134"/>
          <p:cNvGrpSpPr>
            <a:grpSpLocks/>
          </p:cNvGrpSpPr>
          <p:nvPr/>
        </p:nvGrpSpPr>
        <p:grpSpPr bwMode="auto">
          <a:xfrm>
            <a:off x="1857356" y="1214422"/>
            <a:ext cx="642942" cy="428628"/>
            <a:chOff x="1721" y="4968"/>
            <a:chExt cx="2573" cy="1480"/>
          </a:xfrm>
        </p:grpSpPr>
        <p:sp>
          <p:nvSpPr>
            <p:cNvPr id="156" name="Freeform 135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7" name="Freeform 136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8" name="Oval 137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9" name="Freeform 138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0" name="Freeform 139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1" name="Freeform 140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2" name="Freeform 141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45" name="Group 141"/>
          <p:cNvGrpSpPr>
            <a:grpSpLocks/>
          </p:cNvGrpSpPr>
          <p:nvPr/>
        </p:nvGrpSpPr>
        <p:grpSpPr bwMode="auto">
          <a:xfrm>
            <a:off x="152577" y="223765"/>
            <a:ext cx="785818" cy="714380"/>
            <a:chOff x="2904" y="8552"/>
            <a:chExt cx="1493" cy="1547"/>
          </a:xfrm>
        </p:grpSpPr>
        <p:sp>
          <p:nvSpPr>
            <p:cNvPr id="146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1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2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3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4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5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77" name="Group 141"/>
          <p:cNvGrpSpPr>
            <a:grpSpLocks/>
          </p:cNvGrpSpPr>
          <p:nvPr/>
        </p:nvGrpSpPr>
        <p:grpSpPr bwMode="auto">
          <a:xfrm>
            <a:off x="1861257" y="170816"/>
            <a:ext cx="785818" cy="714380"/>
            <a:chOff x="2904" y="8552"/>
            <a:chExt cx="1493" cy="1547"/>
          </a:xfrm>
        </p:grpSpPr>
        <p:sp>
          <p:nvSpPr>
            <p:cNvPr id="178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9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0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1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2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3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4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5" name="Group 141"/>
          <p:cNvGrpSpPr>
            <a:grpSpLocks/>
          </p:cNvGrpSpPr>
          <p:nvPr/>
        </p:nvGrpSpPr>
        <p:grpSpPr bwMode="auto">
          <a:xfrm>
            <a:off x="1010778" y="504455"/>
            <a:ext cx="785818" cy="714380"/>
            <a:chOff x="2904" y="8552"/>
            <a:chExt cx="1493" cy="1547"/>
          </a:xfrm>
        </p:grpSpPr>
        <p:sp>
          <p:nvSpPr>
            <p:cNvPr id="186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7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8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9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3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4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5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6" name="Freeform 72"/>
          <p:cNvSpPr>
            <a:spLocks/>
          </p:cNvSpPr>
          <p:nvPr/>
        </p:nvSpPr>
        <p:spPr bwMode="auto">
          <a:xfrm>
            <a:off x="3477703" y="2287811"/>
            <a:ext cx="4437063" cy="579437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97" name="Freeform 72"/>
          <p:cNvSpPr>
            <a:spLocks/>
          </p:cNvSpPr>
          <p:nvPr/>
        </p:nvSpPr>
        <p:spPr bwMode="auto">
          <a:xfrm>
            <a:off x="5400939" y="3661451"/>
            <a:ext cx="3365525" cy="500066"/>
          </a:xfrm>
          <a:custGeom>
            <a:avLst/>
            <a:gdLst/>
            <a:ahLst/>
            <a:cxnLst>
              <a:cxn ang="0">
                <a:pos x="631" y="238"/>
              </a:cxn>
              <a:cxn ang="0">
                <a:pos x="1202" y="9"/>
              </a:cxn>
              <a:cxn ang="0">
                <a:pos x="1352" y="249"/>
              </a:cxn>
              <a:cxn ang="0">
                <a:pos x="1769" y="53"/>
              </a:cxn>
              <a:cxn ang="0">
                <a:pos x="1899" y="129"/>
              </a:cxn>
              <a:cxn ang="0">
                <a:pos x="2311" y="260"/>
              </a:cxn>
              <a:cxn ang="0">
                <a:pos x="2816" y="9"/>
              </a:cxn>
              <a:cxn ang="0">
                <a:pos x="3276" y="205"/>
              </a:cxn>
              <a:cxn ang="0">
                <a:pos x="3729" y="413"/>
              </a:cxn>
              <a:cxn ang="0">
                <a:pos x="4111" y="325"/>
              </a:cxn>
              <a:cxn ang="0">
                <a:pos x="4683" y="173"/>
              </a:cxn>
              <a:cxn ang="0">
                <a:pos x="4814" y="107"/>
              </a:cxn>
              <a:cxn ang="0">
                <a:pos x="5262" y="358"/>
              </a:cxn>
              <a:cxn ang="0">
                <a:pos x="5828" y="380"/>
              </a:cxn>
              <a:cxn ang="0">
                <a:pos x="6834" y="663"/>
              </a:cxn>
              <a:cxn ang="0">
                <a:pos x="6744" y="769"/>
              </a:cxn>
              <a:cxn ang="0">
                <a:pos x="5986" y="769"/>
              </a:cxn>
              <a:cxn ang="0">
                <a:pos x="5393" y="769"/>
              </a:cxn>
              <a:cxn ang="0">
                <a:pos x="5064" y="769"/>
              </a:cxn>
              <a:cxn ang="0">
                <a:pos x="4339" y="663"/>
              </a:cxn>
              <a:cxn ang="0">
                <a:pos x="4088" y="893"/>
              </a:cxn>
              <a:cxn ang="0">
                <a:pos x="3760" y="769"/>
              </a:cxn>
              <a:cxn ang="0">
                <a:pos x="3321" y="663"/>
              </a:cxn>
              <a:cxn ang="0">
                <a:pos x="3211" y="445"/>
              </a:cxn>
              <a:cxn ang="0">
                <a:pos x="2582" y="663"/>
              </a:cxn>
              <a:cxn ang="0">
                <a:pos x="2106" y="500"/>
              </a:cxn>
              <a:cxn ang="0">
                <a:pos x="1715" y="663"/>
              </a:cxn>
              <a:cxn ang="0">
                <a:pos x="912" y="478"/>
              </a:cxn>
              <a:cxn ang="0">
                <a:pos x="28" y="467"/>
              </a:cxn>
              <a:cxn ang="0">
                <a:pos x="741" y="260"/>
              </a:cxn>
            </a:cxnLst>
            <a:rect l="0" t="0" r="r" b="b"/>
            <a:pathLst>
              <a:path w="6987" h="911">
                <a:moveTo>
                  <a:pt x="631" y="238"/>
                </a:moveTo>
                <a:cubicBezTo>
                  <a:pt x="856" y="122"/>
                  <a:pt x="1082" y="7"/>
                  <a:pt x="1202" y="9"/>
                </a:cubicBezTo>
                <a:cubicBezTo>
                  <a:pt x="1322" y="11"/>
                  <a:pt x="1258" y="242"/>
                  <a:pt x="1352" y="249"/>
                </a:cubicBezTo>
                <a:cubicBezTo>
                  <a:pt x="1446" y="256"/>
                  <a:pt x="1678" y="73"/>
                  <a:pt x="1769" y="53"/>
                </a:cubicBezTo>
                <a:cubicBezTo>
                  <a:pt x="1860" y="33"/>
                  <a:pt x="1809" y="94"/>
                  <a:pt x="1899" y="129"/>
                </a:cubicBezTo>
                <a:cubicBezTo>
                  <a:pt x="1989" y="164"/>
                  <a:pt x="2158" y="280"/>
                  <a:pt x="2311" y="260"/>
                </a:cubicBezTo>
                <a:cubicBezTo>
                  <a:pt x="2464" y="240"/>
                  <a:pt x="2655" y="18"/>
                  <a:pt x="2816" y="9"/>
                </a:cubicBezTo>
                <a:cubicBezTo>
                  <a:pt x="2977" y="0"/>
                  <a:pt x="3124" y="138"/>
                  <a:pt x="3276" y="205"/>
                </a:cubicBezTo>
                <a:cubicBezTo>
                  <a:pt x="3428" y="272"/>
                  <a:pt x="3590" y="393"/>
                  <a:pt x="3729" y="413"/>
                </a:cubicBezTo>
                <a:cubicBezTo>
                  <a:pt x="3868" y="433"/>
                  <a:pt x="3952" y="365"/>
                  <a:pt x="4111" y="325"/>
                </a:cubicBezTo>
                <a:cubicBezTo>
                  <a:pt x="4270" y="285"/>
                  <a:pt x="4566" y="209"/>
                  <a:pt x="4683" y="173"/>
                </a:cubicBezTo>
                <a:cubicBezTo>
                  <a:pt x="4800" y="137"/>
                  <a:pt x="4718" y="76"/>
                  <a:pt x="4814" y="107"/>
                </a:cubicBezTo>
                <a:cubicBezTo>
                  <a:pt x="4910" y="138"/>
                  <a:pt x="5093" y="313"/>
                  <a:pt x="5262" y="358"/>
                </a:cubicBezTo>
                <a:cubicBezTo>
                  <a:pt x="5431" y="403"/>
                  <a:pt x="5566" y="329"/>
                  <a:pt x="5828" y="380"/>
                </a:cubicBezTo>
                <a:cubicBezTo>
                  <a:pt x="6090" y="431"/>
                  <a:pt x="6681" y="598"/>
                  <a:pt x="6834" y="663"/>
                </a:cubicBezTo>
                <a:cubicBezTo>
                  <a:pt x="6987" y="728"/>
                  <a:pt x="6885" y="751"/>
                  <a:pt x="6744" y="769"/>
                </a:cubicBezTo>
                <a:cubicBezTo>
                  <a:pt x="6603" y="787"/>
                  <a:pt x="6211" y="769"/>
                  <a:pt x="5986" y="769"/>
                </a:cubicBezTo>
                <a:cubicBezTo>
                  <a:pt x="5761" y="769"/>
                  <a:pt x="5547" y="769"/>
                  <a:pt x="5393" y="769"/>
                </a:cubicBezTo>
                <a:cubicBezTo>
                  <a:pt x="5239" y="769"/>
                  <a:pt x="5240" y="787"/>
                  <a:pt x="5064" y="769"/>
                </a:cubicBezTo>
                <a:cubicBezTo>
                  <a:pt x="4888" y="751"/>
                  <a:pt x="4502" y="642"/>
                  <a:pt x="4339" y="663"/>
                </a:cubicBezTo>
                <a:cubicBezTo>
                  <a:pt x="4176" y="684"/>
                  <a:pt x="4184" y="875"/>
                  <a:pt x="4088" y="893"/>
                </a:cubicBezTo>
                <a:cubicBezTo>
                  <a:pt x="3992" y="911"/>
                  <a:pt x="3888" y="807"/>
                  <a:pt x="3760" y="769"/>
                </a:cubicBezTo>
                <a:cubicBezTo>
                  <a:pt x="3632" y="731"/>
                  <a:pt x="3412" y="717"/>
                  <a:pt x="3321" y="663"/>
                </a:cubicBezTo>
                <a:cubicBezTo>
                  <a:pt x="3230" y="609"/>
                  <a:pt x="3334" y="445"/>
                  <a:pt x="3211" y="445"/>
                </a:cubicBezTo>
                <a:cubicBezTo>
                  <a:pt x="3088" y="445"/>
                  <a:pt x="2766" y="654"/>
                  <a:pt x="2582" y="663"/>
                </a:cubicBezTo>
                <a:cubicBezTo>
                  <a:pt x="2398" y="672"/>
                  <a:pt x="2250" y="500"/>
                  <a:pt x="2106" y="500"/>
                </a:cubicBezTo>
                <a:cubicBezTo>
                  <a:pt x="1962" y="500"/>
                  <a:pt x="1914" y="667"/>
                  <a:pt x="1715" y="663"/>
                </a:cubicBezTo>
                <a:cubicBezTo>
                  <a:pt x="1516" y="659"/>
                  <a:pt x="1193" y="511"/>
                  <a:pt x="912" y="478"/>
                </a:cubicBezTo>
                <a:cubicBezTo>
                  <a:pt x="631" y="445"/>
                  <a:pt x="56" y="503"/>
                  <a:pt x="28" y="467"/>
                </a:cubicBezTo>
                <a:cubicBezTo>
                  <a:pt x="0" y="431"/>
                  <a:pt x="370" y="345"/>
                  <a:pt x="741" y="260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163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164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02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3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0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05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6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7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8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9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0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1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2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3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5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16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6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66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7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8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9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0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8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9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0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1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30" name="Freeform 34"/>
          <p:cNvSpPr>
            <a:spLocks/>
          </p:cNvSpPr>
          <p:nvPr/>
        </p:nvSpPr>
        <p:spPr bwMode="auto">
          <a:xfrm>
            <a:off x="1357290" y="1643050"/>
            <a:ext cx="1571636" cy="2643206"/>
          </a:xfrm>
          <a:custGeom>
            <a:avLst/>
            <a:gdLst/>
            <a:ahLst/>
            <a:cxnLst>
              <a:cxn ang="0">
                <a:pos x="5" y="308"/>
              </a:cxn>
              <a:cxn ang="0">
                <a:pos x="429" y="24"/>
              </a:cxn>
              <a:cxn ang="0">
                <a:pos x="811" y="166"/>
              </a:cxn>
              <a:cxn ang="0">
                <a:pos x="1241" y="777"/>
              </a:cxn>
              <a:cxn ang="0">
                <a:pos x="1640" y="1693"/>
              </a:cxn>
              <a:cxn ang="0">
                <a:pos x="1771" y="2193"/>
              </a:cxn>
              <a:cxn ang="0">
                <a:pos x="1956" y="2130"/>
              </a:cxn>
              <a:cxn ang="0">
                <a:pos x="1828" y="2621"/>
              </a:cxn>
              <a:cxn ang="0">
                <a:pos x="1256" y="2348"/>
              </a:cxn>
              <a:cxn ang="0">
                <a:pos x="1575" y="2271"/>
              </a:cxn>
              <a:cxn ang="0">
                <a:pos x="1476" y="1835"/>
              </a:cxn>
              <a:cxn ang="0">
                <a:pos x="1256" y="1137"/>
              </a:cxn>
              <a:cxn ang="0">
                <a:pos x="919" y="473"/>
              </a:cxn>
              <a:cxn ang="0">
                <a:pos x="724" y="133"/>
              </a:cxn>
              <a:cxn ang="0">
                <a:pos x="396" y="79"/>
              </a:cxn>
              <a:cxn ang="0">
                <a:pos x="5" y="308"/>
              </a:cxn>
            </a:cxnLst>
            <a:rect l="0" t="0" r="r" b="b"/>
            <a:pathLst>
              <a:path w="1966" h="2657">
                <a:moveTo>
                  <a:pt x="5" y="308"/>
                </a:moveTo>
                <a:cubicBezTo>
                  <a:pt x="10" y="299"/>
                  <a:pt x="295" y="48"/>
                  <a:pt x="429" y="24"/>
                </a:cubicBezTo>
                <a:cubicBezTo>
                  <a:pt x="563" y="0"/>
                  <a:pt x="676" y="41"/>
                  <a:pt x="811" y="166"/>
                </a:cubicBezTo>
                <a:cubicBezTo>
                  <a:pt x="946" y="291"/>
                  <a:pt x="1103" y="523"/>
                  <a:pt x="1241" y="777"/>
                </a:cubicBezTo>
                <a:cubicBezTo>
                  <a:pt x="1379" y="1031"/>
                  <a:pt x="1552" y="1457"/>
                  <a:pt x="1640" y="1693"/>
                </a:cubicBezTo>
                <a:cubicBezTo>
                  <a:pt x="1728" y="1929"/>
                  <a:pt x="1718" y="2120"/>
                  <a:pt x="1771" y="2193"/>
                </a:cubicBezTo>
                <a:cubicBezTo>
                  <a:pt x="1824" y="2266"/>
                  <a:pt x="1946" y="2059"/>
                  <a:pt x="1956" y="2130"/>
                </a:cubicBezTo>
                <a:cubicBezTo>
                  <a:pt x="1966" y="2201"/>
                  <a:pt x="1945" y="2585"/>
                  <a:pt x="1828" y="2621"/>
                </a:cubicBezTo>
                <a:cubicBezTo>
                  <a:pt x="1711" y="2657"/>
                  <a:pt x="1298" y="2406"/>
                  <a:pt x="1256" y="2348"/>
                </a:cubicBezTo>
                <a:cubicBezTo>
                  <a:pt x="1214" y="2290"/>
                  <a:pt x="1538" y="2356"/>
                  <a:pt x="1575" y="2271"/>
                </a:cubicBezTo>
                <a:cubicBezTo>
                  <a:pt x="1612" y="2186"/>
                  <a:pt x="1529" y="2024"/>
                  <a:pt x="1476" y="1835"/>
                </a:cubicBezTo>
                <a:cubicBezTo>
                  <a:pt x="1423" y="1646"/>
                  <a:pt x="1349" y="1364"/>
                  <a:pt x="1256" y="1137"/>
                </a:cubicBezTo>
                <a:cubicBezTo>
                  <a:pt x="1163" y="910"/>
                  <a:pt x="1008" y="640"/>
                  <a:pt x="919" y="473"/>
                </a:cubicBezTo>
                <a:cubicBezTo>
                  <a:pt x="830" y="306"/>
                  <a:pt x="811" y="199"/>
                  <a:pt x="724" y="133"/>
                </a:cubicBezTo>
                <a:cubicBezTo>
                  <a:pt x="637" y="67"/>
                  <a:pt x="516" y="54"/>
                  <a:pt x="396" y="79"/>
                </a:cubicBezTo>
                <a:cubicBezTo>
                  <a:pt x="276" y="104"/>
                  <a:pt x="0" y="317"/>
                  <a:pt x="5" y="308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9705" name="Freeform 9"/>
          <p:cNvSpPr>
            <a:spLocks/>
          </p:cNvSpPr>
          <p:nvPr/>
        </p:nvSpPr>
        <p:spPr bwMode="auto">
          <a:xfrm>
            <a:off x="357158" y="5143512"/>
            <a:ext cx="8786842" cy="1030287"/>
          </a:xfrm>
          <a:custGeom>
            <a:avLst/>
            <a:gdLst/>
            <a:ahLst/>
            <a:cxnLst>
              <a:cxn ang="0">
                <a:pos x="563" y="122"/>
              </a:cxn>
              <a:cxn ang="0">
                <a:pos x="1079" y="13"/>
              </a:cxn>
              <a:cxn ang="0">
                <a:pos x="1289" y="199"/>
              </a:cxn>
              <a:cxn ang="0">
                <a:pos x="2314" y="122"/>
              </a:cxn>
              <a:cxn ang="0">
                <a:pos x="2728" y="444"/>
              </a:cxn>
              <a:cxn ang="0">
                <a:pos x="3449" y="122"/>
              </a:cxn>
              <a:cxn ang="0">
                <a:pos x="3965" y="444"/>
              </a:cxn>
              <a:cxn ang="0">
                <a:pos x="4996" y="275"/>
              </a:cxn>
              <a:cxn ang="0">
                <a:pos x="5476" y="504"/>
              </a:cxn>
              <a:cxn ang="0">
                <a:pos x="5979" y="231"/>
              </a:cxn>
              <a:cxn ang="0">
                <a:pos x="6497" y="444"/>
              </a:cxn>
              <a:cxn ang="0">
                <a:pos x="7130" y="297"/>
              </a:cxn>
              <a:cxn ang="0">
                <a:pos x="7743" y="351"/>
              </a:cxn>
              <a:cxn ang="0">
                <a:pos x="8097" y="897"/>
              </a:cxn>
              <a:cxn ang="0">
                <a:pos x="8097" y="1244"/>
              </a:cxn>
              <a:cxn ang="0">
                <a:pos x="8077" y="1572"/>
              </a:cxn>
              <a:cxn ang="0">
                <a:pos x="2292" y="1545"/>
              </a:cxn>
              <a:cxn ang="0">
                <a:pos x="359" y="1293"/>
              </a:cxn>
              <a:cxn ang="0">
                <a:pos x="137" y="504"/>
              </a:cxn>
              <a:cxn ang="0">
                <a:pos x="686" y="122"/>
              </a:cxn>
            </a:cxnLst>
            <a:rect l="0" t="0" r="r" b="b"/>
            <a:pathLst>
              <a:path w="9044" h="1622">
                <a:moveTo>
                  <a:pt x="563" y="122"/>
                </a:moveTo>
                <a:cubicBezTo>
                  <a:pt x="760" y="61"/>
                  <a:pt x="958" y="0"/>
                  <a:pt x="1079" y="13"/>
                </a:cubicBezTo>
                <a:cubicBezTo>
                  <a:pt x="1200" y="26"/>
                  <a:pt x="1083" y="181"/>
                  <a:pt x="1289" y="199"/>
                </a:cubicBezTo>
                <a:cubicBezTo>
                  <a:pt x="1495" y="217"/>
                  <a:pt x="2074" y="81"/>
                  <a:pt x="2314" y="122"/>
                </a:cubicBezTo>
                <a:cubicBezTo>
                  <a:pt x="2554" y="163"/>
                  <a:pt x="2539" y="444"/>
                  <a:pt x="2728" y="444"/>
                </a:cubicBezTo>
                <a:cubicBezTo>
                  <a:pt x="2917" y="444"/>
                  <a:pt x="3243" y="122"/>
                  <a:pt x="3449" y="122"/>
                </a:cubicBezTo>
                <a:cubicBezTo>
                  <a:pt x="3655" y="122"/>
                  <a:pt x="3707" y="419"/>
                  <a:pt x="3965" y="444"/>
                </a:cubicBezTo>
                <a:cubicBezTo>
                  <a:pt x="4223" y="469"/>
                  <a:pt x="4744" y="265"/>
                  <a:pt x="4996" y="275"/>
                </a:cubicBezTo>
                <a:cubicBezTo>
                  <a:pt x="5248" y="285"/>
                  <a:pt x="5312" y="511"/>
                  <a:pt x="5476" y="504"/>
                </a:cubicBezTo>
                <a:cubicBezTo>
                  <a:pt x="5640" y="497"/>
                  <a:pt x="5809" y="241"/>
                  <a:pt x="5979" y="231"/>
                </a:cubicBezTo>
                <a:cubicBezTo>
                  <a:pt x="6149" y="221"/>
                  <a:pt x="6305" y="433"/>
                  <a:pt x="6497" y="444"/>
                </a:cubicBezTo>
                <a:cubicBezTo>
                  <a:pt x="6689" y="455"/>
                  <a:pt x="6922" y="312"/>
                  <a:pt x="7130" y="297"/>
                </a:cubicBezTo>
                <a:cubicBezTo>
                  <a:pt x="7338" y="282"/>
                  <a:pt x="7582" y="251"/>
                  <a:pt x="7743" y="351"/>
                </a:cubicBezTo>
                <a:cubicBezTo>
                  <a:pt x="7904" y="451"/>
                  <a:pt x="8038" y="748"/>
                  <a:pt x="8097" y="897"/>
                </a:cubicBezTo>
                <a:cubicBezTo>
                  <a:pt x="8156" y="1046"/>
                  <a:pt x="8100" y="1132"/>
                  <a:pt x="8097" y="1244"/>
                </a:cubicBezTo>
                <a:cubicBezTo>
                  <a:pt x="8094" y="1356"/>
                  <a:pt x="9044" y="1522"/>
                  <a:pt x="8077" y="1572"/>
                </a:cubicBezTo>
                <a:cubicBezTo>
                  <a:pt x="7110" y="1622"/>
                  <a:pt x="3578" y="1591"/>
                  <a:pt x="2292" y="1545"/>
                </a:cubicBezTo>
                <a:cubicBezTo>
                  <a:pt x="1006" y="1499"/>
                  <a:pt x="718" y="1466"/>
                  <a:pt x="359" y="1293"/>
                </a:cubicBezTo>
                <a:cubicBezTo>
                  <a:pt x="0" y="1120"/>
                  <a:pt x="83" y="699"/>
                  <a:pt x="137" y="504"/>
                </a:cubicBezTo>
                <a:cubicBezTo>
                  <a:pt x="191" y="309"/>
                  <a:pt x="438" y="215"/>
                  <a:pt x="686" y="122"/>
                </a:cubicBezTo>
              </a:path>
            </a:pathLst>
          </a:custGeom>
          <a:solidFill>
            <a:srgbClr val="E36C0A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74" name="73 CuadroTexto"/>
          <p:cNvSpPr txBox="1"/>
          <p:nvPr/>
        </p:nvSpPr>
        <p:spPr>
          <a:xfrm>
            <a:off x="1982795" y="391260"/>
            <a:ext cx="6765669" cy="646331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latin typeface="Comic Sans MS" pitchFamily="66" charset="0"/>
              </a:rPr>
              <a:t>EVITA JUGAR EN ZONAS ROCOSAS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29698" name="Group 2"/>
          <p:cNvGrpSpPr>
            <a:grpSpLocks/>
          </p:cNvGrpSpPr>
          <p:nvPr/>
        </p:nvGrpSpPr>
        <p:grpSpPr bwMode="auto">
          <a:xfrm>
            <a:off x="0" y="1285860"/>
            <a:ext cx="2714612" cy="4286280"/>
            <a:chOff x="791" y="1878"/>
            <a:chExt cx="3143" cy="3413"/>
          </a:xfrm>
        </p:grpSpPr>
        <p:sp>
          <p:nvSpPr>
            <p:cNvPr id="29699" name="Freeform 3"/>
            <p:cNvSpPr>
              <a:spLocks/>
            </p:cNvSpPr>
            <p:nvPr/>
          </p:nvSpPr>
          <p:spPr bwMode="auto">
            <a:xfrm>
              <a:off x="791" y="1885"/>
              <a:ext cx="3143" cy="3406"/>
            </a:xfrm>
            <a:custGeom>
              <a:avLst/>
              <a:gdLst/>
              <a:ahLst/>
              <a:cxnLst>
                <a:cxn ang="0">
                  <a:pos x="758" y="111"/>
                </a:cxn>
                <a:cxn ang="0">
                  <a:pos x="1042" y="35"/>
                </a:cxn>
                <a:cxn ang="0">
                  <a:pos x="1260" y="319"/>
                </a:cxn>
                <a:cxn ang="0">
                  <a:pos x="1576" y="384"/>
                </a:cxn>
                <a:cxn ang="0">
                  <a:pos x="1827" y="810"/>
                </a:cxn>
                <a:cxn ang="0">
                  <a:pos x="1598" y="1180"/>
                </a:cxn>
                <a:cxn ang="0">
                  <a:pos x="2034" y="1857"/>
                </a:cxn>
                <a:cxn ang="0">
                  <a:pos x="2504" y="2184"/>
                </a:cxn>
                <a:cxn ang="0">
                  <a:pos x="2591" y="2610"/>
                </a:cxn>
                <a:cxn ang="0">
                  <a:pos x="2820" y="3068"/>
                </a:cxn>
                <a:cxn ang="0">
                  <a:pos x="2918" y="3340"/>
                </a:cxn>
                <a:cxn ang="0">
                  <a:pos x="1467" y="3264"/>
                </a:cxn>
                <a:cxn ang="0">
                  <a:pos x="1151" y="3330"/>
                </a:cxn>
                <a:cxn ang="0">
                  <a:pos x="125" y="2806"/>
                </a:cxn>
                <a:cxn ang="0">
                  <a:pos x="398" y="1475"/>
                </a:cxn>
                <a:cxn ang="0">
                  <a:pos x="453" y="788"/>
                </a:cxn>
                <a:cxn ang="0">
                  <a:pos x="563" y="297"/>
                </a:cxn>
                <a:cxn ang="0">
                  <a:pos x="758" y="111"/>
                </a:cxn>
              </a:cxnLst>
              <a:rect l="0" t="0" r="r" b="b"/>
              <a:pathLst>
                <a:path w="3143" h="3406">
                  <a:moveTo>
                    <a:pt x="758" y="111"/>
                  </a:moveTo>
                  <a:cubicBezTo>
                    <a:pt x="838" y="67"/>
                    <a:pt x="958" y="0"/>
                    <a:pt x="1042" y="35"/>
                  </a:cubicBezTo>
                  <a:cubicBezTo>
                    <a:pt x="1126" y="70"/>
                    <a:pt x="1171" y="261"/>
                    <a:pt x="1260" y="319"/>
                  </a:cubicBezTo>
                  <a:cubicBezTo>
                    <a:pt x="1349" y="377"/>
                    <a:pt x="1481" y="302"/>
                    <a:pt x="1576" y="384"/>
                  </a:cubicBezTo>
                  <a:cubicBezTo>
                    <a:pt x="1671" y="466"/>
                    <a:pt x="1823" y="677"/>
                    <a:pt x="1827" y="810"/>
                  </a:cubicBezTo>
                  <a:cubicBezTo>
                    <a:pt x="1831" y="943"/>
                    <a:pt x="1564" y="1006"/>
                    <a:pt x="1598" y="1180"/>
                  </a:cubicBezTo>
                  <a:cubicBezTo>
                    <a:pt x="1632" y="1354"/>
                    <a:pt x="1883" y="1690"/>
                    <a:pt x="2034" y="1857"/>
                  </a:cubicBezTo>
                  <a:cubicBezTo>
                    <a:pt x="2185" y="2024"/>
                    <a:pt x="2411" y="2058"/>
                    <a:pt x="2504" y="2184"/>
                  </a:cubicBezTo>
                  <a:cubicBezTo>
                    <a:pt x="2597" y="2310"/>
                    <a:pt x="2538" y="2463"/>
                    <a:pt x="2591" y="2610"/>
                  </a:cubicBezTo>
                  <a:cubicBezTo>
                    <a:pt x="2644" y="2757"/>
                    <a:pt x="2766" y="2946"/>
                    <a:pt x="2820" y="3068"/>
                  </a:cubicBezTo>
                  <a:cubicBezTo>
                    <a:pt x="2874" y="3190"/>
                    <a:pt x="3143" y="3307"/>
                    <a:pt x="2918" y="3340"/>
                  </a:cubicBezTo>
                  <a:cubicBezTo>
                    <a:pt x="2693" y="3373"/>
                    <a:pt x="1761" y="3266"/>
                    <a:pt x="1467" y="3264"/>
                  </a:cubicBezTo>
                  <a:cubicBezTo>
                    <a:pt x="1173" y="3262"/>
                    <a:pt x="1375" y="3406"/>
                    <a:pt x="1151" y="3330"/>
                  </a:cubicBezTo>
                  <a:cubicBezTo>
                    <a:pt x="927" y="3254"/>
                    <a:pt x="250" y="3115"/>
                    <a:pt x="125" y="2806"/>
                  </a:cubicBezTo>
                  <a:cubicBezTo>
                    <a:pt x="0" y="2497"/>
                    <a:pt x="343" y="1811"/>
                    <a:pt x="398" y="1475"/>
                  </a:cubicBezTo>
                  <a:cubicBezTo>
                    <a:pt x="453" y="1139"/>
                    <a:pt x="426" y="984"/>
                    <a:pt x="453" y="788"/>
                  </a:cubicBezTo>
                  <a:cubicBezTo>
                    <a:pt x="480" y="592"/>
                    <a:pt x="509" y="406"/>
                    <a:pt x="563" y="297"/>
                  </a:cubicBezTo>
                  <a:cubicBezTo>
                    <a:pt x="617" y="188"/>
                    <a:pt x="678" y="155"/>
                    <a:pt x="758" y="111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00" name="Freeform 4"/>
            <p:cNvSpPr>
              <a:spLocks/>
            </p:cNvSpPr>
            <p:nvPr/>
          </p:nvSpPr>
          <p:spPr bwMode="auto">
            <a:xfrm>
              <a:off x="1345" y="3017"/>
              <a:ext cx="684" cy="441"/>
            </a:xfrm>
            <a:custGeom>
              <a:avLst/>
              <a:gdLst/>
              <a:ahLst/>
              <a:cxnLst>
                <a:cxn ang="0">
                  <a:pos x="150" y="387"/>
                </a:cxn>
                <a:cxn ang="0">
                  <a:pos x="520" y="16"/>
                </a:cxn>
                <a:cxn ang="0">
                  <a:pos x="941" y="485"/>
                </a:cxn>
                <a:cxn ang="0">
                  <a:pos x="564" y="496"/>
                </a:cxn>
                <a:cxn ang="0">
                  <a:pos x="433" y="485"/>
                </a:cxn>
                <a:cxn ang="0">
                  <a:pos x="531" y="288"/>
                </a:cxn>
                <a:cxn ang="0">
                  <a:pos x="193" y="583"/>
                </a:cxn>
                <a:cxn ang="0">
                  <a:pos x="9" y="408"/>
                </a:cxn>
                <a:cxn ang="0">
                  <a:pos x="248" y="365"/>
                </a:cxn>
              </a:cxnLst>
              <a:rect l="0" t="0" r="r" b="b"/>
              <a:pathLst>
                <a:path w="948" h="603">
                  <a:moveTo>
                    <a:pt x="150" y="387"/>
                  </a:moveTo>
                  <a:cubicBezTo>
                    <a:pt x="269" y="193"/>
                    <a:pt x="388" y="0"/>
                    <a:pt x="520" y="16"/>
                  </a:cubicBezTo>
                  <a:cubicBezTo>
                    <a:pt x="652" y="32"/>
                    <a:pt x="934" y="405"/>
                    <a:pt x="941" y="485"/>
                  </a:cubicBezTo>
                  <a:cubicBezTo>
                    <a:pt x="948" y="565"/>
                    <a:pt x="649" y="496"/>
                    <a:pt x="564" y="496"/>
                  </a:cubicBezTo>
                  <a:cubicBezTo>
                    <a:pt x="479" y="496"/>
                    <a:pt x="439" y="520"/>
                    <a:pt x="433" y="485"/>
                  </a:cubicBezTo>
                  <a:cubicBezTo>
                    <a:pt x="427" y="450"/>
                    <a:pt x="571" y="272"/>
                    <a:pt x="531" y="288"/>
                  </a:cubicBezTo>
                  <a:cubicBezTo>
                    <a:pt x="491" y="304"/>
                    <a:pt x="280" y="563"/>
                    <a:pt x="193" y="583"/>
                  </a:cubicBezTo>
                  <a:cubicBezTo>
                    <a:pt x="106" y="603"/>
                    <a:pt x="0" y="444"/>
                    <a:pt x="9" y="408"/>
                  </a:cubicBezTo>
                  <a:cubicBezTo>
                    <a:pt x="18" y="372"/>
                    <a:pt x="133" y="368"/>
                    <a:pt x="248" y="365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01" name="Freeform 5"/>
            <p:cNvSpPr>
              <a:spLocks/>
            </p:cNvSpPr>
            <p:nvPr/>
          </p:nvSpPr>
          <p:spPr bwMode="auto">
            <a:xfrm>
              <a:off x="1405" y="4089"/>
              <a:ext cx="1620" cy="674"/>
            </a:xfrm>
            <a:custGeom>
              <a:avLst/>
              <a:gdLst/>
              <a:ahLst/>
              <a:cxnLst>
                <a:cxn ang="0">
                  <a:pos x="0" y="340"/>
                </a:cxn>
                <a:cxn ang="0">
                  <a:pos x="305" y="13"/>
                </a:cxn>
                <a:cxn ang="0">
                  <a:pos x="720" y="264"/>
                </a:cxn>
                <a:cxn ang="0">
                  <a:pos x="971" y="144"/>
                </a:cxn>
                <a:cxn ang="0">
                  <a:pos x="1069" y="460"/>
                </a:cxn>
                <a:cxn ang="0">
                  <a:pos x="1288" y="656"/>
                </a:cxn>
                <a:cxn ang="0">
                  <a:pos x="791" y="569"/>
                </a:cxn>
                <a:cxn ang="0">
                  <a:pos x="436" y="307"/>
                </a:cxn>
                <a:cxn ang="0">
                  <a:pos x="120" y="613"/>
                </a:cxn>
                <a:cxn ang="0">
                  <a:pos x="87" y="275"/>
                </a:cxn>
              </a:cxnLst>
              <a:rect l="0" t="0" r="r" b="b"/>
              <a:pathLst>
                <a:path w="1334" h="674">
                  <a:moveTo>
                    <a:pt x="0" y="340"/>
                  </a:moveTo>
                  <a:cubicBezTo>
                    <a:pt x="92" y="183"/>
                    <a:pt x="185" y="26"/>
                    <a:pt x="305" y="13"/>
                  </a:cubicBezTo>
                  <a:cubicBezTo>
                    <a:pt x="425" y="0"/>
                    <a:pt x="609" y="242"/>
                    <a:pt x="720" y="264"/>
                  </a:cubicBezTo>
                  <a:cubicBezTo>
                    <a:pt x="831" y="286"/>
                    <a:pt x="913" y="111"/>
                    <a:pt x="971" y="144"/>
                  </a:cubicBezTo>
                  <a:cubicBezTo>
                    <a:pt x="1029" y="177"/>
                    <a:pt x="1016" y="375"/>
                    <a:pt x="1069" y="460"/>
                  </a:cubicBezTo>
                  <a:cubicBezTo>
                    <a:pt x="1122" y="545"/>
                    <a:pt x="1334" y="638"/>
                    <a:pt x="1288" y="656"/>
                  </a:cubicBezTo>
                  <a:cubicBezTo>
                    <a:pt x="1242" y="674"/>
                    <a:pt x="933" y="627"/>
                    <a:pt x="791" y="569"/>
                  </a:cubicBezTo>
                  <a:cubicBezTo>
                    <a:pt x="649" y="511"/>
                    <a:pt x="548" y="300"/>
                    <a:pt x="436" y="307"/>
                  </a:cubicBezTo>
                  <a:cubicBezTo>
                    <a:pt x="324" y="314"/>
                    <a:pt x="178" y="618"/>
                    <a:pt x="120" y="613"/>
                  </a:cubicBezTo>
                  <a:cubicBezTo>
                    <a:pt x="62" y="608"/>
                    <a:pt x="74" y="441"/>
                    <a:pt x="87" y="275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02" name="Freeform 6"/>
            <p:cNvSpPr>
              <a:spLocks/>
            </p:cNvSpPr>
            <p:nvPr/>
          </p:nvSpPr>
          <p:spPr bwMode="auto">
            <a:xfrm>
              <a:off x="2404" y="2767"/>
              <a:ext cx="943" cy="1665"/>
            </a:xfrm>
            <a:custGeom>
              <a:avLst/>
              <a:gdLst/>
              <a:ahLst/>
              <a:cxnLst>
                <a:cxn ang="0">
                  <a:pos x="7" y="250"/>
                </a:cxn>
                <a:cxn ang="0">
                  <a:pos x="138" y="15"/>
                </a:cxn>
                <a:cxn ang="0">
                  <a:pos x="181" y="342"/>
                </a:cxn>
                <a:cxn ang="0">
                  <a:pos x="312" y="451"/>
                </a:cxn>
                <a:cxn ang="0">
                  <a:pos x="323" y="250"/>
                </a:cxn>
                <a:cxn ang="0">
                  <a:pos x="411" y="746"/>
                </a:cxn>
                <a:cxn ang="0">
                  <a:pos x="487" y="593"/>
                </a:cxn>
                <a:cxn ang="0">
                  <a:pos x="575" y="1226"/>
                </a:cxn>
                <a:cxn ang="0">
                  <a:pos x="798" y="1322"/>
                </a:cxn>
                <a:cxn ang="0">
                  <a:pos x="869" y="1640"/>
                </a:cxn>
                <a:cxn ang="0">
                  <a:pos x="356" y="1171"/>
                </a:cxn>
                <a:cxn ang="0">
                  <a:pos x="94" y="658"/>
                </a:cxn>
                <a:cxn ang="0">
                  <a:pos x="7" y="250"/>
                </a:cxn>
              </a:cxnLst>
              <a:rect l="0" t="0" r="r" b="b"/>
              <a:pathLst>
                <a:path w="943" h="1665">
                  <a:moveTo>
                    <a:pt x="7" y="250"/>
                  </a:moveTo>
                  <a:cubicBezTo>
                    <a:pt x="14" y="143"/>
                    <a:pt x="109" y="0"/>
                    <a:pt x="138" y="15"/>
                  </a:cubicBezTo>
                  <a:cubicBezTo>
                    <a:pt x="167" y="30"/>
                    <a:pt x="152" y="269"/>
                    <a:pt x="181" y="342"/>
                  </a:cubicBezTo>
                  <a:cubicBezTo>
                    <a:pt x="210" y="415"/>
                    <a:pt x="288" y="466"/>
                    <a:pt x="312" y="451"/>
                  </a:cubicBezTo>
                  <a:cubicBezTo>
                    <a:pt x="336" y="436"/>
                    <a:pt x="306" y="201"/>
                    <a:pt x="323" y="250"/>
                  </a:cubicBezTo>
                  <a:cubicBezTo>
                    <a:pt x="340" y="299"/>
                    <a:pt x="384" y="689"/>
                    <a:pt x="411" y="746"/>
                  </a:cubicBezTo>
                  <a:cubicBezTo>
                    <a:pt x="438" y="803"/>
                    <a:pt x="460" y="513"/>
                    <a:pt x="487" y="593"/>
                  </a:cubicBezTo>
                  <a:cubicBezTo>
                    <a:pt x="514" y="673"/>
                    <a:pt x="523" y="1105"/>
                    <a:pt x="575" y="1226"/>
                  </a:cubicBezTo>
                  <a:cubicBezTo>
                    <a:pt x="627" y="1347"/>
                    <a:pt x="749" y="1253"/>
                    <a:pt x="798" y="1322"/>
                  </a:cubicBezTo>
                  <a:cubicBezTo>
                    <a:pt x="847" y="1391"/>
                    <a:pt x="943" y="1665"/>
                    <a:pt x="869" y="1640"/>
                  </a:cubicBezTo>
                  <a:cubicBezTo>
                    <a:pt x="795" y="1615"/>
                    <a:pt x="485" y="1335"/>
                    <a:pt x="356" y="1171"/>
                  </a:cubicBezTo>
                  <a:cubicBezTo>
                    <a:pt x="227" y="1007"/>
                    <a:pt x="148" y="811"/>
                    <a:pt x="94" y="658"/>
                  </a:cubicBezTo>
                  <a:cubicBezTo>
                    <a:pt x="40" y="505"/>
                    <a:pt x="0" y="357"/>
                    <a:pt x="7" y="250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03" name="Freeform 7"/>
            <p:cNvSpPr>
              <a:spLocks/>
            </p:cNvSpPr>
            <p:nvPr/>
          </p:nvSpPr>
          <p:spPr bwMode="auto">
            <a:xfrm>
              <a:off x="1500" y="1878"/>
              <a:ext cx="611" cy="435"/>
            </a:xfrm>
            <a:custGeom>
              <a:avLst/>
              <a:gdLst/>
              <a:ahLst/>
              <a:cxnLst>
                <a:cxn ang="0">
                  <a:pos x="38" y="151"/>
                </a:cxn>
                <a:cxn ang="0">
                  <a:pos x="49" y="424"/>
                </a:cxn>
                <a:cxn ang="0">
                  <a:pos x="191" y="217"/>
                </a:cxn>
                <a:cxn ang="0">
                  <a:pos x="420" y="413"/>
                </a:cxn>
                <a:cxn ang="0">
                  <a:pos x="595" y="304"/>
                </a:cxn>
                <a:cxn ang="0">
                  <a:pos x="322" y="97"/>
                </a:cxn>
                <a:cxn ang="0">
                  <a:pos x="278" y="7"/>
                </a:cxn>
                <a:cxn ang="0">
                  <a:pos x="38" y="151"/>
                </a:cxn>
              </a:cxnLst>
              <a:rect l="0" t="0" r="r" b="b"/>
              <a:pathLst>
                <a:path w="611" h="435">
                  <a:moveTo>
                    <a:pt x="38" y="151"/>
                  </a:moveTo>
                  <a:cubicBezTo>
                    <a:pt x="0" y="220"/>
                    <a:pt x="24" y="413"/>
                    <a:pt x="49" y="424"/>
                  </a:cubicBezTo>
                  <a:cubicBezTo>
                    <a:pt x="74" y="435"/>
                    <a:pt x="129" y="219"/>
                    <a:pt x="191" y="217"/>
                  </a:cubicBezTo>
                  <a:cubicBezTo>
                    <a:pt x="253" y="215"/>
                    <a:pt x="353" y="399"/>
                    <a:pt x="420" y="413"/>
                  </a:cubicBezTo>
                  <a:cubicBezTo>
                    <a:pt x="487" y="427"/>
                    <a:pt x="611" y="357"/>
                    <a:pt x="595" y="304"/>
                  </a:cubicBezTo>
                  <a:cubicBezTo>
                    <a:pt x="579" y="251"/>
                    <a:pt x="375" y="146"/>
                    <a:pt x="322" y="97"/>
                  </a:cubicBezTo>
                  <a:cubicBezTo>
                    <a:pt x="269" y="48"/>
                    <a:pt x="318" y="0"/>
                    <a:pt x="278" y="7"/>
                  </a:cubicBezTo>
                  <a:cubicBezTo>
                    <a:pt x="238" y="14"/>
                    <a:pt x="76" y="82"/>
                    <a:pt x="38" y="151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9704" name="Freeform 8"/>
          <p:cNvSpPr>
            <a:spLocks/>
          </p:cNvSpPr>
          <p:nvPr/>
        </p:nvSpPr>
        <p:spPr bwMode="auto">
          <a:xfrm>
            <a:off x="1500166" y="4857760"/>
            <a:ext cx="7072362" cy="904875"/>
          </a:xfrm>
          <a:custGeom>
            <a:avLst/>
            <a:gdLst/>
            <a:ahLst/>
            <a:cxnLst>
              <a:cxn ang="0">
                <a:pos x="1044" y="299"/>
              </a:cxn>
              <a:cxn ang="0">
                <a:pos x="1530" y="4"/>
              </a:cxn>
              <a:cxn ang="0">
                <a:pos x="1958" y="321"/>
              </a:cxn>
              <a:cxn ang="0">
                <a:pos x="2443" y="155"/>
              </a:cxn>
              <a:cxn ang="0">
                <a:pos x="2878" y="419"/>
              </a:cxn>
              <a:cxn ang="0">
                <a:pos x="3362" y="155"/>
              </a:cxn>
              <a:cxn ang="0">
                <a:pos x="3820" y="498"/>
              </a:cxn>
              <a:cxn ang="0">
                <a:pos x="4322" y="155"/>
              </a:cxn>
              <a:cxn ang="0">
                <a:pos x="4655" y="397"/>
              </a:cxn>
              <a:cxn ang="0">
                <a:pos x="5500" y="155"/>
              </a:cxn>
              <a:cxn ang="0">
                <a:pos x="5740" y="498"/>
              </a:cxn>
              <a:cxn ang="0">
                <a:pos x="6166" y="321"/>
              </a:cxn>
              <a:cxn ang="0">
                <a:pos x="6886" y="222"/>
              </a:cxn>
              <a:cxn ang="0">
                <a:pos x="7170" y="768"/>
              </a:cxn>
              <a:cxn ang="0">
                <a:pos x="6875" y="829"/>
              </a:cxn>
              <a:cxn ang="0">
                <a:pos x="5434" y="1357"/>
              </a:cxn>
              <a:cxn ang="0">
                <a:pos x="4355" y="1248"/>
              </a:cxn>
              <a:cxn ang="0">
                <a:pos x="3492" y="1171"/>
              </a:cxn>
              <a:cxn ang="0">
                <a:pos x="3231" y="921"/>
              </a:cxn>
              <a:cxn ang="0">
                <a:pos x="2143" y="1171"/>
              </a:cxn>
              <a:cxn ang="0">
                <a:pos x="572" y="931"/>
              </a:cxn>
              <a:cxn ang="0">
                <a:pos x="79" y="626"/>
              </a:cxn>
              <a:cxn ang="0">
                <a:pos x="1044" y="299"/>
              </a:cxn>
            </a:cxnLst>
            <a:rect l="0" t="0" r="r" b="b"/>
            <a:pathLst>
              <a:path w="7172" h="1427">
                <a:moveTo>
                  <a:pt x="1044" y="299"/>
                </a:moveTo>
                <a:cubicBezTo>
                  <a:pt x="1286" y="195"/>
                  <a:pt x="1378" y="0"/>
                  <a:pt x="1530" y="4"/>
                </a:cubicBezTo>
                <a:cubicBezTo>
                  <a:pt x="1682" y="8"/>
                  <a:pt x="1806" y="296"/>
                  <a:pt x="1958" y="321"/>
                </a:cubicBezTo>
                <a:cubicBezTo>
                  <a:pt x="2110" y="346"/>
                  <a:pt x="2290" y="139"/>
                  <a:pt x="2443" y="155"/>
                </a:cubicBezTo>
                <a:cubicBezTo>
                  <a:pt x="2596" y="171"/>
                  <a:pt x="2725" y="419"/>
                  <a:pt x="2878" y="419"/>
                </a:cubicBezTo>
                <a:cubicBezTo>
                  <a:pt x="3031" y="419"/>
                  <a:pt x="3205" y="142"/>
                  <a:pt x="3362" y="155"/>
                </a:cubicBezTo>
                <a:cubicBezTo>
                  <a:pt x="3519" y="168"/>
                  <a:pt x="3660" y="498"/>
                  <a:pt x="3820" y="498"/>
                </a:cubicBezTo>
                <a:cubicBezTo>
                  <a:pt x="3980" y="498"/>
                  <a:pt x="4183" y="172"/>
                  <a:pt x="4322" y="155"/>
                </a:cubicBezTo>
                <a:cubicBezTo>
                  <a:pt x="4461" y="138"/>
                  <a:pt x="4459" y="397"/>
                  <a:pt x="4655" y="397"/>
                </a:cubicBezTo>
                <a:cubicBezTo>
                  <a:pt x="4851" y="397"/>
                  <a:pt x="5319" y="138"/>
                  <a:pt x="5500" y="155"/>
                </a:cubicBezTo>
                <a:cubicBezTo>
                  <a:pt x="5681" y="172"/>
                  <a:pt x="5629" y="470"/>
                  <a:pt x="5740" y="498"/>
                </a:cubicBezTo>
                <a:cubicBezTo>
                  <a:pt x="5851" y="526"/>
                  <a:pt x="5975" y="367"/>
                  <a:pt x="6166" y="321"/>
                </a:cubicBezTo>
                <a:cubicBezTo>
                  <a:pt x="6357" y="275"/>
                  <a:pt x="6719" y="148"/>
                  <a:pt x="6886" y="222"/>
                </a:cubicBezTo>
                <a:cubicBezTo>
                  <a:pt x="7053" y="296"/>
                  <a:pt x="7172" y="667"/>
                  <a:pt x="7170" y="768"/>
                </a:cubicBezTo>
                <a:cubicBezTo>
                  <a:pt x="7168" y="869"/>
                  <a:pt x="7164" y="731"/>
                  <a:pt x="6875" y="829"/>
                </a:cubicBezTo>
                <a:cubicBezTo>
                  <a:pt x="6586" y="927"/>
                  <a:pt x="5854" y="1287"/>
                  <a:pt x="5434" y="1357"/>
                </a:cubicBezTo>
                <a:cubicBezTo>
                  <a:pt x="5014" y="1427"/>
                  <a:pt x="4679" y="1279"/>
                  <a:pt x="4355" y="1248"/>
                </a:cubicBezTo>
                <a:cubicBezTo>
                  <a:pt x="4031" y="1217"/>
                  <a:pt x="3679" y="1225"/>
                  <a:pt x="3492" y="1171"/>
                </a:cubicBezTo>
                <a:cubicBezTo>
                  <a:pt x="3305" y="1117"/>
                  <a:pt x="3456" y="921"/>
                  <a:pt x="3231" y="921"/>
                </a:cubicBezTo>
                <a:cubicBezTo>
                  <a:pt x="3006" y="921"/>
                  <a:pt x="2586" y="1169"/>
                  <a:pt x="2143" y="1171"/>
                </a:cubicBezTo>
                <a:cubicBezTo>
                  <a:pt x="1700" y="1173"/>
                  <a:pt x="916" y="1022"/>
                  <a:pt x="572" y="931"/>
                </a:cubicBezTo>
                <a:cubicBezTo>
                  <a:pt x="228" y="840"/>
                  <a:pt x="0" y="722"/>
                  <a:pt x="79" y="626"/>
                </a:cubicBezTo>
                <a:cubicBezTo>
                  <a:pt x="158" y="530"/>
                  <a:pt x="802" y="403"/>
                  <a:pt x="1044" y="299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82" name="81 CuadroTexto"/>
          <p:cNvSpPr txBox="1"/>
          <p:nvPr/>
        </p:nvSpPr>
        <p:spPr>
          <a:xfrm>
            <a:off x="4170198" y="1354897"/>
            <a:ext cx="4837217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dirty="0" smtClean="0">
                <a:latin typeface="Comic Sans MS" pitchFamily="66" charset="0"/>
              </a:rPr>
              <a:t>Son muy peligrosas ya que:</a:t>
            </a:r>
          </a:p>
          <a:p>
            <a:pPr algn="ctr"/>
            <a:endParaRPr lang="es-ES" sz="2000" dirty="0" smtClean="0">
              <a:latin typeface="Comic Sans MS" pitchFamily="66" charset="0"/>
            </a:endParaRPr>
          </a:p>
          <a:p>
            <a:pPr marL="342900" indent="-342900">
              <a:buFontTx/>
              <a:buChar char="-"/>
            </a:pPr>
            <a:r>
              <a:rPr lang="es-ES" sz="2000" dirty="0" smtClean="0">
                <a:latin typeface="Comic Sans MS" pitchFamily="66" charset="0"/>
              </a:rPr>
              <a:t>Te puedes caer y hacerte daño </a:t>
            </a:r>
          </a:p>
          <a:p>
            <a:pPr marL="342900" indent="-342900">
              <a:buFontTx/>
              <a:buChar char="-"/>
            </a:pPr>
            <a:r>
              <a:rPr lang="es-ES" sz="2000" dirty="0" smtClean="0">
                <a:latin typeface="Comic Sans MS" pitchFamily="66" charset="0"/>
              </a:rPr>
              <a:t>El oleaje te puede empujar golpeándote contra ellas</a:t>
            </a:r>
          </a:p>
          <a:p>
            <a:pPr marL="342900" indent="-342900">
              <a:buFontTx/>
              <a:buChar char="-"/>
            </a:pPr>
            <a:r>
              <a:rPr lang="es-ES" sz="2000" dirty="0" smtClean="0">
                <a:latin typeface="Comic Sans MS" pitchFamily="66" charset="0"/>
              </a:rPr>
              <a:t>El oleaje puede crear un falso fondo</a:t>
            </a:r>
          </a:p>
          <a:p>
            <a:pPr marL="342900" indent="-342900">
              <a:buFontTx/>
              <a:buChar char="-"/>
            </a:pPr>
            <a:r>
              <a:rPr lang="es-ES" sz="2000" dirty="0" smtClean="0">
                <a:latin typeface="Comic Sans MS" pitchFamily="66" charset="0"/>
              </a:rPr>
              <a:t>El mar sube y baja produciendo una falsa sensación de profundidad</a:t>
            </a:r>
          </a:p>
        </p:txBody>
      </p:sp>
      <p:grpSp>
        <p:nvGrpSpPr>
          <p:cNvPr id="29706" name="Group 10"/>
          <p:cNvGrpSpPr>
            <a:grpSpLocks/>
          </p:cNvGrpSpPr>
          <p:nvPr/>
        </p:nvGrpSpPr>
        <p:grpSpPr bwMode="auto">
          <a:xfrm>
            <a:off x="2928926" y="3266356"/>
            <a:ext cx="1074738" cy="1674812"/>
            <a:chOff x="2740" y="8032"/>
            <a:chExt cx="1693" cy="2638"/>
          </a:xfrm>
        </p:grpSpPr>
        <p:sp>
          <p:nvSpPr>
            <p:cNvPr id="29707" name="Freeform 11"/>
            <p:cNvSpPr>
              <a:spLocks/>
            </p:cNvSpPr>
            <p:nvPr/>
          </p:nvSpPr>
          <p:spPr bwMode="auto">
            <a:xfrm>
              <a:off x="2740" y="8273"/>
              <a:ext cx="675" cy="965"/>
            </a:xfrm>
            <a:custGeom>
              <a:avLst/>
              <a:gdLst/>
              <a:ahLst/>
              <a:cxnLst>
                <a:cxn ang="0">
                  <a:pos x="720" y="844"/>
                </a:cxn>
                <a:cxn ang="0">
                  <a:pos x="383" y="637"/>
                </a:cxn>
                <a:cxn ang="0">
                  <a:pos x="270" y="223"/>
                </a:cxn>
                <a:cxn ang="0">
                  <a:pos x="235" y="32"/>
                </a:cxn>
                <a:cxn ang="0">
                  <a:pos x="148" y="32"/>
                </a:cxn>
                <a:cxn ang="0">
                  <a:pos x="204" y="223"/>
                </a:cxn>
                <a:cxn ang="0">
                  <a:pos x="148" y="69"/>
                </a:cxn>
                <a:cxn ang="0">
                  <a:pos x="83" y="69"/>
                </a:cxn>
                <a:cxn ang="0">
                  <a:pos x="83" y="154"/>
                </a:cxn>
                <a:cxn ang="0">
                  <a:pos x="148" y="294"/>
                </a:cxn>
                <a:cxn ang="0">
                  <a:pos x="65" y="144"/>
                </a:cxn>
                <a:cxn ang="0">
                  <a:pos x="79" y="294"/>
                </a:cxn>
                <a:cxn ang="0">
                  <a:pos x="2" y="154"/>
                </a:cxn>
                <a:cxn ang="0">
                  <a:pos x="65" y="378"/>
                </a:cxn>
                <a:cxn ang="0">
                  <a:pos x="235" y="515"/>
                </a:cxn>
                <a:cxn ang="0">
                  <a:pos x="329" y="844"/>
                </a:cxn>
                <a:cxn ang="0">
                  <a:pos x="549" y="982"/>
                </a:cxn>
                <a:cxn ang="0">
                  <a:pos x="628" y="1055"/>
                </a:cxn>
                <a:cxn ang="0">
                  <a:pos x="799" y="895"/>
                </a:cxn>
              </a:cxnLst>
              <a:rect l="0" t="0" r="r" b="b"/>
              <a:pathLst>
                <a:path w="799" h="1069">
                  <a:moveTo>
                    <a:pt x="720" y="844"/>
                  </a:moveTo>
                  <a:cubicBezTo>
                    <a:pt x="589" y="792"/>
                    <a:pt x="458" y="740"/>
                    <a:pt x="383" y="637"/>
                  </a:cubicBezTo>
                  <a:cubicBezTo>
                    <a:pt x="308" y="534"/>
                    <a:pt x="295" y="324"/>
                    <a:pt x="270" y="223"/>
                  </a:cubicBezTo>
                  <a:cubicBezTo>
                    <a:pt x="245" y="122"/>
                    <a:pt x="255" y="64"/>
                    <a:pt x="235" y="32"/>
                  </a:cubicBezTo>
                  <a:cubicBezTo>
                    <a:pt x="215" y="0"/>
                    <a:pt x="153" y="0"/>
                    <a:pt x="148" y="32"/>
                  </a:cubicBezTo>
                  <a:cubicBezTo>
                    <a:pt x="143" y="64"/>
                    <a:pt x="204" y="217"/>
                    <a:pt x="204" y="223"/>
                  </a:cubicBezTo>
                  <a:cubicBezTo>
                    <a:pt x="204" y="229"/>
                    <a:pt x="168" y="95"/>
                    <a:pt x="148" y="69"/>
                  </a:cubicBezTo>
                  <a:cubicBezTo>
                    <a:pt x="128" y="43"/>
                    <a:pt x="94" y="55"/>
                    <a:pt x="83" y="69"/>
                  </a:cubicBezTo>
                  <a:cubicBezTo>
                    <a:pt x="72" y="83"/>
                    <a:pt x="72" y="117"/>
                    <a:pt x="83" y="154"/>
                  </a:cubicBezTo>
                  <a:cubicBezTo>
                    <a:pt x="94" y="191"/>
                    <a:pt x="151" y="296"/>
                    <a:pt x="148" y="294"/>
                  </a:cubicBezTo>
                  <a:cubicBezTo>
                    <a:pt x="145" y="292"/>
                    <a:pt x="76" y="144"/>
                    <a:pt x="65" y="144"/>
                  </a:cubicBezTo>
                  <a:cubicBezTo>
                    <a:pt x="54" y="144"/>
                    <a:pt x="90" y="292"/>
                    <a:pt x="79" y="294"/>
                  </a:cubicBezTo>
                  <a:cubicBezTo>
                    <a:pt x="68" y="296"/>
                    <a:pt x="4" y="140"/>
                    <a:pt x="2" y="154"/>
                  </a:cubicBezTo>
                  <a:cubicBezTo>
                    <a:pt x="0" y="168"/>
                    <a:pt x="26" y="318"/>
                    <a:pt x="65" y="378"/>
                  </a:cubicBezTo>
                  <a:cubicBezTo>
                    <a:pt x="104" y="438"/>
                    <a:pt x="191" y="438"/>
                    <a:pt x="235" y="515"/>
                  </a:cubicBezTo>
                  <a:cubicBezTo>
                    <a:pt x="279" y="592"/>
                    <a:pt x="277" y="766"/>
                    <a:pt x="329" y="844"/>
                  </a:cubicBezTo>
                  <a:cubicBezTo>
                    <a:pt x="381" y="922"/>
                    <a:pt x="499" y="947"/>
                    <a:pt x="549" y="982"/>
                  </a:cubicBezTo>
                  <a:cubicBezTo>
                    <a:pt x="599" y="1017"/>
                    <a:pt x="586" y="1069"/>
                    <a:pt x="628" y="1055"/>
                  </a:cubicBezTo>
                  <a:cubicBezTo>
                    <a:pt x="670" y="1041"/>
                    <a:pt x="734" y="968"/>
                    <a:pt x="799" y="895"/>
                  </a:cubicBezTo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08" name="Freeform 12"/>
            <p:cNvSpPr>
              <a:spLocks/>
            </p:cNvSpPr>
            <p:nvPr/>
          </p:nvSpPr>
          <p:spPr bwMode="auto">
            <a:xfrm>
              <a:off x="3756" y="8392"/>
              <a:ext cx="677" cy="832"/>
            </a:xfrm>
            <a:custGeom>
              <a:avLst/>
              <a:gdLst/>
              <a:ahLst/>
              <a:cxnLst>
                <a:cxn ang="0">
                  <a:pos x="55" y="1085"/>
                </a:cxn>
                <a:cxn ang="0">
                  <a:pos x="360" y="1005"/>
                </a:cxn>
                <a:cxn ang="0">
                  <a:pos x="600" y="591"/>
                </a:cxn>
                <a:cxn ang="0">
                  <a:pos x="499" y="378"/>
                </a:cxn>
                <a:cxn ang="0">
                  <a:pos x="499" y="229"/>
                </a:cxn>
                <a:cxn ang="0">
                  <a:pos x="600" y="201"/>
                </a:cxn>
                <a:cxn ang="0">
                  <a:pos x="600" y="310"/>
                </a:cxn>
                <a:cxn ang="0">
                  <a:pos x="600" y="104"/>
                </a:cxn>
                <a:cxn ang="0">
                  <a:pos x="677" y="104"/>
                </a:cxn>
                <a:cxn ang="0">
                  <a:pos x="677" y="310"/>
                </a:cxn>
                <a:cxn ang="0">
                  <a:pos x="677" y="104"/>
                </a:cxn>
                <a:cxn ang="0">
                  <a:pos x="799" y="34"/>
                </a:cxn>
                <a:cxn ang="0">
                  <a:pos x="799" y="310"/>
                </a:cxn>
                <a:cxn ang="0">
                  <a:pos x="799" y="104"/>
                </a:cxn>
                <a:cxn ang="0">
                  <a:pos x="888" y="104"/>
                </a:cxn>
                <a:cxn ang="0">
                  <a:pos x="888" y="310"/>
                </a:cxn>
                <a:cxn ang="0">
                  <a:pos x="888" y="387"/>
                </a:cxn>
                <a:cxn ang="0">
                  <a:pos x="888" y="173"/>
                </a:cxn>
                <a:cxn ang="0">
                  <a:pos x="888" y="257"/>
                </a:cxn>
                <a:cxn ang="0">
                  <a:pos x="888" y="601"/>
                </a:cxn>
                <a:cxn ang="0">
                  <a:pos x="600" y="1085"/>
                </a:cxn>
                <a:cxn ang="0">
                  <a:pos x="262" y="1351"/>
                </a:cxn>
                <a:cxn ang="0">
                  <a:pos x="35" y="1351"/>
                </a:cxn>
                <a:cxn ang="0">
                  <a:pos x="55" y="1085"/>
                </a:cxn>
              </a:cxnLst>
              <a:rect l="0" t="0" r="r" b="b"/>
              <a:pathLst>
                <a:path w="936" h="1395">
                  <a:moveTo>
                    <a:pt x="55" y="1085"/>
                  </a:moveTo>
                  <a:cubicBezTo>
                    <a:pt x="109" y="1027"/>
                    <a:pt x="269" y="1087"/>
                    <a:pt x="360" y="1005"/>
                  </a:cubicBezTo>
                  <a:cubicBezTo>
                    <a:pt x="451" y="923"/>
                    <a:pt x="577" y="695"/>
                    <a:pt x="600" y="591"/>
                  </a:cubicBezTo>
                  <a:cubicBezTo>
                    <a:pt x="623" y="487"/>
                    <a:pt x="516" y="438"/>
                    <a:pt x="499" y="378"/>
                  </a:cubicBezTo>
                  <a:cubicBezTo>
                    <a:pt x="482" y="318"/>
                    <a:pt x="482" y="259"/>
                    <a:pt x="499" y="229"/>
                  </a:cubicBezTo>
                  <a:cubicBezTo>
                    <a:pt x="516" y="199"/>
                    <a:pt x="583" y="187"/>
                    <a:pt x="600" y="201"/>
                  </a:cubicBezTo>
                  <a:cubicBezTo>
                    <a:pt x="617" y="215"/>
                    <a:pt x="600" y="326"/>
                    <a:pt x="600" y="310"/>
                  </a:cubicBezTo>
                  <a:cubicBezTo>
                    <a:pt x="600" y="294"/>
                    <a:pt x="587" y="138"/>
                    <a:pt x="600" y="104"/>
                  </a:cubicBezTo>
                  <a:cubicBezTo>
                    <a:pt x="613" y="70"/>
                    <a:pt x="664" y="70"/>
                    <a:pt x="677" y="104"/>
                  </a:cubicBezTo>
                  <a:cubicBezTo>
                    <a:pt x="690" y="138"/>
                    <a:pt x="677" y="310"/>
                    <a:pt x="677" y="310"/>
                  </a:cubicBezTo>
                  <a:cubicBezTo>
                    <a:pt x="677" y="310"/>
                    <a:pt x="657" y="150"/>
                    <a:pt x="677" y="104"/>
                  </a:cubicBezTo>
                  <a:cubicBezTo>
                    <a:pt x="697" y="58"/>
                    <a:pt x="779" y="0"/>
                    <a:pt x="799" y="34"/>
                  </a:cubicBezTo>
                  <a:cubicBezTo>
                    <a:pt x="819" y="68"/>
                    <a:pt x="799" y="298"/>
                    <a:pt x="799" y="310"/>
                  </a:cubicBezTo>
                  <a:cubicBezTo>
                    <a:pt x="799" y="322"/>
                    <a:pt x="784" y="138"/>
                    <a:pt x="799" y="104"/>
                  </a:cubicBezTo>
                  <a:cubicBezTo>
                    <a:pt x="814" y="70"/>
                    <a:pt x="873" y="70"/>
                    <a:pt x="888" y="104"/>
                  </a:cubicBezTo>
                  <a:cubicBezTo>
                    <a:pt x="903" y="138"/>
                    <a:pt x="888" y="263"/>
                    <a:pt x="888" y="310"/>
                  </a:cubicBezTo>
                  <a:cubicBezTo>
                    <a:pt x="888" y="357"/>
                    <a:pt x="888" y="410"/>
                    <a:pt x="888" y="387"/>
                  </a:cubicBezTo>
                  <a:cubicBezTo>
                    <a:pt x="888" y="364"/>
                    <a:pt x="888" y="195"/>
                    <a:pt x="888" y="173"/>
                  </a:cubicBezTo>
                  <a:cubicBezTo>
                    <a:pt x="888" y="151"/>
                    <a:pt x="888" y="186"/>
                    <a:pt x="888" y="257"/>
                  </a:cubicBezTo>
                  <a:cubicBezTo>
                    <a:pt x="888" y="328"/>
                    <a:pt x="936" y="463"/>
                    <a:pt x="888" y="601"/>
                  </a:cubicBezTo>
                  <a:cubicBezTo>
                    <a:pt x="840" y="739"/>
                    <a:pt x="704" y="960"/>
                    <a:pt x="600" y="1085"/>
                  </a:cubicBezTo>
                  <a:cubicBezTo>
                    <a:pt x="496" y="1210"/>
                    <a:pt x="356" y="1307"/>
                    <a:pt x="262" y="1351"/>
                  </a:cubicBezTo>
                  <a:cubicBezTo>
                    <a:pt x="168" y="1395"/>
                    <a:pt x="70" y="1395"/>
                    <a:pt x="35" y="1351"/>
                  </a:cubicBezTo>
                  <a:cubicBezTo>
                    <a:pt x="0" y="1307"/>
                    <a:pt x="1" y="1143"/>
                    <a:pt x="55" y="1085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09" name="Freeform 13"/>
            <p:cNvSpPr>
              <a:spLocks/>
            </p:cNvSpPr>
            <p:nvPr/>
          </p:nvSpPr>
          <p:spPr bwMode="auto">
            <a:xfrm>
              <a:off x="3716" y="10141"/>
              <a:ext cx="240" cy="31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10" name="Freeform 14"/>
            <p:cNvSpPr>
              <a:spLocks/>
            </p:cNvSpPr>
            <p:nvPr/>
          </p:nvSpPr>
          <p:spPr bwMode="auto">
            <a:xfrm>
              <a:off x="3694" y="10373"/>
              <a:ext cx="262" cy="269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11" name="Freeform 15"/>
            <p:cNvSpPr>
              <a:spLocks/>
            </p:cNvSpPr>
            <p:nvPr/>
          </p:nvSpPr>
          <p:spPr bwMode="auto">
            <a:xfrm>
              <a:off x="3191" y="10403"/>
              <a:ext cx="289" cy="267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12" name="Freeform 16"/>
            <p:cNvSpPr>
              <a:spLocks/>
            </p:cNvSpPr>
            <p:nvPr/>
          </p:nvSpPr>
          <p:spPr bwMode="auto">
            <a:xfrm>
              <a:off x="3244" y="10141"/>
              <a:ext cx="260" cy="334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13" name="Freeform 17"/>
            <p:cNvSpPr>
              <a:spLocks/>
            </p:cNvSpPr>
            <p:nvPr/>
          </p:nvSpPr>
          <p:spPr bwMode="auto">
            <a:xfrm>
              <a:off x="3207" y="8933"/>
              <a:ext cx="814" cy="932"/>
            </a:xfrm>
            <a:custGeom>
              <a:avLst/>
              <a:gdLst/>
              <a:ahLst/>
              <a:cxnLst>
                <a:cxn ang="0">
                  <a:pos x="346" y="179"/>
                </a:cxn>
                <a:cxn ang="0">
                  <a:pos x="839" y="290"/>
                </a:cxn>
                <a:cxn ang="0">
                  <a:pos x="1350" y="253"/>
                </a:cxn>
                <a:cxn ang="0">
                  <a:pos x="1805" y="141"/>
                </a:cxn>
                <a:cxn ang="0">
                  <a:pos x="2037" y="1098"/>
                </a:cxn>
                <a:cxn ang="0">
                  <a:pos x="2093" y="1665"/>
                </a:cxn>
                <a:cxn ang="0">
                  <a:pos x="2130" y="2027"/>
                </a:cxn>
                <a:cxn ang="0">
                  <a:pos x="1517" y="2074"/>
                </a:cxn>
                <a:cxn ang="0">
                  <a:pos x="699" y="2083"/>
                </a:cxn>
                <a:cxn ang="0">
                  <a:pos x="263" y="2083"/>
                </a:cxn>
                <a:cxn ang="0">
                  <a:pos x="40" y="2074"/>
                </a:cxn>
                <a:cxn ang="0">
                  <a:pos x="21" y="1572"/>
                </a:cxn>
                <a:cxn ang="0">
                  <a:pos x="95" y="1070"/>
                </a:cxn>
                <a:cxn ang="0">
                  <a:pos x="188" y="587"/>
                </a:cxn>
                <a:cxn ang="0">
                  <a:pos x="346" y="179"/>
                </a:cxn>
              </a:cxnLst>
              <a:rect l="0" t="0" r="r" b="b"/>
              <a:pathLst>
                <a:path w="2226" h="2159">
                  <a:moveTo>
                    <a:pt x="346" y="179"/>
                  </a:moveTo>
                  <a:cubicBezTo>
                    <a:pt x="454" y="130"/>
                    <a:pt x="672" y="278"/>
                    <a:pt x="839" y="290"/>
                  </a:cubicBezTo>
                  <a:cubicBezTo>
                    <a:pt x="1006" y="302"/>
                    <a:pt x="1189" y="278"/>
                    <a:pt x="1350" y="253"/>
                  </a:cubicBezTo>
                  <a:cubicBezTo>
                    <a:pt x="1511" y="228"/>
                    <a:pt x="1691" y="0"/>
                    <a:pt x="1805" y="141"/>
                  </a:cubicBezTo>
                  <a:cubicBezTo>
                    <a:pt x="1919" y="282"/>
                    <a:pt x="1989" y="844"/>
                    <a:pt x="2037" y="1098"/>
                  </a:cubicBezTo>
                  <a:cubicBezTo>
                    <a:pt x="2085" y="1352"/>
                    <a:pt x="2078" y="1510"/>
                    <a:pt x="2093" y="1665"/>
                  </a:cubicBezTo>
                  <a:cubicBezTo>
                    <a:pt x="2108" y="1820"/>
                    <a:pt x="2226" y="1959"/>
                    <a:pt x="2130" y="2027"/>
                  </a:cubicBezTo>
                  <a:cubicBezTo>
                    <a:pt x="2034" y="2095"/>
                    <a:pt x="1755" y="2065"/>
                    <a:pt x="1517" y="2074"/>
                  </a:cubicBezTo>
                  <a:cubicBezTo>
                    <a:pt x="1279" y="2083"/>
                    <a:pt x="908" y="2082"/>
                    <a:pt x="699" y="2083"/>
                  </a:cubicBezTo>
                  <a:cubicBezTo>
                    <a:pt x="490" y="2084"/>
                    <a:pt x="373" y="2084"/>
                    <a:pt x="263" y="2083"/>
                  </a:cubicBezTo>
                  <a:cubicBezTo>
                    <a:pt x="153" y="2082"/>
                    <a:pt x="80" y="2159"/>
                    <a:pt x="40" y="2074"/>
                  </a:cubicBezTo>
                  <a:cubicBezTo>
                    <a:pt x="0" y="1989"/>
                    <a:pt x="12" y="1739"/>
                    <a:pt x="21" y="1572"/>
                  </a:cubicBezTo>
                  <a:cubicBezTo>
                    <a:pt x="30" y="1405"/>
                    <a:pt x="67" y="1234"/>
                    <a:pt x="95" y="1070"/>
                  </a:cubicBezTo>
                  <a:cubicBezTo>
                    <a:pt x="123" y="906"/>
                    <a:pt x="154" y="734"/>
                    <a:pt x="188" y="587"/>
                  </a:cubicBezTo>
                  <a:cubicBezTo>
                    <a:pt x="222" y="440"/>
                    <a:pt x="238" y="228"/>
                    <a:pt x="346" y="179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29714" name="Group 18"/>
            <p:cNvGrpSpPr>
              <a:grpSpLocks/>
            </p:cNvGrpSpPr>
            <p:nvPr/>
          </p:nvGrpSpPr>
          <p:grpSpPr bwMode="auto">
            <a:xfrm>
              <a:off x="3067" y="8032"/>
              <a:ext cx="1117" cy="1032"/>
              <a:chOff x="2149" y="2861"/>
              <a:chExt cx="3054" cy="2392"/>
            </a:xfrm>
          </p:grpSpPr>
          <p:sp>
            <p:nvSpPr>
              <p:cNvPr id="29715" name="Freeform 19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9716" name="Group 20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29717" name="Freeform 21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5842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718" name="Freeform 22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719" name="Freeform 23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720" name="Freeform 24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721" name="Freeform 25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722" name="Oval 26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723" name="Oval 27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724" name="Freeform 28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725" name="Freeform 29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29726" name="Freeform 30"/>
            <p:cNvSpPr>
              <a:spLocks/>
            </p:cNvSpPr>
            <p:nvPr/>
          </p:nvSpPr>
          <p:spPr bwMode="auto">
            <a:xfrm>
              <a:off x="3336" y="9279"/>
              <a:ext cx="209" cy="3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21" y="65"/>
                </a:cxn>
                <a:cxn ang="0">
                  <a:pos x="571" y="0"/>
                </a:cxn>
              </a:cxnLst>
              <a:rect l="0" t="0" r="r" b="b"/>
              <a:pathLst>
                <a:path w="571" h="70">
                  <a:moveTo>
                    <a:pt x="0" y="28"/>
                  </a:moveTo>
                  <a:cubicBezTo>
                    <a:pt x="113" y="49"/>
                    <a:pt x="226" y="70"/>
                    <a:pt x="321" y="65"/>
                  </a:cubicBezTo>
                  <a:cubicBezTo>
                    <a:pt x="416" y="60"/>
                    <a:pt x="493" y="30"/>
                    <a:pt x="571" y="0"/>
                  </a:cubicBezTo>
                </a:path>
              </a:pathLst>
            </a:custGeom>
            <a:noFill/>
            <a:ln w="19050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27" name="Freeform 31"/>
            <p:cNvSpPr>
              <a:spLocks/>
            </p:cNvSpPr>
            <p:nvPr/>
          </p:nvSpPr>
          <p:spPr bwMode="auto">
            <a:xfrm>
              <a:off x="3623" y="9279"/>
              <a:ext cx="245" cy="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5" y="70"/>
                </a:cxn>
                <a:cxn ang="0">
                  <a:pos x="669" y="0"/>
                </a:cxn>
              </a:cxnLst>
              <a:rect l="0" t="0" r="r" b="b"/>
              <a:pathLst>
                <a:path w="669" h="70">
                  <a:moveTo>
                    <a:pt x="0" y="0"/>
                  </a:moveTo>
                  <a:cubicBezTo>
                    <a:pt x="112" y="35"/>
                    <a:pt x="224" y="70"/>
                    <a:pt x="335" y="70"/>
                  </a:cubicBezTo>
                  <a:cubicBezTo>
                    <a:pt x="446" y="70"/>
                    <a:pt x="557" y="35"/>
                    <a:pt x="669" y="0"/>
                  </a:cubicBezTo>
                </a:path>
              </a:pathLst>
            </a:custGeom>
            <a:noFill/>
            <a:ln w="19050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28" name="Oval 32"/>
            <p:cNvSpPr>
              <a:spLocks noChangeArrowheads="1"/>
            </p:cNvSpPr>
            <p:nvPr/>
          </p:nvSpPr>
          <p:spPr bwMode="auto">
            <a:xfrm>
              <a:off x="3572" y="9660"/>
              <a:ext cx="52" cy="68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29" name="Freeform 33"/>
            <p:cNvSpPr>
              <a:spLocks/>
            </p:cNvSpPr>
            <p:nvPr/>
          </p:nvSpPr>
          <p:spPr bwMode="auto">
            <a:xfrm>
              <a:off x="3165" y="9786"/>
              <a:ext cx="893" cy="398"/>
            </a:xfrm>
            <a:custGeom>
              <a:avLst/>
              <a:gdLst/>
              <a:ahLst/>
              <a:cxnLst>
                <a:cxn ang="0">
                  <a:pos x="164" y="42"/>
                </a:cxn>
                <a:cxn ang="0">
                  <a:pos x="1112" y="79"/>
                </a:cxn>
                <a:cxn ang="0">
                  <a:pos x="1762" y="60"/>
                </a:cxn>
                <a:cxn ang="0">
                  <a:pos x="2264" y="79"/>
                </a:cxn>
                <a:cxn ang="0">
                  <a:pos x="2313" y="534"/>
                </a:cxn>
                <a:cxn ang="0">
                  <a:pos x="2363" y="831"/>
                </a:cxn>
                <a:cxn ang="0">
                  <a:pos x="1840" y="841"/>
                </a:cxn>
                <a:cxn ang="0">
                  <a:pos x="1372" y="906"/>
                </a:cxn>
                <a:cxn ang="0">
                  <a:pos x="1260" y="887"/>
                </a:cxn>
                <a:cxn ang="0">
                  <a:pos x="1353" y="693"/>
                </a:cxn>
                <a:cxn ang="0">
                  <a:pos x="1297" y="460"/>
                </a:cxn>
                <a:cxn ang="0">
                  <a:pos x="1139" y="478"/>
                </a:cxn>
                <a:cxn ang="0">
                  <a:pos x="1149" y="693"/>
                </a:cxn>
                <a:cxn ang="0">
                  <a:pos x="1177" y="878"/>
                </a:cxn>
                <a:cxn ang="0">
                  <a:pos x="861" y="887"/>
                </a:cxn>
                <a:cxn ang="0">
                  <a:pos x="173" y="859"/>
                </a:cxn>
                <a:cxn ang="0">
                  <a:pos x="183" y="753"/>
                </a:cxn>
                <a:cxn ang="0">
                  <a:pos x="127" y="172"/>
                </a:cxn>
                <a:cxn ang="0">
                  <a:pos x="164" y="42"/>
                </a:cxn>
              </a:cxnLst>
              <a:rect l="0" t="0" r="r" b="b"/>
              <a:pathLst>
                <a:path w="2442" h="923">
                  <a:moveTo>
                    <a:pt x="164" y="42"/>
                  </a:moveTo>
                  <a:cubicBezTo>
                    <a:pt x="328" y="27"/>
                    <a:pt x="846" y="76"/>
                    <a:pt x="1112" y="79"/>
                  </a:cubicBezTo>
                  <a:cubicBezTo>
                    <a:pt x="1378" y="82"/>
                    <a:pt x="1570" y="60"/>
                    <a:pt x="1762" y="60"/>
                  </a:cubicBezTo>
                  <a:cubicBezTo>
                    <a:pt x="1954" y="60"/>
                    <a:pt x="2172" y="0"/>
                    <a:pt x="2264" y="79"/>
                  </a:cubicBezTo>
                  <a:cubicBezTo>
                    <a:pt x="2356" y="158"/>
                    <a:pt x="2296" y="409"/>
                    <a:pt x="2313" y="534"/>
                  </a:cubicBezTo>
                  <a:cubicBezTo>
                    <a:pt x="2330" y="659"/>
                    <a:pt x="2442" y="780"/>
                    <a:pt x="2363" y="831"/>
                  </a:cubicBezTo>
                  <a:cubicBezTo>
                    <a:pt x="2284" y="882"/>
                    <a:pt x="2005" y="829"/>
                    <a:pt x="1840" y="841"/>
                  </a:cubicBezTo>
                  <a:cubicBezTo>
                    <a:pt x="1675" y="853"/>
                    <a:pt x="1469" y="898"/>
                    <a:pt x="1372" y="906"/>
                  </a:cubicBezTo>
                  <a:cubicBezTo>
                    <a:pt x="1275" y="914"/>
                    <a:pt x="1263" y="923"/>
                    <a:pt x="1260" y="887"/>
                  </a:cubicBezTo>
                  <a:cubicBezTo>
                    <a:pt x="1257" y="851"/>
                    <a:pt x="1347" y="764"/>
                    <a:pt x="1353" y="693"/>
                  </a:cubicBezTo>
                  <a:cubicBezTo>
                    <a:pt x="1359" y="622"/>
                    <a:pt x="1333" y="496"/>
                    <a:pt x="1297" y="460"/>
                  </a:cubicBezTo>
                  <a:cubicBezTo>
                    <a:pt x="1261" y="424"/>
                    <a:pt x="1164" y="439"/>
                    <a:pt x="1139" y="478"/>
                  </a:cubicBezTo>
                  <a:cubicBezTo>
                    <a:pt x="1114" y="517"/>
                    <a:pt x="1143" y="626"/>
                    <a:pt x="1149" y="693"/>
                  </a:cubicBezTo>
                  <a:cubicBezTo>
                    <a:pt x="1155" y="760"/>
                    <a:pt x="1225" y="846"/>
                    <a:pt x="1177" y="878"/>
                  </a:cubicBezTo>
                  <a:cubicBezTo>
                    <a:pt x="1129" y="910"/>
                    <a:pt x="1028" y="890"/>
                    <a:pt x="861" y="887"/>
                  </a:cubicBezTo>
                  <a:cubicBezTo>
                    <a:pt x="694" y="884"/>
                    <a:pt x="286" y="881"/>
                    <a:pt x="173" y="859"/>
                  </a:cubicBezTo>
                  <a:cubicBezTo>
                    <a:pt x="60" y="837"/>
                    <a:pt x="191" y="867"/>
                    <a:pt x="183" y="753"/>
                  </a:cubicBezTo>
                  <a:cubicBezTo>
                    <a:pt x="175" y="639"/>
                    <a:pt x="136" y="292"/>
                    <a:pt x="127" y="172"/>
                  </a:cubicBezTo>
                  <a:cubicBezTo>
                    <a:pt x="118" y="52"/>
                    <a:pt x="0" y="57"/>
                    <a:pt x="164" y="42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9731" name="Freeform 35"/>
          <p:cNvSpPr>
            <a:spLocks/>
          </p:cNvSpPr>
          <p:nvPr/>
        </p:nvSpPr>
        <p:spPr bwMode="auto">
          <a:xfrm>
            <a:off x="3857620" y="4286256"/>
            <a:ext cx="395288" cy="547688"/>
          </a:xfrm>
          <a:custGeom>
            <a:avLst/>
            <a:gdLst/>
            <a:ahLst/>
            <a:cxnLst>
              <a:cxn ang="0">
                <a:pos x="72" y="821"/>
              </a:cxn>
              <a:cxn ang="0">
                <a:pos x="143" y="526"/>
              </a:cxn>
              <a:cxn ang="0">
                <a:pos x="18" y="57"/>
              </a:cxn>
              <a:cxn ang="0">
                <a:pos x="214" y="210"/>
              </a:cxn>
              <a:cxn ang="0">
                <a:pos x="247" y="13"/>
              </a:cxn>
              <a:cxn ang="0">
                <a:pos x="337" y="286"/>
              </a:cxn>
              <a:cxn ang="0">
                <a:pos x="574" y="286"/>
              </a:cxn>
              <a:cxn ang="0">
                <a:pos x="72" y="821"/>
              </a:cxn>
            </a:cxnLst>
            <a:rect l="0" t="0" r="r" b="b"/>
            <a:pathLst>
              <a:path w="622" h="861">
                <a:moveTo>
                  <a:pt x="72" y="821"/>
                </a:moveTo>
                <a:cubicBezTo>
                  <a:pt x="0" y="861"/>
                  <a:pt x="152" y="653"/>
                  <a:pt x="143" y="526"/>
                </a:cubicBezTo>
                <a:cubicBezTo>
                  <a:pt x="134" y="399"/>
                  <a:pt x="6" y="110"/>
                  <a:pt x="18" y="57"/>
                </a:cubicBezTo>
                <a:cubicBezTo>
                  <a:pt x="30" y="4"/>
                  <a:pt x="176" y="217"/>
                  <a:pt x="214" y="210"/>
                </a:cubicBezTo>
                <a:cubicBezTo>
                  <a:pt x="252" y="203"/>
                  <a:pt x="226" y="0"/>
                  <a:pt x="247" y="13"/>
                </a:cubicBezTo>
                <a:cubicBezTo>
                  <a:pt x="268" y="26"/>
                  <a:pt x="283" y="241"/>
                  <a:pt x="337" y="286"/>
                </a:cubicBezTo>
                <a:cubicBezTo>
                  <a:pt x="391" y="331"/>
                  <a:pt x="622" y="197"/>
                  <a:pt x="574" y="286"/>
                </a:cubicBezTo>
                <a:cubicBezTo>
                  <a:pt x="526" y="375"/>
                  <a:pt x="144" y="781"/>
                  <a:pt x="72" y="821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9732" name="Freeform 36"/>
          <p:cNvSpPr>
            <a:spLocks/>
          </p:cNvSpPr>
          <p:nvPr/>
        </p:nvSpPr>
        <p:spPr bwMode="auto">
          <a:xfrm>
            <a:off x="2857488" y="4572008"/>
            <a:ext cx="401637" cy="319088"/>
          </a:xfrm>
          <a:custGeom>
            <a:avLst/>
            <a:gdLst/>
            <a:ahLst/>
            <a:cxnLst>
              <a:cxn ang="0">
                <a:pos x="625" y="428"/>
              </a:cxn>
              <a:cxn ang="0">
                <a:pos x="372" y="232"/>
              </a:cxn>
              <a:cxn ang="0">
                <a:pos x="200" y="11"/>
              </a:cxn>
              <a:cxn ang="0">
                <a:pos x="243" y="297"/>
              </a:cxn>
              <a:cxn ang="0">
                <a:pos x="123" y="297"/>
              </a:cxn>
              <a:cxn ang="0">
                <a:pos x="35" y="483"/>
              </a:cxn>
              <a:cxn ang="0">
                <a:pos x="332" y="417"/>
              </a:cxn>
              <a:cxn ang="0">
                <a:pos x="625" y="428"/>
              </a:cxn>
            </a:cxnLst>
            <a:rect l="0" t="0" r="r" b="b"/>
            <a:pathLst>
              <a:path w="632" h="503">
                <a:moveTo>
                  <a:pt x="625" y="428"/>
                </a:moveTo>
                <a:cubicBezTo>
                  <a:pt x="632" y="397"/>
                  <a:pt x="443" y="301"/>
                  <a:pt x="372" y="232"/>
                </a:cubicBezTo>
                <a:cubicBezTo>
                  <a:pt x="301" y="163"/>
                  <a:pt x="221" y="0"/>
                  <a:pt x="200" y="11"/>
                </a:cubicBezTo>
                <a:cubicBezTo>
                  <a:pt x="179" y="22"/>
                  <a:pt x="256" y="249"/>
                  <a:pt x="243" y="297"/>
                </a:cubicBezTo>
                <a:cubicBezTo>
                  <a:pt x="230" y="345"/>
                  <a:pt x="158" y="266"/>
                  <a:pt x="123" y="297"/>
                </a:cubicBezTo>
                <a:cubicBezTo>
                  <a:pt x="88" y="328"/>
                  <a:pt x="0" y="463"/>
                  <a:pt x="35" y="483"/>
                </a:cubicBezTo>
                <a:cubicBezTo>
                  <a:pt x="70" y="503"/>
                  <a:pt x="228" y="430"/>
                  <a:pt x="332" y="417"/>
                </a:cubicBezTo>
                <a:cubicBezTo>
                  <a:pt x="436" y="404"/>
                  <a:pt x="618" y="459"/>
                  <a:pt x="625" y="428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29733" name="Freeform 37"/>
          <p:cNvSpPr>
            <a:spLocks/>
          </p:cNvSpPr>
          <p:nvPr/>
        </p:nvSpPr>
        <p:spPr bwMode="auto">
          <a:xfrm>
            <a:off x="3000364" y="4071942"/>
            <a:ext cx="150812" cy="382588"/>
          </a:xfrm>
          <a:custGeom>
            <a:avLst/>
            <a:gdLst/>
            <a:ahLst/>
            <a:cxnLst>
              <a:cxn ang="0">
                <a:pos x="214" y="576"/>
              </a:cxn>
              <a:cxn ang="0">
                <a:pos x="147" y="358"/>
              </a:cxn>
              <a:cxn ang="0">
                <a:pos x="147" y="27"/>
              </a:cxn>
              <a:cxn ang="0">
                <a:pos x="9" y="195"/>
              </a:cxn>
              <a:cxn ang="0">
                <a:pos x="214" y="576"/>
              </a:cxn>
            </a:cxnLst>
            <a:rect l="0" t="0" r="r" b="b"/>
            <a:pathLst>
              <a:path w="237" h="603">
                <a:moveTo>
                  <a:pt x="214" y="576"/>
                </a:moveTo>
                <a:cubicBezTo>
                  <a:pt x="237" y="603"/>
                  <a:pt x="158" y="449"/>
                  <a:pt x="147" y="358"/>
                </a:cubicBezTo>
                <a:cubicBezTo>
                  <a:pt x="136" y="267"/>
                  <a:pt x="170" y="54"/>
                  <a:pt x="147" y="27"/>
                </a:cubicBezTo>
                <a:cubicBezTo>
                  <a:pt x="124" y="0"/>
                  <a:pt x="0" y="102"/>
                  <a:pt x="9" y="195"/>
                </a:cubicBezTo>
                <a:cubicBezTo>
                  <a:pt x="18" y="288"/>
                  <a:pt x="191" y="549"/>
                  <a:pt x="214" y="576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29734" name="Group 38"/>
          <p:cNvGrpSpPr>
            <a:grpSpLocks/>
          </p:cNvGrpSpPr>
          <p:nvPr/>
        </p:nvGrpSpPr>
        <p:grpSpPr bwMode="auto">
          <a:xfrm>
            <a:off x="785786" y="3500438"/>
            <a:ext cx="714380" cy="600077"/>
            <a:chOff x="7350" y="9942"/>
            <a:chExt cx="630" cy="381"/>
          </a:xfrm>
        </p:grpSpPr>
        <p:sp>
          <p:nvSpPr>
            <p:cNvPr id="29735" name="Freeform 39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36" name="Oval 40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9737" name="Group 41"/>
          <p:cNvGrpSpPr>
            <a:grpSpLocks/>
          </p:cNvGrpSpPr>
          <p:nvPr/>
        </p:nvGrpSpPr>
        <p:grpSpPr bwMode="auto">
          <a:xfrm>
            <a:off x="214282" y="4714884"/>
            <a:ext cx="1143008" cy="671515"/>
            <a:chOff x="7350" y="9942"/>
            <a:chExt cx="630" cy="381"/>
          </a:xfrm>
        </p:grpSpPr>
        <p:sp>
          <p:nvSpPr>
            <p:cNvPr id="29738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39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9740" name="Group 44"/>
          <p:cNvGrpSpPr>
            <a:grpSpLocks/>
          </p:cNvGrpSpPr>
          <p:nvPr/>
        </p:nvGrpSpPr>
        <p:grpSpPr bwMode="auto">
          <a:xfrm>
            <a:off x="285720" y="2357430"/>
            <a:ext cx="400050" cy="242887"/>
            <a:chOff x="7350" y="9942"/>
            <a:chExt cx="630" cy="381"/>
          </a:xfrm>
        </p:grpSpPr>
        <p:sp>
          <p:nvSpPr>
            <p:cNvPr id="29741" name="Freeform 45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42" name="Oval 46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9743" name="Group 47"/>
          <p:cNvGrpSpPr>
            <a:grpSpLocks/>
          </p:cNvGrpSpPr>
          <p:nvPr/>
        </p:nvGrpSpPr>
        <p:grpSpPr bwMode="auto">
          <a:xfrm>
            <a:off x="6215074" y="5000636"/>
            <a:ext cx="785818" cy="654051"/>
            <a:chOff x="5937" y="8603"/>
            <a:chExt cx="2090" cy="1686"/>
          </a:xfrm>
        </p:grpSpPr>
        <p:sp>
          <p:nvSpPr>
            <p:cNvPr id="29744" name="Freeform 48"/>
            <p:cNvSpPr>
              <a:spLocks/>
            </p:cNvSpPr>
            <p:nvPr/>
          </p:nvSpPr>
          <p:spPr bwMode="auto">
            <a:xfrm>
              <a:off x="6937" y="8603"/>
              <a:ext cx="610" cy="697"/>
            </a:xfrm>
            <a:custGeom>
              <a:avLst/>
              <a:gdLst/>
              <a:ahLst/>
              <a:cxnLst>
                <a:cxn ang="0">
                  <a:pos x="21" y="240"/>
                </a:cxn>
                <a:cxn ang="0">
                  <a:pos x="278" y="37"/>
                </a:cxn>
                <a:cxn ang="0">
                  <a:pos x="374" y="18"/>
                </a:cxn>
                <a:cxn ang="0">
                  <a:pos x="374" y="139"/>
                </a:cxn>
                <a:cxn ang="0">
                  <a:pos x="278" y="240"/>
                </a:cxn>
                <a:cxn ang="0">
                  <a:pos x="374" y="130"/>
                </a:cxn>
                <a:cxn ang="0">
                  <a:pos x="440" y="240"/>
                </a:cxn>
                <a:cxn ang="0">
                  <a:pos x="365" y="334"/>
                </a:cxn>
                <a:cxn ang="0">
                  <a:pos x="514" y="240"/>
                </a:cxn>
                <a:cxn ang="0">
                  <a:pos x="551" y="353"/>
                </a:cxn>
                <a:cxn ang="0">
                  <a:pos x="458" y="409"/>
                </a:cxn>
                <a:cxn ang="0">
                  <a:pos x="551" y="390"/>
                </a:cxn>
                <a:cxn ang="0">
                  <a:pos x="597" y="492"/>
                </a:cxn>
                <a:cxn ang="0">
                  <a:pos x="588" y="567"/>
                </a:cxn>
                <a:cxn ang="0">
                  <a:pos x="467" y="455"/>
                </a:cxn>
                <a:cxn ang="0">
                  <a:pos x="278" y="334"/>
                </a:cxn>
                <a:cxn ang="0">
                  <a:pos x="152" y="240"/>
                </a:cxn>
                <a:cxn ang="0">
                  <a:pos x="21" y="240"/>
                </a:cxn>
              </a:cxnLst>
              <a:rect l="0" t="0" r="r" b="b"/>
              <a:pathLst>
                <a:path w="610" h="573">
                  <a:moveTo>
                    <a:pt x="21" y="240"/>
                  </a:moveTo>
                  <a:cubicBezTo>
                    <a:pt x="42" y="206"/>
                    <a:pt x="219" y="74"/>
                    <a:pt x="278" y="37"/>
                  </a:cubicBezTo>
                  <a:cubicBezTo>
                    <a:pt x="337" y="0"/>
                    <a:pt x="358" y="1"/>
                    <a:pt x="374" y="18"/>
                  </a:cubicBezTo>
                  <a:cubicBezTo>
                    <a:pt x="390" y="35"/>
                    <a:pt x="390" y="102"/>
                    <a:pt x="374" y="139"/>
                  </a:cubicBezTo>
                  <a:cubicBezTo>
                    <a:pt x="358" y="176"/>
                    <a:pt x="278" y="241"/>
                    <a:pt x="278" y="240"/>
                  </a:cubicBezTo>
                  <a:cubicBezTo>
                    <a:pt x="278" y="239"/>
                    <a:pt x="347" y="130"/>
                    <a:pt x="374" y="130"/>
                  </a:cubicBezTo>
                  <a:cubicBezTo>
                    <a:pt x="401" y="130"/>
                    <a:pt x="441" y="206"/>
                    <a:pt x="440" y="240"/>
                  </a:cubicBezTo>
                  <a:cubicBezTo>
                    <a:pt x="439" y="274"/>
                    <a:pt x="353" y="334"/>
                    <a:pt x="365" y="334"/>
                  </a:cubicBezTo>
                  <a:cubicBezTo>
                    <a:pt x="377" y="334"/>
                    <a:pt x="483" y="237"/>
                    <a:pt x="514" y="240"/>
                  </a:cubicBezTo>
                  <a:cubicBezTo>
                    <a:pt x="545" y="243"/>
                    <a:pt x="560" y="325"/>
                    <a:pt x="551" y="353"/>
                  </a:cubicBezTo>
                  <a:cubicBezTo>
                    <a:pt x="542" y="381"/>
                    <a:pt x="458" y="403"/>
                    <a:pt x="458" y="409"/>
                  </a:cubicBezTo>
                  <a:cubicBezTo>
                    <a:pt x="458" y="415"/>
                    <a:pt x="528" y="376"/>
                    <a:pt x="551" y="390"/>
                  </a:cubicBezTo>
                  <a:cubicBezTo>
                    <a:pt x="574" y="404"/>
                    <a:pt x="591" y="463"/>
                    <a:pt x="597" y="492"/>
                  </a:cubicBezTo>
                  <a:cubicBezTo>
                    <a:pt x="603" y="521"/>
                    <a:pt x="610" y="573"/>
                    <a:pt x="588" y="567"/>
                  </a:cubicBezTo>
                  <a:cubicBezTo>
                    <a:pt x="566" y="561"/>
                    <a:pt x="519" y="494"/>
                    <a:pt x="467" y="455"/>
                  </a:cubicBezTo>
                  <a:cubicBezTo>
                    <a:pt x="415" y="416"/>
                    <a:pt x="330" y="370"/>
                    <a:pt x="278" y="334"/>
                  </a:cubicBezTo>
                  <a:cubicBezTo>
                    <a:pt x="226" y="298"/>
                    <a:pt x="199" y="256"/>
                    <a:pt x="152" y="240"/>
                  </a:cubicBezTo>
                  <a:cubicBezTo>
                    <a:pt x="105" y="224"/>
                    <a:pt x="0" y="274"/>
                    <a:pt x="21" y="240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45" name="Freeform 49"/>
            <p:cNvSpPr>
              <a:spLocks/>
            </p:cNvSpPr>
            <p:nvPr/>
          </p:nvSpPr>
          <p:spPr bwMode="auto">
            <a:xfrm>
              <a:off x="6675" y="10089"/>
              <a:ext cx="447" cy="2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256" y="174"/>
                </a:cxn>
                <a:cxn ang="0">
                  <a:pos x="441" y="174"/>
                </a:cxn>
                <a:cxn ang="0">
                  <a:pos x="291" y="121"/>
                </a:cxn>
                <a:cxn ang="0">
                  <a:pos x="167" y="17"/>
                </a:cxn>
                <a:cxn ang="0">
                  <a:pos x="57" y="17"/>
                </a:cxn>
              </a:cxnLst>
              <a:rect l="0" t="0" r="r" b="b"/>
              <a:pathLst>
                <a:path w="447" h="200">
                  <a:moveTo>
                    <a:pt x="0" y="17"/>
                  </a:moveTo>
                  <a:cubicBezTo>
                    <a:pt x="91" y="82"/>
                    <a:pt x="182" y="148"/>
                    <a:pt x="256" y="174"/>
                  </a:cubicBezTo>
                  <a:cubicBezTo>
                    <a:pt x="330" y="200"/>
                    <a:pt x="435" y="183"/>
                    <a:pt x="441" y="174"/>
                  </a:cubicBezTo>
                  <a:cubicBezTo>
                    <a:pt x="447" y="165"/>
                    <a:pt x="336" y="147"/>
                    <a:pt x="291" y="121"/>
                  </a:cubicBezTo>
                  <a:cubicBezTo>
                    <a:pt x="246" y="95"/>
                    <a:pt x="206" y="34"/>
                    <a:pt x="167" y="17"/>
                  </a:cubicBezTo>
                  <a:cubicBezTo>
                    <a:pt x="128" y="0"/>
                    <a:pt x="92" y="8"/>
                    <a:pt x="57" y="17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46" name="Freeform 50"/>
            <p:cNvSpPr>
              <a:spLocks/>
            </p:cNvSpPr>
            <p:nvPr/>
          </p:nvSpPr>
          <p:spPr bwMode="auto">
            <a:xfrm>
              <a:off x="6116" y="8843"/>
              <a:ext cx="1099" cy="870"/>
            </a:xfrm>
            <a:custGeom>
              <a:avLst/>
              <a:gdLst/>
              <a:ahLst/>
              <a:cxnLst>
                <a:cxn ang="0">
                  <a:pos x="777" y="29"/>
                </a:cxn>
                <a:cxn ang="0">
                  <a:pos x="559" y="85"/>
                </a:cxn>
                <a:cxn ang="0">
                  <a:pos x="262" y="289"/>
                </a:cxn>
                <a:cxn ang="0">
                  <a:pos x="53" y="577"/>
                </a:cxn>
                <a:cxn ang="0">
                  <a:pos x="53" y="670"/>
                </a:cxn>
                <a:cxn ang="0">
                  <a:pos x="369" y="838"/>
                </a:cxn>
                <a:cxn ang="0">
                  <a:pos x="675" y="865"/>
                </a:cxn>
                <a:cxn ang="0">
                  <a:pos x="880" y="810"/>
                </a:cxn>
                <a:cxn ang="0">
                  <a:pos x="1068" y="735"/>
                </a:cxn>
                <a:cxn ang="0">
                  <a:pos x="1068" y="522"/>
                </a:cxn>
                <a:cxn ang="0">
                  <a:pos x="1000" y="262"/>
                </a:cxn>
                <a:cxn ang="0">
                  <a:pos x="777" y="29"/>
                </a:cxn>
              </a:cxnLst>
              <a:rect l="0" t="0" r="r" b="b"/>
              <a:pathLst>
                <a:path w="1099" h="870">
                  <a:moveTo>
                    <a:pt x="777" y="29"/>
                  </a:moveTo>
                  <a:cubicBezTo>
                    <a:pt x="704" y="0"/>
                    <a:pt x="645" y="42"/>
                    <a:pt x="559" y="85"/>
                  </a:cubicBezTo>
                  <a:cubicBezTo>
                    <a:pt x="473" y="128"/>
                    <a:pt x="346" y="207"/>
                    <a:pt x="262" y="289"/>
                  </a:cubicBezTo>
                  <a:cubicBezTo>
                    <a:pt x="178" y="371"/>
                    <a:pt x="88" y="513"/>
                    <a:pt x="53" y="577"/>
                  </a:cubicBezTo>
                  <a:cubicBezTo>
                    <a:pt x="18" y="641"/>
                    <a:pt x="0" y="627"/>
                    <a:pt x="53" y="670"/>
                  </a:cubicBezTo>
                  <a:cubicBezTo>
                    <a:pt x="106" y="713"/>
                    <a:pt x="265" y="806"/>
                    <a:pt x="369" y="838"/>
                  </a:cubicBezTo>
                  <a:cubicBezTo>
                    <a:pt x="473" y="870"/>
                    <a:pt x="590" y="870"/>
                    <a:pt x="675" y="865"/>
                  </a:cubicBezTo>
                  <a:cubicBezTo>
                    <a:pt x="760" y="860"/>
                    <a:pt x="815" y="832"/>
                    <a:pt x="880" y="810"/>
                  </a:cubicBezTo>
                  <a:cubicBezTo>
                    <a:pt x="945" y="788"/>
                    <a:pt x="1037" y="783"/>
                    <a:pt x="1068" y="735"/>
                  </a:cubicBezTo>
                  <a:cubicBezTo>
                    <a:pt x="1099" y="687"/>
                    <a:pt x="1079" y="601"/>
                    <a:pt x="1068" y="522"/>
                  </a:cubicBezTo>
                  <a:cubicBezTo>
                    <a:pt x="1057" y="443"/>
                    <a:pt x="1045" y="344"/>
                    <a:pt x="1000" y="262"/>
                  </a:cubicBezTo>
                  <a:cubicBezTo>
                    <a:pt x="955" y="180"/>
                    <a:pt x="850" y="58"/>
                    <a:pt x="777" y="29"/>
                  </a:cubicBezTo>
                  <a:close/>
                </a:path>
              </a:pathLst>
            </a:custGeom>
            <a:solidFill>
              <a:srgbClr val="D8D8D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47" name="Freeform 51"/>
            <p:cNvSpPr>
              <a:spLocks/>
            </p:cNvSpPr>
            <p:nvPr/>
          </p:nvSpPr>
          <p:spPr bwMode="auto">
            <a:xfrm>
              <a:off x="6026" y="9431"/>
              <a:ext cx="1248" cy="675"/>
            </a:xfrm>
            <a:custGeom>
              <a:avLst/>
              <a:gdLst/>
              <a:ahLst/>
              <a:cxnLst>
                <a:cxn ang="0">
                  <a:pos x="1137" y="166"/>
                </a:cxn>
                <a:cxn ang="0">
                  <a:pos x="849" y="282"/>
                </a:cxn>
                <a:cxn ang="0">
                  <a:pos x="561" y="282"/>
                </a:cxn>
                <a:cxn ang="0">
                  <a:pos x="273" y="157"/>
                </a:cxn>
                <a:cxn ang="0">
                  <a:pos x="90" y="17"/>
                </a:cxn>
                <a:cxn ang="0">
                  <a:pos x="0" y="54"/>
                </a:cxn>
                <a:cxn ang="0">
                  <a:pos x="90" y="282"/>
                </a:cxn>
                <a:cxn ang="0">
                  <a:pos x="352" y="612"/>
                </a:cxn>
                <a:cxn ang="0">
                  <a:pos x="743" y="658"/>
                </a:cxn>
                <a:cxn ang="0">
                  <a:pos x="960" y="584"/>
                </a:cxn>
                <a:cxn ang="0">
                  <a:pos x="1137" y="426"/>
                </a:cxn>
                <a:cxn ang="0">
                  <a:pos x="1189" y="101"/>
                </a:cxn>
                <a:cxn ang="0">
                  <a:pos x="1189" y="27"/>
                </a:cxn>
              </a:cxnLst>
              <a:rect l="0" t="0" r="r" b="b"/>
              <a:pathLst>
                <a:path w="1198" h="675">
                  <a:moveTo>
                    <a:pt x="1137" y="166"/>
                  </a:moveTo>
                  <a:cubicBezTo>
                    <a:pt x="1041" y="214"/>
                    <a:pt x="945" y="263"/>
                    <a:pt x="849" y="282"/>
                  </a:cubicBezTo>
                  <a:cubicBezTo>
                    <a:pt x="753" y="301"/>
                    <a:pt x="657" y="303"/>
                    <a:pt x="561" y="282"/>
                  </a:cubicBezTo>
                  <a:cubicBezTo>
                    <a:pt x="465" y="261"/>
                    <a:pt x="352" y="201"/>
                    <a:pt x="273" y="157"/>
                  </a:cubicBezTo>
                  <a:cubicBezTo>
                    <a:pt x="194" y="113"/>
                    <a:pt x="135" y="34"/>
                    <a:pt x="90" y="17"/>
                  </a:cubicBezTo>
                  <a:cubicBezTo>
                    <a:pt x="45" y="0"/>
                    <a:pt x="0" y="10"/>
                    <a:pt x="0" y="54"/>
                  </a:cubicBezTo>
                  <a:cubicBezTo>
                    <a:pt x="0" y="98"/>
                    <a:pt x="31" y="189"/>
                    <a:pt x="90" y="282"/>
                  </a:cubicBezTo>
                  <a:cubicBezTo>
                    <a:pt x="149" y="375"/>
                    <a:pt x="243" y="549"/>
                    <a:pt x="352" y="612"/>
                  </a:cubicBezTo>
                  <a:cubicBezTo>
                    <a:pt x="461" y="675"/>
                    <a:pt x="642" y="663"/>
                    <a:pt x="743" y="658"/>
                  </a:cubicBezTo>
                  <a:cubicBezTo>
                    <a:pt x="844" y="653"/>
                    <a:pt x="894" y="623"/>
                    <a:pt x="960" y="584"/>
                  </a:cubicBezTo>
                  <a:cubicBezTo>
                    <a:pt x="1026" y="545"/>
                    <a:pt x="1099" y="507"/>
                    <a:pt x="1137" y="426"/>
                  </a:cubicBezTo>
                  <a:cubicBezTo>
                    <a:pt x="1175" y="345"/>
                    <a:pt x="1180" y="167"/>
                    <a:pt x="1189" y="101"/>
                  </a:cubicBezTo>
                  <a:cubicBezTo>
                    <a:pt x="1198" y="35"/>
                    <a:pt x="1193" y="31"/>
                    <a:pt x="1189" y="27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48" name="Freeform 52"/>
            <p:cNvSpPr>
              <a:spLocks/>
            </p:cNvSpPr>
            <p:nvPr/>
          </p:nvSpPr>
          <p:spPr bwMode="auto">
            <a:xfrm>
              <a:off x="6732" y="8801"/>
              <a:ext cx="1295" cy="1332"/>
            </a:xfrm>
            <a:custGeom>
              <a:avLst/>
              <a:gdLst/>
              <a:ahLst/>
              <a:cxnLst>
                <a:cxn ang="0">
                  <a:pos x="124" y="42"/>
                </a:cxn>
                <a:cxn ang="0">
                  <a:pos x="570" y="183"/>
                </a:cxn>
                <a:cxn ang="0">
                  <a:pos x="737" y="313"/>
                </a:cxn>
                <a:cxn ang="0">
                  <a:pos x="867" y="564"/>
                </a:cxn>
                <a:cxn ang="0">
                  <a:pos x="942" y="294"/>
                </a:cxn>
                <a:cxn ang="0">
                  <a:pos x="1064" y="42"/>
                </a:cxn>
                <a:cxn ang="0">
                  <a:pos x="1271" y="42"/>
                </a:cxn>
                <a:cxn ang="0">
                  <a:pos x="1206" y="99"/>
                </a:cxn>
                <a:cxn ang="0">
                  <a:pos x="1118" y="238"/>
                </a:cxn>
                <a:cxn ang="0">
                  <a:pos x="1064" y="489"/>
                </a:cxn>
                <a:cxn ang="0">
                  <a:pos x="1064" y="622"/>
                </a:cxn>
                <a:cxn ang="0">
                  <a:pos x="1271" y="912"/>
                </a:cxn>
                <a:cxn ang="0">
                  <a:pos x="1118" y="912"/>
                </a:cxn>
                <a:cxn ang="0">
                  <a:pos x="905" y="703"/>
                </a:cxn>
                <a:cxn ang="0">
                  <a:pos x="858" y="912"/>
                </a:cxn>
                <a:cxn ang="0">
                  <a:pos x="775" y="1140"/>
                </a:cxn>
                <a:cxn ang="0">
                  <a:pos x="483" y="1305"/>
                </a:cxn>
                <a:cxn ang="0">
                  <a:pos x="254" y="1305"/>
                </a:cxn>
                <a:cxn ang="0">
                  <a:pos x="3" y="1305"/>
                </a:cxn>
                <a:cxn ang="0">
                  <a:pos x="273" y="1195"/>
                </a:cxn>
                <a:cxn ang="0">
                  <a:pos x="483" y="942"/>
                </a:cxn>
                <a:cxn ang="0">
                  <a:pos x="483" y="694"/>
                </a:cxn>
                <a:cxn ang="0">
                  <a:pos x="415" y="461"/>
                </a:cxn>
                <a:cxn ang="0">
                  <a:pos x="301" y="201"/>
                </a:cxn>
                <a:cxn ang="0">
                  <a:pos x="124" y="42"/>
                </a:cxn>
              </a:cxnLst>
              <a:rect l="0" t="0" r="r" b="b"/>
              <a:pathLst>
                <a:path w="1295" h="1332">
                  <a:moveTo>
                    <a:pt x="124" y="42"/>
                  </a:moveTo>
                  <a:cubicBezTo>
                    <a:pt x="169" y="39"/>
                    <a:pt x="468" y="138"/>
                    <a:pt x="570" y="183"/>
                  </a:cubicBezTo>
                  <a:cubicBezTo>
                    <a:pt x="672" y="228"/>
                    <a:pt x="687" y="249"/>
                    <a:pt x="737" y="313"/>
                  </a:cubicBezTo>
                  <a:cubicBezTo>
                    <a:pt x="787" y="377"/>
                    <a:pt x="833" y="567"/>
                    <a:pt x="867" y="564"/>
                  </a:cubicBezTo>
                  <a:cubicBezTo>
                    <a:pt x="901" y="561"/>
                    <a:pt x="909" y="381"/>
                    <a:pt x="942" y="294"/>
                  </a:cubicBezTo>
                  <a:cubicBezTo>
                    <a:pt x="975" y="207"/>
                    <a:pt x="1009" y="84"/>
                    <a:pt x="1064" y="42"/>
                  </a:cubicBezTo>
                  <a:cubicBezTo>
                    <a:pt x="1119" y="0"/>
                    <a:pt x="1247" y="33"/>
                    <a:pt x="1271" y="42"/>
                  </a:cubicBezTo>
                  <a:cubicBezTo>
                    <a:pt x="1295" y="51"/>
                    <a:pt x="1232" y="66"/>
                    <a:pt x="1206" y="99"/>
                  </a:cubicBezTo>
                  <a:cubicBezTo>
                    <a:pt x="1180" y="132"/>
                    <a:pt x="1142" y="173"/>
                    <a:pt x="1118" y="238"/>
                  </a:cubicBezTo>
                  <a:cubicBezTo>
                    <a:pt x="1094" y="303"/>
                    <a:pt x="1073" y="425"/>
                    <a:pt x="1064" y="489"/>
                  </a:cubicBezTo>
                  <a:cubicBezTo>
                    <a:pt x="1055" y="553"/>
                    <a:pt x="1030" y="552"/>
                    <a:pt x="1064" y="622"/>
                  </a:cubicBezTo>
                  <a:cubicBezTo>
                    <a:pt x="1098" y="692"/>
                    <a:pt x="1262" y="864"/>
                    <a:pt x="1271" y="912"/>
                  </a:cubicBezTo>
                  <a:cubicBezTo>
                    <a:pt x="1280" y="960"/>
                    <a:pt x="1179" y="947"/>
                    <a:pt x="1118" y="912"/>
                  </a:cubicBezTo>
                  <a:cubicBezTo>
                    <a:pt x="1057" y="877"/>
                    <a:pt x="948" y="703"/>
                    <a:pt x="905" y="703"/>
                  </a:cubicBezTo>
                  <a:cubicBezTo>
                    <a:pt x="862" y="703"/>
                    <a:pt x="880" y="839"/>
                    <a:pt x="858" y="912"/>
                  </a:cubicBezTo>
                  <a:cubicBezTo>
                    <a:pt x="836" y="985"/>
                    <a:pt x="837" y="1075"/>
                    <a:pt x="775" y="1140"/>
                  </a:cubicBezTo>
                  <a:cubicBezTo>
                    <a:pt x="713" y="1205"/>
                    <a:pt x="570" y="1278"/>
                    <a:pt x="483" y="1305"/>
                  </a:cubicBezTo>
                  <a:cubicBezTo>
                    <a:pt x="396" y="1332"/>
                    <a:pt x="334" y="1305"/>
                    <a:pt x="254" y="1305"/>
                  </a:cubicBezTo>
                  <a:cubicBezTo>
                    <a:pt x="174" y="1305"/>
                    <a:pt x="0" y="1323"/>
                    <a:pt x="3" y="1305"/>
                  </a:cubicBezTo>
                  <a:cubicBezTo>
                    <a:pt x="6" y="1287"/>
                    <a:pt x="193" y="1255"/>
                    <a:pt x="273" y="1195"/>
                  </a:cubicBezTo>
                  <a:cubicBezTo>
                    <a:pt x="353" y="1135"/>
                    <a:pt x="448" y="1025"/>
                    <a:pt x="483" y="942"/>
                  </a:cubicBezTo>
                  <a:cubicBezTo>
                    <a:pt x="518" y="859"/>
                    <a:pt x="494" y="774"/>
                    <a:pt x="483" y="694"/>
                  </a:cubicBezTo>
                  <a:cubicBezTo>
                    <a:pt x="472" y="614"/>
                    <a:pt x="445" y="543"/>
                    <a:pt x="415" y="461"/>
                  </a:cubicBezTo>
                  <a:cubicBezTo>
                    <a:pt x="385" y="379"/>
                    <a:pt x="348" y="271"/>
                    <a:pt x="301" y="201"/>
                  </a:cubicBezTo>
                  <a:cubicBezTo>
                    <a:pt x="254" y="131"/>
                    <a:pt x="79" y="45"/>
                    <a:pt x="124" y="42"/>
                  </a:cubicBezTo>
                  <a:close/>
                </a:path>
              </a:pathLst>
            </a:custGeom>
            <a:solidFill>
              <a:srgbClr val="D8D8D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49" name="Oval 53"/>
            <p:cNvSpPr>
              <a:spLocks noChangeArrowheads="1"/>
            </p:cNvSpPr>
            <p:nvPr/>
          </p:nvSpPr>
          <p:spPr bwMode="auto">
            <a:xfrm>
              <a:off x="6026" y="9176"/>
              <a:ext cx="143" cy="12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50" name="Oval 54"/>
            <p:cNvSpPr>
              <a:spLocks noChangeArrowheads="1"/>
            </p:cNvSpPr>
            <p:nvPr/>
          </p:nvSpPr>
          <p:spPr bwMode="auto">
            <a:xfrm>
              <a:off x="6026" y="8843"/>
              <a:ext cx="199" cy="17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51" name="Oval 55"/>
            <p:cNvSpPr>
              <a:spLocks noChangeArrowheads="1"/>
            </p:cNvSpPr>
            <p:nvPr/>
          </p:nvSpPr>
          <p:spPr bwMode="auto">
            <a:xfrm>
              <a:off x="5937" y="9059"/>
              <a:ext cx="89" cy="11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52" name="Oval 56"/>
            <p:cNvSpPr>
              <a:spLocks noChangeArrowheads="1"/>
            </p:cNvSpPr>
            <p:nvPr/>
          </p:nvSpPr>
          <p:spPr bwMode="auto">
            <a:xfrm>
              <a:off x="6732" y="9059"/>
              <a:ext cx="199" cy="36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53" name="Oval 57"/>
            <p:cNvSpPr>
              <a:spLocks noChangeArrowheads="1"/>
            </p:cNvSpPr>
            <p:nvPr/>
          </p:nvSpPr>
          <p:spPr bwMode="auto">
            <a:xfrm>
              <a:off x="6842" y="9183"/>
              <a:ext cx="89" cy="11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54" name="Freeform 58"/>
            <p:cNvSpPr>
              <a:spLocks/>
            </p:cNvSpPr>
            <p:nvPr/>
          </p:nvSpPr>
          <p:spPr bwMode="auto">
            <a:xfrm>
              <a:off x="6732" y="8956"/>
              <a:ext cx="262" cy="16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57" y="0"/>
                </a:cxn>
                <a:cxn ang="0">
                  <a:pos x="167" y="64"/>
                </a:cxn>
                <a:cxn ang="0">
                  <a:pos x="262" y="167"/>
                </a:cxn>
              </a:cxnLst>
              <a:rect l="0" t="0" r="r" b="b"/>
              <a:pathLst>
                <a:path w="262" h="167">
                  <a:moveTo>
                    <a:pt x="0" y="64"/>
                  </a:moveTo>
                  <a:cubicBezTo>
                    <a:pt x="14" y="32"/>
                    <a:pt x="29" y="0"/>
                    <a:pt x="57" y="0"/>
                  </a:cubicBezTo>
                  <a:cubicBezTo>
                    <a:pt x="85" y="0"/>
                    <a:pt x="133" y="36"/>
                    <a:pt x="167" y="64"/>
                  </a:cubicBezTo>
                  <a:cubicBezTo>
                    <a:pt x="201" y="92"/>
                    <a:pt x="231" y="129"/>
                    <a:pt x="262" y="167"/>
                  </a:cubicBezTo>
                </a:path>
              </a:pathLst>
            </a:custGeom>
            <a:noFill/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55" name="Freeform 59"/>
            <p:cNvSpPr>
              <a:spLocks/>
            </p:cNvSpPr>
            <p:nvPr/>
          </p:nvSpPr>
          <p:spPr bwMode="auto">
            <a:xfrm>
              <a:off x="6994" y="9924"/>
              <a:ext cx="565" cy="339"/>
            </a:xfrm>
            <a:custGeom>
              <a:avLst/>
              <a:gdLst/>
              <a:ahLst/>
              <a:cxnLst>
                <a:cxn ang="0">
                  <a:pos x="0" y="82"/>
                </a:cxn>
                <a:cxn ang="0">
                  <a:pos x="221" y="17"/>
                </a:cxn>
                <a:cxn ang="0">
                  <a:pos x="291" y="182"/>
                </a:cxn>
                <a:cxn ang="0">
                  <a:pos x="553" y="267"/>
                </a:cxn>
                <a:cxn ang="0">
                  <a:pos x="221" y="314"/>
                </a:cxn>
                <a:cxn ang="0">
                  <a:pos x="0" y="82"/>
                </a:cxn>
              </a:cxnLst>
              <a:rect l="0" t="0" r="r" b="b"/>
              <a:pathLst>
                <a:path w="565" h="339">
                  <a:moveTo>
                    <a:pt x="0" y="82"/>
                  </a:moveTo>
                  <a:cubicBezTo>
                    <a:pt x="0" y="33"/>
                    <a:pt x="173" y="0"/>
                    <a:pt x="221" y="17"/>
                  </a:cubicBezTo>
                  <a:cubicBezTo>
                    <a:pt x="269" y="34"/>
                    <a:pt x="236" y="140"/>
                    <a:pt x="291" y="182"/>
                  </a:cubicBezTo>
                  <a:cubicBezTo>
                    <a:pt x="346" y="224"/>
                    <a:pt x="565" y="245"/>
                    <a:pt x="553" y="267"/>
                  </a:cubicBezTo>
                  <a:cubicBezTo>
                    <a:pt x="541" y="289"/>
                    <a:pt x="313" y="339"/>
                    <a:pt x="221" y="314"/>
                  </a:cubicBezTo>
                  <a:cubicBezTo>
                    <a:pt x="129" y="289"/>
                    <a:pt x="0" y="131"/>
                    <a:pt x="0" y="82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756" name="Freeform 60"/>
            <p:cNvSpPr>
              <a:spLocks/>
            </p:cNvSpPr>
            <p:nvPr/>
          </p:nvSpPr>
          <p:spPr bwMode="auto">
            <a:xfrm>
              <a:off x="6225" y="9489"/>
              <a:ext cx="794" cy="23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153" y="6"/>
                </a:cxn>
                <a:cxn ang="0">
                  <a:pos x="153" y="108"/>
                </a:cxn>
                <a:cxn ang="0">
                  <a:pos x="260" y="61"/>
                </a:cxn>
                <a:cxn ang="0">
                  <a:pos x="291" y="164"/>
                </a:cxn>
                <a:cxn ang="0">
                  <a:pos x="507" y="224"/>
                </a:cxn>
                <a:cxn ang="0">
                  <a:pos x="617" y="80"/>
                </a:cxn>
                <a:cxn ang="0">
                  <a:pos x="617" y="224"/>
                </a:cxn>
                <a:cxn ang="0">
                  <a:pos x="769" y="34"/>
                </a:cxn>
                <a:cxn ang="0">
                  <a:pos x="769" y="173"/>
                </a:cxn>
                <a:cxn ang="0">
                  <a:pos x="712" y="224"/>
                </a:cxn>
                <a:cxn ang="0">
                  <a:pos x="557" y="224"/>
                </a:cxn>
                <a:cxn ang="0">
                  <a:pos x="353" y="224"/>
                </a:cxn>
                <a:cxn ang="0">
                  <a:pos x="153" y="145"/>
                </a:cxn>
                <a:cxn ang="0">
                  <a:pos x="74" y="71"/>
                </a:cxn>
              </a:cxnLst>
              <a:rect l="0" t="0" r="r" b="b"/>
              <a:pathLst>
                <a:path w="794" h="238">
                  <a:moveTo>
                    <a:pt x="0" y="71"/>
                  </a:moveTo>
                  <a:cubicBezTo>
                    <a:pt x="64" y="35"/>
                    <a:pt x="128" y="0"/>
                    <a:pt x="153" y="6"/>
                  </a:cubicBezTo>
                  <a:cubicBezTo>
                    <a:pt x="178" y="12"/>
                    <a:pt x="135" y="99"/>
                    <a:pt x="153" y="108"/>
                  </a:cubicBezTo>
                  <a:cubicBezTo>
                    <a:pt x="171" y="117"/>
                    <a:pt x="237" y="52"/>
                    <a:pt x="260" y="61"/>
                  </a:cubicBezTo>
                  <a:cubicBezTo>
                    <a:pt x="283" y="70"/>
                    <a:pt x="250" y="137"/>
                    <a:pt x="291" y="164"/>
                  </a:cubicBezTo>
                  <a:cubicBezTo>
                    <a:pt x="332" y="191"/>
                    <a:pt x="453" y="238"/>
                    <a:pt x="507" y="224"/>
                  </a:cubicBezTo>
                  <a:cubicBezTo>
                    <a:pt x="561" y="210"/>
                    <a:pt x="599" y="80"/>
                    <a:pt x="617" y="80"/>
                  </a:cubicBezTo>
                  <a:cubicBezTo>
                    <a:pt x="635" y="80"/>
                    <a:pt x="592" y="232"/>
                    <a:pt x="617" y="224"/>
                  </a:cubicBezTo>
                  <a:cubicBezTo>
                    <a:pt x="642" y="216"/>
                    <a:pt x="744" y="43"/>
                    <a:pt x="769" y="34"/>
                  </a:cubicBezTo>
                  <a:cubicBezTo>
                    <a:pt x="794" y="25"/>
                    <a:pt x="779" y="141"/>
                    <a:pt x="769" y="173"/>
                  </a:cubicBezTo>
                  <a:cubicBezTo>
                    <a:pt x="759" y="205"/>
                    <a:pt x="747" y="215"/>
                    <a:pt x="712" y="224"/>
                  </a:cubicBezTo>
                  <a:cubicBezTo>
                    <a:pt x="677" y="233"/>
                    <a:pt x="617" y="224"/>
                    <a:pt x="557" y="224"/>
                  </a:cubicBezTo>
                  <a:cubicBezTo>
                    <a:pt x="497" y="224"/>
                    <a:pt x="420" y="237"/>
                    <a:pt x="353" y="224"/>
                  </a:cubicBezTo>
                  <a:cubicBezTo>
                    <a:pt x="286" y="211"/>
                    <a:pt x="199" y="170"/>
                    <a:pt x="153" y="145"/>
                  </a:cubicBezTo>
                  <a:cubicBezTo>
                    <a:pt x="107" y="120"/>
                    <a:pt x="90" y="95"/>
                    <a:pt x="74" y="71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8193" name="Group 1"/>
          <p:cNvGrpSpPr>
            <a:grpSpLocks/>
          </p:cNvGrpSpPr>
          <p:nvPr/>
        </p:nvGrpSpPr>
        <p:grpSpPr bwMode="auto">
          <a:xfrm>
            <a:off x="0" y="2786058"/>
            <a:ext cx="1357322" cy="2286016"/>
            <a:chOff x="6582" y="10620"/>
            <a:chExt cx="1275" cy="2046"/>
          </a:xfrm>
        </p:grpSpPr>
        <p:sp>
          <p:nvSpPr>
            <p:cNvPr id="8194" name="Freeform 2"/>
            <p:cNvSpPr>
              <a:spLocks/>
            </p:cNvSpPr>
            <p:nvPr/>
          </p:nvSpPr>
          <p:spPr bwMode="auto">
            <a:xfrm rot="-44551611">
              <a:off x="7334" y="12041"/>
              <a:ext cx="271" cy="586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95" name="Freeform 3"/>
            <p:cNvSpPr>
              <a:spLocks/>
            </p:cNvSpPr>
            <p:nvPr/>
          </p:nvSpPr>
          <p:spPr bwMode="auto">
            <a:xfrm>
              <a:off x="7425" y="11148"/>
              <a:ext cx="432" cy="409"/>
            </a:xfrm>
            <a:custGeom>
              <a:avLst/>
              <a:gdLst/>
              <a:ahLst/>
              <a:cxnLst>
                <a:cxn ang="0">
                  <a:pos x="63" y="148"/>
                </a:cxn>
                <a:cxn ang="0">
                  <a:pos x="133" y="301"/>
                </a:cxn>
                <a:cxn ang="0">
                  <a:pos x="318" y="148"/>
                </a:cxn>
                <a:cxn ang="0">
                  <a:pos x="353" y="20"/>
                </a:cxn>
                <a:cxn ang="0">
                  <a:pos x="432" y="33"/>
                </a:cxn>
                <a:cxn ang="0">
                  <a:pos x="353" y="219"/>
                </a:cxn>
                <a:cxn ang="0">
                  <a:pos x="432" y="41"/>
                </a:cxn>
                <a:cxn ang="0">
                  <a:pos x="478" y="76"/>
                </a:cxn>
                <a:cxn ang="0">
                  <a:pos x="432" y="241"/>
                </a:cxn>
                <a:cxn ang="0">
                  <a:pos x="478" y="98"/>
                </a:cxn>
                <a:cxn ang="0">
                  <a:pos x="492" y="258"/>
                </a:cxn>
                <a:cxn ang="0">
                  <a:pos x="327" y="377"/>
                </a:cxn>
                <a:cxn ang="0">
                  <a:pos x="221" y="418"/>
                </a:cxn>
                <a:cxn ang="0">
                  <a:pos x="119" y="418"/>
                </a:cxn>
                <a:cxn ang="0">
                  <a:pos x="17" y="301"/>
                </a:cxn>
                <a:cxn ang="0">
                  <a:pos x="17" y="98"/>
                </a:cxn>
              </a:cxnLst>
              <a:rect l="0" t="0" r="r" b="b"/>
              <a:pathLst>
                <a:path w="517" h="438">
                  <a:moveTo>
                    <a:pt x="63" y="148"/>
                  </a:moveTo>
                  <a:cubicBezTo>
                    <a:pt x="77" y="224"/>
                    <a:pt x="91" y="301"/>
                    <a:pt x="133" y="301"/>
                  </a:cubicBezTo>
                  <a:cubicBezTo>
                    <a:pt x="175" y="301"/>
                    <a:pt x="281" y="195"/>
                    <a:pt x="318" y="148"/>
                  </a:cubicBezTo>
                  <a:cubicBezTo>
                    <a:pt x="355" y="101"/>
                    <a:pt x="334" y="39"/>
                    <a:pt x="353" y="20"/>
                  </a:cubicBezTo>
                  <a:cubicBezTo>
                    <a:pt x="372" y="1"/>
                    <a:pt x="432" y="0"/>
                    <a:pt x="432" y="33"/>
                  </a:cubicBezTo>
                  <a:cubicBezTo>
                    <a:pt x="432" y="66"/>
                    <a:pt x="353" y="218"/>
                    <a:pt x="353" y="219"/>
                  </a:cubicBezTo>
                  <a:cubicBezTo>
                    <a:pt x="353" y="220"/>
                    <a:pt x="411" y="65"/>
                    <a:pt x="432" y="41"/>
                  </a:cubicBezTo>
                  <a:cubicBezTo>
                    <a:pt x="453" y="17"/>
                    <a:pt x="478" y="43"/>
                    <a:pt x="478" y="76"/>
                  </a:cubicBezTo>
                  <a:cubicBezTo>
                    <a:pt x="478" y="109"/>
                    <a:pt x="432" y="237"/>
                    <a:pt x="432" y="241"/>
                  </a:cubicBezTo>
                  <a:cubicBezTo>
                    <a:pt x="432" y="245"/>
                    <a:pt x="468" y="95"/>
                    <a:pt x="478" y="98"/>
                  </a:cubicBezTo>
                  <a:cubicBezTo>
                    <a:pt x="488" y="101"/>
                    <a:pt x="517" y="212"/>
                    <a:pt x="492" y="258"/>
                  </a:cubicBezTo>
                  <a:cubicBezTo>
                    <a:pt x="467" y="304"/>
                    <a:pt x="372" y="350"/>
                    <a:pt x="327" y="377"/>
                  </a:cubicBezTo>
                  <a:cubicBezTo>
                    <a:pt x="282" y="404"/>
                    <a:pt x="256" y="411"/>
                    <a:pt x="221" y="418"/>
                  </a:cubicBezTo>
                  <a:cubicBezTo>
                    <a:pt x="186" y="425"/>
                    <a:pt x="153" y="438"/>
                    <a:pt x="119" y="418"/>
                  </a:cubicBezTo>
                  <a:cubicBezTo>
                    <a:pt x="85" y="398"/>
                    <a:pt x="34" y="354"/>
                    <a:pt x="17" y="301"/>
                  </a:cubicBezTo>
                  <a:cubicBezTo>
                    <a:pt x="0" y="248"/>
                    <a:pt x="8" y="173"/>
                    <a:pt x="17" y="98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96" name="Freeform 4"/>
            <p:cNvSpPr>
              <a:spLocks/>
            </p:cNvSpPr>
            <p:nvPr/>
          </p:nvSpPr>
          <p:spPr bwMode="auto">
            <a:xfrm>
              <a:off x="6958" y="11246"/>
              <a:ext cx="576" cy="871"/>
            </a:xfrm>
            <a:custGeom>
              <a:avLst/>
              <a:gdLst/>
              <a:ahLst/>
              <a:cxnLst>
                <a:cxn ang="0">
                  <a:pos x="38" y="819"/>
                </a:cxn>
                <a:cxn ang="0">
                  <a:pos x="266" y="858"/>
                </a:cxn>
                <a:cxn ang="0">
                  <a:pos x="319" y="858"/>
                </a:cxn>
                <a:cxn ang="0">
                  <a:pos x="569" y="778"/>
                </a:cxn>
                <a:cxn ang="0">
                  <a:pos x="500" y="590"/>
                </a:cxn>
                <a:cxn ang="0">
                  <a:pos x="500" y="462"/>
                </a:cxn>
                <a:cxn ang="0">
                  <a:pos x="559" y="359"/>
                </a:cxn>
                <a:cxn ang="0">
                  <a:pos x="500" y="229"/>
                </a:cxn>
                <a:cxn ang="0">
                  <a:pos x="500" y="123"/>
                </a:cxn>
                <a:cxn ang="0">
                  <a:pos x="500" y="33"/>
                </a:cxn>
                <a:cxn ang="0">
                  <a:pos x="298" y="33"/>
                </a:cxn>
                <a:cxn ang="0">
                  <a:pos x="184" y="33"/>
                </a:cxn>
                <a:cxn ang="0">
                  <a:pos x="83" y="229"/>
                </a:cxn>
                <a:cxn ang="0">
                  <a:pos x="38" y="349"/>
                </a:cxn>
                <a:cxn ang="0">
                  <a:pos x="38" y="462"/>
                </a:cxn>
                <a:cxn ang="0">
                  <a:pos x="38" y="667"/>
                </a:cxn>
                <a:cxn ang="0">
                  <a:pos x="38" y="819"/>
                </a:cxn>
              </a:cxnLst>
              <a:rect l="0" t="0" r="r" b="b"/>
              <a:pathLst>
                <a:path w="599" h="871">
                  <a:moveTo>
                    <a:pt x="38" y="819"/>
                  </a:moveTo>
                  <a:cubicBezTo>
                    <a:pt x="76" y="851"/>
                    <a:pt x="219" y="852"/>
                    <a:pt x="266" y="858"/>
                  </a:cubicBezTo>
                  <a:cubicBezTo>
                    <a:pt x="313" y="864"/>
                    <a:pt x="269" y="871"/>
                    <a:pt x="319" y="858"/>
                  </a:cubicBezTo>
                  <a:cubicBezTo>
                    <a:pt x="369" y="845"/>
                    <a:pt x="539" y="823"/>
                    <a:pt x="569" y="778"/>
                  </a:cubicBezTo>
                  <a:cubicBezTo>
                    <a:pt x="599" y="733"/>
                    <a:pt x="511" y="643"/>
                    <a:pt x="500" y="590"/>
                  </a:cubicBezTo>
                  <a:cubicBezTo>
                    <a:pt x="489" y="537"/>
                    <a:pt x="490" y="500"/>
                    <a:pt x="500" y="462"/>
                  </a:cubicBezTo>
                  <a:cubicBezTo>
                    <a:pt x="510" y="424"/>
                    <a:pt x="559" y="398"/>
                    <a:pt x="559" y="359"/>
                  </a:cubicBezTo>
                  <a:cubicBezTo>
                    <a:pt x="559" y="320"/>
                    <a:pt x="510" y="268"/>
                    <a:pt x="500" y="229"/>
                  </a:cubicBezTo>
                  <a:cubicBezTo>
                    <a:pt x="490" y="190"/>
                    <a:pt x="500" y="156"/>
                    <a:pt x="500" y="123"/>
                  </a:cubicBezTo>
                  <a:cubicBezTo>
                    <a:pt x="500" y="90"/>
                    <a:pt x="534" y="48"/>
                    <a:pt x="500" y="33"/>
                  </a:cubicBezTo>
                  <a:cubicBezTo>
                    <a:pt x="466" y="18"/>
                    <a:pt x="351" y="33"/>
                    <a:pt x="298" y="33"/>
                  </a:cubicBezTo>
                  <a:cubicBezTo>
                    <a:pt x="245" y="33"/>
                    <a:pt x="220" y="0"/>
                    <a:pt x="184" y="33"/>
                  </a:cubicBezTo>
                  <a:cubicBezTo>
                    <a:pt x="148" y="66"/>
                    <a:pt x="107" y="176"/>
                    <a:pt x="83" y="229"/>
                  </a:cubicBezTo>
                  <a:cubicBezTo>
                    <a:pt x="59" y="282"/>
                    <a:pt x="45" y="310"/>
                    <a:pt x="38" y="349"/>
                  </a:cubicBezTo>
                  <a:cubicBezTo>
                    <a:pt x="31" y="388"/>
                    <a:pt x="38" y="409"/>
                    <a:pt x="38" y="462"/>
                  </a:cubicBezTo>
                  <a:cubicBezTo>
                    <a:pt x="38" y="515"/>
                    <a:pt x="38" y="608"/>
                    <a:pt x="38" y="667"/>
                  </a:cubicBezTo>
                  <a:cubicBezTo>
                    <a:pt x="38" y="726"/>
                    <a:pt x="0" y="787"/>
                    <a:pt x="38" y="81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97" name="Freeform 5"/>
            <p:cNvSpPr>
              <a:spLocks/>
            </p:cNvSpPr>
            <p:nvPr/>
          </p:nvSpPr>
          <p:spPr bwMode="auto">
            <a:xfrm>
              <a:off x="6935" y="11246"/>
              <a:ext cx="592" cy="462"/>
            </a:xfrm>
            <a:custGeom>
              <a:avLst/>
              <a:gdLst/>
              <a:ahLst/>
              <a:cxnLst>
                <a:cxn ang="0">
                  <a:pos x="106" y="121"/>
                </a:cxn>
                <a:cxn ang="0">
                  <a:pos x="224" y="33"/>
                </a:cxn>
                <a:cxn ang="0">
                  <a:pos x="156" y="229"/>
                </a:cxn>
                <a:cxn ang="0">
                  <a:pos x="367" y="229"/>
                </a:cxn>
                <a:cxn ang="0">
                  <a:pos x="463" y="33"/>
                </a:cxn>
                <a:cxn ang="0">
                  <a:pos x="523" y="33"/>
                </a:cxn>
                <a:cxn ang="0">
                  <a:pos x="523" y="182"/>
                </a:cxn>
                <a:cxn ang="0">
                  <a:pos x="582" y="294"/>
                </a:cxn>
                <a:cxn ang="0">
                  <a:pos x="582" y="359"/>
                </a:cxn>
                <a:cxn ang="0">
                  <a:pos x="523" y="433"/>
                </a:cxn>
                <a:cxn ang="0">
                  <a:pos x="321" y="414"/>
                </a:cxn>
                <a:cxn ang="0">
                  <a:pos x="36" y="414"/>
                </a:cxn>
                <a:cxn ang="0">
                  <a:pos x="106" y="121"/>
                </a:cxn>
              </a:cxnLst>
              <a:rect l="0" t="0" r="r" b="b"/>
              <a:pathLst>
                <a:path w="592" h="462">
                  <a:moveTo>
                    <a:pt x="106" y="121"/>
                  </a:moveTo>
                  <a:cubicBezTo>
                    <a:pt x="137" y="57"/>
                    <a:pt x="216" y="15"/>
                    <a:pt x="224" y="33"/>
                  </a:cubicBezTo>
                  <a:cubicBezTo>
                    <a:pt x="232" y="51"/>
                    <a:pt x="132" y="196"/>
                    <a:pt x="156" y="229"/>
                  </a:cubicBezTo>
                  <a:cubicBezTo>
                    <a:pt x="180" y="262"/>
                    <a:pt x="316" y="262"/>
                    <a:pt x="367" y="229"/>
                  </a:cubicBezTo>
                  <a:cubicBezTo>
                    <a:pt x="418" y="196"/>
                    <a:pt x="437" y="66"/>
                    <a:pt x="463" y="33"/>
                  </a:cubicBezTo>
                  <a:cubicBezTo>
                    <a:pt x="489" y="0"/>
                    <a:pt x="513" y="8"/>
                    <a:pt x="523" y="33"/>
                  </a:cubicBezTo>
                  <a:cubicBezTo>
                    <a:pt x="533" y="58"/>
                    <a:pt x="513" y="139"/>
                    <a:pt x="523" y="182"/>
                  </a:cubicBezTo>
                  <a:cubicBezTo>
                    <a:pt x="533" y="225"/>
                    <a:pt x="572" y="265"/>
                    <a:pt x="582" y="294"/>
                  </a:cubicBezTo>
                  <a:cubicBezTo>
                    <a:pt x="592" y="323"/>
                    <a:pt x="592" y="336"/>
                    <a:pt x="582" y="359"/>
                  </a:cubicBezTo>
                  <a:cubicBezTo>
                    <a:pt x="572" y="382"/>
                    <a:pt x="566" y="424"/>
                    <a:pt x="523" y="433"/>
                  </a:cubicBezTo>
                  <a:cubicBezTo>
                    <a:pt x="480" y="442"/>
                    <a:pt x="402" y="417"/>
                    <a:pt x="321" y="414"/>
                  </a:cubicBezTo>
                  <a:cubicBezTo>
                    <a:pt x="240" y="411"/>
                    <a:pt x="72" y="462"/>
                    <a:pt x="36" y="414"/>
                  </a:cubicBezTo>
                  <a:cubicBezTo>
                    <a:pt x="0" y="366"/>
                    <a:pt x="75" y="185"/>
                    <a:pt x="106" y="12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98" name="Freeform 6"/>
            <p:cNvSpPr>
              <a:spLocks/>
            </p:cNvSpPr>
            <p:nvPr/>
          </p:nvSpPr>
          <p:spPr bwMode="auto">
            <a:xfrm rot="-2591954">
              <a:off x="7425" y="12489"/>
              <a:ext cx="298" cy="177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199" name="Freeform 7"/>
            <p:cNvSpPr>
              <a:spLocks/>
            </p:cNvSpPr>
            <p:nvPr/>
          </p:nvSpPr>
          <p:spPr bwMode="auto">
            <a:xfrm rot="4390792">
              <a:off x="6782" y="11987"/>
              <a:ext cx="260" cy="433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8200" name="Group 8"/>
            <p:cNvGrpSpPr>
              <a:grpSpLocks/>
            </p:cNvGrpSpPr>
            <p:nvPr/>
          </p:nvGrpSpPr>
          <p:grpSpPr bwMode="auto">
            <a:xfrm>
              <a:off x="6717" y="10620"/>
              <a:ext cx="1048" cy="747"/>
              <a:chOff x="7062" y="5424"/>
              <a:chExt cx="2041" cy="1336"/>
            </a:xfrm>
          </p:grpSpPr>
          <p:sp>
            <p:nvSpPr>
              <p:cNvPr id="8201" name="Freeform 9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202" name="Group 10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8203" name="Freeform 11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8204" name="Group 12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8205" name="Freeform 13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8206" name="Group 14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8207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08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09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0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1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2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3" name="Oval 21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4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5" name="Oval 23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6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8217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  <p:sp>
          <p:nvSpPr>
            <p:cNvPr id="8218" name="Oval 26"/>
            <p:cNvSpPr>
              <a:spLocks noChangeArrowheads="1"/>
            </p:cNvSpPr>
            <p:nvPr/>
          </p:nvSpPr>
          <p:spPr bwMode="auto">
            <a:xfrm>
              <a:off x="7185" y="11933"/>
              <a:ext cx="81" cy="104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219" name="Freeform 27"/>
            <p:cNvSpPr>
              <a:spLocks/>
            </p:cNvSpPr>
            <p:nvPr/>
          </p:nvSpPr>
          <p:spPr bwMode="auto">
            <a:xfrm>
              <a:off x="6970" y="11995"/>
              <a:ext cx="564" cy="303"/>
            </a:xfrm>
            <a:custGeom>
              <a:avLst/>
              <a:gdLst/>
              <a:ahLst/>
              <a:cxnLst>
                <a:cxn ang="0">
                  <a:pos x="24" y="40"/>
                </a:cxn>
                <a:cxn ang="0">
                  <a:pos x="24" y="104"/>
                </a:cxn>
                <a:cxn ang="0">
                  <a:pos x="82" y="104"/>
                </a:cxn>
                <a:cxn ang="0">
                  <a:pos x="136" y="228"/>
                </a:cxn>
                <a:cxn ang="0">
                  <a:pos x="136" y="282"/>
                </a:cxn>
                <a:cxn ang="0">
                  <a:pos x="310" y="282"/>
                </a:cxn>
                <a:cxn ang="0">
                  <a:pos x="380" y="158"/>
                </a:cxn>
                <a:cxn ang="0">
                  <a:pos x="538" y="67"/>
                </a:cxn>
                <a:cxn ang="0">
                  <a:pos x="538" y="0"/>
                </a:cxn>
                <a:cxn ang="0">
                  <a:pos x="403" y="67"/>
                </a:cxn>
                <a:cxn ang="0">
                  <a:pos x="310" y="67"/>
                </a:cxn>
                <a:cxn ang="0">
                  <a:pos x="169" y="87"/>
                </a:cxn>
                <a:cxn ang="0">
                  <a:pos x="24" y="40"/>
                </a:cxn>
              </a:cxnLst>
              <a:rect l="0" t="0" r="r" b="b"/>
              <a:pathLst>
                <a:path w="564" h="303">
                  <a:moveTo>
                    <a:pt x="24" y="40"/>
                  </a:moveTo>
                  <a:cubicBezTo>
                    <a:pt x="0" y="43"/>
                    <a:pt x="14" y="93"/>
                    <a:pt x="24" y="104"/>
                  </a:cubicBezTo>
                  <a:cubicBezTo>
                    <a:pt x="34" y="115"/>
                    <a:pt x="63" y="83"/>
                    <a:pt x="82" y="104"/>
                  </a:cubicBezTo>
                  <a:cubicBezTo>
                    <a:pt x="101" y="125"/>
                    <a:pt x="127" y="198"/>
                    <a:pt x="136" y="228"/>
                  </a:cubicBezTo>
                  <a:cubicBezTo>
                    <a:pt x="145" y="258"/>
                    <a:pt x="107" y="273"/>
                    <a:pt x="136" y="282"/>
                  </a:cubicBezTo>
                  <a:cubicBezTo>
                    <a:pt x="165" y="291"/>
                    <a:pt x="269" y="303"/>
                    <a:pt x="310" y="282"/>
                  </a:cubicBezTo>
                  <a:cubicBezTo>
                    <a:pt x="351" y="261"/>
                    <a:pt x="342" y="194"/>
                    <a:pt x="380" y="158"/>
                  </a:cubicBezTo>
                  <a:cubicBezTo>
                    <a:pt x="418" y="122"/>
                    <a:pt x="512" y="93"/>
                    <a:pt x="538" y="67"/>
                  </a:cubicBezTo>
                  <a:cubicBezTo>
                    <a:pt x="564" y="41"/>
                    <a:pt x="560" y="0"/>
                    <a:pt x="538" y="0"/>
                  </a:cubicBezTo>
                  <a:cubicBezTo>
                    <a:pt x="516" y="0"/>
                    <a:pt x="441" y="56"/>
                    <a:pt x="403" y="67"/>
                  </a:cubicBezTo>
                  <a:cubicBezTo>
                    <a:pt x="365" y="78"/>
                    <a:pt x="349" y="64"/>
                    <a:pt x="310" y="67"/>
                  </a:cubicBezTo>
                  <a:cubicBezTo>
                    <a:pt x="271" y="70"/>
                    <a:pt x="217" y="89"/>
                    <a:pt x="169" y="87"/>
                  </a:cubicBezTo>
                  <a:cubicBezTo>
                    <a:pt x="121" y="85"/>
                    <a:pt x="48" y="37"/>
                    <a:pt x="24" y="4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220" name="Freeform 28"/>
            <p:cNvSpPr>
              <a:spLocks/>
            </p:cNvSpPr>
            <p:nvPr/>
          </p:nvSpPr>
          <p:spPr bwMode="auto">
            <a:xfrm>
              <a:off x="6923" y="11340"/>
              <a:ext cx="656" cy="458"/>
            </a:xfrm>
            <a:custGeom>
              <a:avLst/>
              <a:gdLst/>
              <a:ahLst/>
              <a:cxnLst>
                <a:cxn ang="0">
                  <a:pos x="133" y="35"/>
                </a:cxn>
                <a:cxn ang="0">
                  <a:pos x="64" y="404"/>
                </a:cxn>
                <a:cxn ang="0">
                  <a:pos x="519" y="358"/>
                </a:cxn>
                <a:cxn ang="0">
                  <a:pos x="641" y="244"/>
                </a:cxn>
                <a:cxn ang="0">
                  <a:pos x="431" y="324"/>
                </a:cxn>
                <a:cxn ang="0">
                  <a:pos x="621" y="226"/>
                </a:cxn>
                <a:cxn ang="0">
                  <a:pos x="565" y="185"/>
                </a:cxn>
                <a:cxn ang="0">
                  <a:pos x="395" y="291"/>
                </a:cxn>
                <a:cxn ang="0">
                  <a:pos x="565" y="185"/>
                </a:cxn>
                <a:cxn ang="0">
                  <a:pos x="519" y="146"/>
                </a:cxn>
                <a:cxn ang="0">
                  <a:pos x="425" y="185"/>
                </a:cxn>
                <a:cxn ang="0">
                  <a:pos x="390" y="270"/>
                </a:cxn>
                <a:cxn ang="0">
                  <a:pos x="220" y="270"/>
                </a:cxn>
                <a:cxn ang="0">
                  <a:pos x="262" y="49"/>
                </a:cxn>
                <a:cxn ang="0">
                  <a:pos x="187" y="0"/>
                </a:cxn>
              </a:cxnLst>
              <a:rect l="0" t="0" r="r" b="b"/>
              <a:pathLst>
                <a:path w="656" h="458">
                  <a:moveTo>
                    <a:pt x="133" y="35"/>
                  </a:moveTo>
                  <a:cubicBezTo>
                    <a:pt x="66" y="192"/>
                    <a:pt x="0" y="350"/>
                    <a:pt x="64" y="404"/>
                  </a:cubicBezTo>
                  <a:cubicBezTo>
                    <a:pt x="128" y="458"/>
                    <a:pt x="423" y="385"/>
                    <a:pt x="519" y="358"/>
                  </a:cubicBezTo>
                  <a:cubicBezTo>
                    <a:pt x="615" y="331"/>
                    <a:pt x="656" y="250"/>
                    <a:pt x="641" y="244"/>
                  </a:cubicBezTo>
                  <a:cubicBezTo>
                    <a:pt x="626" y="238"/>
                    <a:pt x="434" y="327"/>
                    <a:pt x="431" y="324"/>
                  </a:cubicBezTo>
                  <a:cubicBezTo>
                    <a:pt x="428" y="321"/>
                    <a:pt x="599" y="249"/>
                    <a:pt x="621" y="226"/>
                  </a:cubicBezTo>
                  <a:cubicBezTo>
                    <a:pt x="643" y="203"/>
                    <a:pt x="603" y="174"/>
                    <a:pt x="565" y="185"/>
                  </a:cubicBezTo>
                  <a:cubicBezTo>
                    <a:pt x="527" y="196"/>
                    <a:pt x="395" y="291"/>
                    <a:pt x="395" y="291"/>
                  </a:cubicBezTo>
                  <a:cubicBezTo>
                    <a:pt x="395" y="291"/>
                    <a:pt x="544" y="209"/>
                    <a:pt x="565" y="185"/>
                  </a:cubicBezTo>
                  <a:cubicBezTo>
                    <a:pt x="586" y="161"/>
                    <a:pt x="542" y="146"/>
                    <a:pt x="519" y="146"/>
                  </a:cubicBezTo>
                  <a:cubicBezTo>
                    <a:pt x="496" y="146"/>
                    <a:pt x="446" y="164"/>
                    <a:pt x="425" y="185"/>
                  </a:cubicBezTo>
                  <a:cubicBezTo>
                    <a:pt x="404" y="206"/>
                    <a:pt x="424" y="256"/>
                    <a:pt x="390" y="270"/>
                  </a:cubicBezTo>
                  <a:cubicBezTo>
                    <a:pt x="356" y="284"/>
                    <a:pt x="241" y="307"/>
                    <a:pt x="220" y="270"/>
                  </a:cubicBezTo>
                  <a:cubicBezTo>
                    <a:pt x="199" y="233"/>
                    <a:pt x="267" y="94"/>
                    <a:pt x="262" y="49"/>
                  </a:cubicBezTo>
                  <a:cubicBezTo>
                    <a:pt x="257" y="4"/>
                    <a:pt x="222" y="2"/>
                    <a:pt x="187" y="0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221" name="Freeform 29"/>
            <p:cNvSpPr>
              <a:spLocks/>
            </p:cNvSpPr>
            <p:nvPr/>
          </p:nvSpPr>
          <p:spPr bwMode="auto">
            <a:xfrm rot="2784276">
              <a:off x="6548" y="12189"/>
              <a:ext cx="289" cy="222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47" name="Group 134"/>
          <p:cNvGrpSpPr>
            <a:grpSpLocks/>
          </p:cNvGrpSpPr>
          <p:nvPr/>
        </p:nvGrpSpPr>
        <p:grpSpPr bwMode="auto">
          <a:xfrm>
            <a:off x="2571736" y="1500174"/>
            <a:ext cx="857256" cy="642942"/>
            <a:chOff x="1721" y="4968"/>
            <a:chExt cx="2573" cy="1480"/>
          </a:xfrm>
        </p:grpSpPr>
        <p:sp>
          <p:nvSpPr>
            <p:cNvPr id="148" name="Freeform 135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9" name="Freeform 136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0" name="Oval 137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1" name="Freeform 138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2" name="Freeform 139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3" name="Freeform 140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4" name="Freeform 141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55" name="Group 134"/>
          <p:cNvGrpSpPr>
            <a:grpSpLocks/>
          </p:cNvGrpSpPr>
          <p:nvPr/>
        </p:nvGrpSpPr>
        <p:grpSpPr bwMode="auto">
          <a:xfrm>
            <a:off x="1857356" y="1214422"/>
            <a:ext cx="642942" cy="428628"/>
            <a:chOff x="1721" y="4968"/>
            <a:chExt cx="2573" cy="1480"/>
          </a:xfrm>
        </p:grpSpPr>
        <p:sp>
          <p:nvSpPr>
            <p:cNvPr id="156" name="Freeform 135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7" name="Freeform 136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8" name="Oval 137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9" name="Freeform 138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0" name="Freeform 139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1" name="Freeform 140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2" name="Freeform 141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63" name="Group 141"/>
          <p:cNvGrpSpPr>
            <a:grpSpLocks/>
          </p:cNvGrpSpPr>
          <p:nvPr/>
        </p:nvGrpSpPr>
        <p:grpSpPr bwMode="auto">
          <a:xfrm>
            <a:off x="300635" y="188692"/>
            <a:ext cx="1241824" cy="910454"/>
            <a:chOff x="2904" y="8552"/>
            <a:chExt cx="1493" cy="1547"/>
          </a:xfrm>
        </p:grpSpPr>
        <p:sp>
          <p:nvSpPr>
            <p:cNvPr id="164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65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66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67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68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69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70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grpSp>
        <p:nvGrpSpPr>
          <p:cNvPr id="145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146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81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2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83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84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5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6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7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8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9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3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4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5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6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7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98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71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72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3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4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5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6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7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8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9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0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33841883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146 Forma libre"/>
          <p:cNvSpPr/>
          <p:nvPr/>
        </p:nvSpPr>
        <p:spPr>
          <a:xfrm>
            <a:off x="467544" y="1956099"/>
            <a:ext cx="8785266" cy="4041681"/>
          </a:xfrm>
          <a:custGeom>
            <a:avLst/>
            <a:gdLst>
              <a:gd name="connsiteX0" fmla="*/ 164123 w 8431236"/>
              <a:gd name="connsiteY0" fmla="*/ 3362178 h 3950676"/>
              <a:gd name="connsiteX1" fmla="*/ 192258 w 8431236"/>
              <a:gd name="connsiteY1" fmla="*/ 1589649 h 3950676"/>
              <a:gd name="connsiteX2" fmla="*/ 121920 w 8431236"/>
              <a:gd name="connsiteY2" fmla="*/ 576775 h 3950676"/>
              <a:gd name="connsiteX3" fmla="*/ 923778 w 8431236"/>
              <a:gd name="connsiteY3" fmla="*/ 196947 h 3950676"/>
              <a:gd name="connsiteX4" fmla="*/ 3596640 w 8431236"/>
              <a:gd name="connsiteY4" fmla="*/ 112541 h 3950676"/>
              <a:gd name="connsiteX5" fmla="*/ 7043224 w 8431236"/>
              <a:gd name="connsiteY5" fmla="*/ 70338 h 3950676"/>
              <a:gd name="connsiteX6" fmla="*/ 8182707 w 8431236"/>
              <a:gd name="connsiteY6" fmla="*/ 534572 h 3950676"/>
              <a:gd name="connsiteX7" fmla="*/ 8084233 w 8431236"/>
              <a:gd name="connsiteY7" fmla="*/ 2827606 h 3950676"/>
              <a:gd name="connsiteX8" fmla="*/ 8323384 w 8431236"/>
              <a:gd name="connsiteY8" fmla="*/ 3629464 h 3950676"/>
              <a:gd name="connsiteX9" fmla="*/ 7437120 w 8431236"/>
              <a:gd name="connsiteY9" fmla="*/ 3840480 h 3950676"/>
              <a:gd name="connsiteX10" fmla="*/ 5523913 w 8431236"/>
              <a:gd name="connsiteY10" fmla="*/ 3938953 h 3950676"/>
              <a:gd name="connsiteX11" fmla="*/ 2963593 w 8431236"/>
              <a:gd name="connsiteY11" fmla="*/ 3770141 h 3950676"/>
              <a:gd name="connsiteX12" fmla="*/ 1148861 w 8431236"/>
              <a:gd name="connsiteY12" fmla="*/ 3756073 h 3950676"/>
              <a:gd name="connsiteX13" fmla="*/ 121920 w 8431236"/>
              <a:gd name="connsiteY13" fmla="*/ 3404381 h 395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431236" h="3950676">
                <a:moveTo>
                  <a:pt x="164123" y="3362178"/>
                </a:moveTo>
                <a:cubicBezTo>
                  <a:pt x="181707" y="2708030"/>
                  <a:pt x="199292" y="2053883"/>
                  <a:pt x="192258" y="1589649"/>
                </a:cubicBezTo>
                <a:cubicBezTo>
                  <a:pt x="185224" y="1125415"/>
                  <a:pt x="0" y="808892"/>
                  <a:pt x="121920" y="576775"/>
                </a:cubicBezTo>
                <a:cubicBezTo>
                  <a:pt x="243840" y="344658"/>
                  <a:pt x="344658" y="274319"/>
                  <a:pt x="923778" y="196947"/>
                </a:cubicBezTo>
                <a:cubicBezTo>
                  <a:pt x="1502898" y="119575"/>
                  <a:pt x="3596640" y="112541"/>
                  <a:pt x="3596640" y="112541"/>
                </a:cubicBezTo>
                <a:cubicBezTo>
                  <a:pt x="4616547" y="91440"/>
                  <a:pt x="6278880" y="0"/>
                  <a:pt x="7043224" y="70338"/>
                </a:cubicBezTo>
                <a:cubicBezTo>
                  <a:pt x="7807569" y="140677"/>
                  <a:pt x="8009206" y="75028"/>
                  <a:pt x="8182707" y="534572"/>
                </a:cubicBezTo>
                <a:cubicBezTo>
                  <a:pt x="8356208" y="994116"/>
                  <a:pt x="8060787" y="2311791"/>
                  <a:pt x="8084233" y="2827606"/>
                </a:cubicBezTo>
                <a:cubicBezTo>
                  <a:pt x="8107679" y="3343421"/>
                  <a:pt x="8431236" y="3460652"/>
                  <a:pt x="8323384" y="3629464"/>
                </a:cubicBezTo>
                <a:cubicBezTo>
                  <a:pt x="8215532" y="3798276"/>
                  <a:pt x="7903698" y="3788899"/>
                  <a:pt x="7437120" y="3840480"/>
                </a:cubicBezTo>
                <a:cubicBezTo>
                  <a:pt x="6970542" y="3892061"/>
                  <a:pt x="6269501" y="3950676"/>
                  <a:pt x="5523913" y="3938953"/>
                </a:cubicBezTo>
                <a:cubicBezTo>
                  <a:pt x="4778325" y="3927230"/>
                  <a:pt x="3692768" y="3800621"/>
                  <a:pt x="2963593" y="3770141"/>
                </a:cubicBezTo>
                <a:cubicBezTo>
                  <a:pt x="2234418" y="3739661"/>
                  <a:pt x="1622473" y="3817033"/>
                  <a:pt x="1148861" y="3756073"/>
                </a:cubicBezTo>
                <a:cubicBezTo>
                  <a:pt x="675249" y="3695113"/>
                  <a:pt x="398584" y="3549747"/>
                  <a:pt x="121920" y="3404381"/>
                </a:cubicBezTo>
              </a:path>
            </a:pathLst>
          </a:custGeom>
          <a:solidFill>
            <a:srgbClr val="F9B277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48" name="Group 32"/>
          <p:cNvGrpSpPr>
            <a:grpSpLocks/>
          </p:cNvGrpSpPr>
          <p:nvPr/>
        </p:nvGrpSpPr>
        <p:grpSpPr bwMode="auto">
          <a:xfrm>
            <a:off x="6215074" y="4700634"/>
            <a:ext cx="2714644" cy="571504"/>
            <a:chOff x="1041" y="6363"/>
            <a:chExt cx="6814" cy="1658"/>
          </a:xfrm>
        </p:grpSpPr>
        <p:sp>
          <p:nvSpPr>
            <p:cNvPr id="149" name="Freeform 33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0" name="Freeform 34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1" name="Freeform 35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2" name="Freeform 36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3" name="Freeform 37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4" name="Freeform 38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5" name="Freeform 39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6" name="Freeform 40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86" name="285 Grupo"/>
          <p:cNvGrpSpPr/>
          <p:nvPr/>
        </p:nvGrpSpPr>
        <p:grpSpPr>
          <a:xfrm>
            <a:off x="214282" y="1628800"/>
            <a:ext cx="2643206" cy="4113221"/>
            <a:chOff x="717550" y="530225"/>
            <a:chExt cx="2362200" cy="3718766"/>
          </a:xfrm>
        </p:grpSpPr>
        <p:grpSp>
          <p:nvGrpSpPr>
            <p:cNvPr id="285" name="284 Grupo"/>
            <p:cNvGrpSpPr/>
            <p:nvPr/>
          </p:nvGrpSpPr>
          <p:grpSpPr>
            <a:xfrm>
              <a:off x="717550" y="530225"/>
              <a:ext cx="2362200" cy="3718766"/>
              <a:chOff x="717550" y="530225"/>
              <a:chExt cx="2362200" cy="3718766"/>
            </a:xfrm>
          </p:grpSpPr>
          <p:grpSp>
            <p:nvGrpSpPr>
              <p:cNvPr id="2104" name="Group 56"/>
              <p:cNvGrpSpPr>
                <a:grpSpLocks/>
              </p:cNvGrpSpPr>
              <p:nvPr/>
            </p:nvGrpSpPr>
            <p:grpSpPr bwMode="auto">
              <a:xfrm>
                <a:off x="1152642" y="530225"/>
                <a:ext cx="1891538" cy="2017507"/>
                <a:chOff x="1816" y="836"/>
                <a:chExt cx="2978" cy="3177"/>
              </a:xfrm>
            </p:grpSpPr>
            <p:grpSp>
              <p:nvGrpSpPr>
                <p:cNvPr id="2105" name="Group 57"/>
                <p:cNvGrpSpPr>
                  <a:grpSpLocks/>
                </p:cNvGrpSpPr>
                <p:nvPr/>
              </p:nvGrpSpPr>
              <p:grpSpPr bwMode="auto">
                <a:xfrm>
                  <a:off x="1816" y="836"/>
                  <a:ext cx="2978" cy="3177"/>
                  <a:chOff x="2559" y="916"/>
                  <a:chExt cx="1809" cy="1760"/>
                </a:xfrm>
              </p:grpSpPr>
              <p:sp>
                <p:nvSpPr>
                  <p:cNvPr id="2106" name="Freeform 58"/>
                  <p:cNvSpPr>
                    <a:spLocks/>
                  </p:cNvSpPr>
                  <p:nvPr/>
                </p:nvSpPr>
                <p:spPr bwMode="auto">
                  <a:xfrm>
                    <a:off x="3967" y="1334"/>
                    <a:ext cx="401" cy="539"/>
                  </a:xfrm>
                  <a:custGeom>
                    <a:avLst/>
                    <a:gdLst/>
                    <a:ahLst/>
                    <a:cxnLst>
                      <a:cxn ang="0">
                        <a:pos x="0" y="118"/>
                      </a:cxn>
                      <a:cxn ang="0">
                        <a:pos x="111" y="16"/>
                      </a:cxn>
                      <a:cxn ang="0">
                        <a:pos x="232" y="25"/>
                      </a:cxn>
                      <a:cxn ang="0">
                        <a:pos x="390" y="169"/>
                      </a:cxn>
                      <a:cxn ang="0">
                        <a:pos x="297" y="390"/>
                      </a:cxn>
                      <a:cxn ang="0">
                        <a:pos x="204" y="462"/>
                      </a:cxn>
                      <a:cxn ang="0">
                        <a:pos x="111" y="517"/>
                      </a:cxn>
                      <a:cxn ang="0">
                        <a:pos x="111" y="330"/>
                      </a:cxn>
                      <a:cxn ang="0">
                        <a:pos x="28" y="169"/>
                      </a:cxn>
                    </a:cxnLst>
                    <a:rect l="0" t="0" r="r" b="b"/>
                    <a:pathLst>
                      <a:path w="401" h="539">
                        <a:moveTo>
                          <a:pt x="0" y="118"/>
                        </a:moveTo>
                        <a:cubicBezTo>
                          <a:pt x="36" y="74"/>
                          <a:pt x="72" y="31"/>
                          <a:pt x="111" y="16"/>
                        </a:cubicBezTo>
                        <a:cubicBezTo>
                          <a:pt x="150" y="1"/>
                          <a:pt x="186" y="0"/>
                          <a:pt x="232" y="25"/>
                        </a:cubicBezTo>
                        <a:cubicBezTo>
                          <a:pt x="278" y="50"/>
                          <a:pt x="379" y="108"/>
                          <a:pt x="390" y="169"/>
                        </a:cubicBezTo>
                        <a:cubicBezTo>
                          <a:pt x="401" y="230"/>
                          <a:pt x="328" y="341"/>
                          <a:pt x="297" y="390"/>
                        </a:cubicBezTo>
                        <a:cubicBezTo>
                          <a:pt x="266" y="439"/>
                          <a:pt x="235" y="441"/>
                          <a:pt x="204" y="462"/>
                        </a:cubicBezTo>
                        <a:cubicBezTo>
                          <a:pt x="173" y="483"/>
                          <a:pt x="126" y="539"/>
                          <a:pt x="111" y="517"/>
                        </a:cubicBezTo>
                        <a:cubicBezTo>
                          <a:pt x="96" y="495"/>
                          <a:pt x="125" y="388"/>
                          <a:pt x="111" y="330"/>
                        </a:cubicBezTo>
                        <a:cubicBezTo>
                          <a:pt x="97" y="272"/>
                          <a:pt x="43" y="204"/>
                          <a:pt x="28" y="169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07" name="Oval 59"/>
                  <p:cNvSpPr>
                    <a:spLocks noChangeArrowheads="1"/>
                  </p:cNvSpPr>
                  <p:nvPr/>
                </p:nvSpPr>
                <p:spPr bwMode="auto">
                  <a:xfrm>
                    <a:off x="2648" y="1189"/>
                    <a:ext cx="1495" cy="1487"/>
                  </a:xfrm>
                  <a:prstGeom prst="ellipse">
                    <a:avLst/>
                  </a:pr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08" name="Freeform 60"/>
                  <p:cNvSpPr>
                    <a:spLocks/>
                  </p:cNvSpPr>
                  <p:nvPr/>
                </p:nvSpPr>
                <p:spPr bwMode="auto">
                  <a:xfrm>
                    <a:off x="3059" y="916"/>
                    <a:ext cx="806" cy="696"/>
                  </a:xfrm>
                  <a:custGeom>
                    <a:avLst/>
                    <a:gdLst/>
                    <a:ahLst/>
                    <a:cxnLst>
                      <a:cxn ang="0">
                        <a:pos x="48" y="626"/>
                      </a:cxn>
                      <a:cxn ang="0">
                        <a:pos x="346" y="570"/>
                      </a:cxn>
                      <a:cxn ang="0">
                        <a:pos x="615" y="682"/>
                      </a:cxn>
                      <a:cxn ang="0">
                        <a:pos x="699" y="487"/>
                      </a:cxn>
                      <a:cxn ang="0">
                        <a:pos x="717" y="217"/>
                      </a:cxn>
                      <a:cxn ang="0">
                        <a:pos x="587" y="59"/>
                      </a:cxn>
                      <a:cxn ang="0">
                        <a:pos x="364" y="4"/>
                      </a:cxn>
                      <a:cxn ang="0">
                        <a:pos x="206" y="32"/>
                      </a:cxn>
                      <a:cxn ang="0">
                        <a:pos x="95" y="134"/>
                      </a:cxn>
                      <a:cxn ang="0">
                        <a:pos x="76" y="273"/>
                      </a:cxn>
                      <a:cxn ang="0">
                        <a:pos x="58" y="450"/>
                      </a:cxn>
                      <a:cxn ang="0">
                        <a:pos x="48" y="626"/>
                      </a:cxn>
                    </a:cxnLst>
                    <a:rect l="0" t="0" r="r" b="b"/>
                    <a:pathLst>
                      <a:path w="736" h="696">
                        <a:moveTo>
                          <a:pt x="48" y="626"/>
                        </a:moveTo>
                        <a:cubicBezTo>
                          <a:pt x="96" y="646"/>
                          <a:pt x="251" y="561"/>
                          <a:pt x="346" y="570"/>
                        </a:cubicBezTo>
                        <a:cubicBezTo>
                          <a:pt x="441" y="579"/>
                          <a:pt x="556" y="696"/>
                          <a:pt x="615" y="682"/>
                        </a:cubicBezTo>
                        <a:cubicBezTo>
                          <a:pt x="674" y="668"/>
                          <a:pt x="682" y="564"/>
                          <a:pt x="699" y="487"/>
                        </a:cubicBezTo>
                        <a:cubicBezTo>
                          <a:pt x="716" y="410"/>
                          <a:pt x="736" y="288"/>
                          <a:pt x="717" y="217"/>
                        </a:cubicBezTo>
                        <a:cubicBezTo>
                          <a:pt x="698" y="146"/>
                          <a:pt x="646" y="94"/>
                          <a:pt x="587" y="59"/>
                        </a:cubicBezTo>
                        <a:cubicBezTo>
                          <a:pt x="528" y="24"/>
                          <a:pt x="427" y="8"/>
                          <a:pt x="364" y="4"/>
                        </a:cubicBezTo>
                        <a:cubicBezTo>
                          <a:pt x="301" y="0"/>
                          <a:pt x="251" y="10"/>
                          <a:pt x="206" y="32"/>
                        </a:cubicBezTo>
                        <a:cubicBezTo>
                          <a:pt x="161" y="54"/>
                          <a:pt x="117" y="94"/>
                          <a:pt x="95" y="134"/>
                        </a:cubicBezTo>
                        <a:cubicBezTo>
                          <a:pt x="73" y="174"/>
                          <a:pt x="82" y="220"/>
                          <a:pt x="76" y="273"/>
                        </a:cubicBezTo>
                        <a:cubicBezTo>
                          <a:pt x="70" y="326"/>
                          <a:pt x="64" y="390"/>
                          <a:pt x="58" y="450"/>
                        </a:cubicBezTo>
                        <a:cubicBezTo>
                          <a:pt x="52" y="510"/>
                          <a:pt x="0" y="606"/>
                          <a:pt x="48" y="62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09" name="Oval 61"/>
                  <p:cNvSpPr>
                    <a:spLocks noChangeArrowheads="1"/>
                  </p:cNvSpPr>
                  <p:nvPr/>
                </p:nvSpPr>
                <p:spPr bwMode="auto">
                  <a:xfrm>
                    <a:off x="2973" y="1960"/>
                    <a:ext cx="780" cy="669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0" name="Freeform 62"/>
                  <p:cNvSpPr>
                    <a:spLocks/>
                  </p:cNvSpPr>
                  <p:nvPr/>
                </p:nvSpPr>
                <p:spPr bwMode="auto">
                  <a:xfrm>
                    <a:off x="3149" y="1998"/>
                    <a:ext cx="372" cy="469"/>
                  </a:xfrm>
                  <a:custGeom>
                    <a:avLst/>
                    <a:gdLst/>
                    <a:ahLst/>
                    <a:cxnLst>
                      <a:cxn ang="0">
                        <a:pos x="372" y="399"/>
                      </a:cxn>
                      <a:cxn ang="0">
                        <a:pos x="251" y="464"/>
                      </a:cxn>
                      <a:cxn ang="0">
                        <a:pos x="168" y="390"/>
                      </a:cxn>
                      <a:cxn ang="0">
                        <a:pos x="168" y="241"/>
                      </a:cxn>
                      <a:cxn ang="0">
                        <a:pos x="307" y="195"/>
                      </a:cxn>
                      <a:cxn ang="0">
                        <a:pos x="344" y="129"/>
                      </a:cxn>
                      <a:cxn ang="0">
                        <a:pos x="326" y="37"/>
                      </a:cxn>
                      <a:cxn ang="0">
                        <a:pos x="233" y="9"/>
                      </a:cxn>
                      <a:cxn ang="0">
                        <a:pos x="103" y="18"/>
                      </a:cxn>
                      <a:cxn ang="0">
                        <a:pos x="19" y="120"/>
                      </a:cxn>
                      <a:cxn ang="0">
                        <a:pos x="121" y="204"/>
                      </a:cxn>
                      <a:cxn ang="0">
                        <a:pos x="158" y="427"/>
                      </a:cxn>
                      <a:cxn ang="0">
                        <a:pos x="56" y="455"/>
                      </a:cxn>
                      <a:cxn ang="0">
                        <a:pos x="0" y="362"/>
                      </a:cxn>
                    </a:cxnLst>
                    <a:rect l="0" t="0" r="r" b="b"/>
                    <a:pathLst>
                      <a:path w="372" h="469">
                        <a:moveTo>
                          <a:pt x="372" y="399"/>
                        </a:moveTo>
                        <a:cubicBezTo>
                          <a:pt x="328" y="432"/>
                          <a:pt x="285" y="466"/>
                          <a:pt x="251" y="464"/>
                        </a:cubicBezTo>
                        <a:cubicBezTo>
                          <a:pt x="217" y="462"/>
                          <a:pt x="182" y="427"/>
                          <a:pt x="168" y="390"/>
                        </a:cubicBezTo>
                        <a:cubicBezTo>
                          <a:pt x="154" y="353"/>
                          <a:pt x="145" y="274"/>
                          <a:pt x="168" y="241"/>
                        </a:cubicBezTo>
                        <a:cubicBezTo>
                          <a:pt x="191" y="208"/>
                          <a:pt x="278" y="214"/>
                          <a:pt x="307" y="195"/>
                        </a:cubicBezTo>
                        <a:cubicBezTo>
                          <a:pt x="336" y="176"/>
                          <a:pt x="341" y="155"/>
                          <a:pt x="344" y="129"/>
                        </a:cubicBezTo>
                        <a:cubicBezTo>
                          <a:pt x="347" y="103"/>
                          <a:pt x="344" y="57"/>
                          <a:pt x="326" y="37"/>
                        </a:cubicBezTo>
                        <a:cubicBezTo>
                          <a:pt x="308" y="17"/>
                          <a:pt x="270" y="12"/>
                          <a:pt x="233" y="9"/>
                        </a:cubicBezTo>
                        <a:cubicBezTo>
                          <a:pt x="196" y="6"/>
                          <a:pt x="139" y="0"/>
                          <a:pt x="103" y="18"/>
                        </a:cubicBezTo>
                        <a:cubicBezTo>
                          <a:pt x="67" y="36"/>
                          <a:pt x="16" y="89"/>
                          <a:pt x="19" y="120"/>
                        </a:cubicBezTo>
                        <a:cubicBezTo>
                          <a:pt x="22" y="151"/>
                          <a:pt x="98" y="153"/>
                          <a:pt x="121" y="204"/>
                        </a:cubicBezTo>
                        <a:cubicBezTo>
                          <a:pt x="144" y="255"/>
                          <a:pt x="169" y="385"/>
                          <a:pt x="158" y="427"/>
                        </a:cubicBezTo>
                        <a:cubicBezTo>
                          <a:pt x="147" y="469"/>
                          <a:pt x="82" y="466"/>
                          <a:pt x="56" y="455"/>
                        </a:cubicBezTo>
                        <a:cubicBezTo>
                          <a:pt x="30" y="444"/>
                          <a:pt x="15" y="403"/>
                          <a:pt x="0" y="362"/>
                        </a:cubicBezTo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1" name="Freeform 63"/>
                  <p:cNvSpPr>
                    <a:spLocks/>
                  </p:cNvSpPr>
                  <p:nvPr/>
                </p:nvSpPr>
                <p:spPr bwMode="auto">
                  <a:xfrm>
                    <a:off x="3027" y="1765"/>
                    <a:ext cx="259" cy="241"/>
                  </a:xfrm>
                  <a:custGeom>
                    <a:avLst/>
                    <a:gdLst/>
                    <a:ahLst/>
                    <a:cxnLst>
                      <a:cxn ang="0">
                        <a:pos x="122" y="233"/>
                      </a:cxn>
                      <a:cxn ang="0">
                        <a:pos x="234" y="195"/>
                      </a:cxn>
                      <a:cxn ang="0">
                        <a:pos x="225" y="28"/>
                      </a:cxn>
                      <a:cxn ang="0">
                        <a:pos x="32" y="28"/>
                      </a:cxn>
                      <a:cxn ang="0">
                        <a:pos x="32" y="149"/>
                      </a:cxn>
                      <a:cxn ang="0">
                        <a:pos x="122" y="233"/>
                      </a:cxn>
                    </a:cxnLst>
                    <a:rect l="0" t="0" r="r" b="b"/>
                    <a:pathLst>
                      <a:path w="259" h="241">
                        <a:moveTo>
                          <a:pt x="122" y="233"/>
                        </a:moveTo>
                        <a:cubicBezTo>
                          <a:pt x="156" y="241"/>
                          <a:pt x="217" y="229"/>
                          <a:pt x="234" y="195"/>
                        </a:cubicBezTo>
                        <a:cubicBezTo>
                          <a:pt x="251" y="161"/>
                          <a:pt x="259" y="56"/>
                          <a:pt x="225" y="28"/>
                        </a:cubicBezTo>
                        <a:cubicBezTo>
                          <a:pt x="191" y="0"/>
                          <a:pt x="64" y="8"/>
                          <a:pt x="32" y="28"/>
                        </a:cubicBezTo>
                        <a:cubicBezTo>
                          <a:pt x="0" y="48"/>
                          <a:pt x="17" y="115"/>
                          <a:pt x="32" y="149"/>
                        </a:cubicBezTo>
                        <a:cubicBezTo>
                          <a:pt x="47" y="183"/>
                          <a:pt x="88" y="225"/>
                          <a:pt x="122" y="233"/>
                        </a:cubicBezTo>
                        <a:close/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2" name="Freeform 64"/>
                  <p:cNvSpPr>
                    <a:spLocks/>
                  </p:cNvSpPr>
                  <p:nvPr/>
                </p:nvSpPr>
                <p:spPr bwMode="auto">
                  <a:xfrm>
                    <a:off x="2559" y="1189"/>
                    <a:ext cx="414" cy="584"/>
                  </a:xfrm>
                  <a:custGeom>
                    <a:avLst/>
                    <a:gdLst/>
                    <a:ahLst/>
                    <a:cxnLst>
                      <a:cxn ang="0">
                        <a:pos x="518" y="212"/>
                      </a:cxn>
                      <a:cxn ang="0">
                        <a:pos x="323" y="449"/>
                      </a:cxn>
                      <a:cxn ang="0">
                        <a:pos x="193" y="602"/>
                      </a:cxn>
                      <a:cxn ang="0">
                        <a:pos x="26" y="398"/>
                      </a:cxn>
                      <a:cxn ang="0">
                        <a:pos x="35" y="184"/>
                      </a:cxn>
                      <a:cxn ang="0">
                        <a:pos x="193" y="26"/>
                      </a:cxn>
                      <a:cxn ang="0">
                        <a:pos x="360" y="26"/>
                      </a:cxn>
                      <a:cxn ang="0">
                        <a:pos x="518" y="119"/>
                      </a:cxn>
                    </a:cxnLst>
                    <a:rect l="0" t="0" r="r" b="b"/>
                    <a:pathLst>
                      <a:path w="518" h="610">
                        <a:moveTo>
                          <a:pt x="518" y="212"/>
                        </a:moveTo>
                        <a:cubicBezTo>
                          <a:pt x="447" y="298"/>
                          <a:pt x="377" y="384"/>
                          <a:pt x="323" y="449"/>
                        </a:cubicBezTo>
                        <a:cubicBezTo>
                          <a:pt x="269" y="514"/>
                          <a:pt x="242" y="610"/>
                          <a:pt x="193" y="602"/>
                        </a:cubicBezTo>
                        <a:cubicBezTo>
                          <a:pt x="144" y="594"/>
                          <a:pt x="52" y="468"/>
                          <a:pt x="26" y="398"/>
                        </a:cubicBezTo>
                        <a:cubicBezTo>
                          <a:pt x="0" y="328"/>
                          <a:pt x="7" y="246"/>
                          <a:pt x="35" y="184"/>
                        </a:cubicBezTo>
                        <a:cubicBezTo>
                          <a:pt x="63" y="122"/>
                          <a:pt x="139" y="52"/>
                          <a:pt x="193" y="26"/>
                        </a:cubicBezTo>
                        <a:cubicBezTo>
                          <a:pt x="247" y="0"/>
                          <a:pt x="306" y="11"/>
                          <a:pt x="360" y="26"/>
                        </a:cubicBezTo>
                        <a:cubicBezTo>
                          <a:pt x="414" y="41"/>
                          <a:pt x="492" y="96"/>
                          <a:pt x="518" y="119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3" name="Freeform 65"/>
                  <p:cNvSpPr>
                    <a:spLocks/>
                  </p:cNvSpPr>
                  <p:nvPr/>
                </p:nvSpPr>
                <p:spPr bwMode="auto">
                  <a:xfrm>
                    <a:off x="2703" y="1334"/>
                    <a:ext cx="166" cy="278"/>
                  </a:xfrm>
                  <a:custGeom>
                    <a:avLst/>
                    <a:gdLst/>
                    <a:ahLst/>
                    <a:cxnLst>
                      <a:cxn ang="0">
                        <a:pos x="220" y="109"/>
                      </a:cxn>
                      <a:cxn ang="0">
                        <a:pos x="183" y="13"/>
                      </a:cxn>
                      <a:cxn ang="0">
                        <a:pos x="90" y="32"/>
                      </a:cxn>
                      <a:cxn ang="0">
                        <a:pos x="25" y="162"/>
                      </a:cxn>
                      <a:cxn ang="0">
                        <a:pos x="25" y="317"/>
                      </a:cxn>
                      <a:cxn ang="0">
                        <a:pos x="220" y="109"/>
                      </a:cxn>
                    </a:cxnLst>
                    <a:rect l="0" t="0" r="r" b="b"/>
                    <a:pathLst>
                      <a:path w="246" h="326">
                        <a:moveTo>
                          <a:pt x="220" y="109"/>
                        </a:moveTo>
                        <a:cubicBezTo>
                          <a:pt x="246" y="58"/>
                          <a:pt x="205" y="26"/>
                          <a:pt x="183" y="13"/>
                        </a:cubicBezTo>
                        <a:cubicBezTo>
                          <a:pt x="161" y="0"/>
                          <a:pt x="116" y="7"/>
                          <a:pt x="90" y="32"/>
                        </a:cubicBezTo>
                        <a:cubicBezTo>
                          <a:pt x="64" y="57"/>
                          <a:pt x="36" y="115"/>
                          <a:pt x="25" y="162"/>
                        </a:cubicBezTo>
                        <a:cubicBezTo>
                          <a:pt x="14" y="209"/>
                          <a:pt x="0" y="326"/>
                          <a:pt x="25" y="317"/>
                        </a:cubicBezTo>
                        <a:cubicBezTo>
                          <a:pt x="50" y="308"/>
                          <a:pt x="194" y="160"/>
                          <a:pt x="220" y="109"/>
                        </a:cubicBezTo>
                        <a:close/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4" name="Freeform 66"/>
                  <p:cNvSpPr>
                    <a:spLocks/>
                  </p:cNvSpPr>
                  <p:nvPr/>
                </p:nvSpPr>
                <p:spPr bwMode="auto">
                  <a:xfrm>
                    <a:off x="4058" y="1490"/>
                    <a:ext cx="156" cy="161"/>
                  </a:xfrm>
                  <a:custGeom>
                    <a:avLst/>
                    <a:gdLst/>
                    <a:ahLst/>
                    <a:cxnLst>
                      <a:cxn ang="0">
                        <a:pos x="20" y="142"/>
                      </a:cxn>
                      <a:cxn ang="0">
                        <a:pos x="141" y="134"/>
                      </a:cxn>
                      <a:cxn ang="0">
                        <a:pos x="113" y="20"/>
                      </a:cxn>
                      <a:cxn ang="0">
                        <a:pos x="20" y="20"/>
                      </a:cxn>
                      <a:cxn ang="0">
                        <a:pos x="20" y="142"/>
                      </a:cxn>
                    </a:cxnLst>
                    <a:rect l="0" t="0" r="r" b="b"/>
                    <a:pathLst>
                      <a:path w="156" h="161">
                        <a:moveTo>
                          <a:pt x="20" y="142"/>
                        </a:moveTo>
                        <a:cubicBezTo>
                          <a:pt x="40" y="161"/>
                          <a:pt x="126" y="154"/>
                          <a:pt x="141" y="134"/>
                        </a:cubicBezTo>
                        <a:cubicBezTo>
                          <a:pt x="156" y="114"/>
                          <a:pt x="133" y="39"/>
                          <a:pt x="113" y="20"/>
                        </a:cubicBezTo>
                        <a:cubicBezTo>
                          <a:pt x="93" y="1"/>
                          <a:pt x="35" y="0"/>
                          <a:pt x="20" y="20"/>
                        </a:cubicBezTo>
                        <a:cubicBezTo>
                          <a:pt x="5" y="40"/>
                          <a:pt x="0" y="123"/>
                          <a:pt x="20" y="142"/>
                        </a:cubicBezTo>
                        <a:close/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5" name="Freeform 67"/>
                  <p:cNvSpPr>
                    <a:spLocks/>
                  </p:cNvSpPr>
                  <p:nvPr/>
                </p:nvSpPr>
                <p:spPr bwMode="auto">
                  <a:xfrm>
                    <a:off x="3059" y="1282"/>
                    <a:ext cx="806" cy="369"/>
                  </a:xfrm>
                  <a:custGeom>
                    <a:avLst/>
                    <a:gdLst/>
                    <a:ahLst/>
                    <a:cxnLst>
                      <a:cxn ang="0">
                        <a:pos x="118" y="29"/>
                      </a:cxn>
                      <a:cxn ang="0">
                        <a:pos x="369" y="20"/>
                      </a:cxn>
                      <a:cxn ang="0">
                        <a:pos x="527" y="29"/>
                      </a:cxn>
                      <a:cxn ang="0">
                        <a:pos x="778" y="94"/>
                      </a:cxn>
                      <a:cxn ang="0">
                        <a:pos x="694" y="387"/>
                      </a:cxn>
                      <a:cxn ang="0">
                        <a:pos x="443" y="326"/>
                      </a:cxn>
                      <a:cxn ang="0">
                        <a:pos x="295" y="326"/>
                      </a:cxn>
                      <a:cxn ang="0">
                        <a:pos x="42" y="387"/>
                      </a:cxn>
                      <a:cxn ang="0">
                        <a:pos x="42" y="196"/>
                      </a:cxn>
                      <a:cxn ang="0">
                        <a:pos x="118" y="29"/>
                      </a:cxn>
                    </a:cxnLst>
                    <a:rect l="0" t="0" r="r" b="b"/>
                    <a:pathLst>
                      <a:path w="806" h="426">
                        <a:moveTo>
                          <a:pt x="118" y="29"/>
                        </a:moveTo>
                        <a:cubicBezTo>
                          <a:pt x="172" y="0"/>
                          <a:pt x="301" y="20"/>
                          <a:pt x="369" y="20"/>
                        </a:cubicBezTo>
                        <a:cubicBezTo>
                          <a:pt x="437" y="20"/>
                          <a:pt x="459" y="17"/>
                          <a:pt x="527" y="29"/>
                        </a:cubicBezTo>
                        <a:cubicBezTo>
                          <a:pt x="595" y="41"/>
                          <a:pt x="750" y="34"/>
                          <a:pt x="778" y="94"/>
                        </a:cubicBezTo>
                        <a:cubicBezTo>
                          <a:pt x="806" y="154"/>
                          <a:pt x="750" y="348"/>
                          <a:pt x="694" y="387"/>
                        </a:cubicBezTo>
                        <a:cubicBezTo>
                          <a:pt x="638" y="426"/>
                          <a:pt x="509" y="336"/>
                          <a:pt x="443" y="326"/>
                        </a:cubicBezTo>
                        <a:cubicBezTo>
                          <a:pt x="377" y="316"/>
                          <a:pt x="362" y="316"/>
                          <a:pt x="295" y="326"/>
                        </a:cubicBezTo>
                        <a:cubicBezTo>
                          <a:pt x="228" y="336"/>
                          <a:pt x="84" y="409"/>
                          <a:pt x="42" y="387"/>
                        </a:cubicBezTo>
                        <a:cubicBezTo>
                          <a:pt x="0" y="365"/>
                          <a:pt x="32" y="257"/>
                          <a:pt x="42" y="196"/>
                        </a:cubicBezTo>
                        <a:cubicBezTo>
                          <a:pt x="52" y="135"/>
                          <a:pt x="64" y="58"/>
                          <a:pt x="118" y="29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6" name="Freeform 68"/>
                  <p:cNvSpPr>
                    <a:spLocks/>
                  </p:cNvSpPr>
                  <p:nvPr/>
                </p:nvSpPr>
                <p:spPr bwMode="auto">
                  <a:xfrm>
                    <a:off x="3510" y="1764"/>
                    <a:ext cx="214" cy="242"/>
                  </a:xfrm>
                  <a:custGeom>
                    <a:avLst/>
                    <a:gdLst/>
                    <a:ahLst/>
                    <a:cxnLst>
                      <a:cxn ang="0">
                        <a:pos x="11" y="196"/>
                      </a:cxn>
                      <a:cxn ang="0">
                        <a:pos x="11" y="109"/>
                      </a:cxn>
                      <a:cxn ang="0">
                        <a:pos x="76" y="9"/>
                      </a:cxn>
                      <a:cxn ang="0">
                        <a:pos x="197" y="57"/>
                      </a:cxn>
                      <a:cxn ang="0">
                        <a:pos x="178" y="196"/>
                      </a:cxn>
                      <a:cxn ang="0">
                        <a:pos x="57" y="242"/>
                      </a:cxn>
                    </a:cxnLst>
                    <a:rect l="0" t="0" r="r" b="b"/>
                    <a:pathLst>
                      <a:path w="214" h="242">
                        <a:moveTo>
                          <a:pt x="11" y="196"/>
                        </a:moveTo>
                        <a:cubicBezTo>
                          <a:pt x="5" y="168"/>
                          <a:pt x="0" y="140"/>
                          <a:pt x="11" y="109"/>
                        </a:cubicBezTo>
                        <a:cubicBezTo>
                          <a:pt x="22" y="78"/>
                          <a:pt x="45" y="18"/>
                          <a:pt x="76" y="9"/>
                        </a:cubicBezTo>
                        <a:cubicBezTo>
                          <a:pt x="107" y="0"/>
                          <a:pt x="180" y="26"/>
                          <a:pt x="197" y="57"/>
                        </a:cubicBezTo>
                        <a:cubicBezTo>
                          <a:pt x="214" y="88"/>
                          <a:pt x="201" y="165"/>
                          <a:pt x="178" y="196"/>
                        </a:cubicBezTo>
                        <a:cubicBezTo>
                          <a:pt x="155" y="227"/>
                          <a:pt x="85" y="236"/>
                          <a:pt x="57" y="242"/>
                        </a:cubicBezTo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2117" name="Group 69"/>
                <p:cNvGrpSpPr>
                  <a:grpSpLocks/>
                </p:cNvGrpSpPr>
                <p:nvPr/>
              </p:nvGrpSpPr>
              <p:grpSpPr bwMode="auto">
                <a:xfrm>
                  <a:off x="2752" y="836"/>
                  <a:ext cx="1126" cy="892"/>
                  <a:chOff x="2752" y="836"/>
                  <a:chExt cx="1126" cy="892"/>
                </a:xfrm>
              </p:grpSpPr>
              <p:grpSp>
                <p:nvGrpSpPr>
                  <p:cNvPr id="2118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2119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0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1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2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3" name="Freeform 75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4" name="Freeform 76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5" name="Freeform 77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6" name="Freeform 78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7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8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9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0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1" name="Rectangle 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2" name="Rectangle 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3" name="Rectangle 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4" name="Oval 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5" name="Freeform 87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6" name="Freeform 88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7" name="Freeform 89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8" name="Freeform 90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9" name="WordArt 91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2140" name="Rectangle 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41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42" name="Rectangle 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143" name="Freeform 95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44" name="Freeform 96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2145" name="Group 97"/>
              <p:cNvGrpSpPr>
                <a:grpSpLocks/>
              </p:cNvGrpSpPr>
              <p:nvPr/>
            </p:nvGrpSpPr>
            <p:grpSpPr bwMode="auto">
              <a:xfrm>
                <a:off x="717550" y="2393418"/>
                <a:ext cx="2362200" cy="1855573"/>
                <a:chOff x="7588" y="2323"/>
                <a:chExt cx="2263" cy="1714"/>
              </a:xfrm>
            </p:grpSpPr>
            <p:sp>
              <p:nvSpPr>
                <p:cNvPr id="2146" name="Freeform 98"/>
                <p:cNvSpPr>
                  <a:spLocks/>
                </p:cNvSpPr>
                <p:nvPr/>
              </p:nvSpPr>
              <p:spPr bwMode="auto">
                <a:xfrm>
                  <a:off x="7588" y="2978"/>
                  <a:ext cx="493" cy="807"/>
                </a:xfrm>
                <a:custGeom>
                  <a:avLst/>
                  <a:gdLst/>
                  <a:ahLst/>
                  <a:cxnLst>
                    <a:cxn ang="0">
                      <a:pos x="161" y="8"/>
                    </a:cxn>
                    <a:cxn ang="0">
                      <a:pos x="319" y="138"/>
                    </a:cxn>
                    <a:cxn ang="0">
                      <a:pos x="504" y="138"/>
                    </a:cxn>
                    <a:cxn ang="0">
                      <a:pos x="532" y="380"/>
                    </a:cxn>
                    <a:cxn ang="0">
                      <a:pos x="588" y="556"/>
                    </a:cxn>
                    <a:cxn ang="0">
                      <a:pos x="446" y="742"/>
                    </a:cxn>
                    <a:cxn ang="0">
                      <a:pos x="235" y="798"/>
                    </a:cxn>
                    <a:cxn ang="0">
                      <a:pos x="58" y="687"/>
                    </a:cxn>
                    <a:cxn ang="0">
                      <a:pos x="3" y="417"/>
                    </a:cxn>
                    <a:cxn ang="0">
                      <a:pos x="40" y="188"/>
                    </a:cxn>
                    <a:cxn ang="0">
                      <a:pos x="161" y="8"/>
                    </a:cxn>
                  </a:cxnLst>
                  <a:rect l="0" t="0" r="r" b="b"/>
                  <a:pathLst>
                    <a:path w="602" h="807">
                      <a:moveTo>
                        <a:pt x="161" y="8"/>
                      </a:moveTo>
                      <a:cubicBezTo>
                        <a:pt x="207" y="0"/>
                        <a:pt x="262" y="116"/>
                        <a:pt x="319" y="138"/>
                      </a:cubicBezTo>
                      <a:cubicBezTo>
                        <a:pt x="376" y="160"/>
                        <a:pt x="469" y="98"/>
                        <a:pt x="504" y="138"/>
                      </a:cubicBezTo>
                      <a:cubicBezTo>
                        <a:pt x="539" y="178"/>
                        <a:pt x="518" y="310"/>
                        <a:pt x="532" y="380"/>
                      </a:cubicBezTo>
                      <a:cubicBezTo>
                        <a:pt x="546" y="450"/>
                        <a:pt x="602" y="496"/>
                        <a:pt x="588" y="556"/>
                      </a:cubicBezTo>
                      <a:cubicBezTo>
                        <a:pt x="574" y="616"/>
                        <a:pt x="505" y="702"/>
                        <a:pt x="446" y="742"/>
                      </a:cubicBezTo>
                      <a:cubicBezTo>
                        <a:pt x="387" y="782"/>
                        <a:pt x="300" y="807"/>
                        <a:pt x="235" y="798"/>
                      </a:cubicBezTo>
                      <a:cubicBezTo>
                        <a:pt x="170" y="789"/>
                        <a:pt x="97" y="751"/>
                        <a:pt x="58" y="687"/>
                      </a:cubicBezTo>
                      <a:cubicBezTo>
                        <a:pt x="19" y="623"/>
                        <a:pt x="6" y="500"/>
                        <a:pt x="3" y="417"/>
                      </a:cubicBezTo>
                      <a:cubicBezTo>
                        <a:pt x="0" y="334"/>
                        <a:pt x="22" y="258"/>
                        <a:pt x="40" y="188"/>
                      </a:cubicBezTo>
                      <a:cubicBezTo>
                        <a:pt x="58" y="118"/>
                        <a:pt x="115" y="16"/>
                        <a:pt x="161" y="8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7" name="Freeform 99"/>
                <p:cNvSpPr>
                  <a:spLocks/>
                </p:cNvSpPr>
                <p:nvPr/>
              </p:nvSpPr>
              <p:spPr bwMode="auto">
                <a:xfrm>
                  <a:off x="9402" y="2909"/>
                  <a:ext cx="449" cy="950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8" name="Freeform 100"/>
                <p:cNvSpPr>
                  <a:spLocks/>
                </p:cNvSpPr>
                <p:nvPr/>
              </p:nvSpPr>
              <p:spPr bwMode="auto">
                <a:xfrm>
                  <a:off x="7922" y="2339"/>
                  <a:ext cx="1665" cy="1698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9" name="Freeform 101"/>
                <p:cNvSpPr>
                  <a:spLocks/>
                </p:cNvSpPr>
                <p:nvPr/>
              </p:nvSpPr>
              <p:spPr bwMode="auto">
                <a:xfrm>
                  <a:off x="7588" y="2466"/>
                  <a:ext cx="571" cy="733"/>
                </a:xfrm>
                <a:custGeom>
                  <a:avLst/>
                  <a:gdLst/>
                  <a:ahLst/>
                  <a:cxnLst>
                    <a:cxn ang="0">
                      <a:pos x="334" y="15"/>
                    </a:cxn>
                    <a:cxn ang="0">
                      <a:pos x="560" y="414"/>
                    </a:cxn>
                    <a:cxn ang="0">
                      <a:pos x="402" y="711"/>
                    </a:cxn>
                    <a:cxn ang="0">
                      <a:pos x="39" y="544"/>
                    </a:cxn>
                    <a:cxn ang="0">
                      <a:pos x="169" y="323"/>
                    </a:cxn>
                    <a:cxn ang="0">
                      <a:pos x="334" y="15"/>
                    </a:cxn>
                  </a:cxnLst>
                  <a:rect l="0" t="0" r="r" b="b"/>
                  <a:pathLst>
                    <a:path w="571" h="733">
                      <a:moveTo>
                        <a:pt x="334" y="15"/>
                      </a:moveTo>
                      <a:cubicBezTo>
                        <a:pt x="399" y="30"/>
                        <a:pt x="549" y="298"/>
                        <a:pt x="560" y="414"/>
                      </a:cubicBezTo>
                      <a:cubicBezTo>
                        <a:pt x="571" y="530"/>
                        <a:pt x="489" y="689"/>
                        <a:pt x="402" y="711"/>
                      </a:cubicBezTo>
                      <a:cubicBezTo>
                        <a:pt x="315" y="733"/>
                        <a:pt x="78" y="609"/>
                        <a:pt x="39" y="544"/>
                      </a:cubicBezTo>
                      <a:cubicBezTo>
                        <a:pt x="0" y="479"/>
                        <a:pt x="120" y="408"/>
                        <a:pt x="169" y="323"/>
                      </a:cubicBezTo>
                      <a:cubicBezTo>
                        <a:pt x="218" y="238"/>
                        <a:pt x="269" y="0"/>
                        <a:pt x="334" y="1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50" name="Freeform 102"/>
                <p:cNvSpPr>
                  <a:spLocks/>
                </p:cNvSpPr>
                <p:nvPr/>
              </p:nvSpPr>
              <p:spPr bwMode="auto">
                <a:xfrm>
                  <a:off x="9354" y="2533"/>
                  <a:ext cx="450" cy="666"/>
                </a:xfrm>
                <a:custGeom>
                  <a:avLst/>
                  <a:gdLst/>
                  <a:ahLst/>
                  <a:cxnLst>
                    <a:cxn ang="0">
                      <a:pos x="208" y="25"/>
                    </a:cxn>
                    <a:cxn ang="0">
                      <a:pos x="450" y="416"/>
                    </a:cxn>
                    <a:cxn ang="0">
                      <a:pos x="208" y="593"/>
                    </a:cxn>
                    <a:cxn ang="0">
                      <a:pos x="79" y="661"/>
                    </a:cxn>
                    <a:cxn ang="0">
                      <a:pos x="23" y="565"/>
                    </a:cxn>
                    <a:cxn ang="0">
                      <a:pos x="14" y="435"/>
                    </a:cxn>
                    <a:cxn ang="0">
                      <a:pos x="106" y="266"/>
                    </a:cxn>
                    <a:cxn ang="0">
                      <a:pos x="208" y="25"/>
                    </a:cxn>
                  </a:cxnLst>
                  <a:rect l="0" t="0" r="r" b="b"/>
                  <a:pathLst>
                    <a:path w="450" h="666">
                      <a:moveTo>
                        <a:pt x="208" y="25"/>
                      </a:moveTo>
                      <a:cubicBezTo>
                        <a:pt x="265" y="50"/>
                        <a:pt x="450" y="321"/>
                        <a:pt x="450" y="416"/>
                      </a:cubicBezTo>
                      <a:cubicBezTo>
                        <a:pt x="450" y="511"/>
                        <a:pt x="270" y="552"/>
                        <a:pt x="208" y="593"/>
                      </a:cubicBezTo>
                      <a:cubicBezTo>
                        <a:pt x="146" y="634"/>
                        <a:pt x="110" y="666"/>
                        <a:pt x="79" y="661"/>
                      </a:cubicBezTo>
                      <a:cubicBezTo>
                        <a:pt x="48" y="656"/>
                        <a:pt x="34" y="603"/>
                        <a:pt x="23" y="565"/>
                      </a:cubicBezTo>
                      <a:cubicBezTo>
                        <a:pt x="12" y="527"/>
                        <a:pt x="0" y="485"/>
                        <a:pt x="14" y="435"/>
                      </a:cubicBezTo>
                      <a:cubicBezTo>
                        <a:pt x="28" y="385"/>
                        <a:pt x="81" y="334"/>
                        <a:pt x="106" y="266"/>
                      </a:cubicBezTo>
                      <a:cubicBezTo>
                        <a:pt x="131" y="198"/>
                        <a:pt x="151" y="0"/>
                        <a:pt x="208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2151" name="Group 103"/>
                <p:cNvGrpSpPr>
                  <a:grpSpLocks/>
                </p:cNvGrpSpPr>
                <p:nvPr/>
              </p:nvGrpSpPr>
              <p:grpSpPr bwMode="auto">
                <a:xfrm>
                  <a:off x="8743" y="2642"/>
                  <a:ext cx="611" cy="565"/>
                  <a:chOff x="2752" y="836"/>
                  <a:chExt cx="1126" cy="892"/>
                </a:xfrm>
              </p:grpSpPr>
              <p:grpSp>
                <p:nvGrpSpPr>
                  <p:cNvPr id="2152" name="Group 104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2153" name="Oval 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4" name="Oval 1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5" name="Oval 1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6" name="Oval 1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7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8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9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0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1" name="Rectangle 1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2" name="Rectangle 1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3" name="Rectangle 1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4" name="Rectangle 1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5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6" name="Rectangle 1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7" name="Rectangle 1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8" name="Oval 1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9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0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1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2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3" name="WordArt 125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2174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5" name="Rectangle 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6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177" name="Freeform 129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78" name="Freeform 130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2179" name="Freeform 131"/>
                <p:cNvSpPr>
                  <a:spLocks/>
                </p:cNvSpPr>
                <p:nvPr/>
              </p:nvSpPr>
              <p:spPr bwMode="auto">
                <a:xfrm>
                  <a:off x="8327" y="2323"/>
                  <a:ext cx="1003" cy="319"/>
                </a:xfrm>
                <a:custGeom>
                  <a:avLst/>
                  <a:gdLst/>
                  <a:ahLst/>
                  <a:cxnLst>
                    <a:cxn ang="0">
                      <a:pos x="136" y="16"/>
                    </a:cxn>
                    <a:cxn ang="0">
                      <a:pos x="6" y="143"/>
                    </a:cxn>
                    <a:cxn ang="0">
                      <a:pos x="174" y="143"/>
                    </a:cxn>
                    <a:cxn ang="0">
                      <a:pos x="416" y="319"/>
                    </a:cxn>
                    <a:cxn ang="0">
                      <a:pos x="852" y="143"/>
                    </a:cxn>
                    <a:cxn ang="0">
                      <a:pos x="993" y="210"/>
                    </a:cxn>
                    <a:cxn ang="0">
                      <a:pos x="915" y="60"/>
                    </a:cxn>
                    <a:cxn ang="0">
                      <a:pos x="769" y="143"/>
                    </a:cxn>
                    <a:cxn ang="0">
                      <a:pos x="536" y="240"/>
                    </a:cxn>
                    <a:cxn ang="0">
                      <a:pos x="459" y="240"/>
                    </a:cxn>
                    <a:cxn ang="0">
                      <a:pos x="350" y="240"/>
                    </a:cxn>
                    <a:cxn ang="0">
                      <a:pos x="136" y="16"/>
                    </a:cxn>
                  </a:cxnLst>
                  <a:rect l="0" t="0" r="r" b="b"/>
                  <a:pathLst>
                    <a:path w="1003" h="319">
                      <a:moveTo>
                        <a:pt x="136" y="16"/>
                      </a:moveTo>
                      <a:cubicBezTo>
                        <a:pt x="79" y="0"/>
                        <a:pt x="0" y="122"/>
                        <a:pt x="6" y="143"/>
                      </a:cubicBezTo>
                      <a:cubicBezTo>
                        <a:pt x="12" y="164"/>
                        <a:pt x="106" y="114"/>
                        <a:pt x="174" y="143"/>
                      </a:cubicBezTo>
                      <a:cubicBezTo>
                        <a:pt x="242" y="172"/>
                        <a:pt x="303" y="319"/>
                        <a:pt x="416" y="319"/>
                      </a:cubicBezTo>
                      <a:cubicBezTo>
                        <a:pt x="529" y="319"/>
                        <a:pt x="756" y="161"/>
                        <a:pt x="852" y="143"/>
                      </a:cubicBezTo>
                      <a:cubicBezTo>
                        <a:pt x="948" y="125"/>
                        <a:pt x="983" y="224"/>
                        <a:pt x="993" y="210"/>
                      </a:cubicBezTo>
                      <a:cubicBezTo>
                        <a:pt x="1003" y="196"/>
                        <a:pt x="952" y="71"/>
                        <a:pt x="915" y="60"/>
                      </a:cubicBezTo>
                      <a:cubicBezTo>
                        <a:pt x="878" y="49"/>
                        <a:pt x="832" y="113"/>
                        <a:pt x="769" y="143"/>
                      </a:cubicBezTo>
                      <a:cubicBezTo>
                        <a:pt x="706" y="173"/>
                        <a:pt x="588" y="224"/>
                        <a:pt x="536" y="240"/>
                      </a:cubicBezTo>
                      <a:cubicBezTo>
                        <a:pt x="484" y="256"/>
                        <a:pt x="490" y="240"/>
                        <a:pt x="459" y="240"/>
                      </a:cubicBezTo>
                      <a:cubicBezTo>
                        <a:pt x="428" y="240"/>
                        <a:pt x="402" y="272"/>
                        <a:pt x="350" y="240"/>
                      </a:cubicBezTo>
                      <a:cubicBezTo>
                        <a:pt x="298" y="208"/>
                        <a:pt x="193" y="32"/>
                        <a:pt x="136" y="1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2181" name="Freeform 133"/>
              <p:cNvSpPr>
                <a:spLocks/>
              </p:cNvSpPr>
              <p:nvPr/>
            </p:nvSpPr>
            <p:spPr bwMode="auto">
              <a:xfrm>
                <a:off x="931603" y="3769539"/>
                <a:ext cx="52719" cy="206386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2" name="Freeform 134"/>
              <p:cNvSpPr>
                <a:spLocks/>
              </p:cNvSpPr>
              <p:nvPr/>
            </p:nvSpPr>
            <p:spPr bwMode="auto">
              <a:xfrm>
                <a:off x="1058637" y="3698416"/>
                <a:ext cx="50178" cy="170824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3" name="Freeform 135"/>
              <p:cNvSpPr>
                <a:spLocks/>
              </p:cNvSpPr>
              <p:nvPr/>
            </p:nvSpPr>
            <p:spPr bwMode="auto">
              <a:xfrm>
                <a:off x="2666889" y="3769539"/>
                <a:ext cx="106709" cy="153043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144" y="101"/>
                  </a:cxn>
                  <a:cxn ang="0">
                    <a:pos x="144" y="0"/>
                  </a:cxn>
                </a:cxnLst>
                <a:rect l="0" t="0" r="r" b="b"/>
                <a:pathLst>
                  <a:path w="168" h="241">
                    <a:moveTo>
                      <a:pt x="0" y="241"/>
                    </a:moveTo>
                    <a:cubicBezTo>
                      <a:pt x="60" y="191"/>
                      <a:pt x="120" y="141"/>
                      <a:pt x="144" y="101"/>
                    </a:cubicBezTo>
                    <a:cubicBezTo>
                      <a:pt x="168" y="61"/>
                      <a:pt x="156" y="30"/>
                      <a:pt x="144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4" name="Freeform 136"/>
              <p:cNvSpPr>
                <a:spLocks/>
              </p:cNvSpPr>
              <p:nvPr/>
            </p:nvSpPr>
            <p:spPr bwMode="auto">
              <a:xfrm>
                <a:off x="2809167" y="3800021"/>
                <a:ext cx="100992" cy="210832"/>
              </a:xfrm>
              <a:custGeom>
                <a:avLst/>
                <a:gdLst/>
                <a:ahLst/>
                <a:cxnLst>
                  <a:cxn ang="0">
                    <a:pos x="0" y="332"/>
                  </a:cxn>
                  <a:cxn ang="0">
                    <a:pos x="116" y="193"/>
                  </a:cxn>
                  <a:cxn ang="0">
                    <a:pos x="159" y="0"/>
                  </a:cxn>
                </a:cxnLst>
                <a:rect l="0" t="0" r="r" b="b"/>
                <a:pathLst>
                  <a:path w="159" h="332">
                    <a:moveTo>
                      <a:pt x="0" y="332"/>
                    </a:moveTo>
                    <a:cubicBezTo>
                      <a:pt x="45" y="290"/>
                      <a:pt x="90" y="248"/>
                      <a:pt x="116" y="193"/>
                    </a:cubicBezTo>
                    <a:cubicBezTo>
                      <a:pt x="142" y="138"/>
                      <a:pt x="150" y="69"/>
                      <a:pt x="159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185" name="Freeform 137"/>
            <p:cNvSpPr>
              <a:spLocks/>
            </p:cNvSpPr>
            <p:nvPr/>
          </p:nvSpPr>
          <p:spPr bwMode="auto">
            <a:xfrm>
              <a:off x="1675387" y="2432790"/>
              <a:ext cx="787612" cy="250839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479" y="182"/>
                </a:cxn>
                <a:cxn ang="0">
                  <a:pos x="1131" y="14"/>
                </a:cxn>
                <a:cxn ang="0">
                  <a:pos x="1131" y="96"/>
                </a:cxn>
                <a:cxn ang="0">
                  <a:pos x="712" y="296"/>
                </a:cxn>
                <a:cxn ang="0">
                  <a:pos x="479" y="395"/>
                </a:cxn>
                <a:cxn ang="0">
                  <a:pos x="192" y="296"/>
                </a:cxn>
                <a:cxn ang="0">
                  <a:pos x="55" y="96"/>
                </a:cxn>
              </a:cxnLst>
              <a:rect l="0" t="0" r="r" b="b"/>
              <a:pathLst>
                <a:path w="1240" h="395">
                  <a:moveTo>
                    <a:pt x="0" y="14"/>
                  </a:moveTo>
                  <a:cubicBezTo>
                    <a:pt x="145" y="98"/>
                    <a:pt x="291" y="182"/>
                    <a:pt x="479" y="182"/>
                  </a:cubicBezTo>
                  <a:cubicBezTo>
                    <a:pt x="667" y="182"/>
                    <a:pt x="1022" y="28"/>
                    <a:pt x="1131" y="14"/>
                  </a:cubicBezTo>
                  <a:cubicBezTo>
                    <a:pt x="1240" y="0"/>
                    <a:pt x="1201" y="49"/>
                    <a:pt x="1131" y="96"/>
                  </a:cubicBezTo>
                  <a:cubicBezTo>
                    <a:pt x="1061" y="143"/>
                    <a:pt x="821" y="246"/>
                    <a:pt x="712" y="296"/>
                  </a:cubicBezTo>
                  <a:cubicBezTo>
                    <a:pt x="603" y="346"/>
                    <a:pt x="566" y="395"/>
                    <a:pt x="479" y="395"/>
                  </a:cubicBezTo>
                  <a:cubicBezTo>
                    <a:pt x="392" y="395"/>
                    <a:pt x="263" y="346"/>
                    <a:pt x="192" y="296"/>
                  </a:cubicBezTo>
                  <a:cubicBezTo>
                    <a:pt x="121" y="246"/>
                    <a:pt x="88" y="171"/>
                    <a:pt x="55" y="96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87" name="Oval 139"/>
            <p:cNvSpPr>
              <a:spLocks noChangeArrowheads="1"/>
            </p:cNvSpPr>
            <p:nvPr/>
          </p:nvSpPr>
          <p:spPr bwMode="auto">
            <a:xfrm>
              <a:off x="1747162" y="1626931"/>
              <a:ext cx="90829" cy="10033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88" name="Oval 140"/>
            <p:cNvSpPr>
              <a:spLocks noChangeArrowheads="1"/>
            </p:cNvSpPr>
            <p:nvPr/>
          </p:nvSpPr>
          <p:spPr bwMode="auto">
            <a:xfrm>
              <a:off x="2184160" y="1626931"/>
              <a:ext cx="90829" cy="10033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88" name="287 CuadroTexto"/>
          <p:cNvSpPr txBox="1"/>
          <p:nvPr/>
        </p:nvSpPr>
        <p:spPr>
          <a:xfrm>
            <a:off x="2857488" y="2200304"/>
            <a:ext cx="60722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dirty="0" smtClean="0">
                <a:latin typeface="Comic Sans MS" pitchFamily="66" charset="0"/>
                <a:cs typeface="Arial" pitchFamily="34" charset="0"/>
              </a:rPr>
              <a:t>En la presentación vas a conocer a mis amigas las estrellitas, cada una de ellas te va a indicar:</a:t>
            </a:r>
            <a:endParaRPr lang="es-ES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2189" name="Group 141"/>
          <p:cNvGrpSpPr>
            <a:grpSpLocks/>
          </p:cNvGrpSpPr>
          <p:nvPr/>
        </p:nvGrpSpPr>
        <p:grpSpPr bwMode="auto">
          <a:xfrm>
            <a:off x="3071802" y="2914684"/>
            <a:ext cx="785818" cy="714380"/>
            <a:chOff x="2904" y="8552"/>
            <a:chExt cx="1493" cy="1547"/>
          </a:xfrm>
        </p:grpSpPr>
        <p:sp>
          <p:nvSpPr>
            <p:cNvPr id="2190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1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2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3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4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5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6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59" name="Group 5"/>
          <p:cNvGrpSpPr>
            <a:grpSpLocks/>
          </p:cNvGrpSpPr>
          <p:nvPr/>
        </p:nvGrpSpPr>
        <p:grpSpPr bwMode="auto">
          <a:xfrm>
            <a:off x="8072462" y="2843246"/>
            <a:ext cx="1071538" cy="2143140"/>
            <a:chOff x="1739" y="7975"/>
            <a:chExt cx="2267" cy="4175"/>
          </a:xfrm>
        </p:grpSpPr>
        <p:sp>
          <p:nvSpPr>
            <p:cNvPr id="160" name="Freeform 6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1" name="Freeform 7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2" name="Freeform 8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1" name="Oval 16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2" name="Oval 17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3" name="Oval 18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4" name="Freeform 19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5" name="Freeform 20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Freeform 21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77" name="Group 32"/>
          <p:cNvGrpSpPr>
            <a:grpSpLocks/>
          </p:cNvGrpSpPr>
          <p:nvPr/>
        </p:nvGrpSpPr>
        <p:grpSpPr bwMode="auto">
          <a:xfrm>
            <a:off x="6643702" y="4057692"/>
            <a:ext cx="1643074" cy="428628"/>
            <a:chOff x="1041" y="6363"/>
            <a:chExt cx="6814" cy="1658"/>
          </a:xfrm>
        </p:grpSpPr>
        <p:sp>
          <p:nvSpPr>
            <p:cNvPr id="178" name="Freeform 33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9" name="Freeform 34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0" name="Freeform 35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1" name="Freeform 36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2" name="Freeform 37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3" name="Freeform 38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4" name="Freeform 39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5" name="Freeform 40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6" name="Group 32"/>
          <p:cNvGrpSpPr>
            <a:grpSpLocks/>
          </p:cNvGrpSpPr>
          <p:nvPr/>
        </p:nvGrpSpPr>
        <p:grpSpPr bwMode="auto">
          <a:xfrm>
            <a:off x="6929454" y="3343312"/>
            <a:ext cx="1143008" cy="357190"/>
            <a:chOff x="1041" y="6363"/>
            <a:chExt cx="6814" cy="1658"/>
          </a:xfrm>
        </p:grpSpPr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3" name="Freeform 36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4" name="Freeform 37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5" name="Freeform 38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6" name="Freeform 39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7" name="Freeform 40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98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199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10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1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12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13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5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6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7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8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9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0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1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2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3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24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00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01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2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3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4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6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8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9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225" name="224 Llamada rectangular redondeada"/>
          <p:cNvSpPr/>
          <p:nvPr/>
        </p:nvSpPr>
        <p:spPr>
          <a:xfrm>
            <a:off x="2357422" y="214290"/>
            <a:ext cx="6500858" cy="1000132"/>
          </a:xfrm>
          <a:prstGeom prst="wedgeRoundRectCallout">
            <a:avLst>
              <a:gd name="adj1" fmla="val -43196"/>
              <a:gd name="adj2" fmla="val 135864"/>
              <a:gd name="adj3" fmla="val 1666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ES" sz="2400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En la presentación vas a conocer a mis amigas </a:t>
            </a:r>
            <a:r>
              <a:rPr lang="es-ES" sz="2400" b="1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las estrellitas</a:t>
            </a:r>
            <a:r>
              <a:rPr lang="es-ES" sz="2400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, cada una de ellas te va a indicar:</a:t>
            </a:r>
            <a:endParaRPr lang="es-ES" sz="2400" dirty="0">
              <a:solidFill>
                <a:srgbClr val="FFFF00"/>
              </a:solidFill>
              <a:latin typeface="Comic Sans MS" pitchFamily="66" charset="0"/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2286016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10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9" name="128 CuadroTexto"/>
          <p:cNvSpPr txBox="1"/>
          <p:nvPr/>
        </p:nvSpPr>
        <p:spPr>
          <a:xfrm>
            <a:off x="4286248" y="3500438"/>
            <a:ext cx="4857752" cy="707886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¿QUÉ DEBO HACER SI ESTOY EN PELIGRO?</a:t>
            </a:r>
            <a:endParaRPr lang="es-ES" sz="20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114 Forma libre"/>
          <p:cNvSpPr/>
          <p:nvPr/>
        </p:nvSpPr>
        <p:spPr>
          <a:xfrm>
            <a:off x="5436096" y="1094936"/>
            <a:ext cx="3512234" cy="1842867"/>
          </a:xfrm>
          <a:custGeom>
            <a:avLst/>
            <a:gdLst>
              <a:gd name="connsiteX0" fmla="*/ 67994 w 3512234"/>
              <a:gd name="connsiteY0" fmla="*/ 1662332 h 1842867"/>
              <a:gd name="connsiteX1" fmla="*/ 67994 w 3512234"/>
              <a:gd name="connsiteY1" fmla="*/ 761999 h 1842867"/>
              <a:gd name="connsiteX2" fmla="*/ 67994 w 3512234"/>
              <a:gd name="connsiteY2" fmla="*/ 213359 h 1842867"/>
              <a:gd name="connsiteX3" fmla="*/ 67994 w 3512234"/>
              <a:gd name="connsiteY3" fmla="*/ 86750 h 1842867"/>
              <a:gd name="connsiteX4" fmla="*/ 475957 w 3512234"/>
              <a:gd name="connsiteY4" fmla="*/ 86750 h 1842867"/>
              <a:gd name="connsiteX5" fmla="*/ 3050345 w 3512234"/>
              <a:gd name="connsiteY5" fmla="*/ 86750 h 1842867"/>
              <a:gd name="connsiteX6" fmla="*/ 3247292 w 3512234"/>
              <a:gd name="connsiteY6" fmla="*/ 100818 h 1842867"/>
              <a:gd name="connsiteX7" fmla="*/ 3247292 w 3512234"/>
              <a:gd name="connsiteY7" fmla="*/ 691661 h 1842867"/>
              <a:gd name="connsiteX8" fmla="*/ 3233225 w 3512234"/>
              <a:gd name="connsiteY8" fmla="*/ 1395046 h 1842867"/>
              <a:gd name="connsiteX9" fmla="*/ 3261360 w 3512234"/>
              <a:gd name="connsiteY9" fmla="*/ 1591993 h 1842867"/>
              <a:gd name="connsiteX10" fmla="*/ 3261360 w 3512234"/>
              <a:gd name="connsiteY10" fmla="*/ 1746738 h 1842867"/>
              <a:gd name="connsiteX11" fmla="*/ 3176954 w 3512234"/>
              <a:gd name="connsiteY11" fmla="*/ 1831144 h 1842867"/>
              <a:gd name="connsiteX12" fmla="*/ 1671711 w 3512234"/>
              <a:gd name="connsiteY12" fmla="*/ 1817076 h 1842867"/>
              <a:gd name="connsiteX13" fmla="*/ 405619 w 3512234"/>
              <a:gd name="connsiteY13" fmla="*/ 1788941 h 1842867"/>
              <a:gd name="connsiteX14" fmla="*/ 194603 w 3512234"/>
              <a:gd name="connsiteY14" fmla="*/ 1760806 h 1842867"/>
              <a:gd name="connsiteX15" fmla="*/ 67994 w 3512234"/>
              <a:gd name="connsiteY15" fmla="*/ 1662332 h 1842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12234" h="1842867">
                <a:moveTo>
                  <a:pt x="67994" y="1662332"/>
                </a:moveTo>
                <a:lnTo>
                  <a:pt x="67994" y="761999"/>
                </a:lnTo>
                <a:lnTo>
                  <a:pt x="67994" y="213359"/>
                </a:lnTo>
                <a:cubicBezTo>
                  <a:pt x="67994" y="100818"/>
                  <a:pt x="0" y="107851"/>
                  <a:pt x="67994" y="86750"/>
                </a:cubicBezTo>
                <a:cubicBezTo>
                  <a:pt x="135988" y="65649"/>
                  <a:pt x="475957" y="86750"/>
                  <a:pt x="475957" y="86750"/>
                </a:cubicBezTo>
                <a:lnTo>
                  <a:pt x="3050345" y="86750"/>
                </a:lnTo>
                <a:cubicBezTo>
                  <a:pt x="3512234" y="89095"/>
                  <a:pt x="3214468" y="0"/>
                  <a:pt x="3247292" y="100818"/>
                </a:cubicBezTo>
                <a:cubicBezTo>
                  <a:pt x="3280116" y="201636"/>
                  <a:pt x="3249637" y="475956"/>
                  <a:pt x="3247292" y="691661"/>
                </a:cubicBezTo>
                <a:cubicBezTo>
                  <a:pt x="3244948" y="907366"/>
                  <a:pt x="3230880" y="1244991"/>
                  <a:pt x="3233225" y="1395046"/>
                </a:cubicBezTo>
                <a:cubicBezTo>
                  <a:pt x="3235570" y="1545101"/>
                  <a:pt x="3256671" y="1533378"/>
                  <a:pt x="3261360" y="1591993"/>
                </a:cubicBezTo>
                <a:cubicBezTo>
                  <a:pt x="3266049" y="1650608"/>
                  <a:pt x="3275428" y="1706880"/>
                  <a:pt x="3261360" y="1746738"/>
                </a:cubicBezTo>
                <a:cubicBezTo>
                  <a:pt x="3247292" y="1786597"/>
                  <a:pt x="3441896" y="1819421"/>
                  <a:pt x="3176954" y="1831144"/>
                </a:cubicBezTo>
                <a:cubicBezTo>
                  <a:pt x="2912013" y="1842867"/>
                  <a:pt x="1671711" y="1817076"/>
                  <a:pt x="1671711" y="1817076"/>
                </a:cubicBezTo>
                <a:lnTo>
                  <a:pt x="405619" y="1788941"/>
                </a:lnTo>
                <a:cubicBezTo>
                  <a:pt x="159434" y="1779563"/>
                  <a:pt x="246185" y="1781907"/>
                  <a:pt x="194603" y="1760806"/>
                </a:cubicBezTo>
                <a:cubicBezTo>
                  <a:pt x="143021" y="1739705"/>
                  <a:pt x="119575" y="1701018"/>
                  <a:pt x="67994" y="1662332"/>
                </a:cubicBezTo>
                <a:close/>
              </a:path>
            </a:pathLst>
          </a:cu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0769" name="Freeform 49"/>
          <p:cNvSpPr>
            <a:spLocks/>
          </p:cNvSpPr>
          <p:nvPr/>
        </p:nvSpPr>
        <p:spPr bwMode="auto">
          <a:xfrm>
            <a:off x="357158" y="4857760"/>
            <a:ext cx="9215502" cy="1173163"/>
          </a:xfrm>
          <a:custGeom>
            <a:avLst/>
            <a:gdLst/>
            <a:ahLst/>
            <a:cxnLst>
              <a:cxn ang="0">
                <a:pos x="563" y="122"/>
              </a:cxn>
              <a:cxn ang="0">
                <a:pos x="1079" y="13"/>
              </a:cxn>
              <a:cxn ang="0">
                <a:pos x="1289" y="199"/>
              </a:cxn>
              <a:cxn ang="0">
                <a:pos x="2314" y="122"/>
              </a:cxn>
              <a:cxn ang="0">
                <a:pos x="2728" y="444"/>
              </a:cxn>
              <a:cxn ang="0">
                <a:pos x="3449" y="122"/>
              </a:cxn>
              <a:cxn ang="0">
                <a:pos x="3965" y="444"/>
              </a:cxn>
              <a:cxn ang="0">
                <a:pos x="4996" y="275"/>
              </a:cxn>
              <a:cxn ang="0">
                <a:pos x="5476" y="504"/>
              </a:cxn>
              <a:cxn ang="0">
                <a:pos x="5979" y="231"/>
              </a:cxn>
              <a:cxn ang="0">
                <a:pos x="6497" y="444"/>
              </a:cxn>
              <a:cxn ang="0">
                <a:pos x="7130" y="297"/>
              </a:cxn>
              <a:cxn ang="0">
                <a:pos x="7743" y="351"/>
              </a:cxn>
              <a:cxn ang="0">
                <a:pos x="8097" y="897"/>
              </a:cxn>
              <a:cxn ang="0">
                <a:pos x="8097" y="1244"/>
              </a:cxn>
              <a:cxn ang="0">
                <a:pos x="8077" y="1572"/>
              </a:cxn>
              <a:cxn ang="0">
                <a:pos x="2292" y="1545"/>
              </a:cxn>
              <a:cxn ang="0">
                <a:pos x="359" y="1293"/>
              </a:cxn>
              <a:cxn ang="0">
                <a:pos x="137" y="504"/>
              </a:cxn>
              <a:cxn ang="0">
                <a:pos x="686" y="122"/>
              </a:cxn>
            </a:cxnLst>
            <a:rect l="0" t="0" r="r" b="b"/>
            <a:pathLst>
              <a:path w="9044" h="1622">
                <a:moveTo>
                  <a:pt x="563" y="122"/>
                </a:moveTo>
                <a:cubicBezTo>
                  <a:pt x="760" y="61"/>
                  <a:pt x="958" y="0"/>
                  <a:pt x="1079" y="13"/>
                </a:cubicBezTo>
                <a:cubicBezTo>
                  <a:pt x="1200" y="26"/>
                  <a:pt x="1083" y="181"/>
                  <a:pt x="1289" y="199"/>
                </a:cubicBezTo>
                <a:cubicBezTo>
                  <a:pt x="1495" y="217"/>
                  <a:pt x="2074" y="81"/>
                  <a:pt x="2314" y="122"/>
                </a:cubicBezTo>
                <a:cubicBezTo>
                  <a:pt x="2554" y="163"/>
                  <a:pt x="2539" y="444"/>
                  <a:pt x="2728" y="444"/>
                </a:cubicBezTo>
                <a:cubicBezTo>
                  <a:pt x="2917" y="444"/>
                  <a:pt x="3243" y="122"/>
                  <a:pt x="3449" y="122"/>
                </a:cubicBezTo>
                <a:cubicBezTo>
                  <a:pt x="3655" y="122"/>
                  <a:pt x="3707" y="419"/>
                  <a:pt x="3965" y="444"/>
                </a:cubicBezTo>
                <a:cubicBezTo>
                  <a:pt x="4223" y="469"/>
                  <a:pt x="4744" y="265"/>
                  <a:pt x="4996" y="275"/>
                </a:cubicBezTo>
                <a:cubicBezTo>
                  <a:pt x="5248" y="285"/>
                  <a:pt x="5312" y="511"/>
                  <a:pt x="5476" y="504"/>
                </a:cubicBezTo>
                <a:cubicBezTo>
                  <a:pt x="5640" y="497"/>
                  <a:pt x="5809" y="241"/>
                  <a:pt x="5979" y="231"/>
                </a:cubicBezTo>
                <a:cubicBezTo>
                  <a:pt x="6149" y="221"/>
                  <a:pt x="6305" y="433"/>
                  <a:pt x="6497" y="444"/>
                </a:cubicBezTo>
                <a:cubicBezTo>
                  <a:pt x="6689" y="455"/>
                  <a:pt x="6922" y="312"/>
                  <a:pt x="7130" y="297"/>
                </a:cubicBezTo>
                <a:cubicBezTo>
                  <a:pt x="7338" y="282"/>
                  <a:pt x="7582" y="251"/>
                  <a:pt x="7743" y="351"/>
                </a:cubicBezTo>
                <a:cubicBezTo>
                  <a:pt x="7904" y="451"/>
                  <a:pt x="8038" y="748"/>
                  <a:pt x="8097" y="897"/>
                </a:cubicBezTo>
                <a:cubicBezTo>
                  <a:pt x="8156" y="1046"/>
                  <a:pt x="8100" y="1132"/>
                  <a:pt x="8097" y="1244"/>
                </a:cubicBezTo>
                <a:cubicBezTo>
                  <a:pt x="8094" y="1356"/>
                  <a:pt x="9044" y="1522"/>
                  <a:pt x="8077" y="1572"/>
                </a:cubicBezTo>
                <a:cubicBezTo>
                  <a:pt x="7110" y="1622"/>
                  <a:pt x="3578" y="1591"/>
                  <a:pt x="2292" y="1545"/>
                </a:cubicBezTo>
                <a:cubicBezTo>
                  <a:pt x="1006" y="1499"/>
                  <a:pt x="718" y="1466"/>
                  <a:pt x="359" y="1293"/>
                </a:cubicBezTo>
                <a:cubicBezTo>
                  <a:pt x="0" y="1120"/>
                  <a:pt x="83" y="699"/>
                  <a:pt x="137" y="504"/>
                </a:cubicBezTo>
                <a:cubicBezTo>
                  <a:pt x="191" y="309"/>
                  <a:pt x="438" y="215"/>
                  <a:pt x="686" y="122"/>
                </a:cubicBezTo>
              </a:path>
            </a:pathLst>
          </a:custGeom>
          <a:solidFill>
            <a:srgbClr val="F9B277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74" name="73 CuadroTexto"/>
          <p:cNvSpPr txBox="1"/>
          <p:nvPr/>
        </p:nvSpPr>
        <p:spPr>
          <a:xfrm>
            <a:off x="2279455" y="304987"/>
            <a:ext cx="6442513" cy="40011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¿QUÉ DEBO HACER SI ESTOY EN PELIGRO?</a:t>
            </a:r>
            <a:endParaRPr lang="es-ES" sz="2000" b="1" dirty="0">
              <a:solidFill>
                <a:schemeClr val="accent1">
                  <a:lumMod val="75000"/>
                </a:schemeClr>
              </a:solidFill>
              <a:latin typeface="Comic Sans MS" pitchFamily="66" charset="0"/>
            </a:endParaRPr>
          </a:p>
        </p:txBody>
      </p:sp>
      <p:sp>
        <p:nvSpPr>
          <p:cNvPr id="30752" name="Freeform 32"/>
          <p:cNvSpPr>
            <a:spLocks/>
          </p:cNvSpPr>
          <p:nvPr/>
        </p:nvSpPr>
        <p:spPr bwMode="auto">
          <a:xfrm>
            <a:off x="428596" y="4024977"/>
            <a:ext cx="8143932" cy="1571636"/>
          </a:xfrm>
          <a:custGeom>
            <a:avLst/>
            <a:gdLst/>
            <a:ahLst/>
            <a:cxnLst>
              <a:cxn ang="0">
                <a:pos x="1044" y="299"/>
              </a:cxn>
              <a:cxn ang="0">
                <a:pos x="1530" y="4"/>
              </a:cxn>
              <a:cxn ang="0">
                <a:pos x="1958" y="321"/>
              </a:cxn>
              <a:cxn ang="0">
                <a:pos x="2443" y="155"/>
              </a:cxn>
              <a:cxn ang="0">
                <a:pos x="2878" y="419"/>
              </a:cxn>
              <a:cxn ang="0">
                <a:pos x="3362" y="155"/>
              </a:cxn>
              <a:cxn ang="0">
                <a:pos x="3820" y="498"/>
              </a:cxn>
              <a:cxn ang="0">
                <a:pos x="4322" y="155"/>
              </a:cxn>
              <a:cxn ang="0">
                <a:pos x="4655" y="397"/>
              </a:cxn>
              <a:cxn ang="0">
                <a:pos x="5500" y="155"/>
              </a:cxn>
              <a:cxn ang="0">
                <a:pos x="5740" y="498"/>
              </a:cxn>
              <a:cxn ang="0">
                <a:pos x="6166" y="321"/>
              </a:cxn>
              <a:cxn ang="0">
                <a:pos x="6886" y="222"/>
              </a:cxn>
              <a:cxn ang="0">
                <a:pos x="7170" y="768"/>
              </a:cxn>
              <a:cxn ang="0">
                <a:pos x="6875" y="829"/>
              </a:cxn>
              <a:cxn ang="0">
                <a:pos x="5434" y="1357"/>
              </a:cxn>
              <a:cxn ang="0">
                <a:pos x="4355" y="1248"/>
              </a:cxn>
              <a:cxn ang="0">
                <a:pos x="3492" y="1171"/>
              </a:cxn>
              <a:cxn ang="0">
                <a:pos x="3231" y="921"/>
              </a:cxn>
              <a:cxn ang="0">
                <a:pos x="2143" y="1171"/>
              </a:cxn>
              <a:cxn ang="0">
                <a:pos x="572" y="931"/>
              </a:cxn>
              <a:cxn ang="0">
                <a:pos x="79" y="626"/>
              </a:cxn>
              <a:cxn ang="0">
                <a:pos x="1044" y="299"/>
              </a:cxn>
            </a:cxnLst>
            <a:rect l="0" t="0" r="r" b="b"/>
            <a:pathLst>
              <a:path w="7172" h="1427">
                <a:moveTo>
                  <a:pt x="1044" y="299"/>
                </a:moveTo>
                <a:cubicBezTo>
                  <a:pt x="1286" y="195"/>
                  <a:pt x="1378" y="0"/>
                  <a:pt x="1530" y="4"/>
                </a:cubicBezTo>
                <a:cubicBezTo>
                  <a:pt x="1682" y="8"/>
                  <a:pt x="1806" y="296"/>
                  <a:pt x="1958" y="321"/>
                </a:cubicBezTo>
                <a:cubicBezTo>
                  <a:pt x="2110" y="346"/>
                  <a:pt x="2290" y="139"/>
                  <a:pt x="2443" y="155"/>
                </a:cubicBezTo>
                <a:cubicBezTo>
                  <a:pt x="2596" y="171"/>
                  <a:pt x="2725" y="419"/>
                  <a:pt x="2878" y="419"/>
                </a:cubicBezTo>
                <a:cubicBezTo>
                  <a:pt x="3031" y="419"/>
                  <a:pt x="3205" y="142"/>
                  <a:pt x="3362" y="155"/>
                </a:cubicBezTo>
                <a:cubicBezTo>
                  <a:pt x="3519" y="168"/>
                  <a:pt x="3660" y="498"/>
                  <a:pt x="3820" y="498"/>
                </a:cubicBezTo>
                <a:cubicBezTo>
                  <a:pt x="3980" y="498"/>
                  <a:pt x="4183" y="172"/>
                  <a:pt x="4322" y="155"/>
                </a:cubicBezTo>
                <a:cubicBezTo>
                  <a:pt x="4461" y="138"/>
                  <a:pt x="4459" y="397"/>
                  <a:pt x="4655" y="397"/>
                </a:cubicBezTo>
                <a:cubicBezTo>
                  <a:pt x="4851" y="397"/>
                  <a:pt x="5319" y="138"/>
                  <a:pt x="5500" y="155"/>
                </a:cubicBezTo>
                <a:cubicBezTo>
                  <a:pt x="5681" y="172"/>
                  <a:pt x="5629" y="470"/>
                  <a:pt x="5740" y="498"/>
                </a:cubicBezTo>
                <a:cubicBezTo>
                  <a:pt x="5851" y="526"/>
                  <a:pt x="5975" y="367"/>
                  <a:pt x="6166" y="321"/>
                </a:cubicBezTo>
                <a:cubicBezTo>
                  <a:pt x="6357" y="275"/>
                  <a:pt x="6719" y="148"/>
                  <a:pt x="6886" y="222"/>
                </a:cubicBezTo>
                <a:cubicBezTo>
                  <a:pt x="7053" y="296"/>
                  <a:pt x="7172" y="667"/>
                  <a:pt x="7170" y="768"/>
                </a:cubicBezTo>
                <a:cubicBezTo>
                  <a:pt x="7168" y="869"/>
                  <a:pt x="7164" y="731"/>
                  <a:pt x="6875" y="829"/>
                </a:cubicBezTo>
                <a:cubicBezTo>
                  <a:pt x="6586" y="927"/>
                  <a:pt x="5854" y="1287"/>
                  <a:pt x="5434" y="1357"/>
                </a:cubicBezTo>
                <a:cubicBezTo>
                  <a:pt x="5014" y="1427"/>
                  <a:pt x="4679" y="1279"/>
                  <a:pt x="4355" y="1248"/>
                </a:cubicBezTo>
                <a:cubicBezTo>
                  <a:pt x="4031" y="1217"/>
                  <a:pt x="3679" y="1225"/>
                  <a:pt x="3492" y="1171"/>
                </a:cubicBezTo>
                <a:cubicBezTo>
                  <a:pt x="3305" y="1117"/>
                  <a:pt x="3456" y="921"/>
                  <a:pt x="3231" y="921"/>
                </a:cubicBezTo>
                <a:cubicBezTo>
                  <a:pt x="3006" y="921"/>
                  <a:pt x="2586" y="1169"/>
                  <a:pt x="2143" y="1171"/>
                </a:cubicBezTo>
                <a:cubicBezTo>
                  <a:pt x="1700" y="1173"/>
                  <a:pt x="916" y="1022"/>
                  <a:pt x="572" y="931"/>
                </a:cubicBezTo>
                <a:cubicBezTo>
                  <a:pt x="228" y="840"/>
                  <a:pt x="0" y="722"/>
                  <a:pt x="79" y="626"/>
                </a:cubicBezTo>
                <a:cubicBezTo>
                  <a:pt x="158" y="530"/>
                  <a:pt x="802" y="403"/>
                  <a:pt x="1044" y="299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30753" name="Group 33"/>
          <p:cNvGrpSpPr>
            <a:grpSpLocks/>
          </p:cNvGrpSpPr>
          <p:nvPr/>
        </p:nvGrpSpPr>
        <p:grpSpPr bwMode="auto">
          <a:xfrm>
            <a:off x="214282" y="3571876"/>
            <a:ext cx="2960690" cy="1231902"/>
            <a:chOff x="7090" y="7695"/>
            <a:chExt cx="4212" cy="1603"/>
          </a:xfrm>
        </p:grpSpPr>
        <p:sp>
          <p:nvSpPr>
            <p:cNvPr id="30754" name="Freeform 34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55" name="Freeform 35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56" name="Freeform 36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57" name="Freeform 37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58" name="Freeform 38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59" name="Freeform 39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0760" name="Group 40"/>
          <p:cNvGrpSpPr>
            <a:grpSpLocks/>
          </p:cNvGrpSpPr>
          <p:nvPr/>
        </p:nvGrpSpPr>
        <p:grpSpPr bwMode="auto">
          <a:xfrm>
            <a:off x="5572132" y="3929066"/>
            <a:ext cx="3756021" cy="1000132"/>
            <a:chOff x="1041" y="6363"/>
            <a:chExt cx="6814" cy="1658"/>
          </a:xfrm>
        </p:grpSpPr>
        <p:sp>
          <p:nvSpPr>
            <p:cNvPr id="30761" name="Freeform 41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2" name="Freeform 42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3" name="Freeform 43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4" name="Freeform 44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5" name="Freeform 45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6" name="Freeform 46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7" name="Freeform 47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8" name="Freeform 48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30770" name="Freeform 50"/>
          <p:cNvSpPr>
            <a:spLocks/>
          </p:cNvSpPr>
          <p:nvPr/>
        </p:nvSpPr>
        <p:spPr bwMode="auto">
          <a:xfrm rot="15969499">
            <a:off x="2480787" y="2732538"/>
            <a:ext cx="765008" cy="1392237"/>
          </a:xfrm>
          <a:custGeom>
            <a:avLst/>
            <a:gdLst/>
            <a:ahLst/>
            <a:cxnLst>
              <a:cxn ang="0">
                <a:pos x="27" y="534"/>
              </a:cxn>
              <a:cxn ang="0">
                <a:pos x="463" y="458"/>
              </a:cxn>
              <a:cxn ang="0">
                <a:pos x="877" y="10"/>
              </a:cxn>
              <a:cxn ang="0">
                <a:pos x="1157" y="519"/>
              </a:cxn>
              <a:cxn ang="0">
                <a:pos x="1540" y="654"/>
              </a:cxn>
              <a:cxn ang="0">
                <a:pos x="952" y="744"/>
              </a:cxn>
              <a:cxn ang="0">
                <a:pos x="958" y="1900"/>
              </a:cxn>
              <a:cxn ang="0">
                <a:pos x="503" y="1984"/>
              </a:cxn>
              <a:cxn ang="0">
                <a:pos x="623" y="654"/>
              </a:cxn>
              <a:cxn ang="0">
                <a:pos x="27" y="534"/>
              </a:cxn>
            </a:cxnLst>
            <a:rect l="0" t="0" r="r" b="b"/>
            <a:pathLst>
              <a:path w="1574" h="2192">
                <a:moveTo>
                  <a:pt x="27" y="534"/>
                </a:moveTo>
                <a:cubicBezTo>
                  <a:pt x="0" y="501"/>
                  <a:pt x="321" y="545"/>
                  <a:pt x="463" y="458"/>
                </a:cubicBezTo>
                <a:cubicBezTo>
                  <a:pt x="605" y="371"/>
                  <a:pt x="761" y="0"/>
                  <a:pt x="877" y="10"/>
                </a:cubicBezTo>
                <a:cubicBezTo>
                  <a:pt x="993" y="20"/>
                  <a:pt x="1047" y="412"/>
                  <a:pt x="1157" y="519"/>
                </a:cubicBezTo>
                <a:cubicBezTo>
                  <a:pt x="1267" y="626"/>
                  <a:pt x="1574" y="617"/>
                  <a:pt x="1540" y="654"/>
                </a:cubicBezTo>
                <a:cubicBezTo>
                  <a:pt x="1506" y="691"/>
                  <a:pt x="1049" y="536"/>
                  <a:pt x="952" y="744"/>
                </a:cubicBezTo>
                <a:cubicBezTo>
                  <a:pt x="855" y="952"/>
                  <a:pt x="1033" y="1693"/>
                  <a:pt x="958" y="1900"/>
                </a:cubicBezTo>
                <a:cubicBezTo>
                  <a:pt x="883" y="2107"/>
                  <a:pt x="559" y="2192"/>
                  <a:pt x="503" y="1984"/>
                </a:cubicBezTo>
                <a:cubicBezTo>
                  <a:pt x="447" y="1776"/>
                  <a:pt x="702" y="896"/>
                  <a:pt x="623" y="654"/>
                </a:cubicBezTo>
                <a:cubicBezTo>
                  <a:pt x="544" y="412"/>
                  <a:pt x="54" y="567"/>
                  <a:pt x="27" y="534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0771" name="Freeform 51"/>
          <p:cNvSpPr>
            <a:spLocks/>
          </p:cNvSpPr>
          <p:nvPr/>
        </p:nvSpPr>
        <p:spPr bwMode="auto">
          <a:xfrm rot="5049074">
            <a:off x="6052092" y="2911744"/>
            <a:ext cx="791477" cy="1392237"/>
          </a:xfrm>
          <a:custGeom>
            <a:avLst/>
            <a:gdLst/>
            <a:ahLst/>
            <a:cxnLst>
              <a:cxn ang="0">
                <a:pos x="27" y="534"/>
              </a:cxn>
              <a:cxn ang="0">
                <a:pos x="463" y="458"/>
              </a:cxn>
              <a:cxn ang="0">
                <a:pos x="877" y="10"/>
              </a:cxn>
              <a:cxn ang="0">
                <a:pos x="1157" y="519"/>
              </a:cxn>
              <a:cxn ang="0">
                <a:pos x="1540" y="654"/>
              </a:cxn>
              <a:cxn ang="0">
                <a:pos x="952" y="744"/>
              </a:cxn>
              <a:cxn ang="0">
                <a:pos x="958" y="1900"/>
              </a:cxn>
              <a:cxn ang="0">
                <a:pos x="503" y="1984"/>
              </a:cxn>
              <a:cxn ang="0">
                <a:pos x="623" y="654"/>
              </a:cxn>
              <a:cxn ang="0">
                <a:pos x="27" y="534"/>
              </a:cxn>
            </a:cxnLst>
            <a:rect l="0" t="0" r="r" b="b"/>
            <a:pathLst>
              <a:path w="1574" h="2192">
                <a:moveTo>
                  <a:pt x="27" y="534"/>
                </a:moveTo>
                <a:cubicBezTo>
                  <a:pt x="0" y="501"/>
                  <a:pt x="321" y="545"/>
                  <a:pt x="463" y="458"/>
                </a:cubicBezTo>
                <a:cubicBezTo>
                  <a:pt x="605" y="371"/>
                  <a:pt x="761" y="0"/>
                  <a:pt x="877" y="10"/>
                </a:cubicBezTo>
                <a:cubicBezTo>
                  <a:pt x="993" y="20"/>
                  <a:pt x="1047" y="412"/>
                  <a:pt x="1157" y="519"/>
                </a:cubicBezTo>
                <a:cubicBezTo>
                  <a:pt x="1267" y="626"/>
                  <a:pt x="1574" y="617"/>
                  <a:pt x="1540" y="654"/>
                </a:cubicBezTo>
                <a:cubicBezTo>
                  <a:pt x="1506" y="691"/>
                  <a:pt x="1049" y="536"/>
                  <a:pt x="952" y="744"/>
                </a:cubicBezTo>
                <a:cubicBezTo>
                  <a:pt x="855" y="952"/>
                  <a:pt x="1033" y="1693"/>
                  <a:pt x="958" y="1900"/>
                </a:cubicBezTo>
                <a:cubicBezTo>
                  <a:pt x="883" y="2107"/>
                  <a:pt x="559" y="2192"/>
                  <a:pt x="503" y="1984"/>
                </a:cubicBezTo>
                <a:cubicBezTo>
                  <a:pt x="447" y="1776"/>
                  <a:pt x="702" y="896"/>
                  <a:pt x="623" y="654"/>
                </a:cubicBezTo>
                <a:cubicBezTo>
                  <a:pt x="544" y="412"/>
                  <a:pt x="54" y="567"/>
                  <a:pt x="27" y="534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30722" name="Group 2"/>
          <p:cNvGrpSpPr>
            <a:grpSpLocks/>
          </p:cNvGrpSpPr>
          <p:nvPr/>
        </p:nvGrpSpPr>
        <p:grpSpPr bwMode="auto">
          <a:xfrm>
            <a:off x="3714744" y="3286124"/>
            <a:ext cx="1738319" cy="1714512"/>
            <a:chOff x="820" y="8483"/>
            <a:chExt cx="1389" cy="1267"/>
          </a:xfrm>
        </p:grpSpPr>
        <p:grpSp>
          <p:nvGrpSpPr>
            <p:cNvPr id="30723" name="Group 3"/>
            <p:cNvGrpSpPr>
              <a:grpSpLocks/>
            </p:cNvGrpSpPr>
            <p:nvPr/>
          </p:nvGrpSpPr>
          <p:grpSpPr bwMode="auto">
            <a:xfrm>
              <a:off x="820" y="8483"/>
              <a:ext cx="1389" cy="1267"/>
              <a:chOff x="820" y="8483"/>
              <a:chExt cx="1389" cy="1267"/>
            </a:xfrm>
          </p:grpSpPr>
          <p:sp>
            <p:nvSpPr>
              <p:cNvPr id="30724" name="Freeform 4"/>
              <p:cNvSpPr>
                <a:spLocks/>
              </p:cNvSpPr>
              <p:nvPr/>
            </p:nvSpPr>
            <p:spPr bwMode="auto">
              <a:xfrm>
                <a:off x="1831" y="8678"/>
                <a:ext cx="218" cy="323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407" y="173"/>
                  </a:cxn>
                  <a:cxn ang="0">
                    <a:pos x="171" y="173"/>
                  </a:cxn>
                  <a:cxn ang="0">
                    <a:pos x="339" y="423"/>
                  </a:cxn>
                  <a:cxn ang="0">
                    <a:pos x="171" y="294"/>
                  </a:cxn>
                  <a:cxn ang="0">
                    <a:pos x="232" y="575"/>
                  </a:cxn>
                  <a:cxn ang="0">
                    <a:pos x="123" y="281"/>
                  </a:cxn>
                  <a:cxn ang="0">
                    <a:pos x="0" y="108"/>
                  </a:cxn>
                </a:cxnLst>
                <a:rect l="0" t="0" r="r" b="b"/>
                <a:pathLst>
                  <a:path w="424" h="577">
                    <a:moveTo>
                      <a:pt x="66" y="0"/>
                    </a:moveTo>
                    <a:cubicBezTo>
                      <a:pt x="228" y="72"/>
                      <a:pt x="390" y="144"/>
                      <a:pt x="407" y="173"/>
                    </a:cubicBezTo>
                    <a:cubicBezTo>
                      <a:pt x="424" y="202"/>
                      <a:pt x="182" y="131"/>
                      <a:pt x="171" y="173"/>
                    </a:cubicBezTo>
                    <a:cubicBezTo>
                      <a:pt x="160" y="215"/>
                      <a:pt x="339" y="403"/>
                      <a:pt x="339" y="423"/>
                    </a:cubicBezTo>
                    <a:cubicBezTo>
                      <a:pt x="339" y="443"/>
                      <a:pt x="189" y="269"/>
                      <a:pt x="171" y="294"/>
                    </a:cubicBezTo>
                    <a:cubicBezTo>
                      <a:pt x="153" y="319"/>
                      <a:pt x="240" y="577"/>
                      <a:pt x="232" y="575"/>
                    </a:cubicBezTo>
                    <a:cubicBezTo>
                      <a:pt x="224" y="573"/>
                      <a:pt x="162" y="359"/>
                      <a:pt x="123" y="281"/>
                    </a:cubicBezTo>
                    <a:cubicBezTo>
                      <a:pt x="84" y="203"/>
                      <a:pt x="42" y="155"/>
                      <a:pt x="0" y="108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0725" name="Group 5"/>
              <p:cNvGrpSpPr>
                <a:grpSpLocks/>
              </p:cNvGrpSpPr>
              <p:nvPr/>
            </p:nvGrpSpPr>
            <p:grpSpPr bwMode="auto">
              <a:xfrm>
                <a:off x="820" y="8483"/>
                <a:ext cx="1389" cy="1267"/>
                <a:chOff x="1283" y="8214"/>
                <a:chExt cx="1389" cy="1267"/>
              </a:xfrm>
            </p:grpSpPr>
            <p:grpSp>
              <p:nvGrpSpPr>
                <p:cNvPr id="30726" name="Group 6"/>
                <p:cNvGrpSpPr>
                  <a:grpSpLocks/>
                </p:cNvGrpSpPr>
                <p:nvPr/>
              </p:nvGrpSpPr>
              <p:grpSpPr bwMode="auto">
                <a:xfrm>
                  <a:off x="1283" y="8214"/>
                  <a:ext cx="1389" cy="1267"/>
                  <a:chOff x="1283" y="8214"/>
                  <a:chExt cx="1389" cy="1267"/>
                </a:xfrm>
              </p:grpSpPr>
              <p:grpSp>
                <p:nvGrpSpPr>
                  <p:cNvPr id="30727" name="Group 7"/>
                  <p:cNvGrpSpPr>
                    <a:grpSpLocks/>
                  </p:cNvGrpSpPr>
                  <p:nvPr/>
                </p:nvGrpSpPr>
                <p:grpSpPr bwMode="auto">
                  <a:xfrm>
                    <a:off x="1283" y="8262"/>
                    <a:ext cx="1389" cy="1219"/>
                    <a:chOff x="3970" y="5274"/>
                    <a:chExt cx="1389" cy="1219"/>
                  </a:xfrm>
                </p:grpSpPr>
                <p:sp>
                  <p:nvSpPr>
                    <p:cNvPr id="30728" name="Freeform 8"/>
                    <p:cNvSpPr>
                      <a:spLocks/>
                    </p:cNvSpPr>
                    <p:nvPr/>
                  </p:nvSpPr>
                  <p:spPr bwMode="auto">
                    <a:xfrm>
                      <a:off x="4344" y="5919"/>
                      <a:ext cx="637" cy="574"/>
                    </a:xfrm>
                    <a:custGeom>
                      <a:avLst/>
                      <a:gdLst/>
                      <a:ahLst/>
                      <a:cxnLst>
                        <a:cxn ang="0">
                          <a:pos x="215" y="56"/>
                        </a:cxn>
                        <a:cxn ang="0">
                          <a:pos x="440" y="9"/>
                        </a:cxn>
                        <a:cxn ang="0">
                          <a:pos x="505" y="109"/>
                        </a:cxn>
                        <a:cxn ang="0">
                          <a:pos x="629" y="227"/>
                        </a:cxn>
                        <a:cxn ang="0">
                          <a:pos x="556" y="367"/>
                        </a:cxn>
                        <a:cxn ang="0">
                          <a:pos x="505" y="497"/>
                        </a:cxn>
                        <a:cxn ang="0">
                          <a:pos x="347" y="526"/>
                        </a:cxn>
                        <a:cxn ang="0">
                          <a:pos x="145" y="543"/>
                        </a:cxn>
                        <a:cxn ang="0">
                          <a:pos x="17" y="543"/>
                        </a:cxn>
                        <a:cxn ang="0">
                          <a:pos x="45" y="356"/>
                        </a:cxn>
                        <a:cxn ang="0">
                          <a:pos x="75" y="156"/>
                        </a:cxn>
                        <a:cxn ang="0">
                          <a:pos x="145" y="54"/>
                        </a:cxn>
                      </a:cxnLst>
                      <a:rect l="0" t="0" r="r" b="b"/>
                      <a:pathLst>
                        <a:path w="637" h="574">
                          <a:moveTo>
                            <a:pt x="215" y="56"/>
                          </a:moveTo>
                          <a:cubicBezTo>
                            <a:pt x="303" y="28"/>
                            <a:pt x="392" y="0"/>
                            <a:pt x="440" y="9"/>
                          </a:cubicBezTo>
                          <a:cubicBezTo>
                            <a:pt x="488" y="18"/>
                            <a:pt x="474" y="73"/>
                            <a:pt x="505" y="109"/>
                          </a:cubicBezTo>
                          <a:cubicBezTo>
                            <a:pt x="536" y="145"/>
                            <a:pt x="621" y="184"/>
                            <a:pt x="629" y="227"/>
                          </a:cubicBezTo>
                          <a:cubicBezTo>
                            <a:pt x="637" y="270"/>
                            <a:pt x="577" y="322"/>
                            <a:pt x="556" y="367"/>
                          </a:cubicBezTo>
                          <a:cubicBezTo>
                            <a:pt x="535" y="412"/>
                            <a:pt x="540" y="471"/>
                            <a:pt x="505" y="497"/>
                          </a:cubicBezTo>
                          <a:cubicBezTo>
                            <a:pt x="470" y="523"/>
                            <a:pt x="407" y="518"/>
                            <a:pt x="347" y="526"/>
                          </a:cubicBezTo>
                          <a:cubicBezTo>
                            <a:pt x="287" y="534"/>
                            <a:pt x="200" y="540"/>
                            <a:pt x="145" y="543"/>
                          </a:cubicBezTo>
                          <a:cubicBezTo>
                            <a:pt x="90" y="546"/>
                            <a:pt x="34" y="574"/>
                            <a:pt x="17" y="543"/>
                          </a:cubicBezTo>
                          <a:cubicBezTo>
                            <a:pt x="0" y="512"/>
                            <a:pt x="35" y="420"/>
                            <a:pt x="45" y="356"/>
                          </a:cubicBezTo>
                          <a:cubicBezTo>
                            <a:pt x="55" y="292"/>
                            <a:pt x="58" y="206"/>
                            <a:pt x="75" y="156"/>
                          </a:cubicBezTo>
                          <a:cubicBezTo>
                            <a:pt x="92" y="106"/>
                            <a:pt x="127" y="71"/>
                            <a:pt x="145" y="54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0729" name="Freeform 9"/>
                    <p:cNvSpPr>
                      <a:spLocks/>
                    </p:cNvSpPr>
                    <p:nvPr/>
                  </p:nvSpPr>
                  <p:spPr bwMode="auto">
                    <a:xfrm>
                      <a:off x="4838" y="5274"/>
                      <a:ext cx="521" cy="857"/>
                    </a:xfrm>
                    <a:custGeom>
                      <a:avLst/>
                      <a:gdLst/>
                      <a:ahLst/>
                      <a:cxnLst>
                        <a:cxn ang="0">
                          <a:pos x="19" y="627"/>
                        </a:cxn>
                        <a:cxn ang="0">
                          <a:pos x="163" y="558"/>
                        </a:cxn>
                        <a:cxn ang="0">
                          <a:pos x="309" y="316"/>
                        </a:cxn>
                        <a:cxn ang="0">
                          <a:pos x="363" y="28"/>
                        </a:cxn>
                        <a:cxn ang="0">
                          <a:pos x="405" y="195"/>
                        </a:cxn>
                        <a:cxn ang="0">
                          <a:pos x="405" y="36"/>
                        </a:cxn>
                        <a:cxn ang="0">
                          <a:pos x="471" y="36"/>
                        </a:cxn>
                        <a:cxn ang="0">
                          <a:pos x="471" y="250"/>
                        </a:cxn>
                        <a:cxn ang="0">
                          <a:pos x="471" y="58"/>
                        </a:cxn>
                        <a:cxn ang="0">
                          <a:pos x="553" y="81"/>
                        </a:cxn>
                        <a:cxn ang="0">
                          <a:pos x="544" y="306"/>
                        </a:cxn>
                        <a:cxn ang="0">
                          <a:pos x="309" y="603"/>
                        </a:cxn>
                        <a:cxn ang="0">
                          <a:pos x="51" y="800"/>
                        </a:cxn>
                        <a:cxn ang="0">
                          <a:pos x="19" y="627"/>
                        </a:cxn>
                      </a:cxnLst>
                      <a:rect l="0" t="0" r="r" b="b"/>
                      <a:pathLst>
                        <a:path w="585" h="810">
                          <a:moveTo>
                            <a:pt x="19" y="627"/>
                          </a:moveTo>
                          <a:cubicBezTo>
                            <a:pt x="38" y="587"/>
                            <a:pt x="115" y="610"/>
                            <a:pt x="163" y="558"/>
                          </a:cubicBezTo>
                          <a:cubicBezTo>
                            <a:pt x="211" y="506"/>
                            <a:pt x="276" y="404"/>
                            <a:pt x="309" y="316"/>
                          </a:cubicBezTo>
                          <a:cubicBezTo>
                            <a:pt x="342" y="228"/>
                            <a:pt x="347" y="48"/>
                            <a:pt x="363" y="28"/>
                          </a:cubicBezTo>
                          <a:cubicBezTo>
                            <a:pt x="379" y="8"/>
                            <a:pt x="398" y="194"/>
                            <a:pt x="405" y="195"/>
                          </a:cubicBezTo>
                          <a:cubicBezTo>
                            <a:pt x="412" y="196"/>
                            <a:pt x="394" y="62"/>
                            <a:pt x="405" y="36"/>
                          </a:cubicBezTo>
                          <a:cubicBezTo>
                            <a:pt x="416" y="10"/>
                            <a:pt x="460" y="0"/>
                            <a:pt x="471" y="36"/>
                          </a:cubicBezTo>
                          <a:cubicBezTo>
                            <a:pt x="482" y="72"/>
                            <a:pt x="471" y="246"/>
                            <a:pt x="471" y="250"/>
                          </a:cubicBezTo>
                          <a:cubicBezTo>
                            <a:pt x="471" y="254"/>
                            <a:pt x="457" y="86"/>
                            <a:pt x="471" y="58"/>
                          </a:cubicBezTo>
                          <a:cubicBezTo>
                            <a:pt x="485" y="30"/>
                            <a:pt x="541" y="40"/>
                            <a:pt x="553" y="81"/>
                          </a:cubicBezTo>
                          <a:cubicBezTo>
                            <a:pt x="565" y="122"/>
                            <a:pt x="585" y="219"/>
                            <a:pt x="544" y="306"/>
                          </a:cubicBezTo>
                          <a:cubicBezTo>
                            <a:pt x="503" y="393"/>
                            <a:pt x="391" y="521"/>
                            <a:pt x="309" y="603"/>
                          </a:cubicBezTo>
                          <a:cubicBezTo>
                            <a:pt x="227" y="685"/>
                            <a:pt x="99" y="790"/>
                            <a:pt x="51" y="800"/>
                          </a:cubicBezTo>
                          <a:cubicBezTo>
                            <a:pt x="3" y="810"/>
                            <a:pt x="0" y="667"/>
                            <a:pt x="19" y="627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0730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3970" y="5359"/>
                      <a:ext cx="535" cy="787"/>
                    </a:xfrm>
                    <a:custGeom>
                      <a:avLst/>
                      <a:gdLst/>
                      <a:ahLst/>
                      <a:cxnLst>
                        <a:cxn ang="0">
                          <a:pos x="528" y="736"/>
                        </a:cxn>
                        <a:cxn ang="0">
                          <a:pos x="356" y="630"/>
                        </a:cxn>
                        <a:cxn ang="0">
                          <a:pos x="181" y="245"/>
                        </a:cxn>
                        <a:cxn ang="0">
                          <a:pos x="181" y="35"/>
                        </a:cxn>
                        <a:cxn ang="0">
                          <a:pos x="113" y="35"/>
                        </a:cxn>
                        <a:cxn ang="0">
                          <a:pos x="113" y="194"/>
                        </a:cxn>
                        <a:cxn ang="0">
                          <a:pos x="113" y="35"/>
                        </a:cxn>
                        <a:cxn ang="0">
                          <a:pos x="55" y="35"/>
                        </a:cxn>
                        <a:cxn ang="0">
                          <a:pos x="62" y="137"/>
                        </a:cxn>
                        <a:cxn ang="0">
                          <a:pos x="62" y="194"/>
                        </a:cxn>
                        <a:cxn ang="0">
                          <a:pos x="55" y="94"/>
                        </a:cxn>
                        <a:cxn ang="0">
                          <a:pos x="26" y="137"/>
                        </a:cxn>
                        <a:cxn ang="0">
                          <a:pos x="26" y="365"/>
                        </a:cxn>
                        <a:cxn ang="0">
                          <a:pos x="181" y="684"/>
                        </a:cxn>
                        <a:cxn ang="0">
                          <a:pos x="398" y="888"/>
                        </a:cxn>
                        <a:cxn ang="0">
                          <a:pos x="528" y="736"/>
                        </a:cxn>
                      </a:cxnLst>
                      <a:rect l="0" t="0" r="r" b="b"/>
                      <a:pathLst>
                        <a:path w="535" h="899">
                          <a:moveTo>
                            <a:pt x="528" y="736"/>
                          </a:moveTo>
                          <a:cubicBezTo>
                            <a:pt x="521" y="693"/>
                            <a:pt x="414" y="712"/>
                            <a:pt x="356" y="630"/>
                          </a:cubicBezTo>
                          <a:cubicBezTo>
                            <a:pt x="298" y="548"/>
                            <a:pt x="210" y="344"/>
                            <a:pt x="181" y="245"/>
                          </a:cubicBezTo>
                          <a:cubicBezTo>
                            <a:pt x="152" y="146"/>
                            <a:pt x="192" y="70"/>
                            <a:pt x="181" y="35"/>
                          </a:cubicBezTo>
                          <a:cubicBezTo>
                            <a:pt x="170" y="0"/>
                            <a:pt x="124" y="8"/>
                            <a:pt x="113" y="35"/>
                          </a:cubicBezTo>
                          <a:cubicBezTo>
                            <a:pt x="102" y="62"/>
                            <a:pt x="113" y="194"/>
                            <a:pt x="113" y="194"/>
                          </a:cubicBezTo>
                          <a:cubicBezTo>
                            <a:pt x="113" y="194"/>
                            <a:pt x="123" y="62"/>
                            <a:pt x="113" y="35"/>
                          </a:cubicBezTo>
                          <a:cubicBezTo>
                            <a:pt x="103" y="8"/>
                            <a:pt x="63" y="18"/>
                            <a:pt x="55" y="35"/>
                          </a:cubicBezTo>
                          <a:cubicBezTo>
                            <a:pt x="47" y="52"/>
                            <a:pt x="61" y="111"/>
                            <a:pt x="62" y="137"/>
                          </a:cubicBezTo>
                          <a:cubicBezTo>
                            <a:pt x="63" y="163"/>
                            <a:pt x="63" y="201"/>
                            <a:pt x="62" y="194"/>
                          </a:cubicBezTo>
                          <a:cubicBezTo>
                            <a:pt x="61" y="187"/>
                            <a:pt x="61" y="103"/>
                            <a:pt x="55" y="94"/>
                          </a:cubicBezTo>
                          <a:cubicBezTo>
                            <a:pt x="49" y="85"/>
                            <a:pt x="31" y="92"/>
                            <a:pt x="26" y="137"/>
                          </a:cubicBezTo>
                          <a:cubicBezTo>
                            <a:pt x="21" y="182"/>
                            <a:pt x="0" y="274"/>
                            <a:pt x="26" y="365"/>
                          </a:cubicBezTo>
                          <a:cubicBezTo>
                            <a:pt x="52" y="456"/>
                            <a:pt x="119" y="597"/>
                            <a:pt x="181" y="684"/>
                          </a:cubicBezTo>
                          <a:cubicBezTo>
                            <a:pt x="243" y="771"/>
                            <a:pt x="340" y="877"/>
                            <a:pt x="398" y="888"/>
                          </a:cubicBezTo>
                          <a:cubicBezTo>
                            <a:pt x="456" y="899"/>
                            <a:pt x="535" y="779"/>
                            <a:pt x="528" y="736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0731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4365" y="5852"/>
                      <a:ext cx="592" cy="46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21"/>
                        </a:cxn>
                        <a:cxn ang="0">
                          <a:pos x="224" y="33"/>
                        </a:cxn>
                        <a:cxn ang="0">
                          <a:pos x="156" y="229"/>
                        </a:cxn>
                        <a:cxn ang="0">
                          <a:pos x="367" y="229"/>
                        </a:cxn>
                        <a:cxn ang="0">
                          <a:pos x="463" y="33"/>
                        </a:cxn>
                        <a:cxn ang="0">
                          <a:pos x="523" y="33"/>
                        </a:cxn>
                        <a:cxn ang="0">
                          <a:pos x="523" y="182"/>
                        </a:cxn>
                        <a:cxn ang="0">
                          <a:pos x="582" y="294"/>
                        </a:cxn>
                        <a:cxn ang="0">
                          <a:pos x="582" y="359"/>
                        </a:cxn>
                        <a:cxn ang="0">
                          <a:pos x="523" y="433"/>
                        </a:cxn>
                        <a:cxn ang="0">
                          <a:pos x="321" y="414"/>
                        </a:cxn>
                        <a:cxn ang="0">
                          <a:pos x="36" y="414"/>
                        </a:cxn>
                        <a:cxn ang="0">
                          <a:pos x="106" y="121"/>
                        </a:cxn>
                      </a:cxnLst>
                      <a:rect l="0" t="0" r="r" b="b"/>
                      <a:pathLst>
                        <a:path w="592" h="462">
                          <a:moveTo>
                            <a:pt x="106" y="121"/>
                          </a:moveTo>
                          <a:cubicBezTo>
                            <a:pt x="137" y="57"/>
                            <a:pt x="216" y="15"/>
                            <a:pt x="224" y="33"/>
                          </a:cubicBezTo>
                          <a:cubicBezTo>
                            <a:pt x="232" y="51"/>
                            <a:pt x="132" y="196"/>
                            <a:pt x="156" y="229"/>
                          </a:cubicBezTo>
                          <a:cubicBezTo>
                            <a:pt x="180" y="262"/>
                            <a:pt x="316" y="262"/>
                            <a:pt x="367" y="229"/>
                          </a:cubicBezTo>
                          <a:cubicBezTo>
                            <a:pt x="418" y="196"/>
                            <a:pt x="437" y="66"/>
                            <a:pt x="463" y="33"/>
                          </a:cubicBezTo>
                          <a:cubicBezTo>
                            <a:pt x="489" y="0"/>
                            <a:pt x="513" y="8"/>
                            <a:pt x="523" y="33"/>
                          </a:cubicBezTo>
                          <a:cubicBezTo>
                            <a:pt x="533" y="58"/>
                            <a:pt x="513" y="139"/>
                            <a:pt x="523" y="182"/>
                          </a:cubicBezTo>
                          <a:cubicBezTo>
                            <a:pt x="533" y="225"/>
                            <a:pt x="572" y="265"/>
                            <a:pt x="582" y="294"/>
                          </a:cubicBezTo>
                          <a:cubicBezTo>
                            <a:pt x="592" y="323"/>
                            <a:pt x="592" y="336"/>
                            <a:pt x="582" y="359"/>
                          </a:cubicBezTo>
                          <a:cubicBezTo>
                            <a:pt x="572" y="382"/>
                            <a:pt x="566" y="424"/>
                            <a:pt x="523" y="433"/>
                          </a:cubicBezTo>
                          <a:cubicBezTo>
                            <a:pt x="480" y="442"/>
                            <a:pt x="402" y="417"/>
                            <a:pt x="321" y="414"/>
                          </a:cubicBezTo>
                          <a:cubicBezTo>
                            <a:pt x="240" y="411"/>
                            <a:pt x="72" y="462"/>
                            <a:pt x="36" y="414"/>
                          </a:cubicBezTo>
                          <a:cubicBezTo>
                            <a:pt x="0" y="366"/>
                            <a:pt x="75" y="185"/>
                            <a:pt x="106" y="121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0732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4375" y="5339"/>
                      <a:ext cx="599" cy="6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0733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25" y="5603"/>
                      <a:ext cx="64" cy="141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0734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743" y="5603"/>
                      <a:ext cx="64" cy="141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5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4615" y="5744"/>
                      <a:ext cx="76" cy="61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6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4519" y="5842"/>
                      <a:ext cx="256" cy="51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44"/>
                        </a:cxn>
                        <a:cxn ang="0">
                          <a:pos x="96" y="22"/>
                        </a:cxn>
                        <a:cxn ang="0">
                          <a:pos x="172" y="4"/>
                        </a:cxn>
                        <a:cxn ang="0">
                          <a:pos x="256" y="44"/>
                        </a:cxn>
                        <a:cxn ang="0">
                          <a:pos x="172" y="44"/>
                        </a:cxn>
                        <a:cxn ang="0">
                          <a:pos x="13" y="44"/>
                        </a:cxn>
                      </a:cxnLst>
                      <a:rect l="0" t="0" r="r" b="b"/>
                      <a:pathLst>
                        <a:path w="256" h="51">
                          <a:moveTo>
                            <a:pt x="13" y="44"/>
                          </a:moveTo>
                          <a:cubicBezTo>
                            <a:pt x="0" y="40"/>
                            <a:pt x="70" y="29"/>
                            <a:pt x="96" y="22"/>
                          </a:cubicBezTo>
                          <a:cubicBezTo>
                            <a:pt x="122" y="15"/>
                            <a:pt x="145" y="0"/>
                            <a:pt x="172" y="4"/>
                          </a:cubicBezTo>
                          <a:cubicBezTo>
                            <a:pt x="199" y="8"/>
                            <a:pt x="256" y="37"/>
                            <a:pt x="256" y="44"/>
                          </a:cubicBezTo>
                          <a:cubicBezTo>
                            <a:pt x="256" y="51"/>
                            <a:pt x="208" y="42"/>
                            <a:pt x="172" y="44"/>
                          </a:cubicBezTo>
                          <a:cubicBezTo>
                            <a:pt x="136" y="46"/>
                            <a:pt x="26" y="48"/>
                            <a:pt x="13" y="44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2" name="Group 17"/>
                  <p:cNvGrpSpPr>
                    <a:grpSpLocks/>
                  </p:cNvGrpSpPr>
                  <p:nvPr/>
                </p:nvGrpSpPr>
                <p:grpSpPr bwMode="auto">
                  <a:xfrm>
                    <a:off x="1460" y="8214"/>
                    <a:ext cx="1048" cy="604"/>
                    <a:chOff x="1460" y="8214"/>
                    <a:chExt cx="1048" cy="604"/>
                  </a:xfrm>
                </p:grpSpPr>
                <p:sp>
                  <p:nvSpPr>
                    <p:cNvPr id="13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1460" y="8214"/>
                      <a:ext cx="1048" cy="604"/>
                    </a:xfrm>
                    <a:custGeom>
                      <a:avLst/>
                      <a:gdLst/>
                      <a:ahLst/>
                      <a:cxnLst>
                        <a:cxn ang="0">
                          <a:pos x="508" y="275"/>
                        </a:cxn>
                        <a:cxn ang="0">
                          <a:pos x="508" y="562"/>
                        </a:cxn>
                        <a:cxn ang="0">
                          <a:pos x="735" y="616"/>
                        </a:cxn>
                        <a:cxn ang="0">
                          <a:pos x="602" y="275"/>
                        </a:cxn>
                        <a:cxn ang="0">
                          <a:pos x="798" y="562"/>
                        </a:cxn>
                        <a:cxn ang="0">
                          <a:pos x="1103" y="616"/>
                        </a:cxn>
                        <a:cxn ang="0">
                          <a:pos x="908" y="404"/>
                        </a:cxn>
                        <a:cxn ang="0">
                          <a:pos x="765" y="225"/>
                        </a:cxn>
                        <a:cxn ang="0">
                          <a:pos x="1063" y="401"/>
                        </a:cxn>
                        <a:cxn ang="0">
                          <a:pos x="1340" y="583"/>
                        </a:cxn>
                        <a:cxn ang="0">
                          <a:pos x="1444" y="616"/>
                        </a:cxn>
                        <a:cxn ang="0">
                          <a:pos x="1241" y="341"/>
                        </a:cxn>
                        <a:cxn ang="0">
                          <a:pos x="1165" y="262"/>
                        </a:cxn>
                        <a:cxn ang="0">
                          <a:pos x="1505" y="520"/>
                        </a:cxn>
                        <a:cxn ang="0">
                          <a:pos x="1580" y="536"/>
                        </a:cxn>
                        <a:cxn ang="0">
                          <a:pos x="1562" y="404"/>
                        </a:cxn>
                        <a:cxn ang="0">
                          <a:pos x="1795" y="1035"/>
                        </a:cxn>
                        <a:cxn ang="0">
                          <a:pos x="1728" y="674"/>
                        </a:cxn>
                        <a:cxn ang="0">
                          <a:pos x="1856" y="982"/>
                        </a:cxn>
                        <a:cxn ang="0">
                          <a:pos x="1795" y="674"/>
                        </a:cxn>
                        <a:cxn ang="0">
                          <a:pos x="2022" y="859"/>
                        </a:cxn>
                        <a:cxn ang="0">
                          <a:pos x="1910" y="721"/>
                        </a:cxn>
                        <a:cxn ang="0">
                          <a:pos x="1747" y="583"/>
                        </a:cxn>
                        <a:cxn ang="0">
                          <a:pos x="1569" y="358"/>
                        </a:cxn>
                        <a:cxn ang="0">
                          <a:pos x="1531" y="202"/>
                        </a:cxn>
                        <a:cxn ang="0">
                          <a:pos x="1358" y="60"/>
                        </a:cxn>
                        <a:cxn ang="0">
                          <a:pos x="908" y="4"/>
                        </a:cxn>
                        <a:cxn ang="0">
                          <a:pos x="508" y="84"/>
                        </a:cxn>
                        <a:cxn ang="0">
                          <a:pos x="397" y="292"/>
                        </a:cxn>
                        <a:cxn ang="0">
                          <a:pos x="64" y="662"/>
                        </a:cxn>
                        <a:cxn ang="0">
                          <a:pos x="28" y="812"/>
                        </a:cxn>
                        <a:cxn ang="0">
                          <a:pos x="235" y="583"/>
                        </a:cxn>
                        <a:cxn ang="0">
                          <a:pos x="162" y="859"/>
                        </a:cxn>
                        <a:cxn ang="0">
                          <a:pos x="344" y="691"/>
                        </a:cxn>
                        <a:cxn ang="0">
                          <a:pos x="426" y="833"/>
                        </a:cxn>
                        <a:cxn ang="0">
                          <a:pos x="443" y="404"/>
                        </a:cxn>
                        <a:cxn ang="0">
                          <a:pos x="508" y="275"/>
                        </a:cxn>
                      </a:cxnLst>
                      <a:rect l="0" t="0" r="r" b="b"/>
                      <a:pathLst>
                        <a:path w="2041" h="1080">
                          <a:moveTo>
                            <a:pt x="508" y="275"/>
                          </a:moveTo>
                          <a:cubicBezTo>
                            <a:pt x="519" y="301"/>
                            <a:pt x="470" y="505"/>
                            <a:pt x="508" y="562"/>
                          </a:cubicBezTo>
                          <a:cubicBezTo>
                            <a:pt x="546" y="619"/>
                            <a:pt x="719" y="664"/>
                            <a:pt x="735" y="616"/>
                          </a:cubicBezTo>
                          <a:cubicBezTo>
                            <a:pt x="751" y="568"/>
                            <a:pt x="592" y="284"/>
                            <a:pt x="602" y="275"/>
                          </a:cubicBezTo>
                          <a:cubicBezTo>
                            <a:pt x="612" y="266"/>
                            <a:pt x="715" y="505"/>
                            <a:pt x="798" y="562"/>
                          </a:cubicBezTo>
                          <a:cubicBezTo>
                            <a:pt x="881" y="619"/>
                            <a:pt x="1085" y="642"/>
                            <a:pt x="1103" y="616"/>
                          </a:cubicBezTo>
                          <a:cubicBezTo>
                            <a:pt x="1121" y="590"/>
                            <a:pt x="964" y="469"/>
                            <a:pt x="908" y="404"/>
                          </a:cubicBezTo>
                          <a:cubicBezTo>
                            <a:pt x="852" y="339"/>
                            <a:pt x="739" y="225"/>
                            <a:pt x="765" y="225"/>
                          </a:cubicBezTo>
                          <a:cubicBezTo>
                            <a:pt x="791" y="225"/>
                            <a:pt x="967" y="341"/>
                            <a:pt x="1063" y="401"/>
                          </a:cubicBezTo>
                          <a:cubicBezTo>
                            <a:pt x="1159" y="461"/>
                            <a:pt x="1276" y="547"/>
                            <a:pt x="1340" y="583"/>
                          </a:cubicBezTo>
                          <a:cubicBezTo>
                            <a:pt x="1404" y="619"/>
                            <a:pt x="1460" y="656"/>
                            <a:pt x="1444" y="616"/>
                          </a:cubicBezTo>
                          <a:cubicBezTo>
                            <a:pt x="1428" y="576"/>
                            <a:pt x="1288" y="400"/>
                            <a:pt x="1241" y="341"/>
                          </a:cubicBezTo>
                          <a:cubicBezTo>
                            <a:pt x="1194" y="282"/>
                            <a:pt x="1121" y="232"/>
                            <a:pt x="1165" y="262"/>
                          </a:cubicBezTo>
                          <a:cubicBezTo>
                            <a:pt x="1209" y="292"/>
                            <a:pt x="1436" y="474"/>
                            <a:pt x="1505" y="520"/>
                          </a:cubicBezTo>
                          <a:cubicBezTo>
                            <a:pt x="1574" y="566"/>
                            <a:pt x="1570" y="555"/>
                            <a:pt x="1580" y="536"/>
                          </a:cubicBezTo>
                          <a:cubicBezTo>
                            <a:pt x="1590" y="517"/>
                            <a:pt x="1526" y="321"/>
                            <a:pt x="1562" y="404"/>
                          </a:cubicBezTo>
                          <a:cubicBezTo>
                            <a:pt x="1598" y="487"/>
                            <a:pt x="1767" y="990"/>
                            <a:pt x="1795" y="1035"/>
                          </a:cubicBezTo>
                          <a:cubicBezTo>
                            <a:pt x="1823" y="1080"/>
                            <a:pt x="1718" y="683"/>
                            <a:pt x="1728" y="674"/>
                          </a:cubicBezTo>
                          <a:cubicBezTo>
                            <a:pt x="1738" y="665"/>
                            <a:pt x="1845" y="982"/>
                            <a:pt x="1856" y="982"/>
                          </a:cubicBezTo>
                          <a:cubicBezTo>
                            <a:pt x="1867" y="982"/>
                            <a:pt x="1767" y="694"/>
                            <a:pt x="1795" y="674"/>
                          </a:cubicBezTo>
                          <a:cubicBezTo>
                            <a:pt x="1823" y="654"/>
                            <a:pt x="2003" y="851"/>
                            <a:pt x="2022" y="859"/>
                          </a:cubicBezTo>
                          <a:cubicBezTo>
                            <a:pt x="2041" y="867"/>
                            <a:pt x="1956" y="767"/>
                            <a:pt x="1910" y="721"/>
                          </a:cubicBezTo>
                          <a:cubicBezTo>
                            <a:pt x="1864" y="675"/>
                            <a:pt x="1804" y="643"/>
                            <a:pt x="1747" y="583"/>
                          </a:cubicBezTo>
                          <a:cubicBezTo>
                            <a:pt x="1690" y="523"/>
                            <a:pt x="1605" y="421"/>
                            <a:pt x="1569" y="358"/>
                          </a:cubicBezTo>
                          <a:cubicBezTo>
                            <a:pt x="1533" y="295"/>
                            <a:pt x="1566" y="252"/>
                            <a:pt x="1531" y="202"/>
                          </a:cubicBezTo>
                          <a:cubicBezTo>
                            <a:pt x="1496" y="152"/>
                            <a:pt x="1462" y="93"/>
                            <a:pt x="1358" y="60"/>
                          </a:cubicBezTo>
                          <a:cubicBezTo>
                            <a:pt x="1254" y="27"/>
                            <a:pt x="1050" y="0"/>
                            <a:pt x="908" y="4"/>
                          </a:cubicBezTo>
                          <a:cubicBezTo>
                            <a:pt x="766" y="8"/>
                            <a:pt x="593" y="36"/>
                            <a:pt x="508" y="84"/>
                          </a:cubicBezTo>
                          <a:cubicBezTo>
                            <a:pt x="423" y="132"/>
                            <a:pt x="471" y="196"/>
                            <a:pt x="397" y="292"/>
                          </a:cubicBezTo>
                          <a:cubicBezTo>
                            <a:pt x="323" y="388"/>
                            <a:pt x="125" y="576"/>
                            <a:pt x="64" y="662"/>
                          </a:cubicBezTo>
                          <a:cubicBezTo>
                            <a:pt x="3" y="748"/>
                            <a:pt x="0" y="825"/>
                            <a:pt x="28" y="812"/>
                          </a:cubicBezTo>
                          <a:cubicBezTo>
                            <a:pt x="56" y="799"/>
                            <a:pt x="213" y="575"/>
                            <a:pt x="235" y="583"/>
                          </a:cubicBezTo>
                          <a:cubicBezTo>
                            <a:pt x="257" y="591"/>
                            <a:pt x="144" y="841"/>
                            <a:pt x="162" y="859"/>
                          </a:cubicBezTo>
                          <a:cubicBezTo>
                            <a:pt x="180" y="877"/>
                            <a:pt x="300" y="695"/>
                            <a:pt x="344" y="691"/>
                          </a:cubicBezTo>
                          <a:cubicBezTo>
                            <a:pt x="388" y="687"/>
                            <a:pt x="410" y="881"/>
                            <a:pt x="426" y="833"/>
                          </a:cubicBezTo>
                          <a:cubicBezTo>
                            <a:pt x="442" y="785"/>
                            <a:pt x="426" y="489"/>
                            <a:pt x="443" y="404"/>
                          </a:cubicBezTo>
                          <a:cubicBezTo>
                            <a:pt x="460" y="319"/>
                            <a:pt x="497" y="249"/>
                            <a:pt x="508" y="275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4" name="Oval 19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1586" y="8347"/>
                      <a:ext cx="120" cy="100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  <p:sp>
              <p:nvSpPr>
                <p:cNvPr id="11" name="Oval 20"/>
                <p:cNvSpPr>
                  <a:spLocks noChangeArrowheads="1"/>
                </p:cNvSpPr>
                <p:nvPr/>
              </p:nvSpPr>
              <p:spPr bwMode="auto">
                <a:xfrm>
                  <a:off x="2263" y="8391"/>
                  <a:ext cx="71" cy="160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8" name="Group 21"/>
            <p:cNvGrpSpPr>
              <a:grpSpLocks/>
            </p:cNvGrpSpPr>
            <p:nvPr/>
          </p:nvGrpSpPr>
          <p:grpSpPr bwMode="auto">
            <a:xfrm>
              <a:off x="1785" y="8820"/>
              <a:ext cx="86" cy="189"/>
              <a:chOff x="2223" y="8584"/>
              <a:chExt cx="86" cy="189"/>
            </a:xfrm>
          </p:grpSpPr>
          <p:sp>
            <p:nvSpPr>
              <p:cNvPr id="9" name="Freeform 22"/>
              <p:cNvSpPr>
                <a:spLocks/>
              </p:cNvSpPr>
              <p:nvPr/>
            </p:nvSpPr>
            <p:spPr bwMode="auto">
              <a:xfrm>
                <a:off x="2223" y="8617"/>
                <a:ext cx="31" cy="146"/>
              </a:xfrm>
              <a:custGeom>
                <a:avLst/>
                <a:gdLst/>
                <a:ahLst/>
                <a:cxnLst>
                  <a:cxn ang="0">
                    <a:pos x="18" y="437"/>
                  </a:cxn>
                  <a:cxn ang="0">
                    <a:pos x="18" y="252"/>
                  </a:cxn>
                  <a:cxn ang="0">
                    <a:pos x="18" y="104"/>
                  </a:cxn>
                  <a:cxn ang="0">
                    <a:pos x="70" y="19"/>
                  </a:cxn>
                  <a:cxn ang="0">
                    <a:pos x="126" y="215"/>
                  </a:cxn>
                  <a:cxn ang="0">
                    <a:pos x="18" y="437"/>
                  </a:cxn>
                </a:cxnLst>
                <a:rect l="0" t="0" r="r" b="b"/>
                <a:pathLst>
                  <a:path w="135" h="443">
                    <a:moveTo>
                      <a:pt x="18" y="437"/>
                    </a:moveTo>
                    <a:cubicBezTo>
                      <a:pt x="0" y="443"/>
                      <a:pt x="18" y="307"/>
                      <a:pt x="18" y="252"/>
                    </a:cubicBezTo>
                    <a:cubicBezTo>
                      <a:pt x="18" y="197"/>
                      <a:pt x="9" y="143"/>
                      <a:pt x="18" y="104"/>
                    </a:cubicBezTo>
                    <a:cubicBezTo>
                      <a:pt x="27" y="65"/>
                      <a:pt x="52" y="0"/>
                      <a:pt x="70" y="19"/>
                    </a:cubicBezTo>
                    <a:cubicBezTo>
                      <a:pt x="88" y="38"/>
                      <a:pt x="135" y="145"/>
                      <a:pt x="126" y="215"/>
                    </a:cubicBezTo>
                    <a:cubicBezTo>
                      <a:pt x="117" y="285"/>
                      <a:pt x="36" y="431"/>
                      <a:pt x="18" y="437"/>
                    </a:cubicBezTo>
                    <a:close/>
                  </a:path>
                </a:pathLst>
              </a:cu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" name="Freeform 23"/>
              <p:cNvSpPr>
                <a:spLocks/>
              </p:cNvSpPr>
              <p:nvPr/>
            </p:nvSpPr>
            <p:spPr bwMode="auto">
              <a:xfrm>
                <a:off x="2254" y="8584"/>
                <a:ext cx="55" cy="189"/>
              </a:xfrm>
              <a:custGeom>
                <a:avLst/>
                <a:gdLst/>
                <a:ahLst/>
                <a:cxnLst>
                  <a:cxn ang="0">
                    <a:pos x="31" y="23"/>
                  </a:cxn>
                  <a:cxn ang="0">
                    <a:pos x="87" y="23"/>
                  </a:cxn>
                  <a:cxn ang="0">
                    <a:pos x="93" y="161"/>
                  </a:cxn>
                  <a:cxn ang="0">
                    <a:pos x="0" y="337"/>
                  </a:cxn>
                </a:cxnLst>
                <a:rect l="0" t="0" r="r" b="b"/>
                <a:pathLst>
                  <a:path w="107" h="337">
                    <a:moveTo>
                      <a:pt x="31" y="23"/>
                    </a:moveTo>
                    <a:cubicBezTo>
                      <a:pt x="54" y="11"/>
                      <a:pt x="77" y="0"/>
                      <a:pt x="87" y="23"/>
                    </a:cubicBezTo>
                    <a:cubicBezTo>
                      <a:pt x="97" y="46"/>
                      <a:pt x="107" y="109"/>
                      <a:pt x="93" y="161"/>
                    </a:cubicBezTo>
                    <a:cubicBezTo>
                      <a:pt x="79" y="213"/>
                      <a:pt x="39" y="275"/>
                      <a:pt x="0" y="337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101" name="100 Forma libre"/>
          <p:cNvSpPr/>
          <p:nvPr/>
        </p:nvSpPr>
        <p:spPr>
          <a:xfrm>
            <a:off x="5467999" y="2428868"/>
            <a:ext cx="3387969" cy="584610"/>
          </a:xfrm>
          <a:custGeom>
            <a:avLst/>
            <a:gdLst>
              <a:gd name="connsiteX0" fmla="*/ 757311 w 3076135"/>
              <a:gd name="connsiteY0" fmla="*/ 135988 h 1071490"/>
              <a:gd name="connsiteX1" fmla="*/ 1221544 w 3076135"/>
              <a:gd name="connsiteY1" fmla="*/ 23446 h 1071490"/>
              <a:gd name="connsiteX2" fmla="*/ 1474763 w 3076135"/>
              <a:gd name="connsiteY2" fmla="*/ 276665 h 1071490"/>
              <a:gd name="connsiteX3" fmla="*/ 1798320 w 3076135"/>
              <a:gd name="connsiteY3" fmla="*/ 107853 h 1071490"/>
              <a:gd name="connsiteX4" fmla="*/ 2037471 w 3076135"/>
              <a:gd name="connsiteY4" fmla="*/ 206326 h 1071490"/>
              <a:gd name="connsiteX5" fmla="*/ 2234418 w 3076135"/>
              <a:gd name="connsiteY5" fmla="*/ 93785 h 1071490"/>
              <a:gd name="connsiteX6" fmla="*/ 2515772 w 3076135"/>
              <a:gd name="connsiteY6" fmla="*/ 121920 h 1071490"/>
              <a:gd name="connsiteX7" fmla="*/ 2853397 w 3076135"/>
              <a:gd name="connsiteY7" fmla="*/ 135988 h 1071490"/>
              <a:gd name="connsiteX8" fmla="*/ 2895600 w 3076135"/>
              <a:gd name="connsiteY8" fmla="*/ 656493 h 1071490"/>
              <a:gd name="connsiteX9" fmla="*/ 2909667 w 3076135"/>
              <a:gd name="connsiteY9" fmla="*/ 951914 h 1071490"/>
              <a:gd name="connsiteX10" fmla="*/ 1896794 w 3076135"/>
              <a:gd name="connsiteY10" fmla="*/ 1022253 h 1071490"/>
              <a:gd name="connsiteX11" fmla="*/ 630701 w 3076135"/>
              <a:gd name="connsiteY11" fmla="*/ 951914 h 1071490"/>
              <a:gd name="connsiteX12" fmla="*/ 96129 w 3076135"/>
              <a:gd name="connsiteY12" fmla="*/ 965982 h 1071490"/>
              <a:gd name="connsiteX13" fmla="*/ 53926 w 3076135"/>
              <a:gd name="connsiteY13" fmla="*/ 318868 h 1071490"/>
              <a:gd name="connsiteX14" fmla="*/ 53926 w 3076135"/>
              <a:gd name="connsiteY14" fmla="*/ 206326 h 1071490"/>
              <a:gd name="connsiteX15" fmla="*/ 236806 w 3076135"/>
              <a:gd name="connsiteY15" fmla="*/ 135988 h 1071490"/>
              <a:gd name="connsiteX16" fmla="*/ 869852 w 3076135"/>
              <a:gd name="connsiteY16" fmla="*/ 135988 h 1071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076135" h="1071490">
                <a:moveTo>
                  <a:pt x="757311" y="135988"/>
                </a:moveTo>
                <a:cubicBezTo>
                  <a:pt x="929640" y="67994"/>
                  <a:pt x="1101969" y="0"/>
                  <a:pt x="1221544" y="23446"/>
                </a:cubicBezTo>
                <a:cubicBezTo>
                  <a:pt x="1341119" y="46892"/>
                  <a:pt x="1378634" y="262597"/>
                  <a:pt x="1474763" y="276665"/>
                </a:cubicBezTo>
                <a:cubicBezTo>
                  <a:pt x="1570892" y="290733"/>
                  <a:pt x="1704535" y="119576"/>
                  <a:pt x="1798320" y="107853"/>
                </a:cubicBezTo>
                <a:cubicBezTo>
                  <a:pt x="1892105" y="96130"/>
                  <a:pt x="1964788" y="208671"/>
                  <a:pt x="2037471" y="206326"/>
                </a:cubicBezTo>
                <a:cubicBezTo>
                  <a:pt x="2110154" y="203981"/>
                  <a:pt x="2154701" y="107853"/>
                  <a:pt x="2234418" y="93785"/>
                </a:cubicBezTo>
                <a:cubicBezTo>
                  <a:pt x="2314135" y="79717"/>
                  <a:pt x="2412609" y="114886"/>
                  <a:pt x="2515772" y="121920"/>
                </a:cubicBezTo>
                <a:cubicBezTo>
                  <a:pt x="2618935" y="128954"/>
                  <a:pt x="2790092" y="46893"/>
                  <a:pt x="2853397" y="135988"/>
                </a:cubicBezTo>
                <a:cubicBezTo>
                  <a:pt x="2916702" y="225083"/>
                  <a:pt x="2886222" y="520505"/>
                  <a:pt x="2895600" y="656493"/>
                </a:cubicBezTo>
                <a:cubicBezTo>
                  <a:pt x="2904978" y="792481"/>
                  <a:pt x="3076135" y="890954"/>
                  <a:pt x="2909667" y="951914"/>
                </a:cubicBezTo>
                <a:cubicBezTo>
                  <a:pt x="2743199" y="1012874"/>
                  <a:pt x="2276622" y="1022253"/>
                  <a:pt x="1896794" y="1022253"/>
                </a:cubicBezTo>
                <a:cubicBezTo>
                  <a:pt x="1516966" y="1022253"/>
                  <a:pt x="930812" y="961292"/>
                  <a:pt x="630701" y="951914"/>
                </a:cubicBezTo>
                <a:cubicBezTo>
                  <a:pt x="330590" y="942536"/>
                  <a:pt x="192258" y="1071490"/>
                  <a:pt x="96129" y="965982"/>
                </a:cubicBezTo>
                <a:cubicBezTo>
                  <a:pt x="0" y="860474"/>
                  <a:pt x="60960" y="445477"/>
                  <a:pt x="53926" y="318868"/>
                </a:cubicBezTo>
                <a:cubicBezTo>
                  <a:pt x="46892" y="192259"/>
                  <a:pt x="23446" y="236806"/>
                  <a:pt x="53926" y="206326"/>
                </a:cubicBezTo>
                <a:cubicBezTo>
                  <a:pt x="84406" y="175846"/>
                  <a:pt x="100818" y="147711"/>
                  <a:pt x="236806" y="135988"/>
                </a:cubicBezTo>
                <a:cubicBezTo>
                  <a:pt x="372794" y="124265"/>
                  <a:pt x="621323" y="130126"/>
                  <a:pt x="869852" y="135988"/>
                </a:cubicBezTo>
              </a:path>
            </a:pathLst>
          </a:custGeom>
          <a:solidFill>
            <a:srgbClr val="F58427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03" name="102 Forma libre"/>
          <p:cNvSpPr/>
          <p:nvPr/>
        </p:nvSpPr>
        <p:spPr>
          <a:xfrm>
            <a:off x="5704805" y="2058573"/>
            <a:ext cx="998806" cy="164122"/>
          </a:xfrm>
          <a:custGeom>
            <a:avLst/>
            <a:gdLst>
              <a:gd name="connsiteX0" fmla="*/ 0 w 998806"/>
              <a:gd name="connsiteY0" fmla="*/ 164122 h 164122"/>
              <a:gd name="connsiteX1" fmla="*/ 196948 w 998806"/>
              <a:gd name="connsiteY1" fmla="*/ 9378 h 164122"/>
              <a:gd name="connsiteX2" fmla="*/ 337625 w 998806"/>
              <a:gd name="connsiteY2" fmla="*/ 107852 h 164122"/>
              <a:gd name="connsiteX3" fmla="*/ 562708 w 998806"/>
              <a:gd name="connsiteY3" fmla="*/ 9378 h 164122"/>
              <a:gd name="connsiteX4" fmla="*/ 647114 w 998806"/>
              <a:gd name="connsiteY4" fmla="*/ 107852 h 164122"/>
              <a:gd name="connsiteX5" fmla="*/ 745588 w 998806"/>
              <a:gd name="connsiteY5" fmla="*/ 150055 h 164122"/>
              <a:gd name="connsiteX6" fmla="*/ 998806 w 998806"/>
              <a:gd name="connsiteY6" fmla="*/ 65649 h 164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98806" h="164122">
                <a:moveTo>
                  <a:pt x="0" y="164122"/>
                </a:moveTo>
                <a:cubicBezTo>
                  <a:pt x="70338" y="91439"/>
                  <a:pt x="140677" y="18756"/>
                  <a:pt x="196948" y="9378"/>
                </a:cubicBezTo>
                <a:cubicBezTo>
                  <a:pt x="253219" y="0"/>
                  <a:pt x="276665" y="107852"/>
                  <a:pt x="337625" y="107852"/>
                </a:cubicBezTo>
                <a:cubicBezTo>
                  <a:pt x="398585" y="107852"/>
                  <a:pt x="511127" y="9378"/>
                  <a:pt x="562708" y="9378"/>
                </a:cubicBezTo>
                <a:cubicBezTo>
                  <a:pt x="614289" y="9378"/>
                  <a:pt x="616634" y="84406"/>
                  <a:pt x="647114" y="107852"/>
                </a:cubicBezTo>
                <a:cubicBezTo>
                  <a:pt x="677594" y="131298"/>
                  <a:pt x="686973" y="157089"/>
                  <a:pt x="745588" y="150055"/>
                </a:cubicBezTo>
                <a:cubicBezTo>
                  <a:pt x="804203" y="143021"/>
                  <a:pt x="901504" y="104335"/>
                  <a:pt x="998806" y="65649"/>
                </a:cubicBezTo>
              </a:path>
            </a:pathLst>
          </a:custGeom>
          <a:solidFill>
            <a:schemeClr val="accent2">
              <a:lumMod val="7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04" name="103 Forma libre"/>
          <p:cNvSpPr/>
          <p:nvPr/>
        </p:nvSpPr>
        <p:spPr>
          <a:xfrm>
            <a:off x="7632079" y="2135944"/>
            <a:ext cx="801858" cy="185225"/>
          </a:xfrm>
          <a:custGeom>
            <a:avLst/>
            <a:gdLst>
              <a:gd name="connsiteX0" fmla="*/ 0 w 801858"/>
              <a:gd name="connsiteY0" fmla="*/ 157090 h 185225"/>
              <a:gd name="connsiteX1" fmla="*/ 253218 w 801858"/>
              <a:gd name="connsiteY1" fmla="*/ 2345 h 185225"/>
              <a:gd name="connsiteX2" fmla="*/ 393895 w 801858"/>
              <a:gd name="connsiteY2" fmla="*/ 143022 h 185225"/>
              <a:gd name="connsiteX3" fmla="*/ 604911 w 801858"/>
              <a:gd name="connsiteY3" fmla="*/ 58616 h 185225"/>
              <a:gd name="connsiteX4" fmla="*/ 801858 w 801858"/>
              <a:gd name="connsiteY4" fmla="*/ 185225 h 185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1858" h="185225">
                <a:moveTo>
                  <a:pt x="0" y="157090"/>
                </a:moveTo>
                <a:cubicBezTo>
                  <a:pt x="93784" y="80890"/>
                  <a:pt x="187569" y="4690"/>
                  <a:pt x="253218" y="2345"/>
                </a:cubicBezTo>
                <a:cubicBezTo>
                  <a:pt x="318867" y="0"/>
                  <a:pt x="335279" y="133643"/>
                  <a:pt x="393895" y="143022"/>
                </a:cubicBezTo>
                <a:cubicBezTo>
                  <a:pt x="452511" y="152401"/>
                  <a:pt x="536917" y="51582"/>
                  <a:pt x="604911" y="58616"/>
                </a:cubicBezTo>
                <a:cubicBezTo>
                  <a:pt x="672905" y="65650"/>
                  <a:pt x="737381" y="125437"/>
                  <a:pt x="801858" y="185225"/>
                </a:cubicBezTo>
              </a:path>
            </a:pathLst>
          </a:custGeom>
          <a:solidFill>
            <a:schemeClr val="accent2">
              <a:lumMod val="7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05" name="104 Forma libre"/>
          <p:cNvSpPr/>
          <p:nvPr/>
        </p:nvSpPr>
        <p:spPr>
          <a:xfrm>
            <a:off x="5704805" y="1702190"/>
            <a:ext cx="928468" cy="157090"/>
          </a:xfrm>
          <a:custGeom>
            <a:avLst/>
            <a:gdLst>
              <a:gd name="connsiteX0" fmla="*/ 0 w 928468"/>
              <a:gd name="connsiteY0" fmla="*/ 70339 h 157090"/>
              <a:gd name="connsiteX1" fmla="*/ 196948 w 928468"/>
              <a:gd name="connsiteY1" fmla="*/ 14068 h 157090"/>
              <a:gd name="connsiteX2" fmla="*/ 309489 w 928468"/>
              <a:gd name="connsiteY2" fmla="*/ 154745 h 157090"/>
              <a:gd name="connsiteX3" fmla="*/ 633046 w 928468"/>
              <a:gd name="connsiteY3" fmla="*/ 28136 h 157090"/>
              <a:gd name="connsiteX4" fmla="*/ 759655 w 928468"/>
              <a:gd name="connsiteY4" fmla="*/ 140678 h 157090"/>
              <a:gd name="connsiteX5" fmla="*/ 928468 w 928468"/>
              <a:gd name="connsiteY5" fmla="*/ 70339 h 157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8468" h="157090">
                <a:moveTo>
                  <a:pt x="0" y="70339"/>
                </a:moveTo>
                <a:cubicBezTo>
                  <a:pt x="72683" y="35169"/>
                  <a:pt x="145367" y="0"/>
                  <a:pt x="196948" y="14068"/>
                </a:cubicBezTo>
                <a:cubicBezTo>
                  <a:pt x="248530" y="28136"/>
                  <a:pt x="236806" y="152400"/>
                  <a:pt x="309489" y="154745"/>
                </a:cubicBezTo>
                <a:cubicBezTo>
                  <a:pt x="382172" y="157090"/>
                  <a:pt x="558018" y="30481"/>
                  <a:pt x="633046" y="28136"/>
                </a:cubicBezTo>
                <a:cubicBezTo>
                  <a:pt x="708074" y="25792"/>
                  <a:pt x="710418" y="133644"/>
                  <a:pt x="759655" y="140678"/>
                </a:cubicBezTo>
                <a:cubicBezTo>
                  <a:pt x="808892" y="147712"/>
                  <a:pt x="868680" y="109025"/>
                  <a:pt x="928468" y="70339"/>
                </a:cubicBezTo>
              </a:path>
            </a:pathLst>
          </a:custGeom>
          <a:solidFill>
            <a:schemeClr val="accent2">
              <a:lumMod val="7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06" name="105 Forma libre"/>
          <p:cNvSpPr/>
          <p:nvPr/>
        </p:nvSpPr>
        <p:spPr>
          <a:xfrm>
            <a:off x="7533605" y="1770184"/>
            <a:ext cx="984738" cy="128955"/>
          </a:xfrm>
          <a:custGeom>
            <a:avLst/>
            <a:gdLst>
              <a:gd name="connsiteX0" fmla="*/ 0 w 984738"/>
              <a:gd name="connsiteY0" fmla="*/ 128954 h 128955"/>
              <a:gd name="connsiteX1" fmla="*/ 323557 w 984738"/>
              <a:gd name="connsiteY1" fmla="*/ 2345 h 128955"/>
              <a:gd name="connsiteX2" fmla="*/ 379828 w 984738"/>
              <a:gd name="connsiteY2" fmla="*/ 114887 h 128955"/>
              <a:gd name="connsiteX3" fmla="*/ 590843 w 984738"/>
              <a:gd name="connsiteY3" fmla="*/ 86751 h 128955"/>
              <a:gd name="connsiteX4" fmla="*/ 703385 w 984738"/>
              <a:gd name="connsiteY4" fmla="*/ 30481 h 128955"/>
              <a:gd name="connsiteX5" fmla="*/ 801858 w 984738"/>
              <a:gd name="connsiteY5" fmla="*/ 114887 h 128955"/>
              <a:gd name="connsiteX6" fmla="*/ 984738 w 984738"/>
              <a:gd name="connsiteY6" fmla="*/ 114887 h 12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4738" h="128955">
                <a:moveTo>
                  <a:pt x="0" y="128954"/>
                </a:moveTo>
                <a:cubicBezTo>
                  <a:pt x="130126" y="66822"/>
                  <a:pt x="260252" y="4690"/>
                  <a:pt x="323557" y="2345"/>
                </a:cubicBezTo>
                <a:cubicBezTo>
                  <a:pt x="386862" y="0"/>
                  <a:pt x="335280" y="100819"/>
                  <a:pt x="379828" y="114887"/>
                </a:cubicBezTo>
                <a:cubicBezTo>
                  <a:pt x="424376" y="128955"/>
                  <a:pt x="536917" y="100819"/>
                  <a:pt x="590843" y="86751"/>
                </a:cubicBezTo>
                <a:cubicBezTo>
                  <a:pt x="644769" y="72683"/>
                  <a:pt x="668216" y="25792"/>
                  <a:pt x="703385" y="30481"/>
                </a:cubicBezTo>
                <a:cubicBezTo>
                  <a:pt x="738554" y="35170"/>
                  <a:pt x="754966" y="100819"/>
                  <a:pt x="801858" y="114887"/>
                </a:cubicBezTo>
                <a:cubicBezTo>
                  <a:pt x="848750" y="128955"/>
                  <a:pt x="916744" y="121921"/>
                  <a:pt x="984738" y="114887"/>
                </a:cubicBezTo>
              </a:path>
            </a:pathLst>
          </a:custGeom>
          <a:solidFill>
            <a:schemeClr val="accent2">
              <a:lumMod val="7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08" name="107 Forma libre"/>
          <p:cNvSpPr/>
          <p:nvPr/>
        </p:nvSpPr>
        <p:spPr>
          <a:xfrm>
            <a:off x="6668442" y="1270782"/>
            <a:ext cx="745588" cy="365759"/>
          </a:xfrm>
          <a:custGeom>
            <a:avLst/>
            <a:gdLst>
              <a:gd name="connsiteX0" fmla="*/ 246184 w 745588"/>
              <a:gd name="connsiteY0" fmla="*/ 164123 h 365759"/>
              <a:gd name="connsiteX1" fmla="*/ 35169 w 745588"/>
              <a:gd name="connsiteY1" fmla="*/ 9378 h 365759"/>
              <a:gd name="connsiteX2" fmla="*/ 35169 w 745588"/>
              <a:gd name="connsiteY2" fmla="*/ 107852 h 365759"/>
              <a:gd name="connsiteX3" fmla="*/ 147711 w 745588"/>
              <a:gd name="connsiteY3" fmla="*/ 206326 h 365759"/>
              <a:gd name="connsiteX4" fmla="*/ 218049 w 745588"/>
              <a:gd name="connsiteY4" fmla="*/ 361070 h 365759"/>
              <a:gd name="connsiteX5" fmla="*/ 738554 w 745588"/>
              <a:gd name="connsiteY5" fmla="*/ 178190 h 365759"/>
              <a:gd name="connsiteX6" fmla="*/ 246184 w 745588"/>
              <a:gd name="connsiteY6" fmla="*/ 164123 h 365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5588" h="365759">
                <a:moveTo>
                  <a:pt x="246184" y="164123"/>
                </a:moveTo>
                <a:cubicBezTo>
                  <a:pt x="128953" y="135988"/>
                  <a:pt x="70338" y="18756"/>
                  <a:pt x="35169" y="9378"/>
                </a:cubicBezTo>
                <a:cubicBezTo>
                  <a:pt x="0" y="0"/>
                  <a:pt x="16412" y="75027"/>
                  <a:pt x="35169" y="107852"/>
                </a:cubicBezTo>
                <a:cubicBezTo>
                  <a:pt x="53926" y="140677"/>
                  <a:pt x="117231" y="164123"/>
                  <a:pt x="147711" y="206326"/>
                </a:cubicBezTo>
                <a:cubicBezTo>
                  <a:pt x="178191" y="248529"/>
                  <a:pt x="119575" y="365759"/>
                  <a:pt x="218049" y="361070"/>
                </a:cubicBezTo>
                <a:cubicBezTo>
                  <a:pt x="316523" y="356381"/>
                  <a:pt x="731520" y="203980"/>
                  <a:pt x="738554" y="178190"/>
                </a:cubicBezTo>
                <a:cubicBezTo>
                  <a:pt x="745588" y="152400"/>
                  <a:pt x="363415" y="192258"/>
                  <a:pt x="246184" y="164123"/>
                </a:cubicBezTo>
                <a:close/>
              </a:path>
            </a:pathLst>
          </a:cu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07" name="106 Elipse"/>
          <p:cNvSpPr/>
          <p:nvPr/>
        </p:nvSpPr>
        <p:spPr>
          <a:xfrm>
            <a:off x="6855736" y="1285860"/>
            <a:ext cx="285752" cy="214314"/>
          </a:xfrm>
          <a:prstGeom prst="ellipse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110" name="109 Conector recto de flecha"/>
          <p:cNvCxnSpPr/>
          <p:nvPr/>
        </p:nvCxnSpPr>
        <p:spPr>
          <a:xfrm rot="5400000">
            <a:off x="6677141" y="2035959"/>
            <a:ext cx="785818" cy="1588"/>
          </a:xfrm>
          <a:prstGeom prst="straightConnector1">
            <a:avLst/>
          </a:prstGeom>
          <a:ln w="38100">
            <a:solidFill>
              <a:schemeClr val="accent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113 Rectángulo"/>
          <p:cNvSpPr/>
          <p:nvPr/>
        </p:nvSpPr>
        <p:spPr>
          <a:xfrm>
            <a:off x="5498414" y="1211572"/>
            <a:ext cx="3214710" cy="1857388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125" name="124 Conector recto de flecha"/>
          <p:cNvCxnSpPr/>
          <p:nvPr/>
        </p:nvCxnSpPr>
        <p:spPr>
          <a:xfrm rot="10800000" flipV="1">
            <a:off x="6069918" y="1571612"/>
            <a:ext cx="642942" cy="71438"/>
          </a:xfrm>
          <a:prstGeom prst="straightConnector1">
            <a:avLst/>
          </a:prstGeom>
          <a:ln w="38100">
            <a:solidFill>
              <a:schemeClr val="accent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125 Conector recto de flecha"/>
          <p:cNvCxnSpPr/>
          <p:nvPr/>
        </p:nvCxnSpPr>
        <p:spPr>
          <a:xfrm>
            <a:off x="7427240" y="1571612"/>
            <a:ext cx="500066" cy="144464"/>
          </a:xfrm>
          <a:prstGeom prst="straightConnector1">
            <a:avLst/>
          </a:prstGeom>
          <a:ln w="38100">
            <a:solidFill>
              <a:schemeClr val="accent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129 Conector recto de flecha"/>
          <p:cNvCxnSpPr/>
          <p:nvPr/>
        </p:nvCxnSpPr>
        <p:spPr>
          <a:xfrm rot="10800000" flipV="1">
            <a:off x="6284232" y="1643050"/>
            <a:ext cx="428628" cy="357190"/>
          </a:xfrm>
          <a:prstGeom prst="straightConnector1">
            <a:avLst/>
          </a:prstGeom>
          <a:ln w="38100">
            <a:solidFill>
              <a:schemeClr val="accent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130 Conector recto de flecha"/>
          <p:cNvCxnSpPr/>
          <p:nvPr/>
        </p:nvCxnSpPr>
        <p:spPr>
          <a:xfrm rot="16200000" flipH="1">
            <a:off x="7177207" y="1678769"/>
            <a:ext cx="500066" cy="428628"/>
          </a:xfrm>
          <a:prstGeom prst="straightConnector1">
            <a:avLst/>
          </a:prstGeom>
          <a:ln w="38100">
            <a:solidFill>
              <a:schemeClr val="accent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8" name="Group 41"/>
          <p:cNvGrpSpPr>
            <a:grpSpLocks/>
          </p:cNvGrpSpPr>
          <p:nvPr/>
        </p:nvGrpSpPr>
        <p:grpSpPr bwMode="auto">
          <a:xfrm>
            <a:off x="928662" y="5357826"/>
            <a:ext cx="785818" cy="538163"/>
            <a:chOff x="7350" y="9942"/>
            <a:chExt cx="630" cy="381"/>
          </a:xfrm>
        </p:grpSpPr>
        <p:sp>
          <p:nvSpPr>
            <p:cNvPr id="120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1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22" name="Group 41"/>
          <p:cNvGrpSpPr>
            <a:grpSpLocks/>
          </p:cNvGrpSpPr>
          <p:nvPr/>
        </p:nvGrpSpPr>
        <p:grpSpPr bwMode="auto">
          <a:xfrm>
            <a:off x="5641290" y="2500306"/>
            <a:ext cx="500066" cy="395287"/>
            <a:chOff x="7350" y="9942"/>
            <a:chExt cx="630" cy="381"/>
          </a:xfrm>
        </p:grpSpPr>
        <p:sp>
          <p:nvSpPr>
            <p:cNvPr id="123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4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27" name="Group 41"/>
          <p:cNvGrpSpPr>
            <a:grpSpLocks/>
          </p:cNvGrpSpPr>
          <p:nvPr/>
        </p:nvGrpSpPr>
        <p:grpSpPr bwMode="auto">
          <a:xfrm>
            <a:off x="1714480" y="5643578"/>
            <a:ext cx="571504" cy="323849"/>
            <a:chOff x="7350" y="9942"/>
            <a:chExt cx="630" cy="381"/>
          </a:xfrm>
        </p:grpSpPr>
        <p:sp>
          <p:nvSpPr>
            <p:cNvPr id="128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9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33" name="Group 41"/>
          <p:cNvGrpSpPr>
            <a:grpSpLocks/>
          </p:cNvGrpSpPr>
          <p:nvPr/>
        </p:nvGrpSpPr>
        <p:grpSpPr bwMode="auto">
          <a:xfrm>
            <a:off x="5927042" y="2643182"/>
            <a:ext cx="571504" cy="323849"/>
            <a:chOff x="7350" y="9942"/>
            <a:chExt cx="630" cy="381"/>
          </a:xfrm>
        </p:grpSpPr>
        <p:sp>
          <p:nvSpPr>
            <p:cNvPr id="134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5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11" name="Group 141"/>
          <p:cNvGrpSpPr>
            <a:grpSpLocks/>
          </p:cNvGrpSpPr>
          <p:nvPr/>
        </p:nvGrpSpPr>
        <p:grpSpPr bwMode="auto">
          <a:xfrm>
            <a:off x="117634" y="121755"/>
            <a:ext cx="785818" cy="714380"/>
            <a:chOff x="2904" y="8552"/>
            <a:chExt cx="1493" cy="1547"/>
          </a:xfrm>
        </p:grpSpPr>
        <p:sp>
          <p:nvSpPr>
            <p:cNvPr id="112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3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6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2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6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7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8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39" name="Group 141"/>
          <p:cNvGrpSpPr>
            <a:grpSpLocks/>
          </p:cNvGrpSpPr>
          <p:nvPr/>
        </p:nvGrpSpPr>
        <p:grpSpPr bwMode="auto">
          <a:xfrm>
            <a:off x="1188196" y="121612"/>
            <a:ext cx="785818" cy="714380"/>
            <a:chOff x="2904" y="8552"/>
            <a:chExt cx="1493" cy="1547"/>
          </a:xfrm>
        </p:grpSpPr>
        <p:sp>
          <p:nvSpPr>
            <p:cNvPr id="140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1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2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1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2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3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4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55" name="Group 141"/>
          <p:cNvGrpSpPr>
            <a:grpSpLocks/>
          </p:cNvGrpSpPr>
          <p:nvPr/>
        </p:nvGrpSpPr>
        <p:grpSpPr bwMode="auto">
          <a:xfrm>
            <a:off x="641539" y="734645"/>
            <a:ext cx="785818" cy="714380"/>
            <a:chOff x="2904" y="8552"/>
            <a:chExt cx="1493" cy="1547"/>
          </a:xfrm>
        </p:grpSpPr>
        <p:sp>
          <p:nvSpPr>
            <p:cNvPr id="156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7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8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9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0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1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2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63" name="Group 134"/>
          <p:cNvGrpSpPr>
            <a:grpSpLocks/>
          </p:cNvGrpSpPr>
          <p:nvPr/>
        </p:nvGrpSpPr>
        <p:grpSpPr bwMode="auto">
          <a:xfrm>
            <a:off x="1015975" y="2252651"/>
            <a:ext cx="857256" cy="642942"/>
            <a:chOff x="1721" y="4968"/>
            <a:chExt cx="2573" cy="1480"/>
          </a:xfrm>
        </p:grpSpPr>
        <p:sp>
          <p:nvSpPr>
            <p:cNvPr id="164" name="Freeform 135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5" name="Freeform 136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6" name="Oval 137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7" name="Freeform 138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8" name="Freeform 139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9" name="Freeform 140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0" name="Freeform 141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71" name="Group 134"/>
          <p:cNvGrpSpPr>
            <a:grpSpLocks/>
          </p:cNvGrpSpPr>
          <p:nvPr/>
        </p:nvGrpSpPr>
        <p:grpSpPr bwMode="auto">
          <a:xfrm>
            <a:off x="3293316" y="1608125"/>
            <a:ext cx="642942" cy="428628"/>
            <a:chOff x="1721" y="4968"/>
            <a:chExt cx="2573" cy="1480"/>
          </a:xfrm>
        </p:grpSpPr>
        <p:sp>
          <p:nvSpPr>
            <p:cNvPr id="172" name="Freeform 135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3" name="Freeform 136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4" name="Oval 137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5" name="Freeform 138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Freeform 139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7" name="Freeform 140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8" name="Freeform 141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43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144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83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4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85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86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7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8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9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3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4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5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6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7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8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9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00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4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46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7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8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9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0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9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0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1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2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114 Forma libre"/>
          <p:cNvSpPr/>
          <p:nvPr/>
        </p:nvSpPr>
        <p:spPr>
          <a:xfrm>
            <a:off x="5436096" y="1094936"/>
            <a:ext cx="3512234" cy="1842867"/>
          </a:xfrm>
          <a:custGeom>
            <a:avLst/>
            <a:gdLst>
              <a:gd name="connsiteX0" fmla="*/ 67994 w 3512234"/>
              <a:gd name="connsiteY0" fmla="*/ 1662332 h 1842867"/>
              <a:gd name="connsiteX1" fmla="*/ 67994 w 3512234"/>
              <a:gd name="connsiteY1" fmla="*/ 761999 h 1842867"/>
              <a:gd name="connsiteX2" fmla="*/ 67994 w 3512234"/>
              <a:gd name="connsiteY2" fmla="*/ 213359 h 1842867"/>
              <a:gd name="connsiteX3" fmla="*/ 67994 w 3512234"/>
              <a:gd name="connsiteY3" fmla="*/ 86750 h 1842867"/>
              <a:gd name="connsiteX4" fmla="*/ 475957 w 3512234"/>
              <a:gd name="connsiteY4" fmla="*/ 86750 h 1842867"/>
              <a:gd name="connsiteX5" fmla="*/ 3050345 w 3512234"/>
              <a:gd name="connsiteY5" fmla="*/ 86750 h 1842867"/>
              <a:gd name="connsiteX6" fmla="*/ 3247292 w 3512234"/>
              <a:gd name="connsiteY6" fmla="*/ 100818 h 1842867"/>
              <a:gd name="connsiteX7" fmla="*/ 3247292 w 3512234"/>
              <a:gd name="connsiteY7" fmla="*/ 691661 h 1842867"/>
              <a:gd name="connsiteX8" fmla="*/ 3233225 w 3512234"/>
              <a:gd name="connsiteY8" fmla="*/ 1395046 h 1842867"/>
              <a:gd name="connsiteX9" fmla="*/ 3261360 w 3512234"/>
              <a:gd name="connsiteY9" fmla="*/ 1591993 h 1842867"/>
              <a:gd name="connsiteX10" fmla="*/ 3261360 w 3512234"/>
              <a:gd name="connsiteY10" fmla="*/ 1746738 h 1842867"/>
              <a:gd name="connsiteX11" fmla="*/ 3176954 w 3512234"/>
              <a:gd name="connsiteY11" fmla="*/ 1831144 h 1842867"/>
              <a:gd name="connsiteX12" fmla="*/ 1671711 w 3512234"/>
              <a:gd name="connsiteY12" fmla="*/ 1817076 h 1842867"/>
              <a:gd name="connsiteX13" fmla="*/ 405619 w 3512234"/>
              <a:gd name="connsiteY13" fmla="*/ 1788941 h 1842867"/>
              <a:gd name="connsiteX14" fmla="*/ 194603 w 3512234"/>
              <a:gd name="connsiteY14" fmla="*/ 1760806 h 1842867"/>
              <a:gd name="connsiteX15" fmla="*/ 67994 w 3512234"/>
              <a:gd name="connsiteY15" fmla="*/ 1662332 h 1842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12234" h="1842867">
                <a:moveTo>
                  <a:pt x="67994" y="1662332"/>
                </a:moveTo>
                <a:lnTo>
                  <a:pt x="67994" y="761999"/>
                </a:lnTo>
                <a:lnTo>
                  <a:pt x="67994" y="213359"/>
                </a:lnTo>
                <a:cubicBezTo>
                  <a:pt x="67994" y="100818"/>
                  <a:pt x="0" y="107851"/>
                  <a:pt x="67994" y="86750"/>
                </a:cubicBezTo>
                <a:cubicBezTo>
                  <a:pt x="135988" y="65649"/>
                  <a:pt x="475957" y="86750"/>
                  <a:pt x="475957" y="86750"/>
                </a:cubicBezTo>
                <a:lnTo>
                  <a:pt x="3050345" y="86750"/>
                </a:lnTo>
                <a:cubicBezTo>
                  <a:pt x="3512234" y="89095"/>
                  <a:pt x="3214468" y="0"/>
                  <a:pt x="3247292" y="100818"/>
                </a:cubicBezTo>
                <a:cubicBezTo>
                  <a:pt x="3280116" y="201636"/>
                  <a:pt x="3249637" y="475956"/>
                  <a:pt x="3247292" y="691661"/>
                </a:cubicBezTo>
                <a:cubicBezTo>
                  <a:pt x="3244948" y="907366"/>
                  <a:pt x="3230880" y="1244991"/>
                  <a:pt x="3233225" y="1395046"/>
                </a:cubicBezTo>
                <a:cubicBezTo>
                  <a:pt x="3235570" y="1545101"/>
                  <a:pt x="3256671" y="1533378"/>
                  <a:pt x="3261360" y="1591993"/>
                </a:cubicBezTo>
                <a:cubicBezTo>
                  <a:pt x="3266049" y="1650608"/>
                  <a:pt x="3275428" y="1706880"/>
                  <a:pt x="3261360" y="1746738"/>
                </a:cubicBezTo>
                <a:cubicBezTo>
                  <a:pt x="3247292" y="1786597"/>
                  <a:pt x="3441896" y="1819421"/>
                  <a:pt x="3176954" y="1831144"/>
                </a:cubicBezTo>
                <a:cubicBezTo>
                  <a:pt x="2912013" y="1842867"/>
                  <a:pt x="1671711" y="1817076"/>
                  <a:pt x="1671711" y="1817076"/>
                </a:cubicBezTo>
                <a:lnTo>
                  <a:pt x="405619" y="1788941"/>
                </a:lnTo>
                <a:cubicBezTo>
                  <a:pt x="159434" y="1779563"/>
                  <a:pt x="246185" y="1781907"/>
                  <a:pt x="194603" y="1760806"/>
                </a:cubicBezTo>
                <a:cubicBezTo>
                  <a:pt x="143021" y="1739705"/>
                  <a:pt x="119575" y="1701018"/>
                  <a:pt x="67994" y="1662332"/>
                </a:cubicBezTo>
                <a:close/>
              </a:path>
            </a:pathLst>
          </a:cu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0769" name="Freeform 49"/>
          <p:cNvSpPr>
            <a:spLocks/>
          </p:cNvSpPr>
          <p:nvPr/>
        </p:nvSpPr>
        <p:spPr bwMode="auto">
          <a:xfrm>
            <a:off x="357158" y="4857760"/>
            <a:ext cx="9215502" cy="1173163"/>
          </a:xfrm>
          <a:custGeom>
            <a:avLst/>
            <a:gdLst/>
            <a:ahLst/>
            <a:cxnLst>
              <a:cxn ang="0">
                <a:pos x="563" y="122"/>
              </a:cxn>
              <a:cxn ang="0">
                <a:pos x="1079" y="13"/>
              </a:cxn>
              <a:cxn ang="0">
                <a:pos x="1289" y="199"/>
              </a:cxn>
              <a:cxn ang="0">
                <a:pos x="2314" y="122"/>
              </a:cxn>
              <a:cxn ang="0">
                <a:pos x="2728" y="444"/>
              </a:cxn>
              <a:cxn ang="0">
                <a:pos x="3449" y="122"/>
              </a:cxn>
              <a:cxn ang="0">
                <a:pos x="3965" y="444"/>
              </a:cxn>
              <a:cxn ang="0">
                <a:pos x="4996" y="275"/>
              </a:cxn>
              <a:cxn ang="0">
                <a:pos x="5476" y="504"/>
              </a:cxn>
              <a:cxn ang="0">
                <a:pos x="5979" y="231"/>
              </a:cxn>
              <a:cxn ang="0">
                <a:pos x="6497" y="444"/>
              </a:cxn>
              <a:cxn ang="0">
                <a:pos x="7130" y="297"/>
              </a:cxn>
              <a:cxn ang="0">
                <a:pos x="7743" y="351"/>
              </a:cxn>
              <a:cxn ang="0">
                <a:pos x="8097" y="897"/>
              </a:cxn>
              <a:cxn ang="0">
                <a:pos x="8097" y="1244"/>
              </a:cxn>
              <a:cxn ang="0">
                <a:pos x="8077" y="1572"/>
              </a:cxn>
              <a:cxn ang="0">
                <a:pos x="2292" y="1545"/>
              </a:cxn>
              <a:cxn ang="0">
                <a:pos x="359" y="1293"/>
              </a:cxn>
              <a:cxn ang="0">
                <a:pos x="137" y="504"/>
              </a:cxn>
              <a:cxn ang="0">
                <a:pos x="686" y="122"/>
              </a:cxn>
            </a:cxnLst>
            <a:rect l="0" t="0" r="r" b="b"/>
            <a:pathLst>
              <a:path w="9044" h="1622">
                <a:moveTo>
                  <a:pt x="563" y="122"/>
                </a:moveTo>
                <a:cubicBezTo>
                  <a:pt x="760" y="61"/>
                  <a:pt x="958" y="0"/>
                  <a:pt x="1079" y="13"/>
                </a:cubicBezTo>
                <a:cubicBezTo>
                  <a:pt x="1200" y="26"/>
                  <a:pt x="1083" y="181"/>
                  <a:pt x="1289" y="199"/>
                </a:cubicBezTo>
                <a:cubicBezTo>
                  <a:pt x="1495" y="217"/>
                  <a:pt x="2074" y="81"/>
                  <a:pt x="2314" y="122"/>
                </a:cubicBezTo>
                <a:cubicBezTo>
                  <a:pt x="2554" y="163"/>
                  <a:pt x="2539" y="444"/>
                  <a:pt x="2728" y="444"/>
                </a:cubicBezTo>
                <a:cubicBezTo>
                  <a:pt x="2917" y="444"/>
                  <a:pt x="3243" y="122"/>
                  <a:pt x="3449" y="122"/>
                </a:cubicBezTo>
                <a:cubicBezTo>
                  <a:pt x="3655" y="122"/>
                  <a:pt x="3707" y="419"/>
                  <a:pt x="3965" y="444"/>
                </a:cubicBezTo>
                <a:cubicBezTo>
                  <a:pt x="4223" y="469"/>
                  <a:pt x="4744" y="265"/>
                  <a:pt x="4996" y="275"/>
                </a:cubicBezTo>
                <a:cubicBezTo>
                  <a:pt x="5248" y="285"/>
                  <a:pt x="5312" y="511"/>
                  <a:pt x="5476" y="504"/>
                </a:cubicBezTo>
                <a:cubicBezTo>
                  <a:pt x="5640" y="497"/>
                  <a:pt x="5809" y="241"/>
                  <a:pt x="5979" y="231"/>
                </a:cubicBezTo>
                <a:cubicBezTo>
                  <a:pt x="6149" y="221"/>
                  <a:pt x="6305" y="433"/>
                  <a:pt x="6497" y="444"/>
                </a:cubicBezTo>
                <a:cubicBezTo>
                  <a:pt x="6689" y="455"/>
                  <a:pt x="6922" y="312"/>
                  <a:pt x="7130" y="297"/>
                </a:cubicBezTo>
                <a:cubicBezTo>
                  <a:pt x="7338" y="282"/>
                  <a:pt x="7582" y="251"/>
                  <a:pt x="7743" y="351"/>
                </a:cubicBezTo>
                <a:cubicBezTo>
                  <a:pt x="7904" y="451"/>
                  <a:pt x="8038" y="748"/>
                  <a:pt x="8097" y="897"/>
                </a:cubicBezTo>
                <a:cubicBezTo>
                  <a:pt x="8156" y="1046"/>
                  <a:pt x="8100" y="1132"/>
                  <a:pt x="8097" y="1244"/>
                </a:cubicBezTo>
                <a:cubicBezTo>
                  <a:pt x="8094" y="1356"/>
                  <a:pt x="9044" y="1522"/>
                  <a:pt x="8077" y="1572"/>
                </a:cubicBezTo>
                <a:cubicBezTo>
                  <a:pt x="7110" y="1622"/>
                  <a:pt x="3578" y="1591"/>
                  <a:pt x="2292" y="1545"/>
                </a:cubicBezTo>
                <a:cubicBezTo>
                  <a:pt x="1006" y="1499"/>
                  <a:pt x="718" y="1466"/>
                  <a:pt x="359" y="1293"/>
                </a:cubicBezTo>
                <a:cubicBezTo>
                  <a:pt x="0" y="1120"/>
                  <a:pt x="83" y="699"/>
                  <a:pt x="137" y="504"/>
                </a:cubicBezTo>
                <a:cubicBezTo>
                  <a:pt x="191" y="309"/>
                  <a:pt x="438" y="215"/>
                  <a:pt x="686" y="122"/>
                </a:cubicBezTo>
              </a:path>
            </a:pathLst>
          </a:custGeom>
          <a:solidFill>
            <a:srgbClr val="F9B277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74" name="73 CuadroTexto"/>
          <p:cNvSpPr txBox="1"/>
          <p:nvPr/>
        </p:nvSpPr>
        <p:spPr>
          <a:xfrm>
            <a:off x="2699791" y="304987"/>
            <a:ext cx="6022177" cy="707886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SI ESTÁS EN PELIGRO </a:t>
            </a: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CONSERVA LA CALMA Y PIDE AYUDA</a:t>
            </a:r>
            <a:endParaRPr lang="es-ES" sz="2000" b="1" dirty="0">
              <a:solidFill>
                <a:schemeClr val="accent1">
                  <a:lumMod val="75000"/>
                </a:schemeClr>
              </a:solidFill>
              <a:latin typeface="Comic Sans MS" pitchFamily="66" charset="0"/>
            </a:endParaRPr>
          </a:p>
        </p:txBody>
      </p:sp>
      <p:sp>
        <p:nvSpPr>
          <p:cNvPr id="82" name="81 CuadroTexto"/>
          <p:cNvSpPr txBox="1"/>
          <p:nvPr/>
        </p:nvSpPr>
        <p:spPr>
          <a:xfrm>
            <a:off x="384514" y="1556792"/>
            <a:ext cx="492922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dirty="0" smtClean="0">
                <a:latin typeface="Comic Sans MS" pitchFamily="66" charset="0"/>
              </a:rPr>
              <a:t>Si estás en peligro y ves que te vas alejando de la orilla trata de nadar buscando las olas.</a:t>
            </a:r>
          </a:p>
        </p:txBody>
      </p:sp>
      <p:sp>
        <p:nvSpPr>
          <p:cNvPr id="30752" name="Freeform 32"/>
          <p:cNvSpPr>
            <a:spLocks/>
          </p:cNvSpPr>
          <p:nvPr/>
        </p:nvSpPr>
        <p:spPr bwMode="auto">
          <a:xfrm>
            <a:off x="428596" y="4071942"/>
            <a:ext cx="8143932" cy="1571636"/>
          </a:xfrm>
          <a:custGeom>
            <a:avLst/>
            <a:gdLst/>
            <a:ahLst/>
            <a:cxnLst>
              <a:cxn ang="0">
                <a:pos x="1044" y="299"/>
              </a:cxn>
              <a:cxn ang="0">
                <a:pos x="1530" y="4"/>
              </a:cxn>
              <a:cxn ang="0">
                <a:pos x="1958" y="321"/>
              </a:cxn>
              <a:cxn ang="0">
                <a:pos x="2443" y="155"/>
              </a:cxn>
              <a:cxn ang="0">
                <a:pos x="2878" y="419"/>
              </a:cxn>
              <a:cxn ang="0">
                <a:pos x="3362" y="155"/>
              </a:cxn>
              <a:cxn ang="0">
                <a:pos x="3820" y="498"/>
              </a:cxn>
              <a:cxn ang="0">
                <a:pos x="4322" y="155"/>
              </a:cxn>
              <a:cxn ang="0">
                <a:pos x="4655" y="397"/>
              </a:cxn>
              <a:cxn ang="0">
                <a:pos x="5500" y="155"/>
              </a:cxn>
              <a:cxn ang="0">
                <a:pos x="5740" y="498"/>
              </a:cxn>
              <a:cxn ang="0">
                <a:pos x="6166" y="321"/>
              </a:cxn>
              <a:cxn ang="0">
                <a:pos x="6886" y="222"/>
              </a:cxn>
              <a:cxn ang="0">
                <a:pos x="7170" y="768"/>
              </a:cxn>
              <a:cxn ang="0">
                <a:pos x="6875" y="829"/>
              </a:cxn>
              <a:cxn ang="0">
                <a:pos x="5434" y="1357"/>
              </a:cxn>
              <a:cxn ang="0">
                <a:pos x="4355" y="1248"/>
              </a:cxn>
              <a:cxn ang="0">
                <a:pos x="3492" y="1171"/>
              </a:cxn>
              <a:cxn ang="0">
                <a:pos x="3231" y="921"/>
              </a:cxn>
              <a:cxn ang="0">
                <a:pos x="2143" y="1171"/>
              </a:cxn>
              <a:cxn ang="0">
                <a:pos x="572" y="931"/>
              </a:cxn>
              <a:cxn ang="0">
                <a:pos x="79" y="626"/>
              </a:cxn>
              <a:cxn ang="0">
                <a:pos x="1044" y="299"/>
              </a:cxn>
            </a:cxnLst>
            <a:rect l="0" t="0" r="r" b="b"/>
            <a:pathLst>
              <a:path w="7172" h="1427">
                <a:moveTo>
                  <a:pt x="1044" y="299"/>
                </a:moveTo>
                <a:cubicBezTo>
                  <a:pt x="1286" y="195"/>
                  <a:pt x="1378" y="0"/>
                  <a:pt x="1530" y="4"/>
                </a:cubicBezTo>
                <a:cubicBezTo>
                  <a:pt x="1682" y="8"/>
                  <a:pt x="1806" y="296"/>
                  <a:pt x="1958" y="321"/>
                </a:cubicBezTo>
                <a:cubicBezTo>
                  <a:pt x="2110" y="346"/>
                  <a:pt x="2290" y="139"/>
                  <a:pt x="2443" y="155"/>
                </a:cubicBezTo>
                <a:cubicBezTo>
                  <a:pt x="2596" y="171"/>
                  <a:pt x="2725" y="419"/>
                  <a:pt x="2878" y="419"/>
                </a:cubicBezTo>
                <a:cubicBezTo>
                  <a:pt x="3031" y="419"/>
                  <a:pt x="3205" y="142"/>
                  <a:pt x="3362" y="155"/>
                </a:cubicBezTo>
                <a:cubicBezTo>
                  <a:pt x="3519" y="168"/>
                  <a:pt x="3660" y="498"/>
                  <a:pt x="3820" y="498"/>
                </a:cubicBezTo>
                <a:cubicBezTo>
                  <a:pt x="3980" y="498"/>
                  <a:pt x="4183" y="172"/>
                  <a:pt x="4322" y="155"/>
                </a:cubicBezTo>
                <a:cubicBezTo>
                  <a:pt x="4461" y="138"/>
                  <a:pt x="4459" y="397"/>
                  <a:pt x="4655" y="397"/>
                </a:cubicBezTo>
                <a:cubicBezTo>
                  <a:pt x="4851" y="397"/>
                  <a:pt x="5319" y="138"/>
                  <a:pt x="5500" y="155"/>
                </a:cubicBezTo>
                <a:cubicBezTo>
                  <a:pt x="5681" y="172"/>
                  <a:pt x="5629" y="470"/>
                  <a:pt x="5740" y="498"/>
                </a:cubicBezTo>
                <a:cubicBezTo>
                  <a:pt x="5851" y="526"/>
                  <a:pt x="5975" y="367"/>
                  <a:pt x="6166" y="321"/>
                </a:cubicBezTo>
                <a:cubicBezTo>
                  <a:pt x="6357" y="275"/>
                  <a:pt x="6719" y="148"/>
                  <a:pt x="6886" y="222"/>
                </a:cubicBezTo>
                <a:cubicBezTo>
                  <a:pt x="7053" y="296"/>
                  <a:pt x="7172" y="667"/>
                  <a:pt x="7170" y="768"/>
                </a:cubicBezTo>
                <a:cubicBezTo>
                  <a:pt x="7168" y="869"/>
                  <a:pt x="7164" y="731"/>
                  <a:pt x="6875" y="829"/>
                </a:cubicBezTo>
                <a:cubicBezTo>
                  <a:pt x="6586" y="927"/>
                  <a:pt x="5854" y="1287"/>
                  <a:pt x="5434" y="1357"/>
                </a:cubicBezTo>
                <a:cubicBezTo>
                  <a:pt x="5014" y="1427"/>
                  <a:pt x="4679" y="1279"/>
                  <a:pt x="4355" y="1248"/>
                </a:cubicBezTo>
                <a:cubicBezTo>
                  <a:pt x="4031" y="1217"/>
                  <a:pt x="3679" y="1225"/>
                  <a:pt x="3492" y="1171"/>
                </a:cubicBezTo>
                <a:cubicBezTo>
                  <a:pt x="3305" y="1117"/>
                  <a:pt x="3456" y="921"/>
                  <a:pt x="3231" y="921"/>
                </a:cubicBezTo>
                <a:cubicBezTo>
                  <a:pt x="3006" y="921"/>
                  <a:pt x="2586" y="1169"/>
                  <a:pt x="2143" y="1171"/>
                </a:cubicBezTo>
                <a:cubicBezTo>
                  <a:pt x="1700" y="1173"/>
                  <a:pt x="916" y="1022"/>
                  <a:pt x="572" y="931"/>
                </a:cubicBezTo>
                <a:cubicBezTo>
                  <a:pt x="228" y="840"/>
                  <a:pt x="0" y="722"/>
                  <a:pt x="79" y="626"/>
                </a:cubicBezTo>
                <a:cubicBezTo>
                  <a:pt x="158" y="530"/>
                  <a:pt x="802" y="403"/>
                  <a:pt x="1044" y="299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30753" name="Group 33"/>
          <p:cNvGrpSpPr>
            <a:grpSpLocks/>
          </p:cNvGrpSpPr>
          <p:nvPr/>
        </p:nvGrpSpPr>
        <p:grpSpPr bwMode="auto">
          <a:xfrm>
            <a:off x="214282" y="3571876"/>
            <a:ext cx="2960690" cy="1231902"/>
            <a:chOff x="7090" y="7695"/>
            <a:chExt cx="4212" cy="1603"/>
          </a:xfrm>
        </p:grpSpPr>
        <p:sp>
          <p:nvSpPr>
            <p:cNvPr id="30754" name="Freeform 34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55" name="Freeform 35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56" name="Freeform 36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57" name="Freeform 37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58" name="Freeform 38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59" name="Freeform 39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0760" name="Group 40"/>
          <p:cNvGrpSpPr>
            <a:grpSpLocks/>
          </p:cNvGrpSpPr>
          <p:nvPr/>
        </p:nvGrpSpPr>
        <p:grpSpPr bwMode="auto">
          <a:xfrm>
            <a:off x="5572132" y="3929066"/>
            <a:ext cx="3756021" cy="1000132"/>
            <a:chOff x="1041" y="6363"/>
            <a:chExt cx="6814" cy="1658"/>
          </a:xfrm>
        </p:grpSpPr>
        <p:sp>
          <p:nvSpPr>
            <p:cNvPr id="30761" name="Freeform 41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2" name="Freeform 42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3" name="Freeform 43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4" name="Freeform 44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5" name="Freeform 45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6" name="Freeform 46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7" name="Freeform 47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68" name="Freeform 48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30770" name="Freeform 50"/>
          <p:cNvSpPr>
            <a:spLocks/>
          </p:cNvSpPr>
          <p:nvPr/>
        </p:nvSpPr>
        <p:spPr bwMode="auto">
          <a:xfrm rot="15969499">
            <a:off x="2480787" y="2732538"/>
            <a:ext cx="765008" cy="1392237"/>
          </a:xfrm>
          <a:custGeom>
            <a:avLst/>
            <a:gdLst/>
            <a:ahLst/>
            <a:cxnLst>
              <a:cxn ang="0">
                <a:pos x="27" y="534"/>
              </a:cxn>
              <a:cxn ang="0">
                <a:pos x="463" y="458"/>
              </a:cxn>
              <a:cxn ang="0">
                <a:pos x="877" y="10"/>
              </a:cxn>
              <a:cxn ang="0">
                <a:pos x="1157" y="519"/>
              </a:cxn>
              <a:cxn ang="0">
                <a:pos x="1540" y="654"/>
              </a:cxn>
              <a:cxn ang="0">
                <a:pos x="952" y="744"/>
              </a:cxn>
              <a:cxn ang="0">
                <a:pos x="958" y="1900"/>
              </a:cxn>
              <a:cxn ang="0">
                <a:pos x="503" y="1984"/>
              </a:cxn>
              <a:cxn ang="0">
                <a:pos x="623" y="654"/>
              </a:cxn>
              <a:cxn ang="0">
                <a:pos x="27" y="534"/>
              </a:cxn>
            </a:cxnLst>
            <a:rect l="0" t="0" r="r" b="b"/>
            <a:pathLst>
              <a:path w="1574" h="2192">
                <a:moveTo>
                  <a:pt x="27" y="534"/>
                </a:moveTo>
                <a:cubicBezTo>
                  <a:pt x="0" y="501"/>
                  <a:pt x="321" y="545"/>
                  <a:pt x="463" y="458"/>
                </a:cubicBezTo>
                <a:cubicBezTo>
                  <a:pt x="605" y="371"/>
                  <a:pt x="761" y="0"/>
                  <a:pt x="877" y="10"/>
                </a:cubicBezTo>
                <a:cubicBezTo>
                  <a:pt x="993" y="20"/>
                  <a:pt x="1047" y="412"/>
                  <a:pt x="1157" y="519"/>
                </a:cubicBezTo>
                <a:cubicBezTo>
                  <a:pt x="1267" y="626"/>
                  <a:pt x="1574" y="617"/>
                  <a:pt x="1540" y="654"/>
                </a:cubicBezTo>
                <a:cubicBezTo>
                  <a:pt x="1506" y="691"/>
                  <a:pt x="1049" y="536"/>
                  <a:pt x="952" y="744"/>
                </a:cubicBezTo>
                <a:cubicBezTo>
                  <a:pt x="855" y="952"/>
                  <a:pt x="1033" y="1693"/>
                  <a:pt x="958" y="1900"/>
                </a:cubicBezTo>
                <a:cubicBezTo>
                  <a:pt x="883" y="2107"/>
                  <a:pt x="559" y="2192"/>
                  <a:pt x="503" y="1984"/>
                </a:cubicBezTo>
                <a:cubicBezTo>
                  <a:pt x="447" y="1776"/>
                  <a:pt x="702" y="896"/>
                  <a:pt x="623" y="654"/>
                </a:cubicBezTo>
                <a:cubicBezTo>
                  <a:pt x="544" y="412"/>
                  <a:pt x="54" y="567"/>
                  <a:pt x="27" y="534"/>
                </a:cubicBezTo>
                <a:close/>
              </a:path>
            </a:pathLst>
          </a:custGeom>
          <a:solidFill>
            <a:srgbClr val="FFFF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0771" name="Freeform 51"/>
          <p:cNvSpPr>
            <a:spLocks/>
          </p:cNvSpPr>
          <p:nvPr/>
        </p:nvSpPr>
        <p:spPr bwMode="auto">
          <a:xfrm rot="5049074">
            <a:off x="6052092" y="2911744"/>
            <a:ext cx="791477" cy="1392237"/>
          </a:xfrm>
          <a:custGeom>
            <a:avLst/>
            <a:gdLst/>
            <a:ahLst/>
            <a:cxnLst>
              <a:cxn ang="0">
                <a:pos x="27" y="534"/>
              </a:cxn>
              <a:cxn ang="0">
                <a:pos x="463" y="458"/>
              </a:cxn>
              <a:cxn ang="0">
                <a:pos x="877" y="10"/>
              </a:cxn>
              <a:cxn ang="0">
                <a:pos x="1157" y="519"/>
              </a:cxn>
              <a:cxn ang="0">
                <a:pos x="1540" y="654"/>
              </a:cxn>
              <a:cxn ang="0">
                <a:pos x="952" y="744"/>
              </a:cxn>
              <a:cxn ang="0">
                <a:pos x="958" y="1900"/>
              </a:cxn>
              <a:cxn ang="0">
                <a:pos x="503" y="1984"/>
              </a:cxn>
              <a:cxn ang="0">
                <a:pos x="623" y="654"/>
              </a:cxn>
              <a:cxn ang="0">
                <a:pos x="27" y="534"/>
              </a:cxn>
            </a:cxnLst>
            <a:rect l="0" t="0" r="r" b="b"/>
            <a:pathLst>
              <a:path w="1574" h="2192">
                <a:moveTo>
                  <a:pt x="27" y="534"/>
                </a:moveTo>
                <a:cubicBezTo>
                  <a:pt x="0" y="501"/>
                  <a:pt x="321" y="545"/>
                  <a:pt x="463" y="458"/>
                </a:cubicBezTo>
                <a:cubicBezTo>
                  <a:pt x="605" y="371"/>
                  <a:pt x="761" y="0"/>
                  <a:pt x="877" y="10"/>
                </a:cubicBezTo>
                <a:cubicBezTo>
                  <a:pt x="993" y="20"/>
                  <a:pt x="1047" y="412"/>
                  <a:pt x="1157" y="519"/>
                </a:cubicBezTo>
                <a:cubicBezTo>
                  <a:pt x="1267" y="626"/>
                  <a:pt x="1574" y="617"/>
                  <a:pt x="1540" y="654"/>
                </a:cubicBezTo>
                <a:cubicBezTo>
                  <a:pt x="1506" y="691"/>
                  <a:pt x="1049" y="536"/>
                  <a:pt x="952" y="744"/>
                </a:cubicBezTo>
                <a:cubicBezTo>
                  <a:pt x="855" y="952"/>
                  <a:pt x="1033" y="1693"/>
                  <a:pt x="958" y="1900"/>
                </a:cubicBezTo>
                <a:cubicBezTo>
                  <a:pt x="883" y="2107"/>
                  <a:pt x="559" y="2192"/>
                  <a:pt x="503" y="1984"/>
                </a:cubicBezTo>
                <a:cubicBezTo>
                  <a:pt x="447" y="1776"/>
                  <a:pt x="702" y="896"/>
                  <a:pt x="623" y="654"/>
                </a:cubicBezTo>
                <a:cubicBezTo>
                  <a:pt x="544" y="412"/>
                  <a:pt x="54" y="567"/>
                  <a:pt x="27" y="534"/>
                </a:cubicBezTo>
                <a:close/>
              </a:path>
            </a:pathLst>
          </a:custGeom>
          <a:solidFill>
            <a:srgbClr val="FFFF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30722" name="Group 2"/>
          <p:cNvGrpSpPr>
            <a:grpSpLocks/>
          </p:cNvGrpSpPr>
          <p:nvPr/>
        </p:nvGrpSpPr>
        <p:grpSpPr bwMode="auto">
          <a:xfrm>
            <a:off x="3714744" y="3286124"/>
            <a:ext cx="1738319" cy="1714512"/>
            <a:chOff x="820" y="8483"/>
            <a:chExt cx="1389" cy="1267"/>
          </a:xfrm>
        </p:grpSpPr>
        <p:grpSp>
          <p:nvGrpSpPr>
            <p:cNvPr id="30723" name="Group 3"/>
            <p:cNvGrpSpPr>
              <a:grpSpLocks/>
            </p:cNvGrpSpPr>
            <p:nvPr/>
          </p:nvGrpSpPr>
          <p:grpSpPr bwMode="auto">
            <a:xfrm>
              <a:off x="820" y="8483"/>
              <a:ext cx="1389" cy="1267"/>
              <a:chOff x="820" y="8483"/>
              <a:chExt cx="1389" cy="1267"/>
            </a:xfrm>
          </p:grpSpPr>
          <p:sp>
            <p:nvSpPr>
              <p:cNvPr id="30724" name="Freeform 4"/>
              <p:cNvSpPr>
                <a:spLocks/>
              </p:cNvSpPr>
              <p:nvPr/>
            </p:nvSpPr>
            <p:spPr bwMode="auto">
              <a:xfrm>
                <a:off x="1831" y="8678"/>
                <a:ext cx="218" cy="323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407" y="173"/>
                  </a:cxn>
                  <a:cxn ang="0">
                    <a:pos x="171" y="173"/>
                  </a:cxn>
                  <a:cxn ang="0">
                    <a:pos x="339" y="423"/>
                  </a:cxn>
                  <a:cxn ang="0">
                    <a:pos x="171" y="294"/>
                  </a:cxn>
                  <a:cxn ang="0">
                    <a:pos x="232" y="575"/>
                  </a:cxn>
                  <a:cxn ang="0">
                    <a:pos x="123" y="281"/>
                  </a:cxn>
                  <a:cxn ang="0">
                    <a:pos x="0" y="108"/>
                  </a:cxn>
                </a:cxnLst>
                <a:rect l="0" t="0" r="r" b="b"/>
                <a:pathLst>
                  <a:path w="424" h="577">
                    <a:moveTo>
                      <a:pt x="66" y="0"/>
                    </a:moveTo>
                    <a:cubicBezTo>
                      <a:pt x="228" y="72"/>
                      <a:pt x="390" y="144"/>
                      <a:pt x="407" y="173"/>
                    </a:cubicBezTo>
                    <a:cubicBezTo>
                      <a:pt x="424" y="202"/>
                      <a:pt x="182" y="131"/>
                      <a:pt x="171" y="173"/>
                    </a:cubicBezTo>
                    <a:cubicBezTo>
                      <a:pt x="160" y="215"/>
                      <a:pt x="339" y="403"/>
                      <a:pt x="339" y="423"/>
                    </a:cubicBezTo>
                    <a:cubicBezTo>
                      <a:pt x="339" y="443"/>
                      <a:pt x="189" y="269"/>
                      <a:pt x="171" y="294"/>
                    </a:cubicBezTo>
                    <a:cubicBezTo>
                      <a:pt x="153" y="319"/>
                      <a:pt x="240" y="577"/>
                      <a:pt x="232" y="575"/>
                    </a:cubicBezTo>
                    <a:cubicBezTo>
                      <a:pt x="224" y="573"/>
                      <a:pt x="162" y="359"/>
                      <a:pt x="123" y="281"/>
                    </a:cubicBezTo>
                    <a:cubicBezTo>
                      <a:pt x="84" y="203"/>
                      <a:pt x="42" y="155"/>
                      <a:pt x="0" y="108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0725" name="Group 5"/>
              <p:cNvGrpSpPr>
                <a:grpSpLocks/>
              </p:cNvGrpSpPr>
              <p:nvPr/>
            </p:nvGrpSpPr>
            <p:grpSpPr bwMode="auto">
              <a:xfrm>
                <a:off x="820" y="8483"/>
                <a:ext cx="1389" cy="1267"/>
                <a:chOff x="1283" y="8214"/>
                <a:chExt cx="1389" cy="1267"/>
              </a:xfrm>
            </p:grpSpPr>
            <p:grpSp>
              <p:nvGrpSpPr>
                <p:cNvPr id="30726" name="Group 6"/>
                <p:cNvGrpSpPr>
                  <a:grpSpLocks/>
                </p:cNvGrpSpPr>
                <p:nvPr/>
              </p:nvGrpSpPr>
              <p:grpSpPr bwMode="auto">
                <a:xfrm>
                  <a:off x="1283" y="8214"/>
                  <a:ext cx="1389" cy="1267"/>
                  <a:chOff x="1283" y="8214"/>
                  <a:chExt cx="1389" cy="1267"/>
                </a:xfrm>
              </p:grpSpPr>
              <p:grpSp>
                <p:nvGrpSpPr>
                  <p:cNvPr id="30727" name="Group 7"/>
                  <p:cNvGrpSpPr>
                    <a:grpSpLocks/>
                  </p:cNvGrpSpPr>
                  <p:nvPr/>
                </p:nvGrpSpPr>
                <p:grpSpPr bwMode="auto">
                  <a:xfrm>
                    <a:off x="1283" y="8262"/>
                    <a:ext cx="1389" cy="1219"/>
                    <a:chOff x="3970" y="5274"/>
                    <a:chExt cx="1389" cy="1219"/>
                  </a:xfrm>
                </p:grpSpPr>
                <p:sp>
                  <p:nvSpPr>
                    <p:cNvPr id="30728" name="Freeform 8"/>
                    <p:cNvSpPr>
                      <a:spLocks/>
                    </p:cNvSpPr>
                    <p:nvPr/>
                  </p:nvSpPr>
                  <p:spPr bwMode="auto">
                    <a:xfrm>
                      <a:off x="4344" y="5919"/>
                      <a:ext cx="637" cy="574"/>
                    </a:xfrm>
                    <a:custGeom>
                      <a:avLst/>
                      <a:gdLst/>
                      <a:ahLst/>
                      <a:cxnLst>
                        <a:cxn ang="0">
                          <a:pos x="215" y="56"/>
                        </a:cxn>
                        <a:cxn ang="0">
                          <a:pos x="440" y="9"/>
                        </a:cxn>
                        <a:cxn ang="0">
                          <a:pos x="505" y="109"/>
                        </a:cxn>
                        <a:cxn ang="0">
                          <a:pos x="629" y="227"/>
                        </a:cxn>
                        <a:cxn ang="0">
                          <a:pos x="556" y="367"/>
                        </a:cxn>
                        <a:cxn ang="0">
                          <a:pos x="505" y="497"/>
                        </a:cxn>
                        <a:cxn ang="0">
                          <a:pos x="347" y="526"/>
                        </a:cxn>
                        <a:cxn ang="0">
                          <a:pos x="145" y="543"/>
                        </a:cxn>
                        <a:cxn ang="0">
                          <a:pos x="17" y="543"/>
                        </a:cxn>
                        <a:cxn ang="0">
                          <a:pos x="45" y="356"/>
                        </a:cxn>
                        <a:cxn ang="0">
                          <a:pos x="75" y="156"/>
                        </a:cxn>
                        <a:cxn ang="0">
                          <a:pos x="145" y="54"/>
                        </a:cxn>
                      </a:cxnLst>
                      <a:rect l="0" t="0" r="r" b="b"/>
                      <a:pathLst>
                        <a:path w="637" h="574">
                          <a:moveTo>
                            <a:pt x="215" y="56"/>
                          </a:moveTo>
                          <a:cubicBezTo>
                            <a:pt x="303" y="28"/>
                            <a:pt x="392" y="0"/>
                            <a:pt x="440" y="9"/>
                          </a:cubicBezTo>
                          <a:cubicBezTo>
                            <a:pt x="488" y="18"/>
                            <a:pt x="474" y="73"/>
                            <a:pt x="505" y="109"/>
                          </a:cubicBezTo>
                          <a:cubicBezTo>
                            <a:pt x="536" y="145"/>
                            <a:pt x="621" y="184"/>
                            <a:pt x="629" y="227"/>
                          </a:cubicBezTo>
                          <a:cubicBezTo>
                            <a:pt x="637" y="270"/>
                            <a:pt x="577" y="322"/>
                            <a:pt x="556" y="367"/>
                          </a:cubicBezTo>
                          <a:cubicBezTo>
                            <a:pt x="535" y="412"/>
                            <a:pt x="540" y="471"/>
                            <a:pt x="505" y="497"/>
                          </a:cubicBezTo>
                          <a:cubicBezTo>
                            <a:pt x="470" y="523"/>
                            <a:pt x="407" y="518"/>
                            <a:pt x="347" y="526"/>
                          </a:cubicBezTo>
                          <a:cubicBezTo>
                            <a:pt x="287" y="534"/>
                            <a:pt x="200" y="540"/>
                            <a:pt x="145" y="543"/>
                          </a:cubicBezTo>
                          <a:cubicBezTo>
                            <a:pt x="90" y="546"/>
                            <a:pt x="34" y="574"/>
                            <a:pt x="17" y="543"/>
                          </a:cubicBezTo>
                          <a:cubicBezTo>
                            <a:pt x="0" y="512"/>
                            <a:pt x="35" y="420"/>
                            <a:pt x="45" y="356"/>
                          </a:cubicBezTo>
                          <a:cubicBezTo>
                            <a:pt x="55" y="292"/>
                            <a:pt x="58" y="206"/>
                            <a:pt x="75" y="156"/>
                          </a:cubicBezTo>
                          <a:cubicBezTo>
                            <a:pt x="92" y="106"/>
                            <a:pt x="127" y="71"/>
                            <a:pt x="145" y="54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0729" name="Freeform 9"/>
                    <p:cNvSpPr>
                      <a:spLocks/>
                    </p:cNvSpPr>
                    <p:nvPr/>
                  </p:nvSpPr>
                  <p:spPr bwMode="auto">
                    <a:xfrm>
                      <a:off x="4838" y="5274"/>
                      <a:ext cx="521" cy="857"/>
                    </a:xfrm>
                    <a:custGeom>
                      <a:avLst/>
                      <a:gdLst/>
                      <a:ahLst/>
                      <a:cxnLst>
                        <a:cxn ang="0">
                          <a:pos x="19" y="627"/>
                        </a:cxn>
                        <a:cxn ang="0">
                          <a:pos x="163" y="558"/>
                        </a:cxn>
                        <a:cxn ang="0">
                          <a:pos x="309" y="316"/>
                        </a:cxn>
                        <a:cxn ang="0">
                          <a:pos x="363" y="28"/>
                        </a:cxn>
                        <a:cxn ang="0">
                          <a:pos x="405" y="195"/>
                        </a:cxn>
                        <a:cxn ang="0">
                          <a:pos x="405" y="36"/>
                        </a:cxn>
                        <a:cxn ang="0">
                          <a:pos x="471" y="36"/>
                        </a:cxn>
                        <a:cxn ang="0">
                          <a:pos x="471" y="250"/>
                        </a:cxn>
                        <a:cxn ang="0">
                          <a:pos x="471" y="58"/>
                        </a:cxn>
                        <a:cxn ang="0">
                          <a:pos x="553" y="81"/>
                        </a:cxn>
                        <a:cxn ang="0">
                          <a:pos x="544" y="306"/>
                        </a:cxn>
                        <a:cxn ang="0">
                          <a:pos x="309" y="603"/>
                        </a:cxn>
                        <a:cxn ang="0">
                          <a:pos x="51" y="800"/>
                        </a:cxn>
                        <a:cxn ang="0">
                          <a:pos x="19" y="627"/>
                        </a:cxn>
                      </a:cxnLst>
                      <a:rect l="0" t="0" r="r" b="b"/>
                      <a:pathLst>
                        <a:path w="585" h="810">
                          <a:moveTo>
                            <a:pt x="19" y="627"/>
                          </a:moveTo>
                          <a:cubicBezTo>
                            <a:pt x="38" y="587"/>
                            <a:pt x="115" y="610"/>
                            <a:pt x="163" y="558"/>
                          </a:cubicBezTo>
                          <a:cubicBezTo>
                            <a:pt x="211" y="506"/>
                            <a:pt x="276" y="404"/>
                            <a:pt x="309" y="316"/>
                          </a:cubicBezTo>
                          <a:cubicBezTo>
                            <a:pt x="342" y="228"/>
                            <a:pt x="347" y="48"/>
                            <a:pt x="363" y="28"/>
                          </a:cubicBezTo>
                          <a:cubicBezTo>
                            <a:pt x="379" y="8"/>
                            <a:pt x="398" y="194"/>
                            <a:pt x="405" y="195"/>
                          </a:cubicBezTo>
                          <a:cubicBezTo>
                            <a:pt x="412" y="196"/>
                            <a:pt x="394" y="62"/>
                            <a:pt x="405" y="36"/>
                          </a:cubicBezTo>
                          <a:cubicBezTo>
                            <a:pt x="416" y="10"/>
                            <a:pt x="460" y="0"/>
                            <a:pt x="471" y="36"/>
                          </a:cubicBezTo>
                          <a:cubicBezTo>
                            <a:pt x="482" y="72"/>
                            <a:pt x="471" y="246"/>
                            <a:pt x="471" y="250"/>
                          </a:cubicBezTo>
                          <a:cubicBezTo>
                            <a:pt x="471" y="254"/>
                            <a:pt x="457" y="86"/>
                            <a:pt x="471" y="58"/>
                          </a:cubicBezTo>
                          <a:cubicBezTo>
                            <a:pt x="485" y="30"/>
                            <a:pt x="541" y="40"/>
                            <a:pt x="553" y="81"/>
                          </a:cubicBezTo>
                          <a:cubicBezTo>
                            <a:pt x="565" y="122"/>
                            <a:pt x="585" y="219"/>
                            <a:pt x="544" y="306"/>
                          </a:cubicBezTo>
                          <a:cubicBezTo>
                            <a:pt x="503" y="393"/>
                            <a:pt x="391" y="521"/>
                            <a:pt x="309" y="603"/>
                          </a:cubicBezTo>
                          <a:cubicBezTo>
                            <a:pt x="227" y="685"/>
                            <a:pt x="99" y="790"/>
                            <a:pt x="51" y="800"/>
                          </a:cubicBezTo>
                          <a:cubicBezTo>
                            <a:pt x="3" y="810"/>
                            <a:pt x="0" y="667"/>
                            <a:pt x="19" y="627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0730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3970" y="5359"/>
                      <a:ext cx="535" cy="787"/>
                    </a:xfrm>
                    <a:custGeom>
                      <a:avLst/>
                      <a:gdLst/>
                      <a:ahLst/>
                      <a:cxnLst>
                        <a:cxn ang="0">
                          <a:pos x="528" y="736"/>
                        </a:cxn>
                        <a:cxn ang="0">
                          <a:pos x="356" y="630"/>
                        </a:cxn>
                        <a:cxn ang="0">
                          <a:pos x="181" y="245"/>
                        </a:cxn>
                        <a:cxn ang="0">
                          <a:pos x="181" y="35"/>
                        </a:cxn>
                        <a:cxn ang="0">
                          <a:pos x="113" y="35"/>
                        </a:cxn>
                        <a:cxn ang="0">
                          <a:pos x="113" y="194"/>
                        </a:cxn>
                        <a:cxn ang="0">
                          <a:pos x="113" y="35"/>
                        </a:cxn>
                        <a:cxn ang="0">
                          <a:pos x="55" y="35"/>
                        </a:cxn>
                        <a:cxn ang="0">
                          <a:pos x="62" y="137"/>
                        </a:cxn>
                        <a:cxn ang="0">
                          <a:pos x="62" y="194"/>
                        </a:cxn>
                        <a:cxn ang="0">
                          <a:pos x="55" y="94"/>
                        </a:cxn>
                        <a:cxn ang="0">
                          <a:pos x="26" y="137"/>
                        </a:cxn>
                        <a:cxn ang="0">
                          <a:pos x="26" y="365"/>
                        </a:cxn>
                        <a:cxn ang="0">
                          <a:pos x="181" y="684"/>
                        </a:cxn>
                        <a:cxn ang="0">
                          <a:pos x="398" y="888"/>
                        </a:cxn>
                        <a:cxn ang="0">
                          <a:pos x="528" y="736"/>
                        </a:cxn>
                      </a:cxnLst>
                      <a:rect l="0" t="0" r="r" b="b"/>
                      <a:pathLst>
                        <a:path w="535" h="899">
                          <a:moveTo>
                            <a:pt x="528" y="736"/>
                          </a:moveTo>
                          <a:cubicBezTo>
                            <a:pt x="521" y="693"/>
                            <a:pt x="414" y="712"/>
                            <a:pt x="356" y="630"/>
                          </a:cubicBezTo>
                          <a:cubicBezTo>
                            <a:pt x="298" y="548"/>
                            <a:pt x="210" y="344"/>
                            <a:pt x="181" y="245"/>
                          </a:cubicBezTo>
                          <a:cubicBezTo>
                            <a:pt x="152" y="146"/>
                            <a:pt x="192" y="70"/>
                            <a:pt x="181" y="35"/>
                          </a:cubicBezTo>
                          <a:cubicBezTo>
                            <a:pt x="170" y="0"/>
                            <a:pt x="124" y="8"/>
                            <a:pt x="113" y="35"/>
                          </a:cubicBezTo>
                          <a:cubicBezTo>
                            <a:pt x="102" y="62"/>
                            <a:pt x="113" y="194"/>
                            <a:pt x="113" y="194"/>
                          </a:cubicBezTo>
                          <a:cubicBezTo>
                            <a:pt x="113" y="194"/>
                            <a:pt x="123" y="62"/>
                            <a:pt x="113" y="35"/>
                          </a:cubicBezTo>
                          <a:cubicBezTo>
                            <a:pt x="103" y="8"/>
                            <a:pt x="63" y="18"/>
                            <a:pt x="55" y="35"/>
                          </a:cubicBezTo>
                          <a:cubicBezTo>
                            <a:pt x="47" y="52"/>
                            <a:pt x="61" y="111"/>
                            <a:pt x="62" y="137"/>
                          </a:cubicBezTo>
                          <a:cubicBezTo>
                            <a:pt x="63" y="163"/>
                            <a:pt x="63" y="201"/>
                            <a:pt x="62" y="194"/>
                          </a:cubicBezTo>
                          <a:cubicBezTo>
                            <a:pt x="61" y="187"/>
                            <a:pt x="61" y="103"/>
                            <a:pt x="55" y="94"/>
                          </a:cubicBezTo>
                          <a:cubicBezTo>
                            <a:pt x="49" y="85"/>
                            <a:pt x="31" y="92"/>
                            <a:pt x="26" y="137"/>
                          </a:cubicBezTo>
                          <a:cubicBezTo>
                            <a:pt x="21" y="182"/>
                            <a:pt x="0" y="274"/>
                            <a:pt x="26" y="365"/>
                          </a:cubicBezTo>
                          <a:cubicBezTo>
                            <a:pt x="52" y="456"/>
                            <a:pt x="119" y="597"/>
                            <a:pt x="181" y="684"/>
                          </a:cubicBezTo>
                          <a:cubicBezTo>
                            <a:pt x="243" y="771"/>
                            <a:pt x="340" y="877"/>
                            <a:pt x="398" y="888"/>
                          </a:cubicBezTo>
                          <a:cubicBezTo>
                            <a:pt x="456" y="899"/>
                            <a:pt x="535" y="779"/>
                            <a:pt x="528" y="736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0731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4365" y="5852"/>
                      <a:ext cx="592" cy="46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21"/>
                        </a:cxn>
                        <a:cxn ang="0">
                          <a:pos x="224" y="33"/>
                        </a:cxn>
                        <a:cxn ang="0">
                          <a:pos x="156" y="229"/>
                        </a:cxn>
                        <a:cxn ang="0">
                          <a:pos x="367" y="229"/>
                        </a:cxn>
                        <a:cxn ang="0">
                          <a:pos x="463" y="33"/>
                        </a:cxn>
                        <a:cxn ang="0">
                          <a:pos x="523" y="33"/>
                        </a:cxn>
                        <a:cxn ang="0">
                          <a:pos x="523" y="182"/>
                        </a:cxn>
                        <a:cxn ang="0">
                          <a:pos x="582" y="294"/>
                        </a:cxn>
                        <a:cxn ang="0">
                          <a:pos x="582" y="359"/>
                        </a:cxn>
                        <a:cxn ang="0">
                          <a:pos x="523" y="433"/>
                        </a:cxn>
                        <a:cxn ang="0">
                          <a:pos x="321" y="414"/>
                        </a:cxn>
                        <a:cxn ang="0">
                          <a:pos x="36" y="414"/>
                        </a:cxn>
                        <a:cxn ang="0">
                          <a:pos x="106" y="121"/>
                        </a:cxn>
                      </a:cxnLst>
                      <a:rect l="0" t="0" r="r" b="b"/>
                      <a:pathLst>
                        <a:path w="592" h="462">
                          <a:moveTo>
                            <a:pt x="106" y="121"/>
                          </a:moveTo>
                          <a:cubicBezTo>
                            <a:pt x="137" y="57"/>
                            <a:pt x="216" y="15"/>
                            <a:pt x="224" y="33"/>
                          </a:cubicBezTo>
                          <a:cubicBezTo>
                            <a:pt x="232" y="51"/>
                            <a:pt x="132" y="196"/>
                            <a:pt x="156" y="229"/>
                          </a:cubicBezTo>
                          <a:cubicBezTo>
                            <a:pt x="180" y="262"/>
                            <a:pt x="316" y="262"/>
                            <a:pt x="367" y="229"/>
                          </a:cubicBezTo>
                          <a:cubicBezTo>
                            <a:pt x="418" y="196"/>
                            <a:pt x="437" y="66"/>
                            <a:pt x="463" y="33"/>
                          </a:cubicBezTo>
                          <a:cubicBezTo>
                            <a:pt x="489" y="0"/>
                            <a:pt x="513" y="8"/>
                            <a:pt x="523" y="33"/>
                          </a:cubicBezTo>
                          <a:cubicBezTo>
                            <a:pt x="533" y="58"/>
                            <a:pt x="513" y="139"/>
                            <a:pt x="523" y="182"/>
                          </a:cubicBezTo>
                          <a:cubicBezTo>
                            <a:pt x="533" y="225"/>
                            <a:pt x="572" y="265"/>
                            <a:pt x="582" y="294"/>
                          </a:cubicBezTo>
                          <a:cubicBezTo>
                            <a:pt x="592" y="323"/>
                            <a:pt x="592" y="336"/>
                            <a:pt x="582" y="359"/>
                          </a:cubicBezTo>
                          <a:cubicBezTo>
                            <a:pt x="572" y="382"/>
                            <a:pt x="566" y="424"/>
                            <a:pt x="523" y="433"/>
                          </a:cubicBezTo>
                          <a:cubicBezTo>
                            <a:pt x="480" y="442"/>
                            <a:pt x="402" y="417"/>
                            <a:pt x="321" y="414"/>
                          </a:cubicBezTo>
                          <a:cubicBezTo>
                            <a:pt x="240" y="411"/>
                            <a:pt x="72" y="462"/>
                            <a:pt x="36" y="414"/>
                          </a:cubicBezTo>
                          <a:cubicBezTo>
                            <a:pt x="0" y="366"/>
                            <a:pt x="75" y="185"/>
                            <a:pt x="106" y="121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0732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4375" y="5339"/>
                      <a:ext cx="599" cy="6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0733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25" y="5603"/>
                      <a:ext cx="64" cy="141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0734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743" y="5603"/>
                      <a:ext cx="64" cy="141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5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4615" y="5744"/>
                      <a:ext cx="76" cy="61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6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4519" y="5842"/>
                      <a:ext cx="256" cy="51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44"/>
                        </a:cxn>
                        <a:cxn ang="0">
                          <a:pos x="96" y="22"/>
                        </a:cxn>
                        <a:cxn ang="0">
                          <a:pos x="172" y="4"/>
                        </a:cxn>
                        <a:cxn ang="0">
                          <a:pos x="256" y="44"/>
                        </a:cxn>
                        <a:cxn ang="0">
                          <a:pos x="172" y="44"/>
                        </a:cxn>
                        <a:cxn ang="0">
                          <a:pos x="13" y="44"/>
                        </a:cxn>
                      </a:cxnLst>
                      <a:rect l="0" t="0" r="r" b="b"/>
                      <a:pathLst>
                        <a:path w="256" h="51">
                          <a:moveTo>
                            <a:pt x="13" y="44"/>
                          </a:moveTo>
                          <a:cubicBezTo>
                            <a:pt x="0" y="40"/>
                            <a:pt x="70" y="29"/>
                            <a:pt x="96" y="22"/>
                          </a:cubicBezTo>
                          <a:cubicBezTo>
                            <a:pt x="122" y="15"/>
                            <a:pt x="145" y="0"/>
                            <a:pt x="172" y="4"/>
                          </a:cubicBezTo>
                          <a:cubicBezTo>
                            <a:pt x="199" y="8"/>
                            <a:pt x="256" y="37"/>
                            <a:pt x="256" y="44"/>
                          </a:cubicBezTo>
                          <a:cubicBezTo>
                            <a:pt x="256" y="51"/>
                            <a:pt x="208" y="42"/>
                            <a:pt x="172" y="44"/>
                          </a:cubicBezTo>
                          <a:cubicBezTo>
                            <a:pt x="136" y="46"/>
                            <a:pt x="26" y="48"/>
                            <a:pt x="13" y="44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2" name="Group 17"/>
                  <p:cNvGrpSpPr>
                    <a:grpSpLocks/>
                  </p:cNvGrpSpPr>
                  <p:nvPr/>
                </p:nvGrpSpPr>
                <p:grpSpPr bwMode="auto">
                  <a:xfrm>
                    <a:off x="1460" y="8214"/>
                    <a:ext cx="1048" cy="604"/>
                    <a:chOff x="1460" y="8214"/>
                    <a:chExt cx="1048" cy="604"/>
                  </a:xfrm>
                </p:grpSpPr>
                <p:sp>
                  <p:nvSpPr>
                    <p:cNvPr id="13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1460" y="8214"/>
                      <a:ext cx="1048" cy="604"/>
                    </a:xfrm>
                    <a:custGeom>
                      <a:avLst/>
                      <a:gdLst/>
                      <a:ahLst/>
                      <a:cxnLst>
                        <a:cxn ang="0">
                          <a:pos x="508" y="275"/>
                        </a:cxn>
                        <a:cxn ang="0">
                          <a:pos x="508" y="562"/>
                        </a:cxn>
                        <a:cxn ang="0">
                          <a:pos x="735" y="616"/>
                        </a:cxn>
                        <a:cxn ang="0">
                          <a:pos x="602" y="275"/>
                        </a:cxn>
                        <a:cxn ang="0">
                          <a:pos x="798" y="562"/>
                        </a:cxn>
                        <a:cxn ang="0">
                          <a:pos x="1103" y="616"/>
                        </a:cxn>
                        <a:cxn ang="0">
                          <a:pos x="908" y="404"/>
                        </a:cxn>
                        <a:cxn ang="0">
                          <a:pos x="765" y="225"/>
                        </a:cxn>
                        <a:cxn ang="0">
                          <a:pos x="1063" y="401"/>
                        </a:cxn>
                        <a:cxn ang="0">
                          <a:pos x="1340" y="583"/>
                        </a:cxn>
                        <a:cxn ang="0">
                          <a:pos x="1444" y="616"/>
                        </a:cxn>
                        <a:cxn ang="0">
                          <a:pos x="1241" y="341"/>
                        </a:cxn>
                        <a:cxn ang="0">
                          <a:pos x="1165" y="262"/>
                        </a:cxn>
                        <a:cxn ang="0">
                          <a:pos x="1505" y="520"/>
                        </a:cxn>
                        <a:cxn ang="0">
                          <a:pos x="1580" y="536"/>
                        </a:cxn>
                        <a:cxn ang="0">
                          <a:pos x="1562" y="404"/>
                        </a:cxn>
                        <a:cxn ang="0">
                          <a:pos x="1795" y="1035"/>
                        </a:cxn>
                        <a:cxn ang="0">
                          <a:pos x="1728" y="674"/>
                        </a:cxn>
                        <a:cxn ang="0">
                          <a:pos x="1856" y="982"/>
                        </a:cxn>
                        <a:cxn ang="0">
                          <a:pos x="1795" y="674"/>
                        </a:cxn>
                        <a:cxn ang="0">
                          <a:pos x="2022" y="859"/>
                        </a:cxn>
                        <a:cxn ang="0">
                          <a:pos x="1910" y="721"/>
                        </a:cxn>
                        <a:cxn ang="0">
                          <a:pos x="1747" y="583"/>
                        </a:cxn>
                        <a:cxn ang="0">
                          <a:pos x="1569" y="358"/>
                        </a:cxn>
                        <a:cxn ang="0">
                          <a:pos x="1531" y="202"/>
                        </a:cxn>
                        <a:cxn ang="0">
                          <a:pos x="1358" y="60"/>
                        </a:cxn>
                        <a:cxn ang="0">
                          <a:pos x="908" y="4"/>
                        </a:cxn>
                        <a:cxn ang="0">
                          <a:pos x="508" y="84"/>
                        </a:cxn>
                        <a:cxn ang="0">
                          <a:pos x="397" y="292"/>
                        </a:cxn>
                        <a:cxn ang="0">
                          <a:pos x="64" y="662"/>
                        </a:cxn>
                        <a:cxn ang="0">
                          <a:pos x="28" y="812"/>
                        </a:cxn>
                        <a:cxn ang="0">
                          <a:pos x="235" y="583"/>
                        </a:cxn>
                        <a:cxn ang="0">
                          <a:pos x="162" y="859"/>
                        </a:cxn>
                        <a:cxn ang="0">
                          <a:pos x="344" y="691"/>
                        </a:cxn>
                        <a:cxn ang="0">
                          <a:pos x="426" y="833"/>
                        </a:cxn>
                        <a:cxn ang="0">
                          <a:pos x="443" y="404"/>
                        </a:cxn>
                        <a:cxn ang="0">
                          <a:pos x="508" y="275"/>
                        </a:cxn>
                      </a:cxnLst>
                      <a:rect l="0" t="0" r="r" b="b"/>
                      <a:pathLst>
                        <a:path w="2041" h="1080">
                          <a:moveTo>
                            <a:pt x="508" y="275"/>
                          </a:moveTo>
                          <a:cubicBezTo>
                            <a:pt x="519" y="301"/>
                            <a:pt x="470" y="505"/>
                            <a:pt x="508" y="562"/>
                          </a:cubicBezTo>
                          <a:cubicBezTo>
                            <a:pt x="546" y="619"/>
                            <a:pt x="719" y="664"/>
                            <a:pt x="735" y="616"/>
                          </a:cubicBezTo>
                          <a:cubicBezTo>
                            <a:pt x="751" y="568"/>
                            <a:pt x="592" y="284"/>
                            <a:pt x="602" y="275"/>
                          </a:cubicBezTo>
                          <a:cubicBezTo>
                            <a:pt x="612" y="266"/>
                            <a:pt x="715" y="505"/>
                            <a:pt x="798" y="562"/>
                          </a:cubicBezTo>
                          <a:cubicBezTo>
                            <a:pt x="881" y="619"/>
                            <a:pt x="1085" y="642"/>
                            <a:pt x="1103" y="616"/>
                          </a:cubicBezTo>
                          <a:cubicBezTo>
                            <a:pt x="1121" y="590"/>
                            <a:pt x="964" y="469"/>
                            <a:pt x="908" y="404"/>
                          </a:cubicBezTo>
                          <a:cubicBezTo>
                            <a:pt x="852" y="339"/>
                            <a:pt x="739" y="225"/>
                            <a:pt x="765" y="225"/>
                          </a:cubicBezTo>
                          <a:cubicBezTo>
                            <a:pt x="791" y="225"/>
                            <a:pt x="967" y="341"/>
                            <a:pt x="1063" y="401"/>
                          </a:cubicBezTo>
                          <a:cubicBezTo>
                            <a:pt x="1159" y="461"/>
                            <a:pt x="1276" y="547"/>
                            <a:pt x="1340" y="583"/>
                          </a:cubicBezTo>
                          <a:cubicBezTo>
                            <a:pt x="1404" y="619"/>
                            <a:pt x="1460" y="656"/>
                            <a:pt x="1444" y="616"/>
                          </a:cubicBezTo>
                          <a:cubicBezTo>
                            <a:pt x="1428" y="576"/>
                            <a:pt x="1288" y="400"/>
                            <a:pt x="1241" y="341"/>
                          </a:cubicBezTo>
                          <a:cubicBezTo>
                            <a:pt x="1194" y="282"/>
                            <a:pt x="1121" y="232"/>
                            <a:pt x="1165" y="262"/>
                          </a:cubicBezTo>
                          <a:cubicBezTo>
                            <a:pt x="1209" y="292"/>
                            <a:pt x="1436" y="474"/>
                            <a:pt x="1505" y="520"/>
                          </a:cubicBezTo>
                          <a:cubicBezTo>
                            <a:pt x="1574" y="566"/>
                            <a:pt x="1570" y="555"/>
                            <a:pt x="1580" y="536"/>
                          </a:cubicBezTo>
                          <a:cubicBezTo>
                            <a:pt x="1590" y="517"/>
                            <a:pt x="1526" y="321"/>
                            <a:pt x="1562" y="404"/>
                          </a:cubicBezTo>
                          <a:cubicBezTo>
                            <a:pt x="1598" y="487"/>
                            <a:pt x="1767" y="990"/>
                            <a:pt x="1795" y="1035"/>
                          </a:cubicBezTo>
                          <a:cubicBezTo>
                            <a:pt x="1823" y="1080"/>
                            <a:pt x="1718" y="683"/>
                            <a:pt x="1728" y="674"/>
                          </a:cubicBezTo>
                          <a:cubicBezTo>
                            <a:pt x="1738" y="665"/>
                            <a:pt x="1845" y="982"/>
                            <a:pt x="1856" y="982"/>
                          </a:cubicBezTo>
                          <a:cubicBezTo>
                            <a:pt x="1867" y="982"/>
                            <a:pt x="1767" y="694"/>
                            <a:pt x="1795" y="674"/>
                          </a:cubicBezTo>
                          <a:cubicBezTo>
                            <a:pt x="1823" y="654"/>
                            <a:pt x="2003" y="851"/>
                            <a:pt x="2022" y="859"/>
                          </a:cubicBezTo>
                          <a:cubicBezTo>
                            <a:pt x="2041" y="867"/>
                            <a:pt x="1956" y="767"/>
                            <a:pt x="1910" y="721"/>
                          </a:cubicBezTo>
                          <a:cubicBezTo>
                            <a:pt x="1864" y="675"/>
                            <a:pt x="1804" y="643"/>
                            <a:pt x="1747" y="583"/>
                          </a:cubicBezTo>
                          <a:cubicBezTo>
                            <a:pt x="1690" y="523"/>
                            <a:pt x="1605" y="421"/>
                            <a:pt x="1569" y="358"/>
                          </a:cubicBezTo>
                          <a:cubicBezTo>
                            <a:pt x="1533" y="295"/>
                            <a:pt x="1566" y="252"/>
                            <a:pt x="1531" y="202"/>
                          </a:cubicBezTo>
                          <a:cubicBezTo>
                            <a:pt x="1496" y="152"/>
                            <a:pt x="1462" y="93"/>
                            <a:pt x="1358" y="60"/>
                          </a:cubicBezTo>
                          <a:cubicBezTo>
                            <a:pt x="1254" y="27"/>
                            <a:pt x="1050" y="0"/>
                            <a:pt x="908" y="4"/>
                          </a:cubicBezTo>
                          <a:cubicBezTo>
                            <a:pt x="766" y="8"/>
                            <a:pt x="593" y="36"/>
                            <a:pt x="508" y="84"/>
                          </a:cubicBezTo>
                          <a:cubicBezTo>
                            <a:pt x="423" y="132"/>
                            <a:pt x="471" y="196"/>
                            <a:pt x="397" y="292"/>
                          </a:cubicBezTo>
                          <a:cubicBezTo>
                            <a:pt x="323" y="388"/>
                            <a:pt x="125" y="576"/>
                            <a:pt x="64" y="662"/>
                          </a:cubicBezTo>
                          <a:cubicBezTo>
                            <a:pt x="3" y="748"/>
                            <a:pt x="0" y="825"/>
                            <a:pt x="28" y="812"/>
                          </a:cubicBezTo>
                          <a:cubicBezTo>
                            <a:pt x="56" y="799"/>
                            <a:pt x="213" y="575"/>
                            <a:pt x="235" y="583"/>
                          </a:cubicBezTo>
                          <a:cubicBezTo>
                            <a:pt x="257" y="591"/>
                            <a:pt x="144" y="841"/>
                            <a:pt x="162" y="859"/>
                          </a:cubicBezTo>
                          <a:cubicBezTo>
                            <a:pt x="180" y="877"/>
                            <a:pt x="300" y="695"/>
                            <a:pt x="344" y="691"/>
                          </a:cubicBezTo>
                          <a:cubicBezTo>
                            <a:pt x="388" y="687"/>
                            <a:pt x="410" y="881"/>
                            <a:pt x="426" y="833"/>
                          </a:cubicBezTo>
                          <a:cubicBezTo>
                            <a:pt x="442" y="785"/>
                            <a:pt x="426" y="489"/>
                            <a:pt x="443" y="404"/>
                          </a:cubicBezTo>
                          <a:cubicBezTo>
                            <a:pt x="460" y="319"/>
                            <a:pt x="497" y="249"/>
                            <a:pt x="508" y="275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4" name="Oval 19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1586" y="8347"/>
                      <a:ext cx="120" cy="100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  <p:sp>
              <p:nvSpPr>
                <p:cNvPr id="11" name="Oval 20"/>
                <p:cNvSpPr>
                  <a:spLocks noChangeArrowheads="1"/>
                </p:cNvSpPr>
                <p:nvPr/>
              </p:nvSpPr>
              <p:spPr bwMode="auto">
                <a:xfrm>
                  <a:off x="2263" y="8391"/>
                  <a:ext cx="71" cy="160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8" name="Group 21"/>
            <p:cNvGrpSpPr>
              <a:grpSpLocks/>
            </p:cNvGrpSpPr>
            <p:nvPr/>
          </p:nvGrpSpPr>
          <p:grpSpPr bwMode="auto">
            <a:xfrm>
              <a:off x="1785" y="8820"/>
              <a:ext cx="86" cy="189"/>
              <a:chOff x="2223" y="8584"/>
              <a:chExt cx="86" cy="189"/>
            </a:xfrm>
          </p:grpSpPr>
          <p:sp>
            <p:nvSpPr>
              <p:cNvPr id="9" name="Freeform 22"/>
              <p:cNvSpPr>
                <a:spLocks/>
              </p:cNvSpPr>
              <p:nvPr/>
            </p:nvSpPr>
            <p:spPr bwMode="auto">
              <a:xfrm>
                <a:off x="2223" y="8617"/>
                <a:ext cx="31" cy="146"/>
              </a:xfrm>
              <a:custGeom>
                <a:avLst/>
                <a:gdLst/>
                <a:ahLst/>
                <a:cxnLst>
                  <a:cxn ang="0">
                    <a:pos x="18" y="437"/>
                  </a:cxn>
                  <a:cxn ang="0">
                    <a:pos x="18" y="252"/>
                  </a:cxn>
                  <a:cxn ang="0">
                    <a:pos x="18" y="104"/>
                  </a:cxn>
                  <a:cxn ang="0">
                    <a:pos x="70" y="19"/>
                  </a:cxn>
                  <a:cxn ang="0">
                    <a:pos x="126" y="215"/>
                  </a:cxn>
                  <a:cxn ang="0">
                    <a:pos x="18" y="437"/>
                  </a:cxn>
                </a:cxnLst>
                <a:rect l="0" t="0" r="r" b="b"/>
                <a:pathLst>
                  <a:path w="135" h="443">
                    <a:moveTo>
                      <a:pt x="18" y="437"/>
                    </a:moveTo>
                    <a:cubicBezTo>
                      <a:pt x="0" y="443"/>
                      <a:pt x="18" y="307"/>
                      <a:pt x="18" y="252"/>
                    </a:cubicBezTo>
                    <a:cubicBezTo>
                      <a:pt x="18" y="197"/>
                      <a:pt x="9" y="143"/>
                      <a:pt x="18" y="104"/>
                    </a:cubicBezTo>
                    <a:cubicBezTo>
                      <a:pt x="27" y="65"/>
                      <a:pt x="52" y="0"/>
                      <a:pt x="70" y="19"/>
                    </a:cubicBezTo>
                    <a:cubicBezTo>
                      <a:pt x="88" y="38"/>
                      <a:pt x="135" y="145"/>
                      <a:pt x="126" y="215"/>
                    </a:cubicBezTo>
                    <a:cubicBezTo>
                      <a:pt x="117" y="285"/>
                      <a:pt x="36" y="431"/>
                      <a:pt x="18" y="437"/>
                    </a:cubicBezTo>
                    <a:close/>
                  </a:path>
                </a:pathLst>
              </a:cu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" name="Freeform 23"/>
              <p:cNvSpPr>
                <a:spLocks/>
              </p:cNvSpPr>
              <p:nvPr/>
            </p:nvSpPr>
            <p:spPr bwMode="auto">
              <a:xfrm>
                <a:off x="2254" y="8584"/>
                <a:ext cx="55" cy="189"/>
              </a:xfrm>
              <a:custGeom>
                <a:avLst/>
                <a:gdLst/>
                <a:ahLst/>
                <a:cxnLst>
                  <a:cxn ang="0">
                    <a:pos x="31" y="23"/>
                  </a:cxn>
                  <a:cxn ang="0">
                    <a:pos x="87" y="23"/>
                  </a:cxn>
                  <a:cxn ang="0">
                    <a:pos x="93" y="161"/>
                  </a:cxn>
                  <a:cxn ang="0">
                    <a:pos x="0" y="337"/>
                  </a:cxn>
                </a:cxnLst>
                <a:rect l="0" t="0" r="r" b="b"/>
                <a:pathLst>
                  <a:path w="107" h="337">
                    <a:moveTo>
                      <a:pt x="31" y="23"/>
                    </a:moveTo>
                    <a:cubicBezTo>
                      <a:pt x="54" y="11"/>
                      <a:pt x="77" y="0"/>
                      <a:pt x="87" y="23"/>
                    </a:cubicBezTo>
                    <a:cubicBezTo>
                      <a:pt x="97" y="46"/>
                      <a:pt x="107" y="109"/>
                      <a:pt x="93" y="161"/>
                    </a:cubicBezTo>
                    <a:cubicBezTo>
                      <a:pt x="79" y="213"/>
                      <a:pt x="39" y="275"/>
                      <a:pt x="0" y="337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101" name="100 Forma libre"/>
          <p:cNvSpPr/>
          <p:nvPr/>
        </p:nvSpPr>
        <p:spPr>
          <a:xfrm>
            <a:off x="5467999" y="2428868"/>
            <a:ext cx="3387969" cy="584610"/>
          </a:xfrm>
          <a:custGeom>
            <a:avLst/>
            <a:gdLst>
              <a:gd name="connsiteX0" fmla="*/ 757311 w 3076135"/>
              <a:gd name="connsiteY0" fmla="*/ 135988 h 1071490"/>
              <a:gd name="connsiteX1" fmla="*/ 1221544 w 3076135"/>
              <a:gd name="connsiteY1" fmla="*/ 23446 h 1071490"/>
              <a:gd name="connsiteX2" fmla="*/ 1474763 w 3076135"/>
              <a:gd name="connsiteY2" fmla="*/ 276665 h 1071490"/>
              <a:gd name="connsiteX3" fmla="*/ 1798320 w 3076135"/>
              <a:gd name="connsiteY3" fmla="*/ 107853 h 1071490"/>
              <a:gd name="connsiteX4" fmla="*/ 2037471 w 3076135"/>
              <a:gd name="connsiteY4" fmla="*/ 206326 h 1071490"/>
              <a:gd name="connsiteX5" fmla="*/ 2234418 w 3076135"/>
              <a:gd name="connsiteY5" fmla="*/ 93785 h 1071490"/>
              <a:gd name="connsiteX6" fmla="*/ 2515772 w 3076135"/>
              <a:gd name="connsiteY6" fmla="*/ 121920 h 1071490"/>
              <a:gd name="connsiteX7" fmla="*/ 2853397 w 3076135"/>
              <a:gd name="connsiteY7" fmla="*/ 135988 h 1071490"/>
              <a:gd name="connsiteX8" fmla="*/ 2895600 w 3076135"/>
              <a:gd name="connsiteY8" fmla="*/ 656493 h 1071490"/>
              <a:gd name="connsiteX9" fmla="*/ 2909667 w 3076135"/>
              <a:gd name="connsiteY9" fmla="*/ 951914 h 1071490"/>
              <a:gd name="connsiteX10" fmla="*/ 1896794 w 3076135"/>
              <a:gd name="connsiteY10" fmla="*/ 1022253 h 1071490"/>
              <a:gd name="connsiteX11" fmla="*/ 630701 w 3076135"/>
              <a:gd name="connsiteY11" fmla="*/ 951914 h 1071490"/>
              <a:gd name="connsiteX12" fmla="*/ 96129 w 3076135"/>
              <a:gd name="connsiteY12" fmla="*/ 965982 h 1071490"/>
              <a:gd name="connsiteX13" fmla="*/ 53926 w 3076135"/>
              <a:gd name="connsiteY13" fmla="*/ 318868 h 1071490"/>
              <a:gd name="connsiteX14" fmla="*/ 53926 w 3076135"/>
              <a:gd name="connsiteY14" fmla="*/ 206326 h 1071490"/>
              <a:gd name="connsiteX15" fmla="*/ 236806 w 3076135"/>
              <a:gd name="connsiteY15" fmla="*/ 135988 h 1071490"/>
              <a:gd name="connsiteX16" fmla="*/ 869852 w 3076135"/>
              <a:gd name="connsiteY16" fmla="*/ 135988 h 1071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076135" h="1071490">
                <a:moveTo>
                  <a:pt x="757311" y="135988"/>
                </a:moveTo>
                <a:cubicBezTo>
                  <a:pt x="929640" y="67994"/>
                  <a:pt x="1101969" y="0"/>
                  <a:pt x="1221544" y="23446"/>
                </a:cubicBezTo>
                <a:cubicBezTo>
                  <a:pt x="1341119" y="46892"/>
                  <a:pt x="1378634" y="262597"/>
                  <a:pt x="1474763" y="276665"/>
                </a:cubicBezTo>
                <a:cubicBezTo>
                  <a:pt x="1570892" y="290733"/>
                  <a:pt x="1704535" y="119576"/>
                  <a:pt x="1798320" y="107853"/>
                </a:cubicBezTo>
                <a:cubicBezTo>
                  <a:pt x="1892105" y="96130"/>
                  <a:pt x="1964788" y="208671"/>
                  <a:pt x="2037471" y="206326"/>
                </a:cubicBezTo>
                <a:cubicBezTo>
                  <a:pt x="2110154" y="203981"/>
                  <a:pt x="2154701" y="107853"/>
                  <a:pt x="2234418" y="93785"/>
                </a:cubicBezTo>
                <a:cubicBezTo>
                  <a:pt x="2314135" y="79717"/>
                  <a:pt x="2412609" y="114886"/>
                  <a:pt x="2515772" y="121920"/>
                </a:cubicBezTo>
                <a:cubicBezTo>
                  <a:pt x="2618935" y="128954"/>
                  <a:pt x="2790092" y="46893"/>
                  <a:pt x="2853397" y="135988"/>
                </a:cubicBezTo>
                <a:cubicBezTo>
                  <a:pt x="2916702" y="225083"/>
                  <a:pt x="2886222" y="520505"/>
                  <a:pt x="2895600" y="656493"/>
                </a:cubicBezTo>
                <a:cubicBezTo>
                  <a:pt x="2904978" y="792481"/>
                  <a:pt x="3076135" y="890954"/>
                  <a:pt x="2909667" y="951914"/>
                </a:cubicBezTo>
                <a:cubicBezTo>
                  <a:pt x="2743199" y="1012874"/>
                  <a:pt x="2276622" y="1022253"/>
                  <a:pt x="1896794" y="1022253"/>
                </a:cubicBezTo>
                <a:cubicBezTo>
                  <a:pt x="1516966" y="1022253"/>
                  <a:pt x="930812" y="961292"/>
                  <a:pt x="630701" y="951914"/>
                </a:cubicBezTo>
                <a:cubicBezTo>
                  <a:pt x="330590" y="942536"/>
                  <a:pt x="192258" y="1071490"/>
                  <a:pt x="96129" y="965982"/>
                </a:cubicBezTo>
                <a:cubicBezTo>
                  <a:pt x="0" y="860474"/>
                  <a:pt x="60960" y="445477"/>
                  <a:pt x="53926" y="318868"/>
                </a:cubicBezTo>
                <a:cubicBezTo>
                  <a:pt x="46892" y="192259"/>
                  <a:pt x="23446" y="236806"/>
                  <a:pt x="53926" y="206326"/>
                </a:cubicBezTo>
                <a:cubicBezTo>
                  <a:pt x="84406" y="175846"/>
                  <a:pt x="100818" y="147711"/>
                  <a:pt x="236806" y="135988"/>
                </a:cubicBezTo>
                <a:cubicBezTo>
                  <a:pt x="372794" y="124265"/>
                  <a:pt x="621323" y="130126"/>
                  <a:pt x="869852" y="135988"/>
                </a:cubicBezTo>
              </a:path>
            </a:pathLst>
          </a:custGeom>
          <a:solidFill>
            <a:srgbClr val="F58427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03" name="102 Forma libre"/>
          <p:cNvSpPr/>
          <p:nvPr/>
        </p:nvSpPr>
        <p:spPr>
          <a:xfrm>
            <a:off x="5704805" y="2058573"/>
            <a:ext cx="998806" cy="164122"/>
          </a:xfrm>
          <a:custGeom>
            <a:avLst/>
            <a:gdLst>
              <a:gd name="connsiteX0" fmla="*/ 0 w 998806"/>
              <a:gd name="connsiteY0" fmla="*/ 164122 h 164122"/>
              <a:gd name="connsiteX1" fmla="*/ 196948 w 998806"/>
              <a:gd name="connsiteY1" fmla="*/ 9378 h 164122"/>
              <a:gd name="connsiteX2" fmla="*/ 337625 w 998806"/>
              <a:gd name="connsiteY2" fmla="*/ 107852 h 164122"/>
              <a:gd name="connsiteX3" fmla="*/ 562708 w 998806"/>
              <a:gd name="connsiteY3" fmla="*/ 9378 h 164122"/>
              <a:gd name="connsiteX4" fmla="*/ 647114 w 998806"/>
              <a:gd name="connsiteY4" fmla="*/ 107852 h 164122"/>
              <a:gd name="connsiteX5" fmla="*/ 745588 w 998806"/>
              <a:gd name="connsiteY5" fmla="*/ 150055 h 164122"/>
              <a:gd name="connsiteX6" fmla="*/ 998806 w 998806"/>
              <a:gd name="connsiteY6" fmla="*/ 65649 h 164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98806" h="164122">
                <a:moveTo>
                  <a:pt x="0" y="164122"/>
                </a:moveTo>
                <a:cubicBezTo>
                  <a:pt x="70338" y="91439"/>
                  <a:pt x="140677" y="18756"/>
                  <a:pt x="196948" y="9378"/>
                </a:cubicBezTo>
                <a:cubicBezTo>
                  <a:pt x="253219" y="0"/>
                  <a:pt x="276665" y="107852"/>
                  <a:pt x="337625" y="107852"/>
                </a:cubicBezTo>
                <a:cubicBezTo>
                  <a:pt x="398585" y="107852"/>
                  <a:pt x="511127" y="9378"/>
                  <a:pt x="562708" y="9378"/>
                </a:cubicBezTo>
                <a:cubicBezTo>
                  <a:pt x="614289" y="9378"/>
                  <a:pt x="616634" y="84406"/>
                  <a:pt x="647114" y="107852"/>
                </a:cubicBezTo>
                <a:cubicBezTo>
                  <a:pt x="677594" y="131298"/>
                  <a:pt x="686973" y="157089"/>
                  <a:pt x="745588" y="150055"/>
                </a:cubicBezTo>
                <a:cubicBezTo>
                  <a:pt x="804203" y="143021"/>
                  <a:pt x="901504" y="104335"/>
                  <a:pt x="998806" y="65649"/>
                </a:cubicBezTo>
              </a:path>
            </a:pathLst>
          </a:custGeom>
          <a:solidFill>
            <a:schemeClr val="accent2">
              <a:lumMod val="7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04" name="103 Forma libre"/>
          <p:cNvSpPr/>
          <p:nvPr/>
        </p:nvSpPr>
        <p:spPr>
          <a:xfrm>
            <a:off x="7632079" y="2135944"/>
            <a:ext cx="801858" cy="185225"/>
          </a:xfrm>
          <a:custGeom>
            <a:avLst/>
            <a:gdLst>
              <a:gd name="connsiteX0" fmla="*/ 0 w 801858"/>
              <a:gd name="connsiteY0" fmla="*/ 157090 h 185225"/>
              <a:gd name="connsiteX1" fmla="*/ 253218 w 801858"/>
              <a:gd name="connsiteY1" fmla="*/ 2345 h 185225"/>
              <a:gd name="connsiteX2" fmla="*/ 393895 w 801858"/>
              <a:gd name="connsiteY2" fmla="*/ 143022 h 185225"/>
              <a:gd name="connsiteX3" fmla="*/ 604911 w 801858"/>
              <a:gd name="connsiteY3" fmla="*/ 58616 h 185225"/>
              <a:gd name="connsiteX4" fmla="*/ 801858 w 801858"/>
              <a:gd name="connsiteY4" fmla="*/ 185225 h 185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1858" h="185225">
                <a:moveTo>
                  <a:pt x="0" y="157090"/>
                </a:moveTo>
                <a:cubicBezTo>
                  <a:pt x="93784" y="80890"/>
                  <a:pt x="187569" y="4690"/>
                  <a:pt x="253218" y="2345"/>
                </a:cubicBezTo>
                <a:cubicBezTo>
                  <a:pt x="318867" y="0"/>
                  <a:pt x="335279" y="133643"/>
                  <a:pt x="393895" y="143022"/>
                </a:cubicBezTo>
                <a:cubicBezTo>
                  <a:pt x="452511" y="152401"/>
                  <a:pt x="536917" y="51582"/>
                  <a:pt x="604911" y="58616"/>
                </a:cubicBezTo>
                <a:cubicBezTo>
                  <a:pt x="672905" y="65650"/>
                  <a:pt x="737381" y="125437"/>
                  <a:pt x="801858" y="185225"/>
                </a:cubicBezTo>
              </a:path>
            </a:pathLst>
          </a:custGeom>
          <a:solidFill>
            <a:schemeClr val="accent2">
              <a:lumMod val="7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05" name="104 Forma libre"/>
          <p:cNvSpPr/>
          <p:nvPr/>
        </p:nvSpPr>
        <p:spPr>
          <a:xfrm>
            <a:off x="5704805" y="1702190"/>
            <a:ext cx="928468" cy="157090"/>
          </a:xfrm>
          <a:custGeom>
            <a:avLst/>
            <a:gdLst>
              <a:gd name="connsiteX0" fmla="*/ 0 w 928468"/>
              <a:gd name="connsiteY0" fmla="*/ 70339 h 157090"/>
              <a:gd name="connsiteX1" fmla="*/ 196948 w 928468"/>
              <a:gd name="connsiteY1" fmla="*/ 14068 h 157090"/>
              <a:gd name="connsiteX2" fmla="*/ 309489 w 928468"/>
              <a:gd name="connsiteY2" fmla="*/ 154745 h 157090"/>
              <a:gd name="connsiteX3" fmla="*/ 633046 w 928468"/>
              <a:gd name="connsiteY3" fmla="*/ 28136 h 157090"/>
              <a:gd name="connsiteX4" fmla="*/ 759655 w 928468"/>
              <a:gd name="connsiteY4" fmla="*/ 140678 h 157090"/>
              <a:gd name="connsiteX5" fmla="*/ 928468 w 928468"/>
              <a:gd name="connsiteY5" fmla="*/ 70339 h 157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8468" h="157090">
                <a:moveTo>
                  <a:pt x="0" y="70339"/>
                </a:moveTo>
                <a:cubicBezTo>
                  <a:pt x="72683" y="35169"/>
                  <a:pt x="145367" y="0"/>
                  <a:pt x="196948" y="14068"/>
                </a:cubicBezTo>
                <a:cubicBezTo>
                  <a:pt x="248530" y="28136"/>
                  <a:pt x="236806" y="152400"/>
                  <a:pt x="309489" y="154745"/>
                </a:cubicBezTo>
                <a:cubicBezTo>
                  <a:pt x="382172" y="157090"/>
                  <a:pt x="558018" y="30481"/>
                  <a:pt x="633046" y="28136"/>
                </a:cubicBezTo>
                <a:cubicBezTo>
                  <a:pt x="708074" y="25792"/>
                  <a:pt x="710418" y="133644"/>
                  <a:pt x="759655" y="140678"/>
                </a:cubicBezTo>
                <a:cubicBezTo>
                  <a:pt x="808892" y="147712"/>
                  <a:pt x="868680" y="109025"/>
                  <a:pt x="928468" y="70339"/>
                </a:cubicBezTo>
              </a:path>
            </a:pathLst>
          </a:custGeom>
          <a:solidFill>
            <a:schemeClr val="accent2">
              <a:lumMod val="7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06" name="105 Forma libre"/>
          <p:cNvSpPr/>
          <p:nvPr/>
        </p:nvSpPr>
        <p:spPr>
          <a:xfrm>
            <a:off x="7533605" y="1770184"/>
            <a:ext cx="984738" cy="128955"/>
          </a:xfrm>
          <a:custGeom>
            <a:avLst/>
            <a:gdLst>
              <a:gd name="connsiteX0" fmla="*/ 0 w 984738"/>
              <a:gd name="connsiteY0" fmla="*/ 128954 h 128955"/>
              <a:gd name="connsiteX1" fmla="*/ 323557 w 984738"/>
              <a:gd name="connsiteY1" fmla="*/ 2345 h 128955"/>
              <a:gd name="connsiteX2" fmla="*/ 379828 w 984738"/>
              <a:gd name="connsiteY2" fmla="*/ 114887 h 128955"/>
              <a:gd name="connsiteX3" fmla="*/ 590843 w 984738"/>
              <a:gd name="connsiteY3" fmla="*/ 86751 h 128955"/>
              <a:gd name="connsiteX4" fmla="*/ 703385 w 984738"/>
              <a:gd name="connsiteY4" fmla="*/ 30481 h 128955"/>
              <a:gd name="connsiteX5" fmla="*/ 801858 w 984738"/>
              <a:gd name="connsiteY5" fmla="*/ 114887 h 128955"/>
              <a:gd name="connsiteX6" fmla="*/ 984738 w 984738"/>
              <a:gd name="connsiteY6" fmla="*/ 114887 h 12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4738" h="128955">
                <a:moveTo>
                  <a:pt x="0" y="128954"/>
                </a:moveTo>
                <a:cubicBezTo>
                  <a:pt x="130126" y="66822"/>
                  <a:pt x="260252" y="4690"/>
                  <a:pt x="323557" y="2345"/>
                </a:cubicBezTo>
                <a:cubicBezTo>
                  <a:pt x="386862" y="0"/>
                  <a:pt x="335280" y="100819"/>
                  <a:pt x="379828" y="114887"/>
                </a:cubicBezTo>
                <a:cubicBezTo>
                  <a:pt x="424376" y="128955"/>
                  <a:pt x="536917" y="100819"/>
                  <a:pt x="590843" y="86751"/>
                </a:cubicBezTo>
                <a:cubicBezTo>
                  <a:pt x="644769" y="72683"/>
                  <a:pt x="668216" y="25792"/>
                  <a:pt x="703385" y="30481"/>
                </a:cubicBezTo>
                <a:cubicBezTo>
                  <a:pt x="738554" y="35170"/>
                  <a:pt x="754966" y="100819"/>
                  <a:pt x="801858" y="114887"/>
                </a:cubicBezTo>
                <a:cubicBezTo>
                  <a:pt x="848750" y="128955"/>
                  <a:pt x="916744" y="121921"/>
                  <a:pt x="984738" y="114887"/>
                </a:cubicBezTo>
              </a:path>
            </a:pathLst>
          </a:custGeom>
          <a:solidFill>
            <a:schemeClr val="accent2">
              <a:lumMod val="75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08" name="107 Forma libre"/>
          <p:cNvSpPr/>
          <p:nvPr/>
        </p:nvSpPr>
        <p:spPr>
          <a:xfrm>
            <a:off x="6668442" y="1270782"/>
            <a:ext cx="745588" cy="365759"/>
          </a:xfrm>
          <a:custGeom>
            <a:avLst/>
            <a:gdLst>
              <a:gd name="connsiteX0" fmla="*/ 246184 w 745588"/>
              <a:gd name="connsiteY0" fmla="*/ 164123 h 365759"/>
              <a:gd name="connsiteX1" fmla="*/ 35169 w 745588"/>
              <a:gd name="connsiteY1" fmla="*/ 9378 h 365759"/>
              <a:gd name="connsiteX2" fmla="*/ 35169 w 745588"/>
              <a:gd name="connsiteY2" fmla="*/ 107852 h 365759"/>
              <a:gd name="connsiteX3" fmla="*/ 147711 w 745588"/>
              <a:gd name="connsiteY3" fmla="*/ 206326 h 365759"/>
              <a:gd name="connsiteX4" fmla="*/ 218049 w 745588"/>
              <a:gd name="connsiteY4" fmla="*/ 361070 h 365759"/>
              <a:gd name="connsiteX5" fmla="*/ 738554 w 745588"/>
              <a:gd name="connsiteY5" fmla="*/ 178190 h 365759"/>
              <a:gd name="connsiteX6" fmla="*/ 246184 w 745588"/>
              <a:gd name="connsiteY6" fmla="*/ 164123 h 365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5588" h="365759">
                <a:moveTo>
                  <a:pt x="246184" y="164123"/>
                </a:moveTo>
                <a:cubicBezTo>
                  <a:pt x="128953" y="135988"/>
                  <a:pt x="70338" y="18756"/>
                  <a:pt x="35169" y="9378"/>
                </a:cubicBezTo>
                <a:cubicBezTo>
                  <a:pt x="0" y="0"/>
                  <a:pt x="16412" y="75027"/>
                  <a:pt x="35169" y="107852"/>
                </a:cubicBezTo>
                <a:cubicBezTo>
                  <a:pt x="53926" y="140677"/>
                  <a:pt x="117231" y="164123"/>
                  <a:pt x="147711" y="206326"/>
                </a:cubicBezTo>
                <a:cubicBezTo>
                  <a:pt x="178191" y="248529"/>
                  <a:pt x="119575" y="365759"/>
                  <a:pt x="218049" y="361070"/>
                </a:cubicBezTo>
                <a:cubicBezTo>
                  <a:pt x="316523" y="356381"/>
                  <a:pt x="731520" y="203980"/>
                  <a:pt x="738554" y="178190"/>
                </a:cubicBezTo>
                <a:cubicBezTo>
                  <a:pt x="745588" y="152400"/>
                  <a:pt x="363415" y="192258"/>
                  <a:pt x="246184" y="164123"/>
                </a:cubicBezTo>
                <a:close/>
              </a:path>
            </a:pathLst>
          </a:cu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07" name="106 Elipse"/>
          <p:cNvSpPr/>
          <p:nvPr/>
        </p:nvSpPr>
        <p:spPr>
          <a:xfrm>
            <a:off x="6855736" y="1285860"/>
            <a:ext cx="285752" cy="214314"/>
          </a:xfrm>
          <a:prstGeom prst="ellipse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110" name="109 Conector recto de flecha"/>
          <p:cNvCxnSpPr/>
          <p:nvPr/>
        </p:nvCxnSpPr>
        <p:spPr>
          <a:xfrm rot="5400000">
            <a:off x="6677141" y="2035959"/>
            <a:ext cx="785818" cy="1588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113 Rectángulo"/>
          <p:cNvSpPr/>
          <p:nvPr/>
        </p:nvSpPr>
        <p:spPr>
          <a:xfrm>
            <a:off x="5498414" y="1211572"/>
            <a:ext cx="3214710" cy="1857388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117" name="116 Conector recto"/>
          <p:cNvCxnSpPr/>
          <p:nvPr/>
        </p:nvCxnSpPr>
        <p:spPr>
          <a:xfrm>
            <a:off x="6784298" y="1857364"/>
            <a:ext cx="571504" cy="357190"/>
          </a:xfrm>
          <a:prstGeom prst="line">
            <a:avLst/>
          </a:prstGeom>
          <a:ln w="762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118 Conector recto"/>
          <p:cNvCxnSpPr/>
          <p:nvPr/>
        </p:nvCxnSpPr>
        <p:spPr>
          <a:xfrm flipV="1">
            <a:off x="6784298" y="1857364"/>
            <a:ext cx="500066" cy="357190"/>
          </a:xfrm>
          <a:prstGeom prst="line">
            <a:avLst/>
          </a:prstGeom>
          <a:ln w="762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124 Conector recto de flecha"/>
          <p:cNvCxnSpPr/>
          <p:nvPr/>
        </p:nvCxnSpPr>
        <p:spPr>
          <a:xfrm rot="10800000" flipV="1">
            <a:off x="6069918" y="1571612"/>
            <a:ext cx="642942" cy="71438"/>
          </a:xfrm>
          <a:prstGeom prst="straightConnector1">
            <a:avLst/>
          </a:prstGeom>
          <a:ln w="38100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125 Conector recto de flecha"/>
          <p:cNvCxnSpPr/>
          <p:nvPr/>
        </p:nvCxnSpPr>
        <p:spPr>
          <a:xfrm>
            <a:off x="7427240" y="1571612"/>
            <a:ext cx="500066" cy="144464"/>
          </a:xfrm>
          <a:prstGeom prst="straightConnector1">
            <a:avLst/>
          </a:prstGeom>
          <a:ln w="38100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129 Conector recto de flecha"/>
          <p:cNvCxnSpPr/>
          <p:nvPr/>
        </p:nvCxnSpPr>
        <p:spPr>
          <a:xfrm rot="10800000" flipV="1">
            <a:off x="6284232" y="1643050"/>
            <a:ext cx="428628" cy="357190"/>
          </a:xfrm>
          <a:prstGeom prst="straightConnector1">
            <a:avLst/>
          </a:prstGeom>
          <a:ln w="38100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130 Conector recto de flecha"/>
          <p:cNvCxnSpPr/>
          <p:nvPr/>
        </p:nvCxnSpPr>
        <p:spPr>
          <a:xfrm rot="16200000" flipH="1">
            <a:off x="7177207" y="1678769"/>
            <a:ext cx="500066" cy="428628"/>
          </a:xfrm>
          <a:prstGeom prst="straightConnector1">
            <a:avLst/>
          </a:prstGeom>
          <a:ln w="38100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8" name="Group 41"/>
          <p:cNvGrpSpPr>
            <a:grpSpLocks/>
          </p:cNvGrpSpPr>
          <p:nvPr/>
        </p:nvGrpSpPr>
        <p:grpSpPr bwMode="auto">
          <a:xfrm>
            <a:off x="928662" y="5357826"/>
            <a:ext cx="785818" cy="538163"/>
            <a:chOff x="7350" y="9942"/>
            <a:chExt cx="630" cy="381"/>
          </a:xfrm>
        </p:grpSpPr>
        <p:sp>
          <p:nvSpPr>
            <p:cNvPr id="120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1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22" name="Group 41"/>
          <p:cNvGrpSpPr>
            <a:grpSpLocks/>
          </p:cNvGrpSpPr>
          <p:nvPr/>
        </p:nvGrpSpPr>
        <p:grpSpPr bwMode="auto">
          <a:xfrm>
            <a:off x="5641290" y="2500306"/>
            <a:ext cx="500066" cy="395287"/>
            <a:chOff x="7350" y="9942"/>
            <a:chExt cx="630" cy="381"/>
          </a:xfrm>
        </p:grpSpPr>
        <p:sp>
          <p:nvSpPr>
            <p:cNvPr id="123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4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27" name="Group 41"/>
          <p:cNvGrpSpPr>
            <a:grpSpLocks/>
          </p:cNvGrpSpPr>
          <p:nvPr/>
        </p:nvGrpSpPr>
        <p:grpSpPr bwMode="auto">
          <a:xfrm>
            <a:off x="1714480" y="5643578"/>
            <a:ext cx="571504" cy="323849"/>
            <a:chOff x="7350" y="9942"/>
            <a:chExt cx="630" cy="381"/>
          </a:xfrm>
        </p:grpSpPr>
        <p:sp>
          <p:nvSpPr>
            <p:cNvPr id="128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9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33" name="Group 41"/>
          <p:cNvGrpSpPr>
            <a:grpSpLocks/>
          </p:cNvGrpSpPr>
          <p:nvPr/>
        </p:nvGrpSpPr>
        <p:grpSpPr bwMode="auto">
          <a:xfrm>
            <a:off x="5927042" y="2643182"/>
            <a:ext cx="571504" cy="323849"/>
            <a:chOff x="7350" y="9942"/>
            <a:chExt cx="630" cy="381"/>
          </a:xfrm>
        </p:grpSpPr>
        <p:sp>
          <p:nvSpPr>
            <p:cNvPr id="134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5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43" name="Group 141"/>
          <p:cNvGrpSpPr>
            <a:grpSpLocks/>
          </p:cNvGrpSpPr>
          <p:nvPr/>
        </p:nvGrpSpPr>
        <p:grpSpPr bwMode="auto">
          <a:xfrm>
            <a:off x="841495" y="67698"/>
            <a:ext cx="1033543" cy="1056492"/>
            <a:chOff x="2904" y="8552"/>
            <a:chExt cx="1493" cy="1547"/>
          </a:xfrm>
        </p:grpSpPr>
        <p:sp>
          <p:nvSpPr>
            <p:cNvPr id="144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45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46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47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48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49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150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grpSp>
        <p:nvGrpSpPr>
          <p:cNvPr id="111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112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1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53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54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5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6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7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8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59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0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1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2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65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13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16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2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6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7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8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9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0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1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2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22256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2143140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11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9" name="128 CuadroTexto"/>
          <p:cNvSpPr txBox="1"/>
          <p:nvPr/>
        </p:nvSpPr>
        <p:spPr>
          <a:xfrm>
            <a:off x="4071934" y="3429000"/>
            <a:ext cx="4826353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¿CÓMO ME ORIENTO DESDE EL AGUA?</a:t>
            </a:r>
          </a:p>
          <a:p>
            <a:pPr algn="ctr"/>
            <a:endParaRPr lang="es-ES" sz="8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Freeform 2"/>
          <p:cNvSpPr>
            <a:spLocks/>
          </p:cNvSpPr>
          <p:nvPr/>
        </p:nvSpPr>
        <p:spPr bwMode="auto">
          <a:xfrm>
            <a:off x="0" y="2714620"/>
            <a:ext cx="4714876" cy="3363927"/>
          </a:xfrm>
          <a:custGeom>
            <a:avLst/>
            <a:gdLst/>
            <a:ahLst/>
            <a:cxnLst>
              <a:cxn ang="0">
                <a:pos x="339" y="1717"/>
              </a:cxn>
              <a:cxn ang="0">
                <a:pos x="675" y="620"/>
              </a:cxn>
              <a:cxn ang="0">
                <a:pos x="1019" y="89"/>
              </a:cxn>
              <a:cxn ang="0">
                <a:pos x="1425" y="89"/>
              </a:cxn>
              <a:cxn ang="0">
                <a:pos x="2084" y="89"/>
              </a:cxn>
              <a:cxn ang="0">
                <a:pos x="2885" y="89"/>
              </a:cxn>
              <a:cxn ang="0">
                <a:pos x="3177" y="89"/>
              </a:cxn>
              <a:cxn ang="0">
                <a:pos x="3439" y="407"/>
              </a:cxn>
              <a:cxn ang="0">
                <a:pos x="3541" y="806"/>
              </a:cxn>
              <a:cxn ang="0">
                <a:pos x="3594" y="1652"/>
              </a:cxn>
              <a:cxn ang="0">
                <a:pos x="2711" y="1856"/>
              </a:cxn>
              <a:cxn ang="0">
                <a:pos x="339" y="1717"/>
              </a:cxn>
            </a:cxnLst>
            <a:rect l="0" t="0" r="r" b="b"/>
            <a:pathLst>
              <a:path w="3732" h="1923">
                <a:moveTo>
                  <a:pt x="339" y="1717"/>
                </a:moveTo>
                <a:cubicBezTo>
                  <a:pt x="0" y="1511"/>
                  <a:pt x="562" y="891"/>
                  <a:pt x="675" y="620"/>
                </a:cubicBezTo>
                <a:cubicBezTo>
                  <a:pt x="788" y="349"/>
                  <a:pt x="894" y="178"/>
                  <a:pt x="1019" y="89"/>
                </a:cubicBezTo>
                <a:cubicBezTo>
                  <a:pt x="1144" y="0"/>
                  <a:pt x="1248" y="89"/>
                  <a:pt x="1425" y="89"/>
                </a:cubicBezTo>
                <a:cubicBezTo>
                  <a:pt x="1602" y="89"/>
                  <a:pt x="1841" y="89"/>
                  <a:pt x="2084" y="89"/>
                </a:cubicBezTo>
                <a:cubicBezTo>
                  <a:pt x="2327" y="89"/>
                  <a:pt x="2703" y="89"/>
                  <a:pt x="2885" y="89"/>
                </a:cubicBezTo>
                <a:cubicBezTo>
                  <a:pt x="3067" y="89"/>
                  <a:pt x="3085" y="36"/>
                  <a:pt x="3177" y="89"/>
                </a:cubicBezTo>
                <a:cubicBezTo>
                  <a:pt x="3269" y="142"/>
                  <a:pt x="3378" y="287"/>
                  <a:pt x="3439" y="407"/>
                </a:cubicBezTo>
                <a:cubicBezTo>
                  <a:pt x="3500" y="527"/>
                  <a:pt x="3515" y="599"/>
                  <a:pt x="3541" y="806"/>
                </a:cubicBezTo>
                <a:cubicBezTo>
                  <a:pt x="3567" y="1013"/>
                  <a:pt x="3732" y="1477"/>
                  <a:pt x="3594" y="1652"/>
                </a:cubicBezTo>
                <a:cubicBezTo>
                  <a:pt x="3456" y="1827"/>
                  <a:pt x="3250" y="1842"/>
                  <a:pt x="2711" y="1856"/>
                </a:cubicBezTo>
                <a:cubicBezTo>
                  <a:pt x="2172" y="1870"/>
                  <a:pt x="678" y="1923"/>
                  <a:pt x="339" y="1717"/>
                </a:cubicBezTo>
                <a:close/>
              </a:path>
            </a:pathLst>
          </a:custGeom>
          <a:solidFill>
            <a:srgbClr val="F9B277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1747" name="Freeform 3"/>
          <p:cNvSpPr>
            <a:spLocks/>
          </p:cNvSpPr>
          <p:nvPr/>
        </p:nvSpPr>
        <p:spPr bwMode="auto">
          <a:xfrm rot="16200000">
            <a:off x="4278323" y="1793852"/>
            <a:ext cx="3587754" cy="5000661"/>
          </a:xfrm>
          <a:custGeom>
            <a:avLst/>
            <a:gdLst/>
            <a:ahLst/>
            <a:cxnLst>
              <a:cxn ang="0">
                <a:pos x="650" y="228"/>
              </a:cxn>
              <a:cxn ang="0">
                <a:pos x="834" y="228"/>
              </a:cxn>
              <a:cxn ang="0">
                <a:pos x="1322" y="5"/>
              </a:cxn>
              <a:cxn ang="0">
                <a:pos x="1840" y="256"/>
              </a:cxn>
              <a:cxn ang="0">
                <a:pos x="2592" y="182"/>
              </a:cxn>
              <a:cxn ang="0">
                <a:pos x="2822" y="330"/>
              </a:cxn>
              <a:cxn ang="0">
                <a:pos x="3310" y="256"/>
              </a:cxn>
              <a:cxn ang="0">
                <a:pos x="4194" y="237"/>
              </a:cxn>
              <a:cxn ang="0">
                <a:pos x="4164" y="1492"/>
              </a:cxn>
              <a:cxn ang="0">
                <a:pos x="4164" y="1659"/>
              </a:cxn>
              <a:cxn ang="0">
                <a:pos x="1322" y="1696"/>
              </a:cxn>
              <a:cxn ang="0">
                <a:pos x="189" y="1371"/>
              </a:cxn>
              <a:cxn ang="0">
                <a:pos x="189" y="693"/>
              </a:cxn>
              <a:cxn ang="0">
                <a:pos x="405" y="284"/>
              </a:cxn>
              <a:cxn ang="0">
                <a:pos x="726" y="237"/>
              </a:cxn>
            </a:cxnLst>
            <a:rect l="0" t="0" r="r" b="b"/>
            <a:pathLst>
              <a:path w="4638" h="1744">
                <a:moveTo>
                  <a:pt x="650" y="228"/>
                </a:moveTo>
                <a:cubicBezTo>
                  <a:pt x="686" y="246"/>
                  <a:pt x="722" y="265"/>
                  <a:pt x="834" y="228"/>
                </a:cubicBezTo>
                <a:cubicBezTo>
                  <a:pt x="946" y="191"/>
                  <a:pt x="1154" y="0"/>
                  <a:pt x="1322" y="5"/>
                </a:cubicBezTo>
                <a:cubicBezTo>
                  <a:pt x="1490" y="10"/>
                  <a:pt x="1628" y="226"/>
                  <a:pt x="1840" y="256"/>
                </a:cubicBezTo>
                <a:cubicBezTo>
                  <a:pt x="2052" y="286"/>
                  <a:pt x="2428" y="170"/>
                  <a:pt x="2592" y="182"/>
                </a:cubicBezTo>
                <a:cubicBezTo>
                  <a:pt x="2756" y="194"/>
                  <a:pt x="2702" y="318"/>
                  <a:pt x="2822" y="330"/>
                </a:cubicBezTo>
                <a:cubicBezTo>
                  <a:pt x="2942" y="342"/>
                  <a:pt x="3081" y="271"/>
                  <a:pt x="3310" y="256"/>
                </a:cubicBezTo>
                <a:cubicBezTo>
                  <a:pt x="3539" y="241"/>
                  <a:pt x="4052" y="31"/>
                  <a:pt x="4194" y="237"/>
                </a:cubicBezTo>
                <a:cubicBezTo>
                  <a:pt x="4336" y="443"/>
                  <a:pt x="4169" y="1255"/>
                  <a:pt x="4164" y="1492"/>
                </a:cubicBezTo>
                <a:cubicBezTo>
                  <a:pt x="4159" y="1729"/>
                  <a:pt x="4638" y="1625"/>
                  <a:pt x="4164" y="1659"/>
                </a:cubicBezTo>
                <a:cubicBezTo>
                  <a:pt x="3690" y="1693"/>
                  <a:pt x="1984" y="1744"/>
                  <a:pt x="1322" y="1696"/>
                </a:cubicBezTo>
                <a:cubicBezTo>
                  <a:pt x="660" y="1648"/>
                  <a:pt x="378" y="1538"/>
                  <a:pt x="189" y="1371"/>
                </a:cubicBezTo>
                <a:cubicBezTo>
                  <a:pt x="0" y="1204"/>
                  <a:pt x="153" y="874"/>
                  <a:pt x="189" y="693"/>
                </a:cubicBezTo>
                <a:cubicBezTo>
                  <a:pt x="225" y="512"/>
                  <a:pt x="316" y="360"/>
                  <a:pt x="405" y="284"/>
                </a:cubicBezTo>
                <a:cubicBezTo>
                  <a:pt x="494" y="208"/>
                  <a:pt x="610" y="222"/>
                  <a:pt x="726" y="237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74" name="73 CuadroTexto"/>
          <p:cNvSpPr txBox="1"/>
          <p:nvPr/>
        </p:nvSpPr>
        <p:spPr>
          <a:xfrm>
            <a:off x="2960153" y="476672"/>
            <a:ext cx="5397857" cy="64633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¿CÓMO LOCALIZO MI TOALLA?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131" name="Group 80"/>
          <p:cNvGrpSpPr>
            <a:grpSpLocks/>
          </p:cNvGrpSpPr>
          <p:nvPr/>
        </p:nvGrpSpPr>
        <p:grpSpPr bwMode="auto">
          <a:xfrm>
            <a:off x="2771800" y="2276872"/>
            <a:ext cx="857256" cy="1714512"/>
            <a:chOff x="1739" y="7975"/>
            <a:chExt cx="2267" cy="4175"/>
          </a:xfrm>
        </p:grpSpPr>
        <p:sp>
          <p:nvSpPr>
            <p:cNvPr id="132" name="Freeform 81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3" name="Freeform 82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4" name="Freeform 83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5" name="Freeform 84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6" name="Freeform 85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7" name="Freeform 86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8" name="Freeform 87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9" name="Freeform 88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0" name="Freeform 89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1" name="Freeform 90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2" name="Oval 91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" name="Oval 92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4" name="Oval 93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5" name="Freeform 94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6" name="Freeform 95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7" name="Freeform 96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1755" name="Group 11"/>
          <p:cNvGrpSpPr>
            <a:grpSpLocks/>
          </p:cNvGrpSpPr>
          <p:nvPr/>
        </p:nvGrpSpPr>
        <p:grpSpPr bwMode="auto">
          <a:xfrm>
            <a:off x="5000628" y="3000372"/>
            <a:ext cx="1285884" cy="1500198"/>
            <a:chOff x="4693" y="798"/>
            <a:chExt cx="1235" cy="1497"/>
          </a:xfrm>
        </p:grpSpPr>
        <p:sp>
          <p:nvSpPr>
            <p:cNvPr id="31756" name="Freeform 12"/>
            <p:cNvSpPr>
              <a:spLocks/>
            </p:cNvSpPr>
            <p:nvPr/>
          </p:nvSpPr>
          <p:spPr bwMode="auto">
            <a:xfrm rot="-2003015">
              <a:off x="4693" y="1079"/>
              <a:ext cx="535" cy="787"/>
            </a:xfrm>
            <a:custGeom>
              <a:avLst/>
              <a:gdLst/>
              <a:ahLst/>
              <a:cxnLst>
                <a:cxn ang="0">
                  <a:pos x="528" y="736"/>
                </a:cxn>
                <a:cxn ang="0">
                  <a:pos x="356" y="630"/>
                </a:cxn>
                <a:cxn ang="0">
                  <a:pos x="181" y="245"/>
                </a:cxn>
                <a:cxn ang="0">
                  <a:pos x="181" y="35"/>
                </a:cxn>
                <a:cxn ang="0">
                  <a:pos x="113" y="35"/>
                </a:cxn>
                <a:cxn ang="0">
                  <a:pos x="113" y="194"/>
                </a:cxn>
                <a:cxn ang="0">
                  <a:pos x="113" y="35"/>
                </a:cxn>
                <a:cxn ang="0">
                  <a:pos x="55" y="35"/>
                </a:cxn>
                <a:cxn ang="0">
                  <a:pos x="62" y="137"/>
                </a:cxn>
                <a:cxn ang="0">
                  <a:pos x="62" y="194"/>
                </a:cxn>
                <a:cxn ang="0">
                  <a:pos x="55" y="94"/>
                </a:cxn>
                <a:cxn ang="0">
                  <a:pos x="26" y="137"/>
                </a:cxn>
                <a:cxn ang="0">
                  <a:pos x="26" y="365"/>
                </a:cxn>
                <a:cxn ang="0">
                  <a:pos x="181" y="684"/>
                </a:cxn>
                <a:cxn ang="0">
                  <a:pos x="398" y="888"/>
                </a:cxn>
                <a:cxn ang="0">
                  <a:pos x="528" y="736"/>
                </a:cxn>
              </a:cxnLst>
              <a:rect l="0" t="0" r="r" b="b"/>
              <a:pathLst>
                <a:path w="535" h="899">
                  <a:moveTo>
                    <a:pt x="528" y="736"/>
                  </a:moveTo>
                  <a:cubicBezTo>
                    <a:pt x="521" y="693"/>
                    <a:pt x="414" y="712"/>
                    <a:pt x="356" y="630"/>
                  </a:cubicBezTo>
                  <a:cubicBezTo>
                    <a:pt x="298" y="548"/>
                    <a:pt x="210" y="344"/>
                    <a:pt x="181" y="245"/>
                  </a:cubicBezTo>
                  <a:cubicBezTo>
                    <a:pt x="152" y="146"/>
                    <a:pt x="192" y="70"/>
                    <a:pt x="181" y="35"/>
                  </a:cubicBezTo>
                  <a:cubicBezTo>
                    <a:pt x="170" y="0"/>
                    <a:pt x="124" y="8"/>
                    <a:pt x="113" y="35"/>
                  </a:cubicBezTo>
                  <a:cubicBezTo>
                    <a:pt x="102" y="62"/>
                    <a:pt x="113" y="194"/>
                    <a:pt x="113" y="194"/>
                  </a:cubicBezTo>
                  <a:cubicBezTo>
                    <a:pt x="113" y="194"/>
                    <a:pt x="123" y="62"/>
                    <a:pt x="113" y="35"/>
                  </a:cubicBezTo>
                  <a:cubicBezTo>
                    <a:pt x="103" y="8"/>
                    <a:pt x="63" y="18"/>
                    <a:pt x="55" y="35"/>
                  </a:cubicBezTo>
                  <a:cubicBezTo>
                    <a:pt x="47" y="52"/>
                    <a:pt x="61" y="111"/>
                    <a:pt x="62" y="137"/>
                  </a:cubicBezTo>
                  <a:cubicBezTo>
                    <a:pt x="63" y="163"/>
                    <a:pt x="63" y="201"/>
                    <a:pt x="62" y="194"/>
                  </a:cubicBezTo>
                  <a:cubicBezTo>
                    <a:pt x="61" y="187"/>
                    <a:pt x="61" y="103"/>
                    <a:pt x="55" y="94"/>
                  </a:cubicBezTo>
                  <a:cubicBezTo>
                    <a:pt x="49" y="85"/>
                    <a:pt x="31" y="92"/>
                    <a:pt x="26" y="137"/>
                  </a:cubicBezTo>
                  <a:cubicBezTo>
                    <a:pt x="21" y="182"/>
                    <a:pt x="0" y="274"/>
                    <a:pt x="26" y="365"/>
                  </a:cubicBezTo>
                  <a:cubicBezTo>
                    <a:pt x="52" y="456"/>
                    <a:pt x="119" y="597"/>
                    <a:pt x="181" y="684"/>
                  </a:cubicBezTo>
                  <a:cubicBezTo>
                    <a:pt x="243" y="771"/>
                    <a:pt x="340" y="877"/>
                    <a:pt x="398" y="888"/>
                  </a:cubicBezTo>
                  <a:cubicBezTo>
                    <a:pt x="456" y="899"/>
                    <a:pt x="535" y="779"/>
                    <a:pt x="528" y="73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57" name="Freeform 13"/>
            <p:cNvSpPr>
              <a:spLocks/>
            </p:cNvSpPr>
            <p:nvPr/>
          </p:nvSpPr>
          <p:spPr bwMode="auto">
            <a:xfrm>
              <a:off x="5121" y="1424"/>
              <a:ext cx="576" cy="871"/>
            </a:xfrm>
            <a:custGeom>
              <a:avLst/>
              <a:gdLst/>
              <a:ahLst/>
              <a:cxnLst>
                <a:cxn ang="0">
                  <a:pos x="38" y="819"/>
                </a:cxn>
                <a:cxn ang="0">
                  <a:pos x="266" y="858"/>
                </a:cxn>
                <a:cxn ang="0">
                  <a:pos x="319" y="858"/>
                </a:cxn>
                <a:cxn ang="0">
                  <a:pos x="569" y="778"/>
                </a:cxn>
                <a:cxn ang="0">
                  <a:pos x="500" y="590"/>
                </a:cxn>
                <a:cxn ang="0">
                  <a:pos x="500" y="462"/>
                </a:cxn>
                <a:cxn ang="0">
                  <a:pos x="559" y="359"/>
                </a:cxn>
                <a:cxn ang="0">
                  <a:pos x="500" y="229"/>
                </a:cxn>
                <a:cxn ang="0">
                  <a:pos x="500" y="123"/>
                </a:cxn>
                <a:cxn ang="0">
                  <a:pos x="500" y="33"/>
                </a:cxn>
                <a:cxn ang="0">
                  <a:pos x="298" y="33"/>
                </a:cxn>
                <a:cxn ang="0">
                  <a:pos x="184" y="33"/>
                </a:cxn>
                <a:cxn ang="0">
                  <a:pos x="83" y="229"/>
                </a:cxn>
                <a:cxn ang="0">
                  <a:pos x="38" y="349"/>
                </a:cxn>
                <a:cxn ang="0">
                  <a:pos x="38" y="462"/>
                </a:cxn>
                <a:cxn ang="0">
                  <a:pos x="38" y="667"/>
                </a:cxn>
                <a:cxn ang="0">
                  <a:pos x="38" y="819"/>
                </a:cxn>
              </a:cxnLst>
              <a:rect l="0" t="0" r="r" b="b"/>
              <a:pathLst>
                <a:path w="599" h="871">
                  <a:moveTo>
                    <a:pt x="38" y="819"/>
                  </a:moveTo>
                  <a:cubicBezTo>
                    <a:pt x="76" y="851"/>
                    <a:pt x="219" y="852"/>
                    <a:pt x="266" y="858"/>
                  </a:cubicBezTo>
                  <a:cubicBezTo>
                    <a:pt x="313" y="864"/>
                    <a:pt x="269" y="871"/>
                    <a:pt x="319" y="858"/>
                  </a:cubicBezTo>
                  <a:cubicBezTo>
                    <a:pt x="369" y="845"/>
                    <a:pt x="539" y="823"/>
                    <a:pt x="569" y="778"/>
                  </a:cubicBezTo>
                  <a:cubicBezTo>
                    <a:pt x="599" y="733"/>
                    <a:pt x="511" y="643"/>
                    <a:pt x="500" y="590"/>
                  </a:cubicBezTo>
                  <a:cubicBezTo>
                    <a:pt x="489" y="537"/>
                    <a:pt x="490" y="500"/>
                    <a:pt x="500" y="462"/>
                  </a:cubicBezTo>
                  <a:cubicBezTo>
                    <a:pt x="510" y="424"/>
                    <a:pt x="559" y="398"/>
                    <a:pt x="559" y="359"/>
                  </a:cubicBezTo>
                  <a:cubicBezTo>
                    <a:pt x="559" y="320"/>
                    <a:pt x="510" y="268"/>
                    <a:pt x="500" y="229"/>
                  </a:cubicBezTo>
                  <a:cubicBezTo>
                    <a:pt x="490" y="190"/>
                    <a:pt x="500" y="156"/>
                    <a:pt x="500" y="123"/>
                  </a:cubicBezTo>
                  <a:cubicBezTo>
                    <a:pt x="500" y="90"/>
                    <a:pt x="534" y="48"/>
                    <a:pt x="500" y="33"/>
                  </a:cubicBezTo>
                  <a:cubicBezTo>
                    <a:pt x="466" y="18"/>
                    <a:pt x="351" y="33"/>
                    <a:pt x="298" y="33"/>
                  </a:cubicBezTo>
                  <a:cubicBezTo>
                    <a:pt x="245" y="33"/>
                    <a:pt x="220" y="0"/>
                    <a:pt x="184" y="33"/>
                  </a:cubicBezTo>
                  <a:cubicBezTo>
                    <a:pt x="148" y="66"/>
                    <a:pt x="107" y="176"/>
                    <a:pt x="83" y="229"/>
                  </a:cubicBezTo>
                  <a:cubicBezTo>
                    <a:pt x="59" y="282"/>
                    <a:pt x="45" y="310"/>
                    <a:pt x="38" y="349"/>
                  </a:cubicBezTo>
                  <a:cubicBezTo>
                    <a:pt x="31" y="388"/>
                    <a:pt x="38" y="409"/>
                    <a:pt x="38" y="462"/>
                  </a:cubicBezTo>
                  <a:cubicBezTo>
                    <a:pt x="38" y="515"/>
                    <a:pt x="38" y="608"/>
                    <a:pt x="38" y="667"/>
                  </a:cubicBezTo>
                  <a:cubicBezTo>
                    <a:pt x="38" y="726"/>
                    <a:pt x="0" y="787"/>
                    <a:pt x="38" y="81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58" name="Freeform 14"/>
            <p:cNvSpPr>
              <a:spLocks/>
            </p:cNvSpPr>
            <p:nvPr/>
          </p:nvSpPr>
          <p:spPr bwMode="auto">
            <a:xfrm>
              <a:off x="5098" y="1424"/>
              <a:ext cx="592" cy="462"/>
            </a:xfrm>
            <a:custGeom>
              <a:avLst/>
              <a:gdLst/>
              <a:ahLst/>
              <a:cxnLst>
                <a:cxn ang="0">
                  <a:pos x="106" y="121"/>
                </a:cxn>
                <a:cxn ang="0">
                  <a:pos x="224" y="33"/>
                </a:cxn>
                <a:cxn ang="0">
                  <a:pos x="156" y="229"/>
                </a:cxn>
                <a:cxn ang="0">
                  <a:pos x="367" y="229"/>
                </a:cxn>
                <a:cxn ang="0">
                  <a:pos x="463" y="33"/>
                </a:cxn>
                <a:cxn ang="0">
                  <a:pos x="523" y="33"/>
                </a:cxn>
                <a:cxn ang="0">
                  <a:pos x="523" y="182"/>
                </a:cxn>
                <a:cxn ang="0">
                  <a:pos x="582" y="294"/>
                </a:cxn>
                <a:cxn ang="0">
                  <a:pos x="582" y="359"/>
                </a:cxn>
                <a:cxn ang="0">
                  <a:pos x="523" y="433"/>
                </a:cxn>
                <a:cxn ang="0">
                  <a:pos x="321" y="414"/>
                </a:cxn>
                <a:cxn ang="0">
                  <a:pos x="36" y="414"/>
                </a:cxn>
                <a:cxn ang="0">
                  <a:pos x="106" y="121"/>
                </a:cxn>
              </a:cxnLst>
              <a:rect l="0" t="0" r="r" b="b"/>
              <a:pathLst>
                <a:path w="592" h="462">
                  <a:moveTo>
                    <a:pt x="106" y="121"/>
                  </a:moveTo>
                  <a:cubicBezTo>
                    <a:pt x="137" y="57"/>
                    <a:pt x="216" y="15"/>
                    <a:pt x="224" y="33"/>
                  </a:cubicBezTo>
                  <a:cubicBezTo>
                    <a:pt x="232" y="51"/>
                    <a:pt x="132" y="196"/>
                    <a:pt x="156" y="229"/>
                  </a:cubicBezTo>
                  <a:cubicBezTo>
                    <a:pt x="180" y="262"/>
                    <a:pt x="316" y="262"/>
                    <a:pt x="367" y="229"/>
                  </a:cubicBezTo>
                  <a:cubicBezTo>
                    <a:pt x="418" y="196"/>
                    <a:pt x="437" y="66"/>
                    <a:pt x="463" y="33"/>
                  </a:cubicBezTo>
                  <a:cubicBezTo>
                    <a:pt x="489" y="0"/>
                    <a:pt x="513" y="8"/>
                    <a:pt x="523" y="33"/>
                  </a:cubicBezTo>
                  <a:cubicBezTo>
                    <a:pt x="533" y="58"/>
                    <a:pt x="513" y="139"/>
                    <a:pt x="523" y="182"/>
                  </a:cubicBezTo>
                  <a:cubicBezTo>
                    <a:pt x="533" y="225"/>
                    <a:pt x="572" y="265"/>
                    <a:pt x="582" y="294"/>
                  </a:cubicBezTo>
                  <a:cubicBezTo>
                    <a:pt x="592" y="323"/>
                    <a:pt x="592" y="336"/>
                    <a:pt x="582" y="359"/>
                  </a:cubicBezTo>
                  <a:cubicBezTo>
                    <a:pt x="572" y="382"/>
                    <a:pt x="566" y="424"/>
                    <a:pt x="523" y="433"/>
                  </a:cubicBezTo>
                  <a:cubicBezTo>
                    <a:pt x="480" y="442"/>
                    <a:pt x="402" y="417"/>
                    <a:pt x="321" y="414"/>
                  </a:cubicBezTo>
                  <a:cubicBezTo>
                    <a:pt x="240" y="411"/>
                    <a:pt x="72" y="462"/>
                    <a:pt x="36" y="414"/>
                  </a:cubicBezTo>
                  <a:cubicBezTo>
                    <a:pt x="0" y="366"/>
                    <a:pt x="75" y="185"/>
                    <a:pt x="106" y="12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1759" name="Group 15"/>
            <p:cNvGrpSpPr>
              <a:grpSpLocks/>
            </p:cNvGrpSpPr>
            <p:nvPr/>
          </p:nvGrpSpPr>
          <p:grpSpPr bwMode="auto">
            <a:xfrm>
              <a:off x="4880" y="798"/>
              <a:ext cx="1048" cy="747"/>
              <a:chOff x="7062" y="5424"/>
              <a:chExt cx="2041" cy="1336"/>
            </a:xfrm>
          </p:grpSpPr>
          <p:sp>
            <p:nvSpPr>
              <p:cNvPr id="31760" name="Freeform 16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1761" name="Group 17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31762" name="Freeform 18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1763" name="Group 19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31764" name="Freeform 20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31765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31766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67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68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69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70" name="Freeform 26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71" name="Freeform 27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72" name="Oval 28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73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74" name="Oval 30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75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76" name="Freeform 32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  <p:sp>
          <p:nvSpPr>
            <p:cNvPr id="31777" name="Oval 33"/>
            <p:cNvSpPr>
              <a:spLocks noChangeArrowheads="1"/>
            </p:cNvSpPr>
            <p:nvPr/>
          </p:nvSpPr>
          <p:spPr bwMode="auto">
            <a:xfrm>
              <a:off x="5383" y="2171"/>
              <a:ext cx="81" cy="104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78" name="Freeform 34"/>
            <p:cNvSpPr>
              <a:spLocks/>
            </p:cNvSpPr>
            <p:nvPr/>
          </p:nvSpPr>
          <p:spPr bwMode="auto">
            <a:xfrm>
              <a:off x="5197" y="1506"/>
              <a:ext cx="563" cy="65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530" y="187"/>
                </a:cxn>
                <a:cxn ang="0">
                  <a:pos x="222" y="516"/>
                </a:cxn>
                <a:cxn ang="0">
                  <a:pos x="151" y="616"/>
                </a:cxn>
                <a:cxn ang="0">
                  <a:pos x="91" y="642"/>
                </a:cxn>
                <a:cxn ang="0">
                  <a:pos x="117" y="534"/>
                </a:cxn>
                <a:cxn ang="0">
                  <a:pos x="186" y="510"/>
                </a:cxn>
                <a:cxn ang="0">
                  <a:pos x="117" y="534"/>
                </a:cxn>
                <a:cxn ang="0">
                  <a:pos x="45" y="605"/>
                </a:cxn>
                <a:cxn ang="0">
                  <a:pos x="45" y="520"/>
                </a:cxn>
                <a:cxn ang="0">
                  <a:pos x="151" y="431"/>
                </a:cxn>
                <a:cxn ang="0">
                  <a:pos x="76" y="520"/>
                </a:cxn>
                <a:cxn ang="0">
                  <a:pos x="7" y="431"/>
                </a:cxn>
                <a:cxn ang="0">
                  <a:pos x="117" y="413"/>
                </a:cxn>
                <a:cxn ang="0">
                  <a:pos x="245" y="317"/>
                </a:cxn>
                <a:cxn ang="0">
                  <a:pos x="343" y="187"/>
                </a:cxn>
                <a:cxn ang="0">
                  <a:pos x="419" y="0"/>
                </a:cxn>
              </a:cxnLst>
              <a:rect l="0" t="0" r="r" b="b"/>
              <a:pathLst>
                <a:path w="563" h="656">
                  <a:moveTo>
                    <a:pt x="419" y="0"/>
                  </a:moveTo>
                  <a:cubicBezTo>
                    <a:pt x="450" y="0"/>
                    <a:pt x="563" y="101"/>
                    <a:pt x="530" y="187"/>
                  </a:cubicBezTo>
                  <a:cubicBezTo>
                    <a:pt x="497" y="273"/>
                    <a:pt x="285" y="445"/>
                    <a:pt x="222" y="516"/>
                  </a:cubicBezTo>
                  <a:cubicBezTo>
                    <a:pt x="159" y="587"/>
                    <a:pt x="173" y="595"/>
                    <a:pt x="151" y="616"/>
                  </a:cubicBezTo>
                  <a:cubicBezTo>
                    <a:pt x="129" y="637"/>
                    <a:pt x="97" y="656"/>
                    <a:pt x="91" y="642"/>
                  </a:cubicBezTo>
                  <a:cubicBezTo>
                    <a:pt x="85" y="628"/>
                    <a:pt x="101" y="556"/>
                    <a:pt x="117" y="534"/>
                  </a:cubicBezTo>
                  <a:cubicBezTo>
                    <a:pt x="133" y="512"/>
                    <a:pt x="186" y="510"/>
                    <a:pt x="186" y="510"/>
                  </a:cubicBezTo>
                  <a:cubicBezTo>
                    <a:pt x="186" y="510"/>
                    <a:pt x="140" y="518"/>
                    <a:pt x="117" y="534"/>
                  </a:cubicBezTo>
                  <a:cubicBezTo>
                    <a:pt x="94" y="550"/>
                    <a:pt x="57" y="607"/>
                    <a:pt x="45" y="605"/>
                  </a:cubicBezTo>
                  <a:cubicBezTo>
                    <a:pt x="33" y="603"/>
                    <a:pt x="27" y="549"/>
                    <a:pt x="45" y="520"/>
                  </a:cubicBezTo>
                  <a:cubicBezTo>
                    <a:pt x="63" y="491"/>
                    <a:pt x="146" y="431"/>
                    <a:pt x="151" y="431"/>
                  </a:cubicBezTo>
                  <a:cubicBezTo>
                    <a:pt x="156" y="431"/>
                    <a:pt x="100" y="520"/>
                    <a:pt x="76" y="520"/>
                  </a:cubicBezTo>
                  <a:cubicBezTo>
                    <a:pt x="52" y="520"/>
                    <a:pt x="0" y="449"/>
                    <a:pt x="7" y="431"/>
                  </a:cubicBezTo>
                  <a:cubicBezTo>
                    <a:pt x="14" y="413"/>
                    <a:pt x="77" y="432"/>
                    <a:pt x="117" y="413"/>
                  </a:cubicBezTo>
                  <a:cubicBezTo>
                    <a:pt x="157" y="394"/>
                    <a:pt x="207" y="355"/>
                    <a:pt x="245" y="317"/>
                  </a:cubicBezTo>
                  <a:cubicBezTo>
                    <a:pt x="283" y="279"/>
                    <a:pt x="314" y="240"/>
                    <a:pt x="343" y="187"/>
                  </a:cubicBezTo>
                  <a:cubicBezTo>
                    <a:pt x="372" y="134"/>
                    <a:pt x="388" y="0"/>
                    <a:pt x="419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1785" name="Group 41"/>
          <p:cNvGrpSpPr>
            <a:grpSpLocks/>
          </p:cNvGrpSpPr>
          <p:nvPr/>
        </p:nvGrpSpPr>
        <p:grpSpPr bwMode="auto">
          <a:xfrm>
            <a:off x="642910" y="2357430"/>
            <a:ext cx="973138" cy="1643074"/>
            <a:chOff x="2548" y="8129"/>
            <a:chExt cx="2259" cy="2690"/>
          </a:xfrm>
        </p:grpSpPr>
        <p:sp>
          <p:nvSpPr>
            <p:cNvPr id="31786" name="Rectangle 42"/>
            <p:cNvSpPr>
              <a:spLocks noChangeArrowheads="1"/>
            </p:cNvSpPr>
            <p:nvPr/>
          </p:nvSpPr>
          <p:spPr bwMode="auto">
            <a:xfrm>
              <a:off x="3234" y="8673"/>
              <a:ext cx="1573" cy="2146"/>
            </a:xfrm>
            <a:prstGeom prst="rect">
              <a:avLst/>
            </a:prstGeom>
            <a:solidFill>
              <a:srgbClr val="5F497A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87" name="Rectangle 43"/>
            <p:cNvSpPr>
              <a:spLocks noChangeArrowheads="1"/>
            </p:cNvSpPr>
            <p:nvPr/>
          </p:nvSpPr>
          <p:spPr bwMode="auto">
            <a:xfrm>
              <a:off x="2548" y="9210"/>
              <a:ext cx="686" cy="1608"/>
            </a:xfrm>
            <a:prstGeom prst="rect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88" name="Rectangle 44"/>
            <p:cNvSpPr>
              <a:spLocks noChangeArrowheads="1"/>
            </p:cNvSpPr>
            <p:nvPr/>
          </p:nvSpPr>
          <p:spPr bwMode="auto">
            <a:xfrm flipH="1" flipV="1">
              <a:off x="3234" y="10067"/>
              <a:ext cx="816" cy="752"/>
            </a:xfrm>
            <a:prstGeom prst="rect">
              <a:avLst/>
            </a:prstGeom>
            <a:solidFill>
              <a:srgbClr val="93895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89" name="Oval 45"/>
            <p:cNvSpPr>
              <a:spLocks noChangeArrowheads="1"/>
            </p:cNvSpPr>
            <p:nvPr/>
          </p:nvSpPr>
          <p:spPr bwMode="auto">
            <a:xfrm>
              <a:off x="2776" y="9378"/>
              <a:ext cx="175" cy="130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90" name="Oval 46"/>
            <p:cNvSpPr>
              <a:spLocks noChangeArrowheads="1"/>
            </p:cNvSpPr>
            <p:nvPr/>
          </p:nvSpPr>
          <p:spPr bwMode="auto">
            <a:xfrm>
              <a:off x="2776" y="9618"/>
              <a:ext cx="175" cy="130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91" name="Oval 47"/>
            <p:cNvSpPr>
              <a:spLocks noChangeArrowheads="1"/>
            </p:cNvSpPr>
            <p:nvPr/>
          </p:nvSpPr>
          <p:spPr bwMode="auto">
            <a:xfrm>
              <a:off x="2776" y="9841"/>
              <a:ext cx="175" cy="130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92" name="Oval 48"/>
            <p:cNvSpPr>
              <a:spLocks noChangeArrowheads="1"/>
            </p:cNvSpPr>
            <p:nvPr/>
          </p:nvSpPr>
          <p:spPr bwMode="auto">
            <a:xfrm>
              <a:off x="2776" y="10067"/>
              <a:ext cx="175" cy="130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93" name="Oval 49"/>
            <p:cNvSpPr>
              <a:spLocks noChangeArrowheads="1"/>
            </p:cNvSpPr>
            <p:nvPr/>
          </p:nvSpPr>
          <p:spPr bwMode="auto">
            <a:xfrm>
              <a:off x="2776" y="10299"/>
              <a:ext cx="175" cy="130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94" name="Rectangle 50"/>
            <p:cNvSpPr>
              <a:spLocks noChangeArrowheads="1"/>
            </p:cNvSpPr>
            <p:nvPr/>
          </p:nvSpPr>
          <p:spPr bwMode="auto">
            <a:xfrm>
              <a:off x="2748" y="10494"/>
              <a:ext cx="248" cy="325"/>
            </a:xfrm>
            <a:prstGeom prst="rect">
              <a:avLst/>
            </a:prstGeom>
            <a:solidFill>
              <a:srgbClr val="7F7F7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95" name="Rectangle 51"/>
            <p:cNvSpPr>
              <a:spLocks noChangeArrowheads="1"/>
            </p:cNvSpPr>
            <p:nvPr/>
          </p:nvSpPr>
          <p:spPr bwMode="auto">
            <a:xfrm>
              <a:off x="3280" y="10206"/>
              <a:ext cx="248" cy="149"/>
            </a:xfrm>
            <a:prstGeom prst="rect">
              <a:avLst/>
            </a:prstGeom>
            <a:solidFill>
              <a:srgbClr val="548DD4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96" name="Rectangle 52"/>
            <p:cNvSpPr>
              <a:spLocks noChangeArrowheads="1"/>
            </p:cNvSpPr>
            <p:nvPr/>
          </p:nvSpPr>
          <p:spPr bwMode="auto">
            <a:xfrm>
              <a:off x="3669" y="10206"/>
              <a:ext cx="248" cy="149"/>
            </a:xfrm>
            <a:prstGeom prst="rect">
              <a:avLst/>
            </a:prstGeom>
            <a:solidFill>
              <a:srgbClr val="548DD4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97" name="Rectangle 53"/>
            <p:cNvSpPr>
              <a:spLocks noChangeArrowheads="1"/>
            </p:cNvSpPr>
            <p:nvPr/>
          </p:nvSpPr>
          <p:spPr bwMode="auto">
            <a:xfrm>
              <a:off x="3286" y="10494"/>
              <a:ext cx="248" cy="149"/>
            </a:xfrm>
            <a:prstGeom prst="rect">
              <a:avLst/>
            </a:prstGeom>
            <a:solidFill>
              <a:srgbClr val="548DD4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98" name="Rectangle 54"/>
            <p:cNvSpPr>
              <a:spLocks noChangeArrowheads="1"/>
            </p:cNvSpPr>
            <p:nvPr/>
          </p:nvSpPr>
          <p:spPr bwMode="auto">
            <a:xfrm>
              <a:off x="3623" y="10494"/>
              <a:ext cx="248" cy="325"/>
            </a:xfrm>
            <a:prstGeom prst="rect">
              <a:avLst/>
            </a:prstGeom>
            <a:solidFill>
              <a:srgbClr val="7F7F7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99" name="Rectangle 55"/>
            <p:cNvSpPr>
              <a:spLocks noChangeArrowheads="1"/>
            </p:cNvSpPr>
            <p:nvPr/>
          </p:nvSpPr>
          <p:spPr bwMode="auto">
            <a:xfrm flipH="1" flipV="1">
              <a:off x="4065" y="10403"/>
              <a:ext cx="397" cy="416"/>
            </a:xfrm>
            <a:prstGeom prst="rect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00" name="AutoShape 56"/>
            <p:cNvSpPr>
              <a:spLocks noChangeArrowheads="1"/>
            </p:cNvSpPr>
            <p:nvPr/>
          </p:nvSpPr>
          <p:spPr bwMode="auto">
            <a:xfrm>
              <a:off x="4065" y="10020"/>
              <a:ext cx="616" cy="383"/>
            </a:xfrm>
            <a:prstGeom prst="rtTriangle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01" name="Rectangle 57"/>
            <p:cNvSpPr>
              <a:spLocks noChangeArrowheads="1"/>
            </p:cNvSpPr>
            <p:nvPr/>
          </p:nvSpPr>
          <p:spPr bwMode="auto">
            <a:xfrm>
              <a:off x="4105" y="10579"/>
              <a:ext cx="101" cy="240"/>
            </a:xfrm>
            <a:prstGeom prst="rect">
              <a:avLst/>
            </a:prstGeom>
            <a:solidFill>
              <a:srgbClr val="7F7F7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02" name="Oval 58"/>
            <p:cNvSpPr>
              <a:spLocks noChangeArrowheads="1"/>
            </p:cNvSpPr>
            <p:nvPr/>
          </p:nvSpPr>
          <p:spPr bwMode="auto">
            <a:xfrm>
              <a:off x="4232" y="10494"/>
              <a:ext cx="175" cy="130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03" name="Oval 59"/>
            <p:cNvSpPr>
              <a:spLocks noChangeArrowheads="1"/>
            </p:cNvSpPr>
            <p:nvPr/>
          </p:nvSpPr>
          <p:spPr bwMode="auto">
            <a:xfrm>
              <a:off x="2780" y="10579"/>
              <a:ext cx="83" cy="8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04" name="Oval 60"/>
            <p:cNvSpPr>
              <a:spLocks noChangeArrowheads="1"/>
            </p:cNvSpPr>
            <p:nvPr/>
          </p:nvSpPr>
          <p:spPr bwMode="auto">
            <a:xfrm>
              <a:off x="3720" y="10539"/>
              <a:ext cx="83" cy="8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05" name="Rectangle 61"/>
            <p:cNvSpPr>
              <a:spLocks noChangeArrowheads="1"/>
            </p:cNvSpPr>
            <p:nvPr/>
          </p:nvSpPr>
          <p:spPr bwMode="auto">
            <a:xfrm>
              <a:off x="3328" y="9100"/>
              <a:ext cx="475" cy="110"/>
            </a:xfrm>
            <a:prstGeom prst="rect">
              <a:avLst/>
            </a:prstGeom>
            <a:solidFill>
              <a:srgbClr val="A5A5A5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06" name="Rectangle 62"/>
            <p:cNvSpPr>
              <a:spLocks noChangeArrowheads="1"/>
            </p:cNvSpPr>
            <p:nvPr/>
          </p:nvSpPr>
          <p:spPr bwMode="auto">
            <a:xfrm>
              <a:off x="4065" y="9100"/>
              <a:ext cx="475" cy="110"/>
            </a:xfrm>
            <a:prstGeom prst="rect">
              <a:avLst/>
            </a:prstGeom>
            <a:solidFill>
              <a:srgbClr val="A5A5A5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07" name="Rectangle 63"/>
            <p:cNvSpPr>
              <a:spLocks noChangeArrowheads="1"/>
            </p:cNvSpPr>
            <p:nvPr/>
          </p:nvSpPr>
          <p:spPr bwMode="auto">
            <a:xfrm>
              <a:off x="3328" y="9508"/>
              <a:ext cx="475" cy="110"/>
            </a:xfrm>
            <a:prstGeom prst="rect">
              <a:avLst/>
            </a:prstGeom>
            <a:solidFill>
              <a:srgbClr val="A5A5A5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08" name="Rectangle 64"/>
            <p:cNvSpPr>
              <a:spLocks noChangeArrowheads="1"/>
            </p:cNvSpPr>
            <p:nvPr/>
          </p:nvSpPr>
          <p:spPr bwMode="auto">
            <a:xfrm>
              <a:off x="4043" y="9508"/>
              <a:ext cx="475" cy="110"/>
            </a:xfrm>
            <a:prstGeom prst="rect">
              <a:avLst/>
            </a:prstGeom>
            <a:solidFill>
              <a:srgbClr val="A5A5A5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1809" name="Group 65"/>
            <p:cNvGrpSpPr>
              <a:grpSpLocks/>
            </p:cNvGrpSpPr>
            <p:nvPr/>
          </p:nvGrpSpPr>
          <p:grpSpPr bwMode="auto">
            <a:xfrm>
              <a:off x="3443" y="8905"/>
              <a:ext cx="277" cy="196"/>
              <a:chOff x="3443" y="7887"/>
              <a:chExt cx="277" cy="196"/>
            </a:xfrm>
          </p:grpSpPr>
          <p:sp>
            <p:nvSpPr>
              <p:cNvPr id="31810" name="Rectangle 66"/>
              <p:cNvSpPr>
                <a:spLocks noChangeArrowheads="1"/>
              </p:cNvSpPr>
              <p:nvPr/>
            </p:nvSpPr>
            <p:spPr bwMode="auto">
              <a:xfrm>
                <a:off x="3443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811" name="Rectangle 67"/>
              <p:cNvSpPr>
                <a:spLocks noChangeArrowheads="1"/>
              </p:cNvSpPr>
              <p:nvPr/>
            </p:nvSpPr>
            <p:spPr bwMode="auto">
              <a:xfrm>
                <a:off x="3564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31812" name="Group 68"/>
            <p:cNvGrpSpPr>
              <a:grpSpLocks/>
            </p:cNvGrpSpPr>
            <p:nvPr/>
          </p:nvGrpSpPr>
          <p:grpSpPr bwMode="auto">
            <a:xfrm>
              <a:off x="4134" y="8905"/>
              <a:ext cx="277" cy="196"/>
              <a:chOff x="3443" y="7887"/>
              <a:chExt cx="277" cy="196"/>
            </a:xfrm>
          </p:grpSpPr>
          <p:sp>
            <p:nvSpPr>
              <p:cNvPr id="31813" name="Rectangle 69"/>
              <p:cNvSpPr>
                <a:spLocks noChangeArrowheads="1"/>
              </p:cNvSpPr>
              <p:nvPr/>
            </p:nvSpPr>
            <p:spPr bwMode="auto">
              <a:xfrm>
                <a:off x="3443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814" name="Rectangle 70"/>
              <p:cNvSpPr>
                <a:spLocks noChangeArrowheads="1"/>
              </p:cNvSpPr>
              <p:nvPr/>
            </p:nvSpPr>
            <p:spPr bwMode="auto">
              <a:xfrm>
                <a:off x="3564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31815" name="Group 71"/>
            <p:cNvGrpSpPr>
              <a:grpSpLocks/>
            </p:cNvGrpSpPr>
            <p:nvPr/>
          </p:nvGrpSpPr>
          <p:grpSpPr bwMode="auto">
            <a:xfrm>
              <a:off x="3455" y="9312"/>
              <a:ext cx="277" cy="196"/>
              <a:chOff x="3443" y="7887"/>
              <a:chExt cx="277" cy="196"/>
            </a:xfrm>
          </p:grpSpPr>
          <p:sp>
            <p:nvSpPr>
              <p:cNvPr id="31816" name="Rectangle 72"/>
              <p:cNvSpPr>
                <a:spLocks noChangeArrowheads="1"/>
              </p:cNvSpPr>
              <p:nvPr/>
            </p:nvSpPr>
            <p:spPr bwMode="auto">
              <a:xfrm>
                <a:off x="3443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817" name="Rectangle 73"/>
              <p:cNvSpPr>
                <a:spLocks noChangeArrowheads="1"/>
              </p:cNvSpPr>
              <p:nvPr/>
            </p:nvSpPr>
            <p:spPr bwMode="auto">
              <a:xfrm>
                <a:off x="3564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31818" name="Group 74"/>
            <p:cNvGrpSpPr>
              <a:grpSpLocks/>
            </p:cNvGrpSpPr>
            <p:nvPr/>
          </p:nvGrpSpPr>
          <p:grpSpPr bwMode="auto">
            <a:xfrm>
              <a:off x="4105" y="9312"/>
              <a:ext cx="277" cy="196"/>
              <a:chOff x="3443" y="7887"/>
              <a:chExt cx="277" cy="196"/>
            </a:xfrm>
          </p:grpSpPr>
          <p:sp>
            <p:nvSpPr>
              <p:cNvPr id="31819" name="Rectangle 75"/>
              <p:cNvSpPr>
                <a:spLocks noChangeArrowheads="1"/>
              </p:cNvSpPr>
              <p:nvPr/>
            </p:nvSpPr>
            <p:spPr bwMode="auto">
              <a:xfrm>
                <a:off x="3443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820" name="Rectangle 76"/>
              <p:cNvSpPr>
                <a:spLocks noChangeArrowheads="1"/>
              </p:cNvSpPr>
              <p:nvPr/>
            </p:nvSpPr>
            <p:spPr bwMode="auto">
              <a:xfrm>
                <a:off x="3564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31821" name="Group 77"/>
            <p:cNvGrpSpPr>
              <a:grpSpLocks/>
            </p:cNvGrpSpPr>
            <p:nvPr/>
          </p:nvGrpSpPr>
          <p:grpSpPr bwMode="auto">
            <a:xfrm>
              <a:off x="3434" y="9748"/>
              <a:ext cx="277" cy="196"/>
              <a:chOff x="3443" y="7887"/>
              <a:chExt cx="277" cy="196"/>
            </a:xfrm>
          </p:grpSpPr>
          <p:sp>
            <p:nvSpPr>
              <p:cNvPr id="31822" name="Rectangle 78"/>
              <p:cNvSpPr>
                <a:spLocks noChangeArrowheads="1"/>
              </p:cNvSpPr>
              <p:nvPr/>
            </p:nvSpPr>
            <p:spPr bwMode="auto">
              <a:xfrm>
                <a:off x="3443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823" name="Rectangle 79"/>
              <p:cNvSpPr>
                <a:spLocks noChangeArrowheads="1"/>
              </p:cNvSpPr>
              <p:nvPr/>
            </p:nvSpPr>
            <p:spPr bwMode="auto">
              <a:xfrm>
                <a:off x="3564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31824" name="Group 80"/>
            <p:cNvGrpSpPr>
              <a:grpSpLocks/>
            </p:cNvGrpSpPr>
            <p:nvPr/>
          </p:nvGrpSpPr>
          <p:grpSpPr bwMode="auto">
            <a:xfrm>
              <a:off x="4142" y="9748"/>
              <a:ext cx="277" cy="196"/>
              <a:chOff x="3443" y="7887"/>
              <a:chExt cx="277" cy="196"/>
            </a:xfrm>
          </p:grpSpPr>
          <p:sp>
            <p:nvSpPr>
              <p:cNvPr id="31825" name="Rectangle 81"/>
              <p:cNvSpPr>
                <a:spLocks noChangeArrowheads="1"/>
              </p:cNvSpPr>
              <p:nvPr/>
            </p:nvSpPr>
            <p:spPr bwMode="auto">
              <a:xfrm>
                <a:off x="3443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826" name="Rectangle 82"/>
              <p:cNvSpPr>
                <a:spLocks noChangeArrowheads="1"/>
              </p:cNvSpPr>
              <p:nvPr/>
            </p:nvSpPr>
            <p:spPr bwMode="auto">
              <a:xfrm>
                <a:off x="3564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1827" name="Rectangle 83"/>
            <p:cNvSpPr>
              <a:spLocks noChangeArrowheads="1"/>
            </p:cNvSpPr>
            <p:nvPr/>
          </p:nvSpPr>
          <p:spPr bwMode="auto">
            <a:xfrm>
              <a:off x="3611" y="8129"/>
              <a:ext cx="152" cy="544"/>
            </a:xfrm>
            <a:prstGeom prst="rect">
              <a:avLst/>
            </a:prstGeom>
            <a:solidFill>
              <a:srgbClr val="7F7F7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28" name="Rectangle 84"/>
            <p:cNvSpPr>
              <a:spLocks noChangeArrowheads="1"/>
            </p:cNvSpPr>
            <p:nvPr/>
          </p:nvSpPr>
          <p:spPr bwMode="auto">
            <a:xfrm>
              <a:off x="3851" y="8369"/>
              <a:ext cx="152" cy="304"/>
            </a:xfrm>
            <a:prstGeom prst="rect">
              <a:avLst/>
            </a:prstGeom>
            <a:solidFill>
              <a:srgbClr val="7F7F7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1829" name="Group 85"/>
            <p:cNvGrpSpPr>
              <a:grpSpLocks/>
            </p:cNvGrpSpPr>
            <p:nvPr/>
          </p:nvGrpSpPr>
          <p:grpSpPr bwMode="auto">
            <a:xfrm>
              <a:off x="4278" y="8287"/>
              <a:ext cx="229" cy="386"/>
              <a:chOff x="4278" y="8118"/>
              <a:chExt cx="424" cy="555"/>
            </a:xfrm>
          </p:grpSpPr>
          <p:sp>
            <p:nvSpPr>
              <p:cNvPr id="31830" name="Freeform 86"/>
              <p:cNvSpPr>
                <a:spLocks/>
              </p:cNvSpPr>
              <p:nvPr/>
            </p:nvSpPr>
            <p:spPr bwMode="auto">
              <a:xfrm>
                <a:off x="4346" y="8155"/>
                <a:ext cx="335" cy="362"/>
              </a:xfrm>
              <a:custGeom>
                <a:avLst/>
                <a:gdLst/>
                <a:ahLst/>
                <a:cxnLst>
                  <a:cxn ang="0">
                    <a:pos x="200" y="6"/>
                  </a:cxn>
                  <a:cxn ang="0">
                    <a:pos x="167" y="183"/>
                  </a:cxn>
                  <a:cxn ang="0">
                    <a:pos x="323" y="331"/>
                  </a:cxn>
                  <a:cxn ang="0">
                    <a:pos x="93" y="331"/>
                  </a:cxn>
                  <a:cxn ang="0">
                    <a:pos x="18" y="145"/>
                  </a:cxn>
                  <a:cxn ang="0">
                    <a:pos x="200" y="6"/>
                  </a:cxn>
                </a:cxnLst>
                <a:rect l="0" t="0" r="r" b="b"/>
                <a:pathLst>
                  <a:path w="335" h="362">
                    <a:moveTo>
                      <a:pt x="200" y="6"/>
                    </a:moveTo>
                    <a:cubicBezTo>
                      <a:pt x="225" y="12"/>
                      <a:pt x="146" y="129"/>
                      <a:pt x="167" y="183"/>
                    </a:cubicBezTo>
                    <a:cubicBezTo>
                      <a:pt x="188" y="237"/>
                      <a:pt x="335" y="306"/>
                      <a:pt x="323" y="331"/>
                    </a:cubicBezTo>
                    <a:cubicBezTo>
                      <a:pt x="311" y="356"/>
                      <a:pt x="144" y="362"/>
                      <a:pt x="93" y="331"/>
                    </a:cubicBezTo>
                    <a:cubicBezTo>
                      <a:pt x="42" y="300"/>
                      <a:pt x="0" y="199"/>
                      <a:pt x="18" y="145"/>
                    </a:cubicBezTo>
                    <a:cubicBezTo>
                      <a:pt x="36" y="91"/>
                      <a:pt x="175" y="0"/>
                      <a:pt x="200" y="6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831" name="Freeform 87"/>
              <p:cNvSpPr>
                <a:spLocks/>
              </p:cNvSpPr>
              <p:nvPr/>
            </p:nvSpPr>
            <p:spPr bwMode="auto">
              <a:xfrm>
                <a:off x="4278" y="8393"/>
                <a:ext cx="154" cy="280"/>
              </a:xfrm>
              <a:custGeom>
                <a:avLst/>
                <a:gdLst/>
                <a:ahLst/>
                <a:cxnLst>
                  <a:cxn ang="0">
                    <a:pos x="86" y="8"/>
                  </a:cxn>
                  <a:cxn ang="0">
                    <a:pos x="26" y="124"/>
                  </a:cxn>
                  <a:cxn ang="0">
                    <a:pos x="18" y="251"/>
                  </a:cxn>
                  <a:cxn ang="0">
                    <a:pos x="135" y="251"/>
                  </a:cxn>
                  <a:cxn ang="0">
                    <a:pos x="135" y="75"/>
                  </a:cxn>
                  <a:cxn ang="0">
                    <a:pos x="86" y="8"/>
                  </a:cxn>
                </a:cxnLst>
                <a:rect l="0" t="0" r="r" b="b"/>
                <a:pathLst>
                  <a:path w="154" h="280">
                    <a:moveTo>
                      <a:pt x="86" y="8"/>
                    </a:moveTo>
                    <a:cubicBezTo>
                      <a:pt x="68" y="16"/>
                      <a:pt x="37" y="84"/>
                      <a:pt x="26" y="124"/>
                    </a:cubicBezTo>
                    <a:cubicBezTo>
                      <a:pt x="15" y="164"/>
                      <a:pt x="0" y="230"/>
                      <a:pt x="18" y="251"/>
                    </a:cubicBezTo>
                    <a:cubicBezTo>
                      <a:pt x="36" y="272"/>
                      <a:pt x="116" y="280"/>
                      <a:pt x="135" y="251"/>
                    </a:cubicBezTo>
                    <a:cubicBezTo>
                      <a:pt x="154" y="222"/>
                      <a:pt x="135" y="115"/>
                      <a:pt x="135" y="75"/>
                    </a:cubicBezTo>
                    <a:cubicBezTo>
                      <a:pt x="135" y="35"/>
                      <a:pt x="104" y="0"/>
                      <a:pt x="86" y="8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832" name="Oval 88"/>
              <p:cNvSpPr>
                <a:spLocks noChangeArrowheads="1"/>
              </p:cNvSpPr>
              <p:nvPr/>
            </p:nvSpPr>
            <p:spPr bwMode="auto">
              <a:xfrm rot="-1904915">
                <a:off x="4501" y="8118"/>
                <a:ext cx="201" cy="400"/>
              </a:xfrm>
              <a:prstGeom prst="ellipse">
                <a:avLst/>
              </a:prstGeom>
              <a:solidFill>
                <a:srgbClr val="D8D8D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14" name="Group 80"/>
          <p:cNvGrpSpPr>
            <a:grpSpLocks/>
          </p:cNvGrpSpPr>
          <p:nvPr/>
        </p:nvGrpSpPr>
        <p:grpSpPr bwMode="auto">
          <a:xfrm>
            <a:off x="466872" y="4214390"/>
            <a:ext cx="614360" cy="1304617"/>
            <a:chOff x="1739" y="7975"/>
            <a:chExt cx="2267" cy="4175"/>
          </a:xfrm>
        </p:grpSpPr>
        <p:sp>
          <p:nvSpPr>
            <p:cNvPr id="115" name="Freeform 81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6" name="Freeform 82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" name="Freeform 83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" name="Freeform 84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" name="Freeform 85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0" name="Freeform 86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1" name="Freeform 87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2" name="Freeform 88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" name="Freeform 89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4" name="Freeform 90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5" name="Oval 91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6" name="Oval 92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7" name="Oval 93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8" name="Freeform 94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9" name="Freeform 95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0" name="Freeform 96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1833" name="Group 89"/>
          <p:cNvGrpSpPr>
            <a:grpSpLocks/>
          </p:cNvGrpSpPr>
          <p:nvPr/>
        </p:nvGrpSpPr>
        <p:grpSpPr bwMode="auto">
          <a:xfrm>
            <a:off x="6858016" y="4929198"/>
            <a:ext cx="857256" cy="654051"/>
            <a:chOff x="5937" y="8603"/>
            <a:chExt cx="2090" cy="1686"/>
          </a:xfrm>
        </p:grpSpPr>
        <p:sp>
          <p:nvSpPr>
            <p:cNvPr id="31834" name="Freeform 90"/>
            <p:cNvSpPr>
              <a:spLocks/>
            </p:cNvSpPr>
            <p:nvPr/>
          </p:nvSpPr>
          <p:spPr bwMode="auto">
            <a:xfrm>
              <a:off x="6937" y="8603"/>
              <a:ext cx="610" cy="697"/>
            </a:xfrm>
            <a:custGeom>
              <a:avLst/>
              <a:gdLst/>
              <a:ahLst/>
              <a:cxnLst>
                <a:cxn ang="0">
                  <a:pos x="21" y="240"/>
                </a:cxn>
                <a:cxn ang="0">
                  <a:pos x="278" y="37"/>
                </a:cxn>
                <a:cxn ang="0">
                  <a:pos x="374" y="18"/>
                </a:cxn>
                <a:cxn ang="0">
                  <a:pos x="374" y="139"/>
                </a:cxn>
                <a:cxn ang="0">
                  <a:pos x="278" y="240"/>
                </a:cxn>
                <a:cxn ang="0">
                  <a:pos x="374" y="130"/>
                </a:cxn>
                <a:cxn ang="0">
                  <a:pos x="440" y="240"/>
                </a:cxn>
                <a:cxn ang="0">
                  <a:pos x="365" y="334"/>
                </a:cxn>
                <a:cxn ang="0">
                  <a:pos x="514" y="240"/>
                </a:cxn>
                <a:cxn ang="0">
                  <a:pos x="551" y="353"/>
                </a:cxn>
                <a:cxn ang="0">
                  <a:pos x="458" y="409"/>
                </a:cxn>
                <a:cxn ang="0">
                  <a:pos x="551" y="390"/>
                </a:cxn>
                <a:cxn ang="0">
                  <a:pos x="597" y="492"/>
                </a:cxn>
                <a:cxn ang="0">
                  <a:pos x="588" y="567"/>
                </a:cxn>
                <a:cxn ang="0">
                  <a:pos x="467" y="455"/>
                </a:cxn>
                <a:cxn ang="0">
                  <a:pos x="278" y="334"/>
                </a:cxn>
                <a:cxn ang="0">
                  <a:pos x="152" y="240"/>
                </a:cxn>
                <a:cxn ang="0">
                  <a:pos x="21" y="240"/>
                </a:cxn>
              </a:cxnLst>
              <a:rect l="0" t="0" r="r" b="b"/>
              <a:pathLst>
                <a:path w="610" h="573">
                  <a:moveTo>
                    <a:pt x="21" y="240"/>
                  </a:moveTo>
                  <a:cubicBezTo>
                    <a:pt x="42" y="206"/>
                    <a:pt x="219" y="74"/>
                    <a:pt x="278" y="37"/>
                  </a:cubicBezTo>
                  <a:cubicBezTo>
                    <a:pt x="337" y="0"/>
                    <a:pt x="358" y="1"/>
                    <a:pt x="374" y="18"/>
                  </a:cubicBezTo>
                  <a:cubicBezTo>
                    <a:pt x="390" y="35"/>
                    <a:pt x="390" y="102"/>
                    <a:pt x="374" y="139"/>
                  </a:cubicBezTo>
                  <a:cubicBezTo>
                    <a:pt x="358" y="176"/>
                    <a:pt x="278" y="241"/>
                    <a:pt x="278" y="240"/>
                  </a:cubicBezTo>
                  <a:cubicBezTo>
                    <a:pt x="278" y="239"/>
                    <a:pt x="347" y="130"/>
                    <a:pt x="374" y="130"/>
                  </a:cubicBezTo>
                  <a:cubicBezTo>
                    <a:pt x="401" y="130"/>
                    <a:pt x="441" y="206"/>
                    <a:pt x="440" y="240"/>
                  </a:cubicBezTo>
                  <a:cubicBezTo>
                    <a:pt x="439" y="274"/>
                    <a:pt x="353" y="334"/>
                    <a:pt x="365" y="334"/>
                  </a:cubicBezTo>
                  <a:cubicBezTo>
                    <a:pt x="377" y="334"/>
                    <a:pt x="483" y="237"/>
                    <a:pt x="514" y="240"/>
                  </a:cubicBezTo>
                  <a:cubicBezTo>
                    <a:pt x="545" y="243"/>
                    <a:pt x="560" y="325"/>
                    <a:pt x="551" y="353"/>
                  </a:cubicBezTo>
                  <a:cubicBezTo>
                    <a:pt x="542" y="381"/>
                    <a:pt x="458" y="403"/>
                    <a:pt x="458" y="409"/>
                  </a:cubicBezTo>
                  <a:cubicBezTo>
                    <a:pt x="458" y="415"/>
                    <a:pt x="528" y="376"/>
                    <a:pt x="551" y="390"/>
                  </a:cubicBezTo>
                  <a:cubicBezTo>
                    <a:pt x="574" y="404"/>
                    <a:pt x="591" y="463"/>
                    <a:pt x="597" y="492"/>
                  </a:cubicBezTo>
                  <a:cubicBezTo>
                    <a:pt x="603" y="521"/>
                    <a:pt x="610" y="573"/>
                    <a:pt x="588" y="567"/>
                  </a:cubicBezTo>
                  <a:cubicBezTo>
                    <a:pt x="566" y="561"/>
                    <a:pt x="519" y="494"/>
                    <a:pt x="467" y="455"/>
                  </a:cubicBezTo>
                  <a:cubicBezTo>
                    <a:pt x="415" y="416"/>
                    <a:pt x="330" y="370"/>
                    <a:pt x="278" y="334"/>
                  </a:cubicBezTo>
                  <a:cubicBezTo>
                    <a:pt x="226" y="298"/>
                    <a:pt x="199" y="256"/>
                    <a:pt x="152" y="240"/>
                  </a:cubicBezTo>
                  <a:cubicBezTo>
                    <a:pt x="105" y="224"/>
                    <a:pt x="0" y="274"/>
                    <a:pt x="21" y="240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35" name="Freeform 91"/>
            <p:cNvSpPr>
              <a:spLocks/>
            </p:cNvSpPr>
            <p:nvPr/>
          </p:nvSpPr>
          <p:spPr bwMode="auto">
            <a:xfrm>
              <a:off x="6675" y="10089"/>
              <a:ext cx="447" cy="2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256" y="174"/>
                </a:cxn>
                <a:cxn ang="0">
                  <a:pos x="441" y="174"/>
                </a:cxn>
                <a:cxn ang="0">
                  <a:pos x="291" y="121"/>
                </a:cxn>
                <a:cxn ang="0">
                  <a:pos x="167" y="17"/>
                </a:cxn>
                <a:cxn ang="0">
                  <a:pos x="57" y="17"/>
                </a:cxn>
              </a:cxnLst>
              <a:rect l="0" t="0" r="r" b="b"/>
              <a:pathLst>
                <a:path w="447" h="200">
                  <a:moveTo>
                    <a:pt x="0" y="17"/>
                  </a:moveTo>
                  <a:cubicBezTo>
                    <a:pt x="91" y="82"/>
                    <a:pt x="182" y="148"/>
                    <a:pt x="256" y="174"/>
                  </a:cubicBezTo>
                  <a:cubicBezTo>
                    <a:pt x="330" y="200"/>
                    <a:pt x="435" y="183"/>
                    <a:pt x="441" y="174"/>
                  </a:cubicBezTo>
                  <a:cubicBezTo>
                    <a:pt x="447" y="165"/>
                    <a:pt x="336" y="147"/>
                    <a:pt x="291" y="121"/>
                  </a:cubicBezTo>
                  <a:cubicBezTo>
                    <a:pt x="246" y="95"/>
                    <a:pt x="206" y="34"/>
                    <a:pt x="167" y="17"/>
                  </a:cubicBezTo>
                  <a:cubicBezTo>
                    <a:pt x="128" y="0"/>
                    <a:pt x="92" y="8"/>
                    <a:pt x="57" y="17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36" name="Freeform 92"/>
            <p:cNvSpPr>
              <a:spLocks/>
            </p:cNvSpPr>
            <p:nvPr/>
          </p:nvSpPr>
          <p:spPr bwMode="auto">
            <a:xfrm>
              <a:off x="6116" y="8843"/>
              <a:ext cx="1099" cy="870"/>
            </a:xfrm>
            <a:custGeom>
              <a:avLst/>
              <a:gdLst/>
              <a:ahLst/>
              <a:cxnLst>
                <a:cxn ang="0">
                  <a:pos x="777" y="29"/>
                </a:cxn>
                <a:cxn ang="0">
                  <a:pos x="559" y="85"/>
                </a:cxn>
                <a:cxn ang="0">
                  <a:pos x="262" y="289"/>
                </a:cxn>
                <a:cxn ang="0">
                  <a:pos x="53" y="577"/>
                </a:cxn>
                <a:cxn ang="0">
                  <a:pos x="53" y="670"/>
                </a:cxn>
                <a:cxn ang="0">
                  <a:pos x="369" y="838"/>
                </a:cxn>
                <a:cxn ang="0">
                  <a:pos x="675" y="865"/>
                </a:cxn>
                <a:cxn ang="0">
                  <a:pos x="880" y="810"/>
                </a:cxn>
                <a:cxn ang="0">
                  <a:pos x="1068" y="735"/>
                </a:cxn>
                <a:cxn ang="0">
                  <a:pos x="1068" y="522"/>
                </a:cxn>
                <a:cxn ang="0">
                  <a:pos x="1000" y="262"/>
                </a:cxn>
                <a:cxn ang="0">
                  <a:pos x="777" y="29"/>
                </a:cxn>
              </a:cxnLst>
              <a:rect l="0" t="0" r="r" b="b"/>
              <a:pathLst>
                <a:path w="1099" h="870">
                  <a:moveTo>
                    <a:pt x="777" y="29"/>
                  </a:moveTo>
                  <a:cubicBezTo>
                    <a:pt x="704" y="0"/>
                    <a:pt x="645" y="42"/>
                    <a:pt x="559" y="85"/>
                  </a:cubicBezTo>
                  <a:cubicBezTo>
                    <a:pt x="473" y="128"/>
                    <a:pt x="346" y="207"/>
                    <a:pt x="262" y="289"/>
                  </a:cubicBezTo>
                  <a:cubicBezTo>
                    <a:pt x="178" y="371"/>
                    <a:pt x="88" y="513"/>
                    <a:pt x="53" y="577"/>
                  </a:cubicBezTo>
                  <a:cubicBezTo>
                    <a:pt x="18" y="641"/>
                    <a:pt x="0" y="627"/>
                    <a:pt x="53" y="670"/>
                  </a:cubicBezTo>
                  <a:cubicBezTo>
                    <a:pt x="106" y="713"/>
                    <a:pt x="265" y="806"/>
                    <a:pt x="369" y="838"/>
                  </a:cubicBezTo>
                  <a:cubicBezTo>
                    <a:pt x="473" y="870"/>
                    <a:pt x="590" y="870"/>
                    <a:pt x="675" y="865"/>
                  </a:cubicBezTo>
                  <a:cubicBezTo>
                    <a:pt x="760" y="860"/>
                    <a:pt x="815" y="832"/>
                    <a:pt x="880" y="810"/>
                  </a:cubicBezTo>
                  <a:cubicBezTo>
                    <a:pt x="945" y="788"/>
                    <a:pt x="1037" y="783"/>
                    <a:pt x="1068" y="735"/>
                  </a:cubicBezTo>
                  <a:cubicBezTo>
                    <a:pt x="1099" y="687"/>
                    <a:pt x="1079" y="601"/>
                    <a:pt x="1068" y="522"/>
                  </a:cubicBezTo>
                  <a:cubicBezTo>
                    <a:pt x="1057" y="443"/>
                    <a:pt x="1045" y="344"/>
                    <a:pt x="1000" y="262"/>
                  </a:cubicBezTo>
                  <a:cubicBezTo>
                    <a:pt x="955" y="180"/>
                    <a:pt x="850" y="58"/>
                    <a:pt x="777" y="29"/>
                  </a:cubicBezTo>
                  <a:close/>
                </a:path>
              </a:pathLst>
            </a:custGeom>
            <a:solidFill>
              <a:srgbClr val="D8D8D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37" name="Freeform 93"/>
            <p:cNvSpPr>
              <a:spLocks/>
            </p:cNvSpPr>
            <p:nvPr/>
          </p:nvSpPr>
          <p:spPr bwMode="auto">
            <a:xfrm>
              <a:off x="6026" y="9431"/>
              <a:ext cx="1248" cy="675"/>
            </a:xfrm>
            <a:custGeom>
              <a:avLst/>
              <a:gdLst/>
              <a:ahLst/>
              <a:cxnLst>
                <a:cxn ang="0">
                  <a:pos x="1137" y="166"/>
                </a:cxn>
                <a:cxn ang="0">
                  <a:pos x="849" y="282"/>
                </a:cxn>
                <a:cxn ang="0">
                  <a:pos x="561" y="282"/>
                </a:cxn>
                <a:cxn ang="0">
                  <a:pos x="273" y="157"/>
                </a:cxn>
                <a:cxn ang="0">
                  <a:pos x="90" y="17"/>
                </a:cxn>
                <a:cxn ang="0">
                  <a:pos x="0" y="54"/>
                </a:cxn>
                <a:cxn ang="0">
                  <a:pos x="90" y="282"/>
                </a:cxn>
                <a:cxn ang="0">
                  <a:pos x="352" y="612"/>
                </a:cxn>
                <a:cxn ang="0">
                  <a:pos x="743" y="658"/>
                </a:cxn>
                <a:cxn ang="0">
                  <a:pos x="960" y="584"/>
                </a:cxn>
                <a:cxn ang="0">
                  <a:pos x="1137" y="426"/>
                </a:cxn>
                <a:cxn ang="0">
                  <a:pos x="1189" y="101"/>
                </a:cxn>
                <a:cxn ang="0">
                  <a:pos x="1189" y="27"/>
                </a:cxn>
              </a:cxnLst>
              <a:rect l="0" t="0" r="r" b="b"/>
              <a:pathLst>
                <a:path w="1198" h="675">
                  <a:moveTo>
                    <a:pt x="1137" y="166"/>
                  </a:moveTo>
                  <a:cubicBezTo>
                    <a:pt x="1041" y="214"/>
                    <a:pt x="945" y="263"/>
                    <a:pt x="849" y="282"/>
                  </a:cubicBezTo>
                  <a:cubicBezTo>
                    <a:pt x="753" y="301"/>
                    <a:pt x="657" y="303"/>
                    <a:pt x="561" y="282"/>
                  </a:cubicBezTo>
                  <a:cubicBezTo>
                    <a:pt x="465" y="261"/>
                    <a:pt x="352" y="201"/>
                    <a:pt x="273" y="157"/>
                  </a:cubicBezTo>
                  <a:cubicBezTo>
                    <a:pt x="194" y="113"/>
                    <a:pt x="135" y="34"/>
                    <a:pt x="90" y="17"/>
                  </a:cubicBezTo>
                  <a:cubicBezTo>
                    <a:pt x="45" y="0"/>
                    <a:pt x="0" y="10"/>
                    <a:pt x="0" y="54"/>
                  </a:cubicBezTo>
                  <a:cubicBezTo>
                    <a:pt x="0" y="98"/>
                    <a:pt x="31" y="189"/>
                    <a:pt x="90" y="282"/>
                  </a:cubicBezTo>
                  <a:cubicBezTo>
                    <a:pt x="149" y="375"/>
                    <a:pt x="243" y="549"/>
                    <a:pt x="352" y="612"/>
                  </a:cubicBezTo>
                  <a:cubicBezTo>
                    <a:pt x="461" y="675"/>
                    <a:pt x="642" y="663"/>
                    <a:pt x="743" y="658"/>
                  </a:cubicBezTo>
                  <a:cubicBezTo>
                    <a:pt x="844" y="653"/>
                    <a:pt x="894" y="623"/>
                    <a:pt x="960" y="584"/>
                  </a:cubicBezTo>
                  <a:cubicBezTo>
                    <a:pt x="1026" y="545"/>
                    <a:pt x="1099" y="507"/>
                    <a:pt x="1137" y="426"/>
                  </a:cubicBezTo>
                  <a:cubicBezTo>
                    <a:pt x="1175" y="345"/>
                    <a:pt x="1180" y="167"/>
                    <a:pt x="1189" y="101"/>
                  </a:cubicBezTo>
                  <a:cubicBezTo>
                    <a:pt x="1198" y="35"/>
                    <a:pt x="1193" y="31"/>
                    <a:pt x="1189" y="27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38" name="Freeform 94"/>
            <p:cNvSpPr>
              <a:spLocks/>
            </p:cNvSpPr>
            <p:nvPr/>
          </p:nvSpPr>
          <p:spPr bwMode="auto">
            <a:xfrm>
              <a:off x="6732" y="8801"/>
              <a:ext cx="1295" cy="1332"/>
            </a:xfrm>
            <a:custGeom>
              <a:avLst/>
              <a:gdLst/>
              <a:ahLst/>
              <a:cxnLst>
                <a:cxn ang="0">
                  <a:pos x="124" y="42"/>
                </a:cxn>
                <a:cxn ang="0">
                  <a:pos x="570" y="183"/>
                </a:cxn>
                <a:cxn ang="0">
                  <a:pos x="737" y="313"/>
                </a:cxn>
                <a:cxn ang="0">
                  <a:pos x="867" y="564"/>
                </a:cxn>
                <a:cxn ang="0">
                  <a:pos x="942" y="294"/>
                </a:cxn>
                <a:cxn ang="0">
                  <a:pos x="1064" y="42"/>
                </a:cxn>
                <a:cxn ang="0">
                  <a:pos x="1271" y="42"/>
                </a:cxn>
                <a:cxn ang="0">
                  <a:pos x="1206" y="99"/>
                </a:cxn>
                <a:cxn ang="0">
                  <a:pos x="1118" y="238"/>
                </a:cxn>
                <a:cxn ang="0">
                  <a:pos x="1064" y="489"/>
                </a:cxn>
                <a:cxn ang="0">
                  <a:pos x="1064" y="622"/>
                </a:cxn>
                <a:cxn ang="0">
                  <a:pos x="1271" y="912"/>
                </a:cxn>
                <a:cxn ang="0">
                  <a:pos x="1118" y="912"/>
                </a:cxn>
                <a:cxn ang="0">
                  <a:pos x="905" y="703"/>
                </a:cxn>
                <a:cxn ang="0">
                  <a:pos x="858" y="912"/>
                </a:cxn>
                <a:cxn ang="0">
                  <a:pos x="775" y="1140"/>
                </a:cxn>
                <a:cxn ang="0">
                  <a:pos x="483" y="1305"/>
                </a:cxn>
                <a:cxn ang="0">
                  <a:pos x="254" y="1305"/>
                </a:cxn>
                <a:cxn ang="0">
                  <a:pos x="3" y="1305"/>
                </a:cxn>
                <a:cxn ang="0">
                  <a:pos x="273" y="1195"/>
                </a:cxn>
                <a:cxn ang="0">
                  <a:pos x="483" y="942"/>
                </a:cxn>
                <a:cxn ang="0">
                  <a:pos x="483" y="694"/>
                </a:cxn>
                <a:cxn ang="0">
                  <a:pos x="415" y="461"/>
                </a:cxn>
                <a:cxn ang="0">
                  <a:pos x="301" y="201"/>
                </a:cxn>
                <a:cxn ang="0">
                  <a:pos x="124" y="42"/>
                </a:cxn>
              </a:cxnLst>
              <a:rect l="0" t="0" r="r" b="b"/>
              <a:pathLst>
                <a:path w="1295" h="1332">
                  <a:moveTo>
                    <a:pt x="124" y="42"/>
                  </a:moveTo>
                  <a:cubicBezTo>
                    <a:pt x="169" y="39"/>
                    <a:pt x="468" y="138"/>
                    <a:pt x="570" y="183"/>
                  </a:cubicBezTo>
                  <a:cubicBezTo>
                    <a:pt x="672" y="228"/>
                    <a:pt x="687" y="249"/>
                    <a:pt x="737" y="313"/>
                  </a:cubicBezTo>
                  <a:cubicBezTo>
                    <a:pt x="787" y="377"/>
                    <a:pt x="833" y="567"/>
                    <a:pt x="867" y="564"/>
                  </a:cubicBezTo>
                  <a:cubicBezTo>
                    <a:pt x="901" y="561"/>
                    <a:pt x="909" y="381"/>
                    <a:pt x="942" y="294"/>
                  </a:cubicBezTo>
                  <a:cubicBezTo>
                    <a:pt x="975" y="207"/>
                    <a:pt x="1009" y="84"/>
                    <a:pt x="1064" y="42"/>
                  </a:cubicBezTo>
                  <a:cubicBezTo>
                    <a:pt x="1119" y="0"/>
                    <a:pt x="1247" y="33"/>
                    <a:pt x="1271" y="42"/>
                  </a:cubicBezTo>
                  <a:cubicBezTo>
                    <a:pt x="1295" y="51"/>
                    <a:pt x="1232" y="66"/>
                    <a:pt x="1206" y="99"/>
                  </a:cubicBezTo>
                  <a:cubicBezTo>
                    <a:pt x="1180" y="132"/>
                    <a:pt x="1142" y="173"/>
                    <a:pt x="1118" y="238"/>
                  </a:cubicBezTo>
                  <a:cubicBezTo>
                    <a:pt x="1094" y="303"/>
                    <a:pt x="1073" y="425"/>
                    <a:pt x="1064" y="489"/>
                  </a:cubicBezTo>
                  <a:cubicBezTo>
                    <a:pt x="1055" y="553"/>
                    <a:pt x="1030" y="552"/>
                    <a:pt x="1064" y="622"/>
                  </a:cubicBezTo>
                  <a:cubicBezTo>
                    <a:pt x="1098" y="692"/>
                    <a:pt x="1262" y="864"/>
                    <a:pt x="1271" y="912"/>
                  </a:cubicBezTo>
                  <a:cubicBezTo>
                    <a:pt x="1280" y="960"/>
                    <a:pt x="1179" y="947"/>
                    <a:pt x="1118" y="912"/>
                  </a:cubicBezTo>
                  <a:cubicBezTo>
                    <a:pt x="1057" y="877"/>
                    <a:pt x="948" y="703"/>
                    <a:pt x="905" y="703"/>
                  </a:cubicBezTo>
                  <a:cubicBezTo>
                    <a:pt x="862" y="703"/>
                    <a:pt x="880" y="839"/>
                    <a:pt x="858" y="912"/>
                  </a:cubicBezTo>
                  <a:cubicBezTo>
                    <a:pt x="836" y="985"/>
                    <a:pt x="837" y="1075"/>
                    <a:pt x="775" y="1140"/>
                  </a:cubicBezTo>
                  <a:cubicBezTo>
                    <a:pt x="713" y="1205"/>
                    <a:pt x="570" y="1278"/>
                    <a:pt x="483" y="1305"/>
                  </a:cubicBezTo>
                  <a:cubicBezTo>
                    <a:pt x="396" y="1332"/>
                    <a:pt x="334" y="1305"/>
                    <a:pt x="254" y="1305"/>
                  </a:cubicBezTo>
                  <a:cubicBezTo>
                    <a:pt x="174" y="1305"/>
                    <a:pt x="0" y="1323"/>
                    <a:pt x="3" y="1305"/>
                  </a:cubicBezTo>
                  <a:cubicBezTo>
                    <a:pt x="6" y="1287"/>
                    <a:pt x="193" y="1255"/>
                    <a:pt x="273" y="1195"/>
                  </a:cubicBezTo>
                  <a:cubicBezTo>
                    <a:pt x="353" y="1135"/>
                    <a:pt x="448" y="1025"/>
                    <a:pt x="483" y="942"/>
                  </a:cubicBezTo>
                  <a:cubicBezTo>
                    <a:pt x="518" y="859"/>
                    <a:pt x="494" y="774"/>
                    <a:pt x="483" y="694"/>
                  </a:cubicBezTo>
                  <a:cubicBezTo>
                    <a:pt x="472" y="614"/>
                    <a:pt x="445" y="543"/>
                    <a:pt x="415" y="461"/>
                  </a:cubicBezTo>
                  <a:cubicBezTo>
                    <a:pt x="385" y="379"/>
                    <a:pt x="348" y="271"/>
                    <a:pt x="301" y="201"/>
                  </a:cubicBezTo>
                  <a:cubicBezTo>
                    <a:pt x="254" y="131"/>
                    <a:pt x="79" y="45"/>
                    <a:pt x="124" y="42"/>
                  </a:cubicBezTo>
                  <a:close/>
                </a:path>
              </a:pathLst>
            </a:custGeom>
            <a:solidFill>
              <a:srgbClr val="D8D8D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39" name="Oval 95"/>
            <p:cNvSpPr>
              <a:spLocks noChangeArrowheads="1"/>
            </p:cNvSpPr>
            <p:nvPr/>
          </p:nvSpPr>
          <p:spPr bwMode="auto">
            <a:xfrm>
              <a:off x="6026" y="9176"/>
              <a:ext cx="143" cy="12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40" name="Oval 96"/>
            <p:cNvSpPr>
              <a:spLocks noChangeArrowheads="1"/>
            </p:cNvSpPr>
            <p:nvPr/>
          </p:nvSpPr>
          <p:spPr bwMode="auto">
            <a:xfrm>
              <a:off x="6026" y="8843"/>
              <a:ext cx="199" cy="17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41" name="Oval 97"/>
            <p:cNvSpPr>
              <a:spLocks noChangeArrowheads="1"/>
            </p:cNvSpPr>
            <p:nvPr/>
          </p:nvSpPr>
          <p:spPr bwMode="auto">
            <a:xfrm>
              <a:off x="5937" y="9059"/>
              <a:ext cx="89" cy="11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42" name="Oval 98"/>
            <p:cNvSpPr>
              <a:spLocks noChangeArrowheads="1"/>
            </p:cNvSpPr>
            <p:nvPr/>
          </p:nvSpPr>
          <p:spPr bwMode="auto">
            <a:xfrm>
              <a:off x="6732" y="9059"/>
              <a:ext cx="199" cy="36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43" name="Oval 99"/>
            <p:cNvSpPr>
              <a:spLocks noChangeArrowheads="1"/>
            </p:cNvSpPr>
            <p:nvPr/>
          </p:nvSpPr>
          <p:spPr bwMode="auto">
            <a:xfrm>
              <a:off x="6842" y="9183"/>
              <a:ext cx="89" cy="11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44" name="Freeform 100"/>
            <p:cNvSpPr>
              <a:spLocks/>
            </p:cNvSpPr>
            <p:nvPr/>
          </p:nvSpPr>
          <p:spPr bwMode="auto">
            <a:xfrm>
              <a:off x="6732" y="8956"/>
              <a:ext cx="262" cy="16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57" y="0"/>
                </a:cxn>
                <a:cxn ang="0">
                  <a:pos x="167" y="64"/>
                </a:cxn>
                <a:cxn ang="0">
                  <a:pos x="262" y="167"/>
                </a:cxn>
              </a:cxnLst>
              <a:rect l="0" t="0" r="r" b="b"/>
              <a:pathLst>
                <a:path w="262" h="167">
                  <a:moveTo>
                    <a:pt x="0" y="64"/>
                  </a:moveTo>
                  <a:cubicBezTo>
                    <a:pt x="14" y="32"/>
                    <a:pt x="29" y="0"/>
                    <a:pt x="57" y="0"/>
                  </a:cubicBezTo>
                  <a:cubicBezTo>
                    <a:pt x="85" y="0"/>
                    <a:pt x="133" y="36"/>
                    <a:pt x="167" y="64"/>
                  </a:cubicBezTo>
                  <a:cubicBezTo>
                    <a:pt x="201" y="92"/>
                    <a:pt x="231" y="129"/>
                    <a:pt x="262" y="167"/>
                  </a:cubicBezTo>
                </a:path>
              </a:pathLst>
            </a:custGeom>
            <a:noFill/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45" name="Freeform 101"/>
            <p:cNvSpPr>
              <a:spLocks/>
            </p:cNvSpPr>
            <p:nvPr/>
          </p:nvSpPr>
          <p:spPr bwMode="auto">
            <a:xfrm>
              <a:off x="6994" y="9924"/>
              <a:ext cx="565" cy="339"/>
            </a:xfrm>
            <a:custGeom>
              <a:avLst/>
              <a:gdLst/>
              <a:ahLst/>
              <a:cxnLst>
                <a:cxn ang="0">
                  <a:pos x="0" y="82"/>
                </a:cxn>
                <a:cxn ang="0">
                  <a:pos x="221" y="17"/>
                </a:cxn>
                <a:cxn ang="0">
                  <a:pos x="291" y="182"/>
                </a:cxn>
                <a:cxn ang="0">
                  <a:pos x="553" y="267"/>
                </a:cxn>
                <a:cxn ang="0">
                  <a:pos x="221" y="314"/>
                </a:cxn>
                <a:cxn ang="0">
                  <a:pos x="0" y="82"/>
                </a:cxn>
              </a:cxnLst>
              <a:rect l="0" t="0" r="r" b="b"/>
              <a:pathLst>
                <a:path w="565" h="339">
                  <a:moveTo>
                    <a:pt x="0" y="82"/>
                  </a:moveTo>
                  <a:cubicBezTo>
                    <a:pt x="0" y="33"/>
                    <a:pt x="173" y="0"/>
                    <a:pt x="221" y="17"/>
                  </a:cubicBezTo>
                  <a:cubicBezTo>
                    <a:pt x="269" y="34"/>
                    <a:pt x="236" y="140"/>
                    <a:pt x="291" y="182"/>
                  </a:cubicBezTo>
                  <a:cubicBezTo>
                    <a:pt x="346" y="224"/>
                    <a:pt x="565" y="245"/>
                    <a:pt x="553" y="267"/>
                  </a:cubicBezTo>
                  <a:cubicBezTo>
                    <a:pt x="541" y="289"/>
                    <a:pt x="313" y="339"/>
                    <a:pt x="221" y="314"/>
                  </a:cubicBezTo>
                  <a:cubicBezTo>
                    <a:pt x="129" y="289"/>
                    <a:pt x="0" y="131"/>
                    <a:pt x="0" y="82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46" name="Freeform 102"/>
            <p:cNvSpPr>
              <a:spLocks/>
            </p:cNvSpPr>
            <p:nvPr/>
          </p:nvSpPr>
          <p:spPr bwMode="auto">
            <a:xfrm>
              <a:off x="6225" y="9489"/>
              <a:ext cx="794" cy="23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153" y="6"/>
                </a:cxn>
                <a:cxn ang="0">
                  <a:pos x="153" y="108"/>
                </a:cxn>
                <a:cxn ang="0">
                  <a:pos x="260" y="61"/>
                </a:cxn>
                <a:cxn ang="0">
                  <a:pos x="291" y="164"/>
                </a:cxn>
                <a:cxn ang="0">
                  <a:pos x="507" y="224"/>
                </a:cxn>
                <a:cxn ang="0">
                  <a:pos x="617" y="80"/>
                </a:cxn>
                <a:cxn ang="0">
                  <a:pos x="617" y="224"/>
                </a:cxn>
                <a:cxn ang="0">
                  <a:pos x="769" y="34"/>
                </a:cxn>
                <a:cxn ang="0">
                  <a:pos x="769" y="173"/>
                </a:cxn>
                <a:cxn ang="0">
                  <a:pos x="712" y="224"/>
                </a:cxn>
                <a:cxn ang="0">
                  <a:pos x="557" y="224"/>
                </a:cxn>
                <a:cxn ang="0">
                  <a:pos x="353" y="224"/>
                </a:cxn>
                <a:cxn ang="0">
                  <a:pos x="153" y="145"/>
                </a:cxn>
                <a:cxn ang="0">
                  <a:pos x="74" y="71"/>
                </a:cxn>
              </a:cxnLst>
              <a:rect l="0" t="0" r="r" b="b"/>
              <a:pathLst>
                <a:path w="794" h="238">
                  <a:moveTo>
                    <a:pt x="0" y="71"/>
                  </a:moveTo>
                  <a:cubicBezTo>
                    <a:pt x="64" y="35"/>
                    <a:pt x="128" y="0"/>
                    <a:pt x="153" y="6"/>
                  </a:cubicBezTo>
                  <a:cubicBezTo>
                    <a:pt x="178" y="12"/>
                    <a:pt x="135" y="99"/>
                    <a:pt x="153" y="108"/>
                  </a:cubicBezTo>
                  <a:cubicBezTo>
                    <a:pt x="171" y="117"/>
                    <a:pt x="237" y="52"/>
                    <a:pt x="260" y="61"/>
                  </a:cubicBezTo>
                  <a:cubicBezTo>
                    <a:pt x="283" y="70"/>
                    <a:pt x="250" y="137"/>
                    <a:pt x="291" y="164"/>
                  </a:cubicBezTo>
                  <a:cubicBezTo>
                    <a:pt x="332" y="191"/>
                    <a:pt x="453" y="238"/>
                    <a:pt x="507" y="224"/>
                  </a:cubicBezTo>
                  <a:cubicBezTo>
                    <a:pt x="561" y="210"/>
                    <a:pt x="599" y="80"/>
                    <a:pt x="617" y="80"/>
                  </a:cubicBezTo>
                  <a:cubicBezTo>
                    <a:pt x="635" y="80"/>
                    <a:pt x="592" y="232"/>
                    <a:pt x="617" y="224"/>
                  </a:cubicBezTo>
                  <a:cubicBezTo>
                    <a:pt x="642" y="216"/>
                    <a:pt x="744" y="43"/>
                    <a:pt x="769" y="34"/>
                  </a:cubicBezTo>
                  <a:cubicBezTo>
                    <a:pt x="794" y="25"/>
                    <a:pt x="779" y="141"/>
                    <a:pt x="769" y="173"/>
                  </a:cubicBezTo>
                  <a:cubicBezTo>
                    <a:pt x="759" y="205"/>
                    <a:pt x="747" y="215"/>
                    <a:pt x="712" y="224"/>
                  </a:cubicBezTo>
                  <a:cubicBezTo>
                    <a:pt x="677" y="233"/>
                    <a:pt x="617" y="224"/>
                    <a:pt x="557" y="224"/>
                  </a:cubicBezTo>
                  <a:cubicBezTo>
                    <a:pt x="497" y="224"/>
                    <a:pt x="420" y="237"/>
                    <a:pt x="353" y="224"/>
                  </a:cubicBezTo>
                  <a:cubicBezTo>
                    <a:pt x="286" y="211"/>
                    <a:pt x="199" y="170"/>
                    <a:pt x="153" y="145"/>
                  </a:cubicBezTo>
                  <a:cubicBezTo>
                    <a:pt x="107" y="120"/>
                    <a:pt x="90" y="95"/>
                    <a:pt x="74" y="71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1847" name="Group 103"/>
          <p:cNvGrpSpPr>
            <a:grpSpLocks/>
          </p:cNvGrpSpPr>
          <p:nvPr/>
        </p:nvGrpSpPr>
        <p:grpSpPr bwMode="auto">
          <a:xfrm>
            <a:off x="1285852" y="5357826"/>
            <a:ext cx="571504" cy="519113"/>
            <a:chOff x="3855" y="6321"/>
            <a:chExt cx="591" cy="775"/>
          </a:xfrm>
        </p:grpSpPr>
        <p:sp>
          <p:nvSpPr>
            <p:cNvPr id="31848" name="Freeform 104"/>
            <p:cNvSpPr>
              <a:spLocks/>
            </p:cNvSpPr>
            <p:nvPr/>
          </p:nvSpPr>
          <p:spPr bwMode="auto">
            <a:xfrm>
              <a:off x="3949" y="6721"/>
              <a:ext cx="449" cy="345"/>
            </a:xfrm>
            <a:custGeom>
              <a:avLst/>
              <a:gdLst/>
              <a:ahLst/>
              <a:cxnLst>
                <a:cxn ang="0">
                  <a:pos x="36" y="379"/>
                </a:cxn>
                <a:cxn ang="0">
                  <a:pos x="159" y="173"/>
                </a:cxn>
                <a:cxn ang="0">
                  <a:pos x="327" y="266"/>
                </a:cxn>
                <a:cxn ang="0">
                  <a:pos x="487" y="54"/>
                </a:cxn>
                <a:cxn ang="0">
                  <a:pos x="678" y="54"/>
                </a:cxn>
                <a:cxn ang="0">
                  <a:pos x="685" y="379"/>
                </a:cxn>
                <a:cxn ang="0">
                  <a:pos x="373" y="417"/>
                </a:cxn>
                <a:cxn ang="0">
                  <a:pos x="36" y="379"/>
                </a:cxn>
              </a:cxnLst>
              <a:rect l="0" t="0" r="r" b="b"/>
              <a:pathLst>
                <a:path w="736" h="440">
                  <a:moveTo>
                    <a:pt x="36" y="379"/>
                  </a:moveTo>
                  <a:cubicBezTo>
                    <a:pt x="0" y="338"/>
                    <a:pt x="111" y="192"/>
                    <a:pt x="159" y="173"/>
                  </a:cubicBezTo>
                  <a:cubicBezTo>
                    <a:pt x="207" y="154"/>
                    <a:pt x="272" y="286"/>
                    <a:pt x="327" y="266"/>
                  </a:cubicBezTo>
                  <a:cubicBezTo>
                    <a:pt x="382" y="246"/>
                    <a:pt x="429" y="89"/>
                    <a:pt x="487" y="54"/>
                  </a:cubicBezTo>
                  <a:cubicBezTo>
                    <a:pt x="545" y="19"/>
                    <a:pt x="645" y="0"/>
                    <a:pt x="678" y="54"/>
                  </a:cubicBezTo>
                  <a:cubicBezTo>
                    <a:pt x="711" y="108"/>
                    <a:pt x="736" y="318"/>
                    <a:pt x="685" y="379"/>
                  </a:cubicBezTo>
                  <a:cubicBezTo>
                    <a:pt x="634" y="440"/>
                    <a:pt x="481" y="413"/>
                    <a:pt x="373" y="417"/>
                  </a:cubicBezTo>
                  <a:cubicBezTo>
                    <a:pt x="265" y="421"/>
                    <a:pt x="72" y="420"/>
                    <a:pt x="36" y="379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49" name="Freeform 105"/>
            <p:cNvSpPr>
              <a:spLocks/>
            </p:cNvSpPr>
            <p:nvPr/>
          </p:nvSpPr>
          <p:spPr bwMode="auto">
            <a:xfrm>
              <a:off x="3861" y="6471"/>
              <a:ext cx="507" cy="469"/>
            </a:xfrm>
            <a:custGeom>
              <a:avLst/>
              <a:gdLst/>
              <a:ahLst/>
              <a:cxnLst>
                <a:cxn ang="0">
                  <a:pos x="445" y="586"/>
                </a:cxn>
                <a:cxn ang="0">
                  <a:pos x="406" y="445"/>
                </a:cxn>
                <a:cxn ang="0">
                  <a:pos x="389" y="320"/>
                </a:cxn>
                <a:cxn ang="0">
                  <a:pos x="15" y="377"/>
                </a:cxn>
                <a:cxn ang="0">
                  <a:pos x="356" y="238"/>
                </a:cxn>
                <a:cxn ang="0">
                  <a:pos x="179" y="238"/>
                </a:cxn>
                <a:cxn ang="0">
                  <a:pos x="15" y="320"/>
                </a:cxn>
                <a:cxn ang="0">
                  <a:pos x="271" y="80"/>
                </a:cxn>
                <a:cxn ang="0">
                  <a:pos x="445" y="146"/>
                </a:cxn>
                <a:cxn ang="0">
                  <a:pos x="406" y="12"/>
                </a:cxn>
                <a:cxn ang="0">
                  <a:pos x="581" y="75"/>
                </a:cxn>
                <a:cxn ang="0">
                  <a:pos x="821" y="214"/>
                </a:cxn>
                <a:cxn ang="0">
                  <a:pos x="630" y="215"/>
                </a:cxn>
                <a:cxn ang="0">
                  <a:pos x="795" y="300"/>
                </a:cxn>
                <a:cxn ang="0">
                  <a:pos x="516" y="320"/>
                </a:cxn>
                <a:cxn ang="0">
                  <a:pos x="556" y="523"/>
                </a:cxn>
                <a:cxn ang="0">
                  <a:pos x="445" y="586"/>
                </a:cxn>
              </a:cxnLst>
              <a:rect l="0" t="0" r="r" b="b"/>
              <a:pathLst>
                <a:path w="829" h="599">
                  <a:moveTo>
                    <a:pt x="445" y="586"/>
                  </a:moveTo>
                  <a:cubicBezTo>
                    <a:pt x="420" y="573"/>
                    <a:pt x="415" y="489"/>
                    <a:pt x="406" y="445"/>
                  </a:cubicBezTo>
                  <a:cubicBezTo>
                    <a:pt x="397" y="401"/>
                    <a:pt x="454" y="331"/>
                    <a:pt x="389" y="320"/>
                  </a:cubicBezTo>
                  <a:cubicBezTo>
                    <a:pt x="324" y="309"/>
                    <a:pt x="20" y="391"/>
                    <a:pt x="15" y="377"/>
                  </a:cubicBezTo>
                  <a:cubicBezTo>
                    <a:pt x="10" y="363"/>
                    <a:pt x="329" y="261"/>
                    <a:pt x="356" y="238"/>
                  </a:cubicBezTo>
                  <a:cubicBezTo>
                    <a:pt x="383" y="215"/>
                    <a:pt x="236" y="224"/>
                    <a:pt x="179" y="238"/>
                  </a:cubicBezTo>
                  <a:cubicBezTo>
                    <a:pt x="122" y="252"/>
                    <a:pt x="0" y="346"/>
                    <a:pt x="15" y="320"/>
                  </a:cubicBezTo>
                  <a:cubicBezTo>
                    <a:pt x="30" y="294"/>
                    <a:pt x="199" y="109"/>
                    <a:pt x="271" y="80"/>
                  </a:cubicBezTo>
                  <a:cubicBezTo>
                    <a:pt x="343" y="51"/>
                    <a:pt x="423" y="157"/>
                    <a:pt x="445" y="146"/>
                  </a:cubicBezTo>
                  <a:cubicBezTo>
                    <a:pt x="467" y="135"/>
                    <a:pt x="383" y="24"/>
                    <a:pt x="406" y="12"/>
                  </a:cubicBezTo>
                  <a:cubicBezTo>
                    <a:pt x="429" y="0"/>
                    <a:pt x="512" y="41"/>
                    <a:pt x="581" y="75"/>
                  </a:cubicBezTo>
                  <a:cubicBezTo>
                    <a:pt x="650" y="109"/>
                    <a:pt x="813" y="191"/>
                    <a:pt x="821" y="214"/>
                  </a:cubicBezTo>
                  <a:cubicBezTo>
                    <a:pt x="829" y="237"/>
                    <a:pt x="634" y="201"/>
                    <a:pt x="630" y="215"/>
                  </a:cubicBezTo>
                  <a:cubicBezTo>
                    <a:pt x="626" y="229"/>
                    <a:pt x="814" y="282"/>
                    <a:pt x="795" y="300"/>
                  </a:cubicBezTo>
                  <a:cubicBezTo>
                    <a:pt x="776" y="318"/>
                    <a:pt x="556" y="283"/>
                    <a:pt x="516" y="320"/>
                  </a:cubicBezTo>
                  <a:cubicBezTo>
                    <a:pt x="476" y="357"/>
                    <a:pt x="568" y="479"/>
                    <a:pt x="556" y="523"/>
                  </a:cubicBezTo>
                  <a:cubicBezTo>
                    <a:pt x="544" y="567"/>
                    <a:pt x="470" y="599"/>
                    <a:pt x="445" y="586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50" name="Freeform 106"/>
            <p:cNvSpPr>
              <a:spLocks/>
            </p:cNvSpPr>
            <p:nvPr/>
          </p:nvSpPr>
          <p:spPr bwMode="auto">
            <a:xfrm>
              <a:off x="3855" y="6321"/>
              <a:ext cx="351" cy="660"/>
            </a:xfrm>
            <a:custGeom>
              <a:avLst/>
              <a:gdLst/>
              <a:ahLst/>
              <a:cxnLst>
                <a:cxn ang="0">
                  <a:pos x="566" y="745"/>
                </a:cxn>
                <a:cxn ang="0">
                  <a:pos x="405" y="337"/>
                </a:cxn>
                <a:cxn ang="0">
                  <a:pos x="89" y="48"/>
                </a:cxn>
                <a:cxn ang="0">
                  <a:pos x="0" y="48"/>
                </a:cxn>
                <a:cxn ang="0">
                  <a:pos x="89" y="86"/>
                </a:cxn>
                <a:cxn ang="0">
                  <a:pos x="405" y="429"/>
                </a:cxn>
                <a:cxn ang="0">
                  <a:pos x="455" y="790"/>
                </a:cxn>
                <a:cxn ang="0">
                  <a:pos x="566" y="745"/>
                </a:cxn>
              </a:cxnLst>
              <a:rect l="0" t="0" r="r" b="b"/>
              <a:pathLst>
                <a:path w="574" h="843">
                  <a:moveTo>
                    <a:pt x="566" y="745"/>
                  </a:moveTo>
                  <a:cubicBezTo>
                    <a:pt x="558" y="670"/>
                    <a:pt x="484" y="453"/>
                    <a:pt x="405" y="337"/>
                  </a:cubicBezTo>
                  <a:cubicBezTo>
                    <a:pt x="326" y="221"/>
                    <a:pt x="156" y="96"/>
                    <a:pt x="89" y="48"/>
                  </a:cubicBezTo>
                  <a:cubicBezTo>
                    <a:pt x="22" y="0"/>
                    <a:pt x="0" y="42"/>
                    <a:pt x="0" y="48"/>
                  </a:cubicBezTo>
                  <a:cubicBezTo>
                    <a:pt x="0" y="54"/>
                    <a:pt x="22" y="23"/>
                    <a:pt x="89" y="86"/>
                  </a:cubicBezTo>
                  <a:cubicBezTo>
                    <a:pt x="156" y="149"/>
                    <a:pt x="344" y="312"/>
                    <a:pt x="405" y="429"/>
                  </a:cubicBezTo>
                  <a:cubicBezTo>
                    <a:pt x="466" y="546"/>
                    <a:pt x="428" y="737"/>
                    <a:pt x="455" y="790"/>
                  </a:cubicBezTo>
                  <a:cubicBezTo>
                    <a:pt x="482" y="843"/>
                    <a:pt x="574" y="820"/>
                    <a:pt x="566" y="745"/>
                  </a:cubicBezTo>
                  <a:close/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51" name="Freeform 107"/>
            <p:cNvSpPr>
              <a:spLocks/>
            </p:cNvSpPr>
            <p:nvPr/>
          </p:nvSpPr>
          <p:spPr bwMode="auto">
            <a:xfrm>
              <a:off x="4109" y="6417"/>
              <a:ext cx="337" cy="530"/>
            </a:xfrm>
            <a:custGeom>
              <a:avLst/>
              <a:gdLst/>
              <a:ahLst/>
              <a:cxnLst>
                <a:cxn ang="0">
                  <a:pos x="110" y="562"/>
                </a:cxn>
                <a:cxn ang="0">
                  <a:pos x="158" y="307"/>
                </a:cxn>
                <a:cxn ang="0">
                  <a:pos x="423" y="44"/>
                </a:cxn>
                <a:cxn ang="0">
                  <a:pos x="545" y="44"/>
                </a:cxn>
                <a:cxn ang="0">
                  <a:pos x="389" y="144"/>
                </a:cxn>
                <a:cxn ang="0">
                  <a:pos x="224" y="307"/>
                </a:cxn>
                <a:cxn ang="0">
                  <a:pos x="158" y="535"/>
                </a:cxn>
                <a:cxn ang="0">
                  <a:pos x="127" y="668"/>
                </a:cxn>
                <a:cxn ang="0">
                  <a:pos x="0" y="592"/>
                </a:cxn>
              </a:cxnLst>
              <a:rect l="0" t="0" r="r" b="b"/>
              <a:pathLst>
                <a:path w="551" h="677">
                  <a:moveTo>
                    <a:pt x="110" y="562"/>
                  </a:moveTo>
                  <a:cubicBezTo>
                    <a:pt x="108" y="477"/>
                    <a:pt x="106" y="393"/>
                    <a:pt x="158" y="307"/>
                  </a:cubicBezTo>
                  <a:cubicBezTo>
                    <a:pt x="210" y="221"/>
                    <a:pt x="359" y="88"/>
                    <a:pt x="423" y="44"/>
                  </a:cubicBezTo>
                  <a:cubicBezTo>
                    <a:pt x="487" y="0"/>
                    <a:pt x="551" y="27"/>
                    <a:pt x="545" y="44"/>
                  </a:cubicBezTo>
                  <a:cubicBezTo>
                    <a:pt x="539" y="61"/>
                    <a:pt x="442" y="100"/>
                    <a:pt x="389" y="144"/>
                  </a:cubicBezTo>
                  <a:cubicBezTo>
                    <a:pt x="336" y="188"/>
                    <a:pt x="262" y="242"/>
                    <a:pt x="224" y="307"/>
                  </a:cubicBezTo>
                  <a:cubicBezTo>
                    <a:pt x="186" y="372"/>
                    <a:pt x="174" y="475"/>
                    <a:pt x="158" y="535"/>
                  </a:cubicBezTo>
                  <a:cubicBezTo>
                    <a:pt x="142" y="595"/>
                    <a:pt x="153" y="659"/>
                    <a:pt x="127" y="668"/>
                  </a:cubicBezTo>
                  <a:cubicBezTo>
                    <a:pt x="101" y="677"/>
                    <a:pt x="50" y="634"/>
                    <a:pt x="0" y="592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52" name="Freeform 108"/>
            <p:cNvSpPr>
              <a:spLocks/>
            </p:cNvSpPr>
            <p:nvPr/>
          </p:nvSpPr>
          <p:spPr bwMode="auto">
            <a:xfrm>
              <a:off x="3988" y="6936"/>
              <a:ext cx="371" cy="160"/>
            </a:xfrm>
            <a:custGeom>
              <a:avLst/>
              <a:gdLst/>
              <a:ahLst/>
              <a:cxnLst>
                <a:cxn ang="0">
                  <a:pos x="7" y="130"/>
                </a:cxn>
                <a:cxn ang="0">
                  <a:pos x="96" y="45"/>
                </a:cxn>
                <a:cxn ang="0">
                  <a:pos x="223" y="75"/>
                </a:cxn>
                <a:cxn ang="0">
                  <a:pos x="298" y="2"/>
                </a:cxn>
                <a:cxn ang="0">
                  <a:pos x="344" y="89"/>
                </a:cxn>
                <a:cxn ang="0">
                  <a:pos x="136" y="153"/>
                </a:cxn>
                <a:cxn ang="0">
                  <a:pos x="7" y="130"/>
                </a:cxn>
              </a:cxnLst>
              <a:rect l="0" t="0" r="r" b="b"/>
              <a:pathLst>
                <a:path w="371" h="160">
                  <a:moveTo>
                    <a:pt x="7" y="130"/>
                  </a:moveTo>
                  <a:cubicBezTo>
                    <a:pt x="0" y="112"/>
                    <a:pt x="60" y="54"/>
                    <a:pt x="96" y="45"/>
                  </a:cubicBezTo>
                  <a:cubicBezTo>
                    <a:pt x="132" y="36"/>
                    <a:pt x="189" y="82"/>
                    <a:pt x="223" y="75"/>
                  </a:cubicBezTo>
                  <a:cubicBezTo>
                    <a:pt x="257" y="68"/>
                    <a:pt x="278" y="0"/>
                    <a:pt x="298" y="2"/>
                  </a:cubicBezTo>
                  <a:cubicBezTo>
                    <a:pt x="318" y="4"/>
                    <a:pt x="371" y="64"/>
                    <a:pt x="344" y="89"/>
                  </a:cubicBezTo>
                  <a:cubicBezTo>
                    <a:pt x="317" y="114"/>
                    <a:pt x="187" y="146"/>
                    <a:pt x="136" y="153"/>
                  </a:cubicBezTo>
                  <a:cubicBezTo>
                    <a:pt x="85" y="160"/>
                    <a:pt x="14" y="148"/>
                    <a:pt x="7" y="130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1853" name="Group 109"/>
          <p:cNvGrpSpPr>
            <a:grpSpLocks/>
          </p:cNvGrpSpPr>
          <p:nvPr/>
        </p:nvGrpSpPr>
        <p:grpSpPr bwMode="auto">
          <a:xfrm rot="16019173">
            <a:off x="3473350" y="3296110"/>
            <a:ext cx="1557845" cy="565307"/>
            <a:chOff x="7090" y="7695"/>
            <a:chExt cx="4212" cy="1603"/>
          </a:xfrm>
        </p:grpSpPr>
        <p:sp>
          <p:nvSpPr>
            <p:cNvPr id="31854" name="Freeform 110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55" name="Freeform 111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56" name="Freeform 112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57" name="Freeform 113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58" name="Freeform 114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59" name="Freeform 115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1860" name="Group 116"/>
          <p:cNvGrpSpPr>
            <a:grpSpLocks/>
          </p:cNvGrpSpPr>
          <p:nvPr/>
        </p:nvGrpSpPr>
        <p:grpSpPr bwMode="auto">
          <a:xfrm rot="16200000">
            <a:off x="3286116" y="4786322"/>
            <a:ext cx="1643074" cy="642942"/>
            <a:chOff x="7090" y="7695"/>
            <a:chExt cx="4212" cy="1603"/>
          </a:xfrm>
        </p:grpSpPr>
        <p:sp>
          <p:nvSpPr>
            <p:cNvPr id="31861" name="Freeform 117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62" name="Freeform 118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63" name="Freeform 119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64" name="Freeform 120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65" name="Freeform 121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66" name="Freeform 122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77" name="276 Forma libre"/>
          <p:cNvSpPr/>
          <p:nvPr/>
        </p:nvSpPr>
        <p:spPr>
          <a:xfrm>
            <a:off x="4630615" y="4414910"/>
            <a:ext cx="1474764" cy="361072"/>
          </a:xfrm>
          <a:custGeom>
            <a:avLst/>
            <a:gdLst>
              <a:gd name="connsiteX0" fmla="*/ 11723 w 1474764"/>
              <a:gd name="connsiteY0" fmla="*/ 100819 h 361072"/>
              <a:gd name="connsiteX1" fmla="*/ 349348 w 1474764"/>
              <a:gd name="connsiteY1" fmla="*/ 2345 h 361072"/>
              <a:gd name="connsiteX2" fmla="*/ 504093 w 1474764"/>
              <a:gd name="connsiteY2" fmla="*/ 114887 h 361072"/>
              <a:gd name="connsiteX3" fmla="*/ 715108 w 1474764"/>
              <a:gd name="connsiteY3" fmla="*/ 16413 h 361072"/>
              <a:gd name="connsiteX4" fmla="*/ 785447 w 1474764"/>
              <a:gd name="connsiteY4" fmla="*/ 58616 h 361072"/>
              <a:gd name="connsiteX5" fmla="*/ 1010530 w 1474764"/>
              <a:gd name="connsiteY5" fmla="*/ 100819 h 361072"/>
              <a:gd name="connsiteX6" fmla="*/ 1193410 w 1474764"/>
              <a:gd name="connsiteY6" fmla="*/ 16413 h 361072"/>
              <a:gd name="connsiteX7" fmla="*/ 1334087 w 1474764"/>
              <a:gd name="connsiteY7" fmla="*/ 16413 h 361072"/>
              <a:gd name="connsiteX8" fmla="*/ 1460696 w 1474764"/>
              <a:gd name="connsiteY8" fmla="*/ 16413 h 361072"/>
              <a:gd name="connsiteX9" fmla="*/ 1249680 w 1474764"/>
              <a:gd name="connsiteY9" fmla="*/ 86752 h 361072"/>
              <a:gd name="connsiteX10" fmla="*/ 1094936 w 1474764"/>
              <a:gd name="connsiteY10" fmla="*/ 185225 h 361072"/>
              <a:gd name="connsiteX11" fmla="*/ 602567 w 1474764"/>
              <a:gd name="connsiteY11" fmla="*/ 199293 h 361072"/>
              <a:gd name="connsiteX12" fmla="*/ 490025 w 1474764"/>
              <a:gd name="connsiteY12" fmla="*/ 354038 h 361072"/>
              <a:gd name="connsiteX13" fmla="*/ 279010 w 1474764"/>
              <a:gd name="connsiteY13" fmla="*/ 157090 h 361072"/>
              <a:gd name="connsiteX14" fmla="*/ 11723 w 1474764"/>
              <a:gd name="connsiteY14" fmla="*/ 100819 h 361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74764" h="361072">
                <a:moveTo>
                  <a:pt x="11723" y="100819"/>
                </a:moveTo>
                <a:cubicBezTo>
                  <a:pt x="23446" y="75028"/>
                  <a:pt x="267286" y="0"/>
                  <a:pt x="349348" y="2345"/>
                </a:cubicBezTo>
                <a:cubicBezTo>
                  <a:pt x="431410" y="4690"/>
                  <a:pt x="443133" y="112542"/>
                  <a:pt x="504093" y="114887"/>
                </a:cubicBezTo>
                <a:cubicBezTo>
                  <a:pt x="565053" y="117232"/>
                  <a:pt x="668216" y="25791"/>
                  <a:pt x="715108" y="16413"/>
                </a:cubicBezTo>
                <a:cubicBezTo>
                  <a:pt x="762000" y="7035"/>
                  <a:pt x="736210" y="44548"/>
                  <a:pt x="785447" y="58616"/>
                </a:cubicBezTo>
                <a:cubicBezTo>
                  <a:pt x="834684" y="72684"/>
                  <a:pt x="942536" y="107853"/>
                  <a:pt x="1010530" y="100819"/>
                </a:cubicBezTo>
                <a:cubicBezTo>
                  <a:pt x="1078524" y="93785"/>
                  <a:pt x="1139484" y="30481"/>
                  <a:pt x="1193410" y="16413"/>
                </a:cubicBezTo>
                <a:cubicBezTo>
                  <a:pt x="1247336" y="2345"/>
                  <a:pt x="1334087" y="16413"/>
                  <a:pt x="1334087" y="16413"/>
                </a:cubicBezTo>
                <a:cubicBezTo>
                  <a:pt x="1378635" y="16413"/>
                  <a:pt x="1474764" y="4690"/>
                  <a:pt x="1460696" y="16413"/>
                </a:cubicBezTo>
                <a:cubicBezTo>
                  <a:pt x="1446628" y="28136"/>
                  <a:pt x="1310640" y="58617"/>
                  <a:pt x="1249680" y="86752"/>
                </a:cubicBezTo>
                <a:cubicBezTo>
                  <a:pt x="1188720" y="114887"/>
                  <a:pt x="1202788" y="166468"/>
                  <a:pt x="1094936" y="185225"/>
                </a:cubicBezTo>
                <a:cubicBezTo>
                  <a:pt x="987084" y="203982"/>
                  <a:pt x="703385" y="171158"/>
                  <a:pt x="602567" y="199293"/>
                </a:cubicBezTo>
                <a:cubicBezTo>
                  <a:pt x="501749" y="227428"/>
                  <a:pt x="543951" y="361072"/>
                  <a:pt x="490025" y="354038"/>
                </a:cubicBezTo>
                <a:cubicBezTo>
                  <a:pt x="436099" y="347004"/>
                  <a:pt x="354038" y="199293"/>
                  <a:pt x="279010" y="157090"/>
                </a:cubicBezTo>
                <a:cubicBezTo>
                  <a:pt x="203982" y="114887"/>
                  <a:pt x="0" y="126610"/>
                  <a:pt x="11723" y="100819"/>
                </a:cubicBezTo>
                <a:close/>
              </a:path>
            </a:pathLst>
          </a:cu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78" name="277 Forma libre"/>
          <p:cNvSpPr/>
          <p:nvPr/>
        </p:nvSpPr>
        <p:spPr>
          <a:xfrm>
            <a:off x="5502812" y="5115951"/>
            <a:ext cx="1195754" cy="264941"/>
          </a:xfrm>
          <a:custGeom>
            <a:avLst/>
            <a:gdLst>
              <a:gd name="connsiteX0" fmla="*/ 25791 w 1195754"/>
              <a:gd name="connsiteY0" fmla="*/ 89095 h 264941"/>
              <a:gd name="connsiteX1" fmla="*/ 363416 w 1195754"/>
              <a:gd name="connsiteY1" fmla="*/ 32824 h 264941"/>
              <a:gd name="connsiteX2" fmla="*/ 447822 w 1195754"/>
              <a:gd name="connsiteY2" fmla="*/ 117231 h 264941"/>
              <a:gd name="connsiteX3" fmla="*/ 1179342 w 1195754"/>
              <a:gd name="connsiteY3" fmla="*/ 18757 h 264941"/>
              <a:gd name="connsiteX4" fmla="*/ 546296 w 1195754"/>
              <a:gd name="connsiteY4" fmla="*/ 229772 h 264941"/>
              <a:gd name="connsiteX5" fmla="*/ 110197 w 1195754"/>
              <a:gd name="connsiteY5" fmla="*/ 229772 h 264941"/>
              <a:gd name="connsiteX6" fmla="*/ 208671 w 1195754"/>
              <a:gd name="connsiteY6" fmla="*/ 75027 h 264941"/>
              <a:gd name="connsiteX7" fmla="*/ 25791 w 1195754"/>
              <a:gd name="connsiteY7" fmla="*/ 89095 h 264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5754" h="264941">
                <a:moveTo>
                  <a:pt x="25791" y="89095"/>
                </a:moveTo>
                <a:cubicBezTo>
                  <a:pt x="51582" y="82061"/>
                  <a:pt x="293077" y="28135"/>
                  <a:pt x="363416" y="32824"/>
                </a:cubicBezTo>
                <a:cubicBezTo>
                  <a:pt x="433755" y="37513"/>
                  <a:pt x="311834" y="119575"/>
                  <a:pt x="447822" y="117231"/>
                </a:cubicBezTo>
                <a:cubicBezTo>
                  <a:pt x="583810" y="114887"/>
                  <a:pt x="1162930" y="0"/>
                  <a:pt x="1179342" y="18757"/>
                </a:cubicBezTo>
                <a:cubicBezTo>
                  <a:pt x="1195754" y="37514"/>
                  <a:pt x="724487" y="194603"/>
                  <a:pt x="546296" y="229772"/>
                </a:cubicBezTo>
                <a:cubicBezTo>
                  <a:pt x="368105" y="264941"/>
                  <a:pt x="166468" y="255563"/>
                  <a:pt x="110197" y="229772"/>
                </a:cubicBezTo>
                <a:cubicBezTo>
                  <a:pt x="53926" y="203981"/>
                  <a:pt x="222739" y="96129"/>
                  <a:pt x="208671" y="75027"/>
                </a:cubicBezTo>
                <a:cubicBezTo>
                  <a:pt x="194603" y="53926"/>
                  <a:pt x="0" y="96129"/>
                  <a:pt x="25791" y="89095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79" name="278 Forma libre"/>
          <p:cNvSpPr/>
          <p:nvPr/>
        </p:nvSpPr>
        <p:spPr>
          <a:xfrm>
            <a:off x="6428935" y="3402037"/>
            <a:ext cx="1774875" cy="328246"/>
          </a:xfrm>
          <a:custGeom>
            <a:avLst/>
            <a:gdLst>
              <a:gd name="connsiteX0" fmla="*/ 126610 w 1774875"/>
              <a:gd name="connsiteY0" fmla="*/ 86751 h 328246"/>
              <a:gd name="connsiteX1" fmla="*/ 422031 w 1774875"/>
              <a:gd name="connsiteY1" fmla="*/ 16412 h 328246"/>
              <a:gd name="connsiteX2" fmla="*/ 422031 w 1774875"/>
              <a:gd name="connsiteY2" fmla="*/ 185225 h 328246"/>
              <a:gd name="connsiteX3" fmla="*/ 872197 w 1774875"/>
              <a:gd name="connsiteY3" fmla="*/ 16412 h 328246"/>
              <a:gd name="connsiteX4" fmla="*/ 1083213 w 1774875"/>
              <a:gd name="connsiteY4" fmla="*/ 227428 h 328246"/>
              <a:gd name="connsiteX5" fmla="*/ 1209822 w 1774875"/>
              <a:gd name="connsiteY5" fmla="*/ 227428 h 328246"/>
              <a:gd name="connsiteX6" fmla="*/ 1730327 w 1774875"/>
              <a:gd name="connsiteY6" fmla="*/ 269631 h 328246"/>
              <a:gd name="connsiteX7" fmla="*/ 942536 w 1774875"/>
              <a:gd name="connsiteY7" fmla="*/ 297766 h 328246"/>
              <a:gd name="connsiteX8" fmla="*/ 787791 w 1774875"/>
              <a:gd name="connsiteY8" fmla="*/ 157089 h 328246"/>
              <a:gd name="connsiteX9" fmla="*/ 407963 w 1774875"/>
              <a:gd name="connsiteY9" fmla="*/ 297766 h 328246"/>
              <a:gd name="connsiteX10" fmla="*/ 182880 w 1774875"/>
              <a:gd name="connsiteY10" fmla="*/ 297766 h 328246"/>
              <a:gd name="connsiteX11" fmla="*/ 309490 w 1774875"/>
              <a:gd name="connsiteY11" fmla="*/ 114886 h 328246"/>
              <a:gd name="connsiteX12" fmla="*/ 0 w 1774875"/>
              <a:gd name="connsiteY12" fmla="*/ 72683 h 328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74875" h="328246">
                <a:moveTo>
                  <a:pt x="126610" y="86751"/>
                </a:moveTo>
                <a:cubicBezTo>
                  <a:pt x="249702" y="43375"/>
                  <a:pt x="372794" y="0"/>
                  <a:pt x="422031" y="16412"/>
                </a:cubicBezTo>
                <a:cubicBezTo>
                  <a:pt x="471268" y="32824"/>
                  <a:pt x="347003" y="185225"/>
                  <a:pt x="422031" y="185225"/>
                </a:cubicBezTo>
                <a:cubicBezTo>
                  <a:pt x="497059" y="185225"/>
                  <a:pt x="762000" y="9378"/>
                  <a:pt x="872197" y="16412"/>
                </a:cubicBezTo>
                <a:cubicBezTo>
                  <a:pt x="982394" y="23446"/>
                  <a:pt x="1026942" y="192259"/>
                  <a:pt x="1083213" y="227428"/>
                </a:cubicBezTo>
                <a:cubicBezTo>
                  <a:pt x="1139484" y="262597"/>
                  <a:pt x="1101970" y="220394"/>
                  <a:pt x="1209822" y="227428"/>
                </a:cubicBezTo>
                <a:cubicBezTo>
                  <a:pt x="1317674" y="234462"/>
                  <a:pt x="1774875" y="257908"/>
                  <a:pt x="1730327" y="269631"/>
                </a:cubicBezTo>
                <a:cubicBezTo>
                  <a:pt x="1685779" y="281354"/>
                  <a:pt x="1099625" y="316523"/>
                  <a:pt x="942536" y="297766"/>
                </a:cubicBezTo>
                <a:cubicBezTo>
                  <a:pt x="785447" y="279009"/>
                  <a:pt x="876886" y="157089"/>
                  <a:pt x="787791" y="157089"/>
                </a:cubicBezTo>
                <a:cubicBezTo>
                  <a:pt x="698696" y="157089"/>
                  <a:pt x="508782" y="274320"/>
                  <a:pt x="407963" y="297766"/>
                </a:cubicBezTo>
                <a:cubicBezTo>
                  <a:pt x="307145" y="321212"/>
                  <a:pt x="199292" y="328246"/>
                  <a:pt x="182880" y="297766"/>
                </a:cubicBezTo>
                <a:cubicBezTo>
                  <a:pt x="166468" y="267286"/>
                  <a:pt x="339970" y="152400"/>
                  <a:pt x="309490" y="114886"/>
                </a:cubicBezTo>
                <a:cubicBezTo>
                  <a:pt x="279010" y="77372"/>
                  <a:pt x="139505" y="75027"/>
                  <a:pt x="0" y="72683"/>
                </a:cubicBezTo>
              </a:path>
            </a:pathLst>
          </a:custGeom>
          <a:solidFill>
            <a:srgbClr val="0070C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3074" name="Group 2"/>
          <p:cNvGrpSpPr>
            <a:grpSpLocks/>
          </p:cNvGrpSpPr>
          <p:nvPr/>
        </p:nvGrpSpPr>
        <p:grpSpPr bwMode="auto">
          <a:xfrm>
            <a:off x="2428860" y="5143512"/>
            <a:ext cx="1058862" cy="695325"/>
            <a:chOff x="1665" y="12835"/>
            <a:chExt cx="1991" cy="1376"/>
          </a:xfrm>
        </p:grpSpPr>
        <p:grpSp>
          <p:nvGrpSpPr>
            <p:cNvPr id="3075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3076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7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8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9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80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81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82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83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84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85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086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87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88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89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2" name="Group 141"/>
          <p:cNvGrpSpPr>
            <a:grpSpLocks/>
          </p:cNvGrpSpPr>
          <p:nvPr/>
        </p:nvGrpSpPr>
        <p:grpSpPr bwMode="auto">
          <a:xfrm>
            <a:off x="270241" y="255602"/>
            <a:ext cx="785818" cy="714380"/>
            <a:chOff x="2904" y="8552"/>
            <a:chExt cx="1493" cy="1547"/>
          </a:xfrm>
        </p:grpSpPr>
        <p:sp>
          <p:nvSpPr>
            <p:cNvPr id="213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4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5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20" name="Group 141"/>
          <p:cNvGrpSpPr>
            <a:grpSpLocks/>
          </p:cNvGrpSpPr>
          <p:nvPr/>
        </p:nvGrpSpPr>
        <p:grpSpPr bwMode="auto">
          <a:xfrm>
            <a:off x="1607323" y="280465"/>
            <a:ext cx="785818" cy="714380"/>
            <a:chOff x="2904" y="8552"/>
            <a:chExt cx="1493" cy="1547"/>
          </a:xfrm>
        </p:grpSpPr>
        <p:sp>
          <p:nvSpPr>
            <p:cNvPr id="221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2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3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6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7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8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30" name="Group 141"/>
          <p:cNvGrpSpPr>
            <a:grpSpLocks/>
          </p:cNvGrpSpPr>
          <p:nvPr/>
        </p:nvGrpSpPr>
        <p:grpSpPr bwMode="auto">
          <a:xfrm>
            <a:off x="936669" y="952145"/>
            <a:ext cx="785818" cy="714380"/>
            <a:chOff x="2904" y="8552"/>
            <a:chExt cx="1493" cy="1547"/>
          </a:xfrm>
        </p:grpSpPr>
        <p:sp>
          <p:nvSpPr>
            <p:cNvPr id="231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2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3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4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5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6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7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42" name="Group 35"/>
          <p:cNvGrpSpPr>
            <a:grpSpLocks/>
          </p:cNvGrpSpPr>
          <p:nvPr/>
        </p:nvGrpSpPr>
        <p:grpSpPr bwMode="auto">
          <a:xfrm>
            <a:off x="3264707" y="3788605"/>
            <a:ext cx="668153" cy="434424"/>
            <a:chOff x="10198" y="3359"/>
            <a:chExt cx="1341" cy="1458"/>
          </a:xfrm>
        </p:grpSpPr>
        <p:sp>
          <p:nvSpPr>
            <p:cNvPr id="243" name="Freeform 36"/>
            <p:cNvSpPr>
              <a:spLocks/>
            </p:cNvSpPr>
            <p:nvPr/>
          </p:nvSpPr>
          <p:spPr bwMode="auto">
            <a:xfrm>
              <a:off x="10842" y="3650"/>
              <a:ext cx="134" cy="1167"/>
            </a:xfrm>
            <a:custGeom>
              <a:avLst/>
              <a:gdLst/>
              <a:ahLst/>
              <a:cxnLst>
                <a:cxn ang="0">
                  <a:pos x="36" y="146"/>
                </a:cxn>
                <a:cxn ang="0">
                  <a:pos x="13" y="1021"/>
                </a:cxn>
                <a:cxn ang="0">
                  <a:pos x="117" y="1021"/>
                </a:cxn>
                <a:cxn ang="0">
                  <a:pos x="117" y="449"/>
                </a:cxn>
                <a:cxn ang="0">
                  <a:pos x="117" y="146"/>
                </a:cxn>
                <a:cxn ang="0">
                  <a:pos x="36" y="146"/>
                </a:cxn>
              </a:cxnLst>
              <a:rect l="0" t="0" r="r" b="b"/>
              <a:pathLst>
                <a:path w="134" h="1167">
                  <a:moveTo>
                    <a:pt x="36" y="146"/>
                  </a:moveTo>
                  <a:cubicBezTo>
                    <a:pt x="19" y="292"/>
                    <a:pt x="0" y="875"/>
                    <a:pt x="13" y="1021"/>
                  </a:cubicBezTo>
                  <a:cubicBezTo>
                    <a:pt x="26" y="1167"/>
                    <a:pt x="100" y="1116"/>
                    <a:pt x="117" y="1021"/>
                  </a:cubicBezTo>
                  <a:cubicBezTo>
                    <a:pt x="134" y="926"/>
                    <a:pt x="117" y="595"/>
                    <a:pt x="117" y="449"/>
                  </a:cubicBezTo>
                  <a:cubicBezTo>
                    <a:pt x="117" y="303"/>
                    <a:pt x="130" y="196"/>
                    <a:pt x="117" y="146"/>
                  </a:cubicBezTo>
                  <a:cubicBezTo>
                    <a:pt x="104" y="96"/>
                    <a:pt x="53" y="0"/>
                    <a:pt x="36" y="14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4" name="Freeform 37"/>
            <p:cNvSpPr>
              <a:spLocks/>
            </p:cNvSpPr>
            <p:nvPr/>
          </p:nvSpPr>
          <p:spPr bwMode="auto">
            <a:xfrm>
              <a:off x="10198" y="3359"/>
              <a:ext cx="1341" cy="437"/>
            </a:xfrm>
            <a:custGeom>
              <a:avLst/>
              <a:gdLst/>
              <a:ahLst/>
              <a:cxnLst>
                <a:cxn ang="0">
                  <a:pos x="170" y="351"/>
                </a:cxn>
                <a:cxn ang="0">
                  <a:pos x="1192" y="349"/>
                </a:cxn>
                <a:cxn ang="0">
                  <a:pos x="1062" y="155"/>
                </a:cxn>
                <a:cxn ang="0">
                  <a:pos x="761" y="5"/>
                </a:cxn>
                <a:cxn ang="0">
                  <a:pos x="461" y="123"/>
                </a:cxn>
                <a:cxn ang="0">
                  <a:pos x="170" y="269"/>
                </a:cxn>
                <a:cxn ang="0">
                  <a:pos x="170" y="351"/>
                </a:cxn>
              </a:cxnLst>
              <a:rect l="0" t="0" r="r" b="b"/>
              <a:pathLst>
                <a:path w="1341" h="382">
                  <a:moveTo>
                    <a:pt x="170" y="351"/>
                  </a:moveTo>
                  <a:cubicBezTo>
                    <a:pt x="340" y="364"/>
                    <a:pt x="1043" y="382"/>
                    <a:pt x="1192" y="349"/>
                  </a:cubicBezTo>
                  <a:cubicBezTo>
                    <a:pt x="1341" y="316"/>
                    <a:pt x="1134" y="212"/>
                    <a:pt x="1062" y="155"/>
                  </a:cubicBezTo>
                  <a:cubicBezTo>
                    <a:pt x="990" y="98"/>
                    <a:pt x="861" y="10"/>
                    <a:pt x="761" y="5"/>
                  </a:cubicBezTo>
                  <a:cubicBezTo>
                    <a:pt x="661" y="0"/>
                    <a:pt x="559" y="79"/>
                    <a:pt x="461" y="123"/>
                  </a:cubicBezTo>
                  <a:cubicBezTo>
                    <a:pt x="363" y="167"/>
                    <a:pt x="218" y="231"/>
                    <a:pt x="170" y="269"/>
                  </a:cubicBezTo>
                  <a:cubicBezTo>
                    <a:pt x="122" y="307"/>
                    <a:pt x="0" y="338"/>
                    <a:pt x="170" y="35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5" name="Freeform 38"/>
            <p:cNvSpPr>
              <a:spLocks/>
            </p:cNvSpPr>
            <p:nvPr/>
          </p:nvSpPr>
          <p:spPr bwMode="auto">
            <a:xfrm>
              <a:off x="10527" y="3413"/>
              <a:ext cx="351" cy="27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" y="224"/>
                </a:cxn>
                <a:cxn ang="0">
                  <a:pos x="166" y="233"/>
                </a:cxn>
                <a:cxn ang="0">
                  <a:pos x="328" y="1"/>
                </a:cxn>
              </a:cxnLst>
              <a:rect l="0" t="0" r="r" b="b"/>
              <a:pathLst>
                <a:path w="351" h="270">
                  <a:moveTo>
                    <a:pt x="328" y="1"/>
                  </a:moveTo>
                  <a:cubicBezTo>
                    <a:pt x="305" y="0"/>
                    <a:pt x="54" y="185"/>
                    <a:pt x="27" y="224"/>
                  </a:cubicBezTo>
                  <a:cubicBezTo>
                    <a:pt x="0" y="263"/>
                    <a:pt x="116" y="270"/>
                    <a:pt x="166" y="233"/>
                  </a:cubicBezTo>
                  <a:cubicBezTo>
                    <a:pt x="216" y="196"/>
                    <a:pt x="351" y="2"/>
                    <a:pt x="328" y="1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6" name="Freeform 39"/>
            <p:cNvSpPr>
              <a:spLocks/>
            </p:cNvSpPr>
            <p:nvPr/>
          </p:nvSpPr>
          <p:spPr bwMode="auto">
            <a:xfrm>
              <a:off x="10878" y="3413"/>
              <a:ext cx="121" cy="31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3" y="270"/>
                </a:cxn>
                <a:cxn ang="0">
                  <a:pos x="117" y="270"/>
                </a:cxn>
                <a:cxn ang="0">
                  <a:pos x="36" y="0"/>
                </a:cxn>
              </a:cxnLst>
              <a:rect l="0" t="0" r="r" b="b"/>
              <a:pathLst>
                <a:path w="121" h="315">
                  <a:moveTo>
                    <a:pt x="36" y="0"/>
                  </a:moveTo>
                  <a:cubicBezTo>
                    <a:pt x="19" y="0"/>
                    <a:pt x="0" y="225"/>
                    <a:pt x="13" y="270"/>
                  </a:cubicBezTo>
                  <a:cubicBezTo>
                    <a:pt x="26" y="315"/>
                    <a:pt x="113" y="315"/>
                    <a:pt x="117" y="270"/>
                  </a:cubicBezTo>
                  <a:cubicBezTo>
                    <a:pt x="121" y="225"/>
                    <a:pt x="53" y="0"/>
                    <a:pt x="36" y="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7" name="Freeform 40"/>
            <p:cNvSpPr>
              <a:spLocks/>
            </p:cNvSpPr>
            <p:nvPr/>
          </p:nvSpPr>
          <p:spPr bwMode="auto">
            <a:xfrm rot="757481">
              <a:off x="10959" y="3448"/>
              <a:ext cx="510" cy="235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315" y="209"/>
                </a:cxn>
                <a:cxn ang="0">
                  <a:pos x="462" y="163"/>
                </a:cxn>
                <a:cxn ang="0">
                  <a:pos x="24" y="8"/>
                </a:cxn>
              </a:cxnLst>
              <a:rect l="0" t="0" r="r" b="b"/>
              <a:pathLst>
                <a:path w="510" h="235">
                  <a:moveTo>
                    <a:pt x="24" y="8"/>
                  </a:moveTo>
                  <a:cubicBezTo>
                    <a:pt x="0" y="16"/>
                    <a:pt x="242" y="183"/>
                    <a:pt x="315" y="209"/>
                  </a:cubicBezTo>
                  <a:cubicBezTo>
                    <a:pt x="388" y="235"/>
                    <a:pt x="510" y="196"/>
                    <a:pt x="462" y="163"/>
                  </a:cubicBezTo>
                  <a:cubicBezTo>
                    <a:pt x="414" y="130"/>
                    <a:pt x="48" y="0"/>
                    <a:pt x="24" y="8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48" name="Group 131"/>
          <p:cNvGrpSpPr>
            <a:grpSpLocks/>
          </p:cNvGrpSpPr>
          <p:nvPr/>
        </p:nvGrpSpPr>
        <p:grpSpPr bwMode="auto">
          <a:xfrm>
            <a:off x="3141811" y="4028168"/>
            <a:ext cx="392998" cy="372447"/>
            <a:chOff x="942" y="5642"/>
            <a:chExt cx="2757" cy="3654"/>
          </a:xfrm>
        </p:grpSpPr>
        <p:sp>
          <p:nvSpPr>
            <p:cNvPr id="249" name="Freeform 132"/>
            <p:cNvSpPr>
              <a:spLocks/>
            </p:cNvSpPr>
            <p:nvPr/>
          </p:nvSpPr>
          <p:spPr bwMode="auto">
            <a:xfrm>
              <a:off x="942" y="5642"/>
              <a:ext cx="2757" cy="3654"/>
            </a:xfrm>
            <a:custGeom>
              <a:avLst/>
              <a:gdLst/>
              <a:ahLst/>
              <a:cxnLst>
                <a:cxn ang="0">
                  <a:pos x="665" y="16"/>
                </a:cxn>
                <a:cxn ang="0">
                  <a:pos x="916" y="90"/>
                </a:cxn>
                <a:cxn ang="0">
                  <a:pos x="1604" y="62"/>
                </a:cxn>
                <a:cxn ang="0">
                  <a:pos x="1896" y="220"/>
                </a:cxn>
                <a:cxn ang="0">
                  <a:pos x="2313" y="127"/>
                </a:cxn>
                <a:cxn ang="0">
                  <a:pos x="2733" y="164"/>
                </a:cxn>
                <a:cxn ang="0">
                  <a:pos x="2458" y="917"/>
                </a:cxn>
                <a:cxn ang="0">
                  <a:pos x="2477" y="1876"/>
                </a:cxn>
                <a:cxn ang="0">
                  <a:pos x="2070" y="2536"/>
                </a:cxn>
                <a:cxn ang="0">
                  <a:pos x="2050" y="3455"/>
                </a:cxn>
                <a:cxn ang="0">
                  <a:pos x="786" y="3494"/>
                </a:cxn>
                <a:cxn ang="0">
                  <a:pos x="80" y="3527"/>
                </a:cxn>
                <a:cxn ang="0">
                  <a:pos x="303" y="2732"/>
                </a:cxn>
                <a:cxn ang="0">
                  <a:pos x="340" y="2259"/>
                </a:cxn>
                <a:cxn ang="0">
                  <a:pos x="517" y="1682"/>
                </a:cxn>
                <a:cxn ang="0">
                  <a:pos x="461" y="1052"/>
                </a:cxn>
                <a:cxn ang="0">
                  <a:pos x="294" y="555"/>
                </a:cxn>
                <a:cxn ang="0">
                  <a:pos x="414" y="90"/>
                </a:cxn>
                <a:cxn ang="0">
                  <a:pos x="665" y="16"/>
                </a:cxn>
              </a:cxnLst>
              <a:rect l="0" t="0" r="r" b="b"/>
              <a:pathLst>
                <a:path w="2757" h="3654">
                  <a:moveTo>
                    <a:pt x="665" y="16"/>
                  </a:moveTo>
                  <a:cubicBezTo>
                    <a:pt x="749" y="16"/>
                    <a:pt x="760" y="82"/>
                    <a:pt x="916" y="90"/>
                  </a:cubicBezTo>
                  <a:cubicBezTo>
                    <a:pt x="1072" y="98"/>
                    <a:pt x="1441" y="40"/>
                    <a:pt x="1604" y="62"/>
                  </a:cubicBezTo>
                  <a:cubicBezTo>
                    <a:pt x="1767" y="84"/>
                    <a:pt x="1778" y="209"/>
                    <a:pt x="1896" y="220"/>
                  </a:cubicBezTo>
                  <a:cubicBezTo>
                    <a:pt x="2014" y="231"/>
                    <a:pt x="2174" y="136"/>
                    <a:pt x="2313" y="127"/>
                  </a:cubicBezTo>
                  <a:cubicBezTo>
                    <a:pt x="2452" y="118"/>
                    <a:pt x="2709" y="32"/>
                    <a:pt x="2733" y="164"/>
                  </a:cubicBezTo>
                  <a:cubicBezTo>
                    <a:pt x="2757" y="296"/>
                    <a:pt x="2501" y="632"/>
                    <a:pt x="2458" y="917"/>
                  </a:cubicBezTo>
                  <a:cubicBezTo>
                    <a:pt x="2415" y="1202"/>
                    <a:pt x="2542" y="1606"/>
                    <a:pt x="2477" y="1876"/>
                  </a:cubicBezTo>
                  <a:cubicBezTo>
                    <a:pt x="2412" y="2146"/>
                    <a:pt x="2141" y="2273"/>
                    <a:pt x="2070" y="2536"/>
                  </a:cubicBezTo>
                  <a:cubicBezTo>
                    <a:pt x="1999" y="2799"/>
                    <a:pt x="2264" y="3295"/>
                    <a:pt x="2050" y="3455"/>
                  </a:cubicBezTo>
                  <a:cubicBezTo>
                    <a:pt x="1836" y="3615"/>
                    <a:pt x="1114" y="3482"/>
                    <a:pt x="786" y="3494"/>
                  </a:cubicBezTo>
                  <a:cubicBezTo>
                    <a:pt x="458" y="3506"/>
                    <a:pt x="160" y="3654"/>
                    <a:pt x="80" y="3527"/>
                  </a:cubicBezTo>
                  <a:cubicBezTo>
                    <a:pt x="0" y="3400"/>
                    <a:pt x="260" y="2943"/>
                    <a:pt x="303" y="2732"/>
                  </a:cubicBezTo>
                  <a:cubicBezTo>
                    <a:pt x="346" y="2521"/>
                    <a:pt x="304" y="2434"/>
                    <a:pt x="340" y="2259"/>
                  </a:cubicBezTo>
                  <a:cubicBezTo>
                    <a:pt x="376" y="2084"/>
                    <a:pt x="497" y="1883"/>
                    <a:pt x="517" y="1682"/>
                  </a:cubicBezTo>
                  <a:cubicBezTo>
                    <a:pt x="537" y="1481"/>
                    <a:pt x="498" y="1240"/>
                    <a:pt x="461" y="1052"/>
                  </a:cubicBezTo>
                  <a:cubicBezTo>
                    <a:pt x="424" y="864"/>
                    <a:pt x="302" y="715"/>
                    <a:pt x="294" y="555"/>
                  </a:cubicBezTo>
                  <a:cubicBezTo>
                    <a:pt x="286" y="395"/>
                    <a:pt x="350" y="180"/>
                    <a:pt x="414" y="90"/>
                  </a:cubicBezTo>
                  <a:cubicBezTo>
                    <a:pt x="478" y="0"/>
                    <a:pt x="581" y="16"/>
                    <a:pt x="665" y="16"/>
                  </a:cubicBezTo>
                  <a:close/>
                </a:path>
              </a:pathLst>
            </a:custGeom>
            <a:solidFill>
              <a:srgbClr val="B2A1C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0" name="Freeform 133"/>
            <p:cNvSpPr>
              <a:spLocks/>
            </p:cNvSpPr>
            <p:nvPr/>
          </p:nvSpPr>
          <p:spPr bwMode="auto">
            <a:xfrm>
              <a:off x="1326" y="5665"/>
              <a:ext cx="823" cy="3610"/>
            </a:xfrm>
            <a:custGeom>
              <a:avLst/>
              <a:gdLst/>
              <a:ahLst/>
              <a:cxnLst>
                <a:cxn ang="0">
                  <a:pos x="439" y="67"/>
                </a:cxn>
                <a:cxn ang="0">
                  <a:pos x="616" y="67"/>
                </a:cxn>
                <a:cxn ang="0">
                  <a:pos x="792" y="67"/>
                </a:cxn>
                <a:cxn ang="0">
                  <a:pos x="712" y="467"/>
                </a:cxn>
                <a:cxn ang="0">
                  <a:pos x="644" y="1021"/>
                </a:cxn>
                <a:cxn ang="0">
                  <a:pos x="820" y="1652"/>
                </a:cxn>
                <a:cxn ang="0">
                  <a:pos x="625" y="2310"/>
                </a:cxn>
                <a:cxn ang="0">
                  <a:pos x="504" y="2880"/>
                </a:cxn>
                <a:cxn ang="0">
                  <a:pos x="374" y="3455"/>
                </a:cxn>
                <a:cxn ang="0">
                  <a:pos x="207" y="3480"/>
                </a:cxn>
                <a:cxn ang="0">
                  <a:pos x="3" y="3522"/>
                </a:cxn>
                <a:cxn ang="0">
                  <a:pos x="225" y="2951"/>
                </a:cxn>
                <a:cxn ang="0">
                  <a:pos x="337" y="2236"/>
                </a:cxn>
                <a:cxn ang="0">
                  <a:pos x="551" y="1652"/>
                </a:cxn>
                <a:cxn ang="0">
                  <a:pos x="346" y="1021"/>
                </a:cxn>
                <a:cxn ang="0">
                  <a:pos x="448" y="550"/>
                </a:cxn>
                <a:cxn ang="0">
                  <a:pos x="495" y="58"/>
                </a:cxn>
              </a:cxnLst>
              <a:rect l="0" t="0" r="r" b="b"/>
              <a:pathLst>
                <a:path w="823" h="3610">
                  <a:moveTo>
                    <a:pt x="439" y="67"/>
                  </a:moveTo>
                  <a:cubicBezTo>
                    <a:pt x="498" y="67"/>
                    <a:pt x="557" y="67"/>
                    <a:pt x="616" y="67"/>
                  </a:cubicBezTo>
                  <a:cubicBezTo>
                    <a:pt x="675" y="67"/>
                    <a:pt x="776" y="0"/>
                    <a:pt x="792" y="67"/>
                  </a:cubicBezTo>
                  <a:cubicBezTo>
                    <a:pt x="808" y="134"/>
                    <a:pt x="737" y="308"/>
                    <a:pt x="712" y="467"/>
                  </a:cubicBezTo>
                  <a:cubicBezTo>
                    <a:pt x="687" y="626"/>
                    <a:pt x="626" y="824"/>
                    <a:pt x="644" y="1021"/>
                  </a:cubicBezTo>
                  <a:cubicBezTo>
                    <a:pt x="662" y="1218"/>
                    <a:pt x="823" y="1437"/>
                    <a:pt x="820" y="1652"/>
                  </a:cubicBezTo>
                  <a:cubicBezTo>
                    <a:pt x="817" y="1867"/>
                    <a:pt x="678" y="2105"/>
                    <a:pt x="625" y="2310"/>
                  </a:cubicBezTo>
                  <a:cubicBezTo>
                    <a:pt x="572" y="2515"/>
                    <a:pt x="546" y="2689"/>
                    <a:pt x="504" y="2880"/>
                  </a:cubicBezTo>
                  <a:cubicBezTo>
                    <a:pt x="462" y="3071"/>
                    <a:pt x="423" y="3355"/>
                    <a:pt x="374" y="3455"/>
                  </a:cubicBezTo>
                  <a:cubicBezTo>
                    <a:pt x="325" y="3555"/>
                    <a:pt x="269" y="3469"/>
                    <a:pt x="207" y="3480"/>
                  </a:cubicBezTo>
                  <a:cubicBezTo>
                    <a:pt x="145" y="3491"/>
                    <a:pt x="0" y="3610"/>
                    <a:pt x="3" y="3522"/>
                  </a:cubicBezTo>
                  <a:cubicBezTo>
                    <a:pt x="6" y="3434"/>
                    <a:pt x="169" y="3165"/>
                    <a:pt x="225" y="2951"/>
                  </a:cubicBezTo>
                  <a:cubicBezTo>
                    <a:pt x="281" y="2737"/>
                    <a:pt x="283" y="2452"/>
                    <a:pt x="337" y="2236"/>
                  </a:cubicBezTo>
                  <a:cubicBezTo>
                    <a:pt x="391" y="2020"/>
                    <a:pt x="550" y="1854"/>
                    <a:pt x="551" y="1652"/>
                  </a:cubicBezTo>
                  <a:cubicBezTo>
                    <a:pt x="552" y="1450"/>
                    <a:pt x="363" y="1205"/>
                    <a:pt x="346" y="1021"/>
                  </a:cubicBezTo>
                  <a:cubicBezTo>
                    <a:pt x="329" y="837"/>
                    <a:pt x="423" y="710"/>
                    <a:pt x="448" y="550"/>
                  </a:cubicBezTo>
                  <a:cubicBezTo>
                    <a:pt x="473" y="390"/>
                    <a:pt x="484" y="224"/>
                    <a:pt x="495" y="58"/>
                  </a:cubicBezTo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1" name="Freeform 134"/>
            <p:cNvSpPr>
              <a:spLocks/>
            </p:cNvSpPr>
            <p:nvPr/>
          </p:nvSpPr>
          <p:spPr bwMode="auto">
            <a:xfrm>
              <a:off x="2149" y="5717"/>
              <a:ext cx="977" cy="3555"/>
            </a:xfrm>
            <a:custGeom>
              <a:avLst/>
              <a:gdLst/>
              <a:ahLst/>
              <a:cxnLst>
                <a:cxn ang="0">
                  <a:pos x="475" y="43"/>
                </a:cxn>
                <a:cxn ang="0">
                  <a:pos x="618" y="136"/>
                </a:cxn>
                <a:cxn ang="0">
                  <a:pos x="659" y="173"/>
                </a:cxn>
                <a:cxn ang="0">
                  <a:pos x="843" y="127"/>
                </a:cxn>
                <a:cxn ang="0">
                  <a:pos x="951" y="127"/>
                </a:cxn>
                <a:cxn ang="0">
                  <a:pos x="689" y="888"/>
                </a:cxn>
                <a:cxn ang="0">
                  <a:pos x="807" y="1464"/>
                </a:cxn>
                <a:cxn ang="0">
                  <a:pos x="619" y="2027"/>
                </a:cxn>
                <a:cxn ang="0">
                  <a:pos x="475" y="2286"/>
                </a:cxn>
                <a:cxn ang="0">
                  <a:pos x="397" y="2778"/>
                </a:cxn>
                <a:cxn ang="0">
                  <a:pos x="397" y="3397"/>
                </a:cxn>
                <a:cxn ang="0">
                  <a:pos x="124" y="3457"/>
                </a:cxn>
                <a:cxn ang="0">
                  <a:pos x="0" y="3457"/>
                </a:cxn>
                <a:cxn ang="0">
                  <a:pos x="124" y="2868"/>
                </a:cxn>
                <a:cxn ang="0">
                  <a:pos x="124" y="2286"/>
                </a:cxn>
                <a:cxn ang="0">
                  <a:pos x="397" y="1829"/>
                </a:cxn>
                <a:cxn ang="0">
                  <a:pos x="421" y="1335"/>
                </a:cxn>
                <a:cxn ang="0">
                  <a:pos x="397" y="997"/>
                </a:cxn>
                <a:cxn ang="0">
                  <a:pos x="397" y="675"/>
                </a:cxn>
                <a:cxn ang="0">
                  <a:pos x="475" y="294"/>
                </a:cxn>
                <a:cxn ang="0">
                  <a:pos x="475" y="43"/>
                </a:cxn>
              </a:cxnLst>
              <a:rect l="0" t="0" r="r" b="b"/>
              <a:pathLst>
                <a:path w="977" h="3555">
                  <a:moveTo>
                    <a:pt x="475" y="43"/>
                  </a:moveTo>
                  <a:cubicBezTo>
                    <a:pt x="499" y="17"/>
                    <a:pt x="587" y="114"/>
                    <a:pt x="618" y="136"/>
                  </a:cubicBezTo>
                  <a:cubicBezTo>
                    <a:pt x="649" y="158"/>
                    <a:pt x="622" y="174"/>
                    <a:pt x="659" y="173"/>
                  </a:cubicBezTo>
                  <a:cubicBezTo>
                    <a:pt x="696" y="172"/>
                    <a:pt x="794" y="135"/>
                    <a:pt x="843" y="127"/>
                  </a:cubicBezTo>
                  <a:cubicBezTo>
                    <a:pt x="892" y="119"/>
                    <a:pt x="977" y="0"/>
                    <a:pt x="951" y="127"/>
                  </a:cubicBezTo>
                  <a:cubicBezTo>
                    <a:pt x="925" y="254"/>
                    <a:pt x="713" y="665"/>
                    <a:pt x="689" y="888"/>
                  </a:cubicBezTo>
                  <a:cubicBezTo>
                    <a:pt x="665" y="1111"/>
                    <a:pt x="819" y="1274"/>
                    <a:pt x="807" y="1464"/>
                  </a:cubicBezTo>
                  <a:cubicBezTo>
                    <a:pt x="795" y="1654"/>
                    <a:pt x="674" y="1890"/>
                    <a:pt x="619" y="2027"/>
                  </a:cubicBezTo>
                  <a:cubicBezTo>
                    <a:pt x="564" y="2164"/>
                    <a:pt x="512" y="2161"/>
                    <a:pt x="475" y="2286"/>
                  </a:cubicBezTo>
                  <a:cubicBezTo>
                    <a:pt x="438" y="2411"/>
                    <a:pt x="410" y="2593"/>
                    <a:pt x="397" y="2778"/>
                  </a:cubicBezTo>
                  <a:cubicBezTo>
                    <a:pt x="384" y="2963"/>
                    <a:pt x="442" y="3284"/>
                    <a:pt x="397" y="3397"/>
                  </a:cubicBezTo>
                  <a:cubicBezTo>
                    <a:pt x="352" y="3510"/>
                    <a:pt x="190" y="3447"/>
                    <a:pt x="124" y="3457"/>
                  </a:cubicBezTo>
                  <a:cubicBezTo>
                    <a:pt x="58" y="3467"/>
                    <a:pt x="0" y="3555"/>
                    <a:pt x="0" y="3457"/>
                  </a:cubicBezTo>
                  <a:cubicBezTo>
                    <a:pt x="0" y="3359"/>
                    <a:pt x="103" y="3063"/>
                    <a:pt x="124" y="2868"/>
                  </a:cubicBezTo>
                  <a:cubicBezTo>
                    <a:pt x="145" y="2673"/>
                    <a:pt x="79" y="2459"/>
                    <a:pt x="124" y="2286"/>
                  </a:cubicBezTo>
                  <a:cubicBezTo>
                    <a:pt x="169" y="2113"/>
                    <a:pt x="347" y="1988"/>
                    <a:pt x="397" y="1829"/>
                  </a:cubicBezTo>
                  <a:cubicBezTo>
                    <a:pt x="447" y="1670"/>
                    <a:pt x="421" y="1474"/>
                    <a:pt x="421" y="1335"/>
                  </a:cubicBezTo>
                  <a:cubicBezTo>
                    <a:pt x="421" y="1196"/>
                    <a:pt x="401" y="1107"/>
                    <a:pt x="397" y="997"/>
                  </a:cubicBezTo>
                  <a:cubicBezTo>
                    <a:pt x="393" y="887"/>
                    <a:pt x="384" y="792"/>
                    <a:pt x="397" y="675"/>
                  </a:cubicBezTo>
                  <a:cubicBezTo>
                    <a:pt x="410" y="558"/>
                    <a:pt x="458" y="396"/>
                    <a:pt x="475" y="294"/>
                  </a:cubicBezTo>
                  <a:cubicBezTo>
                    <a:pt x="492" y="192"/>
                    <a:pt x="451" y="69"/>
                    <a:pt x="475" y="43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38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39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60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1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62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63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4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5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6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7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8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9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0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1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2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73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74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40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41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2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3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4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5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6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7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8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9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Freeform 2"/>
          <p:cNvSpPr>
            <a:spLocks/>
          </p:cNvSpPr>
          <p:nvPr/>
        </p:nvSpPr>
        <p:spPr bwMode="auto">
          <a:xfrm>
            <a:off x="-4998" y="2724133"/>
            <a:ext cx="4714876" cy="3363927"/>
          </a:xfrm>
          <a:custGeom>
            <a:avLst/>
            <a:gdLst/>
            <a:ahLst/>
            <a:cxnLst>
              <a:cxn ang="0">
                <a:pos x="339" y="1717"/>
              </a:cxn>
              <a:cxn ang="0">
                <a:pos x="675" y="620"/>
              </a:cxn>
              <a:cxn ang="0">
                <a:pos x="1019" y="89"/>
              </a:cxn>
              <a:cxn ang="0">
                <a:pos x="1425" y="89"/>
              </a:cxn>
              <a:cxn ang="0">
                <a:pos x="2084" y="89"/>
              </a:cxn>
              <a:cxn ang="0">
                <a:pos x="2885" y="89"/>
              </a:cxn>
              <a:cxn ang="0">
                <a:pos x="3177" y="89"/>
              </a:cxn>
              <a:cxn ang="0">
                <a:pos x="3439" y="407"/>
              </a:cxn>
              <a:cxn ang="0">
                <a:pos x="3541" y="806"/>
              </a:cxn>
              <a:cxn ang="0">
                <a:pos x="3594" y="1652"/>
              </a:cxn>
              <a:cxn ang="0">
                <a:pos x="2711" y="1856"/>
              </a:cxn>
              <a:cxn ang="0">
                <a:pos x="339" y="1717"/>
              </a:cxn>
            </a:cxnLst>
            <a:rect l="0" t="0" r="r" b="b"/>
            <a:pathLst>
              <a:path w="3732" h="1923">
                <a:moveTo>
                  <a:pt x="339" y="1717"/>
                </a:moveTo>
                <a:cubicBezTo>
                  <a:pt x="0" y="1511"/>
                  <a:pt x="562" y="891"/>
                  <a:pt x="675" y="620"/>
                </a:cubicBezTo>
                <a:cubicBezTo>
                  <a:pt x="788" y="349"/>
                  <a:pt x="894" y="178"/>
                  <a:pt x="1019" y="89"/>
                </a:cubicBezTo>
                <a:cubicBezTo>
                  <a:pt x="1144" y="0"/>
                  <a:pt x="1248" y="89"/>
                  <a:pt x="1425" y="89"/>
                </a:cubicBezTo>
                <a:cubicBezTo>
                  <a:pt x="1602" y="89"/>
                  <a:pt x="1841" y="89"/>
                  <a:pt x="2084" y="89"/>
                </a:cubicBezTo>
                <a:cubicBezTo>
                  <a:pt x="2327" y="89"/>
                  <a:pt x="2703" y="89"/>
                  <a:pt x="2885" y="89"/>
                </a:cubicBezTo>
                <a:cubicBezTo>
                  <a:pt x="3067" y="89"/>
                  <a:pt x="3085" y="36"/>
                  <a:pt x="3177" y="89"/>
                </a:cubicBezTo>
                <a:cubicBezTo>
                  <a:pt x="3269" y="142"/>
                  <a:pt x="3378" y="287"/>
                  <a:pt x="3439" y="407"/>
                </a:cubicBezTo>
                <a:cubicBezTo>
                  <a:pt x="3500" y="527"/>
                  <a:pt x="3515" y="599"/>
                  <a:pt x="3541" y="806"/>
                </a:cubicBezTo>
                <a:cubicBezTo>
                  <a:pt x="3567" y="1013"/>
                  <a:pt x="3732" y="1477"/>
                  <a:pt x="3594" y="1652"/>
                </a:cubicBezTo>
                <a:cubicBezTo>
                  <a:pt x="3456" y="1827"/>
                  <a:pt x="3250" y="1842"/>
                  <a:pt x="2711" y="1856"/>
                </a:cubicBezTo>
                <a:cubicBezTo>
                  <a:pt x="2172" y="1870"/>
                  <a:pt x="678" y="1923"/>
                  <a:pt x="339" y="1717"/>
                </a:cubicBezTo>
                <a:close/>
              </a:path>
            </a:pathLst>
          </a:custGeom>
          <a:solidFill>
            <a:srgbClr val="F9B277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31747" name="Freeform 3"/>
          <p:cNvSpPr>
            <a:spLocks/>
          </p:cNvSpPr>
          <p:nvPr/>
        </p:nvSpPr>
        <p:spPr bwMode="auto">
          <a:xfrm rot="16200000">
            <a:off x="4278323" y="1793852"/>
            <a:ext cx="3587754" cy="5000661"/>
          </a:xfrm>
          <a:custGeom>
            <a:avLst/>
            <a:gdLst/>
            <a:ahLst/>
            <a:cxnLst>
              <a:cxn ang="0">
                <a:pos x="650" y="228"/>
              </a:cxn>
              <a:cxn ang="0">
                <a:pos x="834" y="228"/>
              </a:cxn>
              <a:cxn ang="0">
                <a:pos x="1322" y="5"/>
              </a:cxn>
              <a:cxn ang="0">
                <a:pos x="1840" y="256"/>
              </a:cxn>
              <a:cxn ang="0">
                <a:pos x="2592" y="182"/>
              </a:cxn>
              <a:cxn ang="0">
                <a:pos x="2822" y="330"/>
              </a:cxn>
              <a:cxn ang="0">
                <a:pos x="3310" y="256"/>
              </a:cxn>
              <a:cxn ang="0">
                <a:pos x="4194" y="237"/>
              </a:cxn>
              <a:cxn ang="0">
                <a:pos x="4164" y="1492"/>
              </a:cxn>
              <a:cxn ang="0">
                <a:pos x="4164" y="1659"/>
              </a:cxn>
              <a:cxn ang="0">
                <a:pos x="1322" y="1696"/>
              </a:cxn>
              <a:cxn ang="0">
                <a:pos x="189" y="1371"/>
              </a:cxn>
              <a:cxn ang="0">
                <a:pos x="189" y="693"/>
              </a:cxn>
              <a:cxn ang="0">
                <a:pos x="405" y="284"/>
              </a:cxn>
              <a:cxn ang="0">
                <a:pos x="726" y="237"/>
              </a:cxn>
            </a:cxnLst>
            <a:rect l="0" t="0" r="r" b="b"/>
            <a:pathLst>
              <a:path w="4638" h="1744">
                <a:moveTo>
                  <a:pt x="650" y="228"/>
                </a:moveTo>
                <a:cubicBezTo>
                  <a:pt x="686" y="246"/>
                  <a:pt x="722" y="265"/>
                  <a:pt x="834" y="228"/>
                </a:cubicBezTo>
                <a:cubicBezTo>
                  <a:pt x="946" y="191"/>
                  <a:pt x="1154" y="0"/>
                  <a:pt x="1322" y="5"/>
                </a:cubicBezTo>
                <a:cubicBezTo>
                  <a:pt x="1490" y="10"/>
                  <a:pt x="1628" y="226"/>
                  <a:pt x="1840" y="256"/>
                </a:cubicBezTo>
                <a:cubicBezTo>
                  <a:pt x="2052" y="286"/>
                  <a:pt x="2428" y="170"/>
                  <a:pt x="2592" y="182"/>
                </a:cubicBezTo>
                <a:cubicBezTo>
                  <a:pt x="2756" y="194"/>
                  <a:pt x="2702" y="318"/>
                  <a:pt x="2822" y="330"/>
                </a:cubicBezTo>
                <a:cubicBezTo>
                  <a:pt x="2942" y="342"/>
                  <a:pt x="3081" y="271"/>
                  <a:pt x="3310" y="256"/>
                </a:cubicBezTo>
                <a:cubicBezTo>
                  <a:pt x="3539" y="241"/>
                  <a:pt x="4052" y="31"/>
                  <a:pt x="4194" y="237"/>
                </a:cubicBezTo>
                <a:cubicBezTo>
                  <a:pt x="4336" y="443"/>
                  <a:pt x="4169" y="1255"/>
                  <a:pt x="4164" y="1492"/>
                </a:cubicBezTo>
                <a:cubicBezTo>
                  <a:pt x="4159" y="1729"/>
                  <a:pt x="4638" y="1625"/>
                  <a:pt x="4164" y="1659"/>
                </a:cubicBezTo>
                <a:cubicBezTo>
                  <a:pt x="3690" y="1693"/>
                  <a:pt x="1984" y="1744"/>
                  <a:pt x="1322" y="1696"/>
                </a:cubicBezTo>
                <a:cubicBezTo>
                  <a:pt x="660" y="1648"/>
                  <a:pt x="378" y="1538"/>
                  <a:pt x="189" y="1371"/>
                </a:cubicBezTo>
                <a:cubicBezTo>
                  <a:pt x="0" y="1204"/>
                  <a:pt x="153" y="874"/>
                  <a:pt x="189" y="693"/>
                </a:cubicBezTo>
                <a:cubicBezTo>
                  <a:pt x="225" y="512"/>
                  <a:pt x="316" y="360"/>
                  <a:pt x="405" y="284"/>
                </a:cubicBezTo>
                <a:cubicBezTo>
                  <a:pt x="494" y="208"/>
                  <a:pt x="610" y="222"/>
                  <a:pt x="726" y="237"/>
                </a:cubicBezTo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74" name="73 CuadroTexto"/>
          <p:cNvSpPr txBox="1"/>
          <p:nvPr/>
        </p:nvSpPr>
        <p:spPr>
          <a:xfrm>
            <a:off x="2200287" y="476672"/>
            <a:ext cx="6157723" cy="954107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TOMA ”DOS PUNTOS FIJOS”</a:t>
            </a: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DE REFERENCIA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sp>
        <p:nvSpPr>
          <p:cNvPr id="82" name="81 CuadroTexto"/>
          <p:cNvSpPr txBox="1"/>
          <p:nvPr/>
        </p:nvSpPr>
        <p:spPr>
          <a:xfrm>
            <a:off x="1187624" y="1496978"/>
            <a:ext cx="791670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dirty="0">
                <a:latin typeface="Comic Sans MS" pitchFamily="66" charset="0"/>
              </a:rPr>
              <a:t>P</a:t>
            </a:r>
            <a:r>
              <a:rPr lang="es-ES" sz="2000" dirty="0" smtClean="0">
                <a:latin typeface="Comic Sans MS" pitchFamily="66" charset="0"/>
              </a:rPr>
              <a:t>ara saber donde está tu familia y tus cosas.</a:t>
            </a:r>
          </a:p>
          <a:p>
            <a:pPr algn="just"/>
            <a:r>
              <a:rPr lang="es-ES" sz="2000" dirty="0" smtClean="0">
                <a:latin typeface="Comic Sans MS" pitchFamily="66" charset="0"/>
              </a:rPr>
              <a:t>Para saber si te desplazas hacia los lados o te alejas de la orilla.</a:t>
            </a:r>
          </a:p>
        </p:txBody>
      </p:sp>
      <p:grpSp>
        <p:nvGrpSpPr>
          <p:cNvPr id="31755" name="Group 11"/>
          <p:cNvGrpSpPr>
            <a:grpSpLocks/>
          </p:cNvGrpSpPr>
          <p:nvPr/>
        </p:nvGrpSpPr>
        <p:grpSpPr bwMode="auto">
          <a:xfrm>
            <a:off x="5000628" y="3000372"/>
            <a:ext cx="1285884" cy="1500198"/>
            <a:chOff x="4693" y="798"/>
            <a:chExt cx="1235" cy="1497"/>
          </a:xfrm>
        </p:grpSpPr>
        <p:sp>
          <p:nvSpPr>
            <p:cNvPr id="31756" name="Freeform 12"/>
            <p:cNvSpPr>
              <a:spLocks/>
            </p:cNvSpPr>
            <p:nvPr/>
          </p:nvSpPr>
          <p:spPr bwMode="auto">
            <a:xfrm rot="-2003015">
              <a:off x="4693" y="1079"/>
              <a:ext cx="535" cy="787"/>
            </a:xfrm>
            <a:custGeom>
              <a:avLst/>
              <a:gdLst/>
              <a:ahLst/>
              <a:cxnLst>
                <a:cxn ang="0">
                  <a:pos x="528" y="736"/>
                </a:cxn>
                <a:cxn ang="0">
                  <a:pos x="356" y="630"/>
                </a:cxn>
                <a:cxn ang="0">
                  <a:pos x="181" y="245"/>
                </a:cxn>
                <a:cxn ang="0">
                  <a:pos x="181" y="35"/>
                </a:cxn>
                <a:cxn ang="0">
                  <a:pos x="113" y="35"/>
                </a:cxn>
                <a:cxn ang="0">
                  <a:pos x="113" y="194"/>
                </a:cxn>
                <a:cxn ang="0">
                  <a:pos x="113" y="35"/>
                </a:cxn>
                <a:cxn ang="0">
                  <a:pos x="55" y="35"/>
                </a:cxn>
                <a:cxn ang="0">
                  <a:pos x="62" y="137"/>
                </a:cxn>
                <a:cxn ang="0">
                  <a:pos x="62" y="194"/>
                </a:cxn>
                <a:cxn ang="0">
                  <a:pos x="55" y="94"/>
                </a:cxn>
                <a:cxn ang="0">
                  <a:pos x="26" y="137"/>
                </a:cxn>
                <a:cxn ang="0">
                  <a:pos x="26" y="365"/>
                </a:cxn>
                <a:cxn ang="0">
                  <a:pos x="181" y="684"/>
                </a:cxn>
                <a:cxn ang="0">
                  <a:pos x="398" y="888"/>
                </a:cxn>
                <a:cxn ang="0">
                  <a:pos x="528" y="736"/>
                </a:cxn>
              </a:cxnLst>
              <a:rect l="0" t="0" r="r" b="b"/>
              <a:pathLst>
                <a:path w="535" h="899">
                  <a:moveTo>
                    <a:pt x="528" y="736"/>
                  </a:moveTo>
                  <a:cubicBezTo>
                    <a:pt x="521" y="693"/>
                    <a:pt x="414" y="712"/>
                    <a:pt x="356" y="630"/>
                  </a:cubicBezTo>
                  <a:cubicBezTo>
                    <a:pt x="298" y="548"/>
                    <a:pt x="210" y="344"/>
                    <a:pt x="181" y="245"/>
                  </a:cubicBezTo>
                  <a:cubicBezTo>
                    <a:pt x="152" y="146"/>
                    <a:pt x="192" y="70"/>
                    <a:pt x="181" y="35"/>
                  </a:cubicBezTo>
                  <a:cubicBezTo>
                    <a:pt x="170" y="0"/>
                    <a:pt x="124" y="8"/>
                    <a:pt x="113" y="35"/>
                  </a:cubicBezTo>
                  <a:cubicBezTo>
                    <a:pt x="102" y="62"/>
                    <a:pt x="113" y="194"/>
                    <a:pt x="113" y="194"/>
                  </a:cubicBezTo>
                  <a:cubicBezTo>
                    <a:pt x="113" y="194"/>
                    <a:pt x="123" y="62"/>
                    <a:pt x="113" y="35"/>
                  </a:cubicBezTo>
                  <a:cubicBezTo>
                    <a:pt x="103" y="8"/>
                    <a:pt x="63" y="18"/>
                    <a:pt x="55" y="35"/>
                  </a:cubicBezTo>
                  <a:cubicBezTo>
                    <a:pt x="47" y="52"/>
                    <a:pt x="61" y="111"/>
                    <a:pt x="62" y="137"/>
                  </a:cubicBezTo>
                  <a:cubicBezTo>
                    <a:pt x="63" y="163"/>
                    <a:pt x="63" y="201"/>
                    <a:pt x="62" y="194"/>
                  </a:cubicBezTo>
                  <a:cubicBezTo>
                    <a:pt x="61" y="187"/>
                    <a:pt x="61" y="103"/>
                    <a:pt x="55" y="94"/>
                  </a:cubicBezTo>
                  <a:cubicBezTo>
                    <a:pt x="49" y="85"/>
                    <a:pt x="31" y="92"/>
                    <a:pt x="26" y="137"/>
                  </a:cubicBezTo>
                  <a:cubicBezTo>
                    <a:pt x="21" y="182"/>
                    <a:pt x="0" y="274"/>
                    <a:pt x="26" y="365"/>
                  </a:cubicBezTo>
                  <a:cubicBezTo>
                    <a:pt x="52" y="456"/>
                    <a:pt x="119" y="597"/>
                    <a:pt x="181" y="684"/>
                  </a:cubicBezTo>
                  <a:cubicBezTo>
                    <a:pt x="243" y="771"/>
                    <a:pt x="340" y="877"/>
                    <a:pt x="398" y="888"/>
                  </a:cubicBezTo>
                  <a:cubicBezTo>
                    <a:pt x="456" y="899"/>
                    <a:pt x="535" y="779"/>
                    <a:pt x="528" y="73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57" name="Freeform 13"/>
            <p:cNvSpPr>
              <a:spLocks/>
            </p:cNvSpPr>
            <p:nvPr/>
          </p:nvSpPr>
          <p:spPr bwMode="auto">
            <a:xfrm>
              <a:off x="5121" y="1424"/>
              <a:ext cx="576" cy="871"/>
            </a:xfrm>
            <a:custGeom>
              <a:avLst/>
              <a:gdLst/>
              <a:ahLst/>
              <a:cxnLst>
                <a:cxn ang="0">
                  <a:pos x="38" y="819"/>
                </a:cxn>
                <a:cxn ang="0">
                  <a:pos x="266" y="858"/>
                </a:cxn>
                <a:cxn ang="0">
                  <a:pos x="319" y="858"/>
                </a:cxn>
                <a:cxn ang="0">
                  <a:pos x="569" y="778"/>
                </a:cxn>
                <a:cxn ang="0">
                  <a:pos x="500" y="590"/>
                </a:cxn>
                <a:cxn ang="0">
                  <a:pos x="500" y="462"/>
                </a:cxn>
                <a:cxn ang="0">
                  <a:pos x="559" y="359"/>
                </a:cxn>
                <a:cxn ang="0">
                  <a:pos x="500" y="229"/>
                </a:cxn>
                <a:cxn ang="0">
                  <a:pos x="500" y="123"/>
                </a:cxn>
                <a:cxn ang="0">
                  <a:pos x="500" y="33"/>
                </a:cxn>
                <a:cxn ang="0">
                  <a:pos x="298" y="33"/>
                </a:cxn>
                <a:cxn ang="0">
                  <a:pos x="184" y="33"/>
                </a:cxn>
                <a:cxn ang="0">
                  <a:pos x="83" y="229"/>
                </a:cxn>
                <a:cxn ang="0">
                  <a:pos x="38" y="349"/>
                </a:cxn>
                <a:cxn ang="0">
                  <a:pos x="38" y="462"/>
                </a:cxn>
                <a:cxn ang="0">
                  <a:pos x="38" y="667"/>
                </a:cxn>
                <a:cxn ang="0">
                  <a:pos x="38" y="819"/>
                </a:cxn>
              </a:cxnLst>
              <a:rect l="0" t="0" r="r" b="b"/>
              <a:pathLst>
                <a:path w="599" h="871">
                  <a:moveTo>
                    <a:pt x="38" y="819"/>
                  </a:moveTo>
                  <a:cubicBezTo>
                    <a:pt x="76" y="851"/>
                    <a:pt x="219" y="852"/>
                    <a:pt x="266" y="858"/>
                  </a:cubicBezTo>
                  <a:cubicBezTo>
                    <a:pt x="313" y="864"/>
                    <a:pt x="269" y="871"/>
                    <a:pt x="319" y="858"/>
                  </a:cubicBezTo>
                  <a:cubicBezTo>
                    <a:pt x="369" y="845"/>
                    <a:pt x="539" y="823"/>
                    <a:pt x="569" y="778"/>
                  </a:cubicBezTo>
                  <a:cubicBezTo>
                    <a:pt x="599" y="733"/>
                    <a:pt x="511" y="643"/>
                    <a:pt x="500" y="590"/>
                  </a:cubicBezTo>
                  <a:cubicBezTo>
                    <a:pt x="489" y="537"/>
                    <a:pt x="490" y="500"/>
                    <a:pt x="500" y="462"/>
                  </a:cubicBezTo>
                  <a:cubicBezTo>
                    <a:pt x="510" y="424"/>
                    <a:pt x="559" y="398"/>
                    <a:pt x="559" y="359"/>
                  </a:cubicBezTo>
                  <a:cubicBezTo>
                    <a:pt x="559" y="320"/>
                    <a:pt x="510" y="268"/>
                    <a:pt x="500" y="229"/>
                  </a:cubicBezTo>
                  <a:cubicBezTo>
                    <a:pt x="490" y="190"/>
                    <a:pt x="500" y="156"/>
                    <a:pt x="500" y="123"/>
                  </a:cubicBezTo>
                  <a:cubicBezTo>
                    <a:pt x="500" y="90"/>
                    <a:pt x="534" y="48"/>
                    <a:pt x="500" y="33"/>
                  </a:cubicBezTo>
                  <a:cubicBezTo>
                    <a:pt x="466" y="18"/>
                    <a:pt x="351" y="33"/>
                    <a:pt x="298" y="33"/>
                  </a:cubicBezTo>
                  <a:cubicBezTo>
                    <a:pt x="245" y="33"/>
                    <a:pt x="220" y="0"/>
                    <a:pt x="184" y="33"/>
                  </a:cubicBezTo>
                  <a:cubicBezTo>
                    <a:pt x="148" y="66"/>
                    <a:pt x="107" y="176"/>
                    <a:pt x="83" y="229"/>
                  </a:cubicBezTo>
                  <a:cubicBezTo>
                    <a:pt x="59" y="282"/>
                    <a:pt x="45" y="310"/>
                    <a:pt x="38" y="349"/>
                  </a:cubicBezTo>
                  <a:cubicBezTo>
                    <a:pt x="31" y="388"/>
                    <a:pt x="38" y="409"/>
                    <a:pt x="38" y="462"/>
                  </a:cubicBezTo>
                  <a:cubicBezTo>
                    <a:pt x="38" y="515"/>
                    <a:pt x="38" y="608"/>
                    <a:pt x="38" y="667"/>
                  </a:cubicBezTo>
                  <a:cubicBezTo>
                    <a:pt x="38" y="726"/>
                    <a:pt x="0" y="787"/>
                    <a:pt x="38" y="81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58" name="Freeform 14"/>
            <p:cNvSpPr>
              <a:spLocks/>
            </p:cNvSpPr>
            <p:nvPr/>
          </p:nvSpPr>
          <p:spPr bwMode="auto">
            <a:xfrm>
              <a:off x="5098" y="1424"/>
              <a:ext cx="592" cy="462"/>
            </a:xfrm>
            <a:custGeom>
              <a:avLst/>
              <a:gdLst/>
              <a:ahLst/>
              <a:cxnLst>
                <a:cxn ang="0">
                  <a:pos x="106" y="121"/>
                </a:cxn>
                <a:cxn ang="0">
                  <a:pos x="224" y="33"/>
                </a:cxn>
                <a:cxn ang="0">
                  <a:pos x="156" y="229"/>
                </a:cxn>
                <a:cxn ang="0">
                  <a:pos x="367" y="229"/>
                </a:cxn>
                <a:cxn ang="0">
                  <a:pos x="463" y="33"/>
                </a:cxn>
                <a:cxn ang="0">
                  <a:pos x="523" y="33"/>
                </a:cxn>
                <a:cxn ang="0">
                  <a:pos x="523" y="182"/>
                </a:cxn>
                <a:cxn ang="0">
                  <a:pos x="582" y="294"/>
                </a:cxn>
                <a:cxn ang="0">
                  <a:pos x="582" y="359"/>
                </a:cxn>
                <a:cxn ang="0">
                  <a:pos x="523" y="433"/>
                </a:cxn>
                <a:cxn ang="0">
                  <a:pos x="321" y="414"/>
                </a:cxn>
                <a:cxn ang="0">
                  <a:pos x="36" y="414"/>
                </a:cxn>
                <a:cxn ang="0">
                  <a:pos x="106" y="121"/>
                </a:cxn>
              </a:cxnLst>
              <a:rect l="0" t="0" r="r" b="b"/>
              <a:pathLst>
                <a:path w="592" h="462">
                  <a:moveTo>
                    <a:pt x="106" y="121"/>
                  </a:moveTo>
                  <a:cubicBezTo>
                    <a:pt x="137" y="57"/>
                    <a:pt x="216" y="15"/>
                    <a:pt x="224" y="33"/>
                  </a:cubicBezTo>
                  <a:cubicBezTo>
                    <a:pt x="232" y="51"/>
                    <a:pt x="132" y="196"/>
                    <a:pt x="156" y="229"/>
                  </a:cubicBezTo>
                  <a:cubicBezTo>
                    <a:pt x="180" y="262"/>
                    <a:pt x="316" y="262"/>
                    <a:pt x="367" y="229"/>
                  </a:cubicBezTo>
                  <a:cubicBezTo>
                    <a:pt x="418" y="196"/>
                    <a:pt x="437" y="66"/>
                    <a:pt x="463" y="33"/>
                  </a:cubicBezTo>
                  <a:cubicBezTo>
                    <a:pt x="489" y="0"/>
                    <a:pt x="513" y="8"/>
                    <a:pt x="523" y="33"/>
                  </a:cubicBezTo>
                  <a:cubicBezTo>
                    <a:pt x="533" y="58"/>
                    <a:pt x="513" y="139"/>
                    <a:pt x="523" y="182"/>
                  </a:cubicBezTo>
                  <a:cubicBezTo>
                    <a:pt x="533" y="225"/>
                    <a:pt x="572" y="265"/>
                    <a:pt x="582" y="294"/>
                  </a:cubicBezTo>
                  <a:cubicBezTo>
                    <a:pt x="592" y="323"/>
                    <a:pt x="592" y="336"/>
                    <a:pt x="582" y="359"/>
                  </a:cubicBezTo>
                  <a:cubicBezTo>
                    <a:pt x="572" y="382"/>
                    <a:pt x="566" y="424"/>
                    <a:pt x="523" y="433"/>
                  </a:cubicBezTo>
                  <a:cubicBezTo>
                    <a:pt x="480" y="442"/>
                    <a:pt x="402" y="417"/>
                    <a:pt x="321" y="414"/>
                  </a:cubicBezTo>
                  <a:cubicBezTo>
                    <a:pt x="240" y="411"/>
                    <a:pt x="72" y="462"/>
                    <a:pt x="36" y="414"/>
                  </a:cubicBezTo>
                  <a:cubicBezTo>
                    <a:pt x="0" y="366"/>
                    <a:pt x="75" y="185"/>
                    <a:pt x="106" y="12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1759" name="Group 15"/>
            <p:cNvGrpSpPr>
              <a:grpSpLocks/>
            </p:cNvGrpSpPr>
            <p:nvPr/>
          </p:nvGrpSpPr>
          <p:grpSpPr bwMode="auto">
            <a:xfrm>
              <a:off x="4880" y="798"/>
              <a:ext cx="1048" cy="747"/>
              <a:chOff x="7062" y="5424"/>
              <a:chExt cx="2041" cy="1336"/>
            </a:xfrm>
          </p:grpSpPr>
          <p:sp>
            <p:nvSpPr>
              <p:cNvPr id="31760" name="Freeform 16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1761" name="Group 17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31762" name="Freeform 18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1763" name="Group 19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31764" name="Freeform 20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31765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31766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67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68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69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70" name="Freeform 26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71" name="Freeform 27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72" name="Oval 28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73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74" name="Oval 30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75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776" name="Freeform 32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  <p:sp>
          <p:nvSpPr>
            <p:cNvPr id="31777" name="Oval 33"/>
            <p:cNvSpPr>
              <a:spLocks noChangeArrowheads="1"/>
            </p:cNvSpPr>
            <p:nvPr/>
          </p:nvSpPr>
          <p:spPr bwMode="auto">
            <a:xfrm>
              <a:off x="5383" y="2171"/>
              <a:ext cx="81" cy="104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78" name="Freeform 34"/>
            <p:cNvSpPr>
              <a:spLocks/>
            </p:cNvSpPr>
            <p:nvPr/>
          </p:nvSpPr>
          <p:spPr bwMode="auto">
            <a:xfrm>
              <a:off x="5197" y="1506"/>
              <a:ext cx="563" cy="656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530" y="187"/>
                </a:cxn>
                <a:cxn ang="0">
                  <a:pos x="222" y="516"/>
                </a:cxn>
                <a:cxn ang="0">
                  <a:pos x="151" y="616"/>
                </a:cxn>
                <a:cxn ang="0">
                  <a:pos x="91" y="642"/>
                </a:cxn>
                <a:cxn ang="0">
                  <a:pos x="117" y="534"/>
                </a:cxn>
                <a:cxn ang="0">
                  <a:pos x="186" y="510"/>
                </a:cxn>
                <a:cxn ang="0">
                  <a:pos x="117" y="534"/>
                </a:cxn>
                <a:cxn ang="0">
                  <a:pos x="45" y="605"/>
                </a:cxn>
                <a:cxn ang="0">
                  <a:pos x="45" y="520"/>
                </a:cxn>
                <a:cxn ang="0">
                  <a:pos x="151" y="431"/>
                </a:cxn>
                <a:cxn ang="0">
                  <a:pos x="76" y="520"/>
                </a:cxn>
                <a:cxn ang="0">
                  <a:pos x="7" y="431"/>
                </a:cxn>
                <a:cxn ang="0">
                  <a:pos x="117" y="413"/>
                </a:cxn>
                <a:cxn ang="0">
                  <a:pos x="245" y="317"/>
                </a:cxn>
                <a:cxn ang="0">
                  <a:pos x="343" y="187"/>
                </a:cxn>
                <a:cxn ang="0">
                  <a:pos x="419" y="0"/>
                </a:cxn>
              </a:cxnLst>
              <a:rect l="0" t="0" r="r" b="b"/>
              <a:pathLst>
                <a:path w="563" h="656">
                  <a:moveTo>
                    <a:pt x="419" y="0"/>
                  </a:moveTo>
                  <a:cubicBezTo>
                    <a:pt x="450" y="0"/>
                    <a:pt x="563" y="101"/>
                    <a:pt x="530" y="187"/>
                  </a:cubicBezTo>
                  <a:cubicBezTo>
                    <a:pt x="497" y="273"/>
                    <a:pt x="285" y="445"/>
                    <a:pt x="222" y="516"/>
                  </a:cubicBezTo>
                  <a:cubicBezTo>
                    <a:pt x="159" y="587"/>
                    <a:pt x="173" y="595"/>
                    <a:pt x="151" y="616"/>
                  </a:cubicBezTo>
                  <a:cubicBezTo>
                    <a:pt x="129" y="637"/>
                    <a:pt x="97" y="656"/>
                    <a:pt x="91" y="642"/>
                  </a:cubicBezTo>
                  <a:cubicBezTo>
                    <a:pt x="85" y="628"/>
                    <a:pt x="101" y="556"/>
                    <a:pt x="117" y="534"/>
                  </a:cubicBezTo>
                  <a:cubicBezTo>
                    <a:pt x="133" y="512"/>
                    <a:pt x="186" y="510"/>
                    <a:pt x="186" y="510"/>
                  </a:cubicBezTo>
                  <a:cubicBezTo>
                    <a:pt x="186" y="510"/>
                    <a:pt x="140" y="518"/>
                    <a:pt x="117" y="534"/>
                  </a:cubicBezTo>
                  <a:cubicBezTo>
                    <a:pt x="94" y="550"/>
                    <a:pt x="57" y="607"/>
                    <a:pt x="45" y="605"/>
                  </a:cubicBezTo>
                  <a:cubicBezTo>
                    <a:pt x="33" y="603"/>
                    <a:pt x="27" y="549"/>
                    <a:pt x="45" y="520"/>
                  </a:cubicBezTo>
                  <a:cubicBezTo>
                    <a:pt x="63" y="491"/>
                    <a:pt x="146" y="431"/>
                    <a:pt x="151" y="431"/>
                  </a:cubicBezTo>
                  <a:cubicBezTo>
                    <a:pt x="156" y="431"/>
                    <a:pt x="100" y="520"/>
                    <a:pt x="76" y="520"/>
                  </a:cubicBezTo>
                  <a:cubicBezTo>
                    <a:pt x="52" y="520"/>
                    <a:pt x="0" y="449"/>
                    <a:pt x="7" y="431"/>
                  </a:cubicBezTo>
                  <a:cubicBezTo>
                    <a:pt x="14" y="413"/>
                    <a:pt x="77" y="432"/>
                    <a:pt x="117" y="413"/>
                  </a:cubicBezTo>
                  <a:cubicBezTo>
                    <a:pt x="157" y="394"/>
                    <a:pt x="207" y="355"/>
                    <a:pt x="245" y="317"/>
                  </a:cubicBezTo>
                  <a:cubicBezTo>
                    <a:pt x="283" y="279"/>
                    <a:pt x="314" y="240"/>
                    <a:pt x="343" y="187"/>
                  </a:cubicBezTo>
                  <a:cubicBezTo>
                    <a:pt x="372" y="134"/>
                    <a:pt x="388" y="0"/>
                    <a:pt x="419" y="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1785" name="Group 41"/>
          <p:cNvGrpSpPr>
            <a:grpSpLocks/>
          </p:cNvGrpSpPr>
          <p:nvPr/>
        </p:nvGrpSpPr>
        <p:grpSpPr bwMode="auto">
          <a:xfrm>
            <a:off x="642910" y="2357430"/>
            <a:ext cx="973138" cy="1643074"/>
            <a:chOff x="2548" y="8129"/>
            <a:chExt cx="2259" cy="2690"/>
          </a:xfrm>
        </p:grpSpPr>
        <p:sp>
          <p:nvSpPr>
            <p:cNvPr id="31786" name="Rectangle 42"/>
            <p:cNvSpPr>
              <a:spLocks noChangeArrowheads="1"/>
            </p:cNvSpPr>
            <p:nvPr/>
          </p:nvSpPr>
          <p:spPr bwMode="auto">
            <a:xfrm>
              <a:off x="3234" y="8673"/>
              <a:ext cx="1573" cy="2146"/>
            </a:xfrm>
            <a:prstGeom prst="rect">
              <a:avLst/>
            </a:prstGeom>
            <a:solidFill>
              <a:srgbClr val="5F497A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87" name="Rectangle 43"/>
            <p:cNvSpPr>
              <a:spLocks noChangeArrowheads="1"/>
            </p:cNvSpPr>
            <p:nvPr/>
          </p:nvSpPr>
          <p:spPr bwMode="auto">
            <a:xfrm>
              <a:off x="2548" y="9210"/>
              <a:ext cx="686" cy="1608"/>
            </a:xfrm>
            <a:prstGeom prst="rect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88" name="Rectangle 44"/>
            <p:cNvSpPr>
              <a:spLocks noChangeArrowheads="1"/>
            </p:cNvSpPr>
            <p:nvPr/>
          </p:nvSpPr>
          <p:spPr bwMode="auto">
            <a:xfrm flipH="1" flipV="1">
              <a:off x="3234" y="10067"/>
              <a:ext cx="816" cy="752"/>
            </a:xfrm>
            <a:prstGeom prst="rect">
              <a:avLst/>
            </a:prstGeom>
            <a:solidFill>
              <a:srgbClr val="93895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89" name="Oval 45"/>
            <p:cNvSpPr>
              <a:spLocks noChangeArrowheads="1"/>
            </p:cNvSpPr>
            <p:nvPr/>
          </p:nvSpPr>
          <p:spPr bwMode="auto">
            <a:xfrm>
              <a:off x="2776" y="9378"/>
              <a:ext cx="175" cy="130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90" name="Oval 46"/>
            <p:cNvSpPr>
              <a:spLocks noChangeArrowheads="1"/>
            </p:cNvSpPr>
            <p:nvPr/>
          </p:nvSpPr>
          <p:spPr bwMode="auto">
            <a:xfrm>
              <a:off x="2776" y="9618"/>
              <a:ext cx="175" cy="130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91" name="Oval 47"/>
            <p:cNvSpPr>
              <a:spLocks noChangeArrowheads="1"/>
            </p:cNvSpPr>
            <p:nvPr/>
          </p:nvSpPr>
          <p:spPr bwMode="auto">
            <a:xfrm>
              <a:off x="2776" y="9841"/>
              <a:ext cx="175" cy="130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92" name="Oval 48"/>
            <p:cNvSpPr>
              <a:spLocks noChangeArrowheads="1"/>
            </p:cNvSpPr>
            <p:nvPr/>
          </p:nvSpPr>
          <p:spPr bwMode="auto">
            <a:xfrm>
              <a:off x="2776" y="10067"/>
              <a:ext cx="175" cy="130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93" name="Oval 49"/>
            <p:cNvSpPr>
              <a:spLocks noChangeArrowheads="1"/>
            </p:cNvSpPr>
            <p:nvPr/>
          </p:nvSpPr>
          <p:spPr bwMode="auto">
            <a:xfrm>
              <a:off x="2776" y="10299"/>
              <a:ext cx="175" cy="130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94" name="Rectangle 50"/>
            <p:cNvSpPr>
              <a:spLocks noChangeArrowheads="1"/>
            </p:cNvSpPr>
            <p:nvPr/>
          </p:nvSpPr>
          <p:spPr bwMode="auto">
            <a:xfrm>
              <a:off x="2748" y="10494"/>
              <a:ext cx="248" cy="325"/>
            </a:xfrm>
            <a:prstGeom prst="rect">
              <a:avLst/>
            </a:prstGeom>
            <a:solidFill>
              <a:srgbClr val="7F7F7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95" name="Rectangle 51"/>
            <p:cNvSpPr>
              <a:spLocks noChangeArrowheads="1"/>
            </p:cNvSpPr>
            <p:nvPr/>
          </p:nvSpPr>
          <p:spPr bwMode="auto">
            <a:xfrm>
              <a:off x="3280" y="10206"/>
              <a:ext cx="248" cy="149"/>
            </a:xfrm>
            <a:prstGeom prst="rect">
              <a:avLst/>
            </a:prstGeom>
            <a:solidFill>
              <a:srgbClr val="548DD4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96" name="Rectangle 52"/>
            <p:cNvSpPr>
              <a:spLocks noChangeArrowheads="1"/>
            </p:cNvSpPr>
            <p:nvPr/>
          </p:nvSpPr>
          <p:spPr bwMode="auto">
            <a:xfrm>
              <a:off x="3669" y="10206"/>
              <a:ext cx="248" cy="149"/>
            </a:xfrm>
            <a:prstGeom prst="rect">
              <a:avLst/>
            </a:prstGeom>
            <a:solidFill>
              <a:srgbClr val="548DD4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97" name="Rectangle 53"/>
            <p:cNvSpPr>
              <a:spLocks noChangeArrowheads="1"/>
            </p:cNvSpPr>
            <p:nvPr/>
          </p:nvSpPr>
          <p:spPr bwMode="auto">
            <a:xfrm>
              <a:off x="3286" y="10494"/>
              <a:ext cx="248" cy="149"/>
            </a:xfrm>
            <a:prstGeom prst="rect">
              <a:avLst/>
            </a:prstGeom>
            <a:solidFill>
              <a:srgbClr val="548DD4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98" name="Rectangle 54"/>
            <p:cNvSpPr>
              <a:spLocks noChangeArrowheads="1"/>
            </p:cNvSpPr>
            <p:nvPr/>
          </p:nvSpPr>
          <p:spPr bwMode="auto">
            <a:xfrm>
              <a:off x="3623" y="10494"/>
              <a:ext cx="248" cy="325"/>
            </a:xfrm>
            <a:prstGeom prst="rect">
              <a:avLst/>
            </a:prstGeom>
            <a:solidFill>
              <a:srgbClr val="7F7F7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99" name="Rectangle 55"/>
            <p:cNvSpPr>
              <a:spLocks noChangeArrowheads="1"/>
            </p:cNvSpPr>
            <p:nvPr/>
          </p:nvSpPr>
          <p:spPr bwMode="auto">
            <a:xfrm flipH="1" flipV="1">
              <a:off x="4065" y="10403"/>
              <a:ext cx="397" cy="416"/>
            </a:xfrm>
            <a:prstGeom prst="rect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00" name="AutoShape 56"/>
            <p:cNvSpPr>
              <a:spLocks noChangeArrowheads="1"/>
            </p:cNvSpPr>
            <p:nvPr/>
          </p:nvSpPr>
          <p:spPr bwMode="auto">
            <a:xfrm>
              <a:off x="4065" y="10020"/>
              <a:ext cx="616" cy="383"/>
            </a:xfrm>
            <a:prstGeom prst="rtTriangle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01" name="Rectangle 57"/>
            <p:cNvSpPr>
              <a:spLocks noChangeArrowheads="1"/>
            </p:cNvSpPr>
            <p:nvPr/>
          </p:nvSpPr>
          <p:spPr bwMode="auto">
            <a:xfrm>
              <a:off x="4105" y="10579"/>
              <a:ext cx="101" cy="240"/>
            </a:xfrm>
            <a:prstGeom prst="rect">
              <a:avLst/>
            </a:prstGeom>
            <a:solidFill>
              <a:srgbClr val="7F7F7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02" name="Oval 58"/>
            <p:cNvSpPr>
              <a:spLocks noChangeArrowheads="1"/>
            </p:cNvSpPr>
            <p:nvPr/>
          </p:nvSpPr>
          <p:spPr bwMode="auto">
            <a:xfrm>
              <a:off x="4232" y="10494"/>
              <a:ext cx="175" cy="130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03" name="Oval 59"/>
            <p:cNvSpPr>
              <a:spLocks noChangeArrowheads="1"/>
            </p:cNvSpPr>
            <p:nvPr/>
          </p:nvSpPr>
          <p:spPr bwMode="auto">
            <a:xfrm>
              <a:off x="2780" y="10579"/>
              <a:ext cx="83" cy="8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04" name="Oval 60"/>
            <p:cNvSpPr>
              <a:spLocks noChangeArrowheads="1"/>
            </p:cNvSpPr>
            <p:nvPr/>
          </p:nvSpPr>
          <p:spPr bwMode="auto">
            <a:xfrm>
              <a:off x="3720" y="10539"/>
              <a:ext cx="83" cy="8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05" name="Rectangle 61"/>
            <p:cNvSpPr>
              <a:spLocks noChangeArrowheads="1"/>
            </p:cNvSpPr>
            <p:nvPr/>
          </p:nvSpPr>
          <p:spPr bwMode="auto">
            <a:xfrm>
              <a:off x="3328" y="9100"/>
              <a:ext cx="475" cy="110"/>
            </a:xfrm>
            <a:prstGeom prst="rect">
              <a:avLst/>
            </a:prstGeom>
            <a:solidFill>
              <a:srgbClr val="A5A5A5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06" name="Rectangle 62"/>
            <p:cNvSpPr>
              <a:spLocks noChangeArrowheads="1"/>
            </p:cNvSpPr>
            <p:nvPr/>
          </p:nvSpPr>
          <p:spPr bwMode="auto">
            <a:xfrm>
              <a:off x="4065" y="9100"/>
              <a:ext cx="475" cy="110"/>
            </a:xfrm>
            <a:prstGeom prst="rect">
              <a:avLst/>
            </a:prstGeom>
            <a:solidFill>
              <a:srgbClr val="A5A5A5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07" name="Rectangle 63"/>
            <p:cNvSpPr>
              <a:spLocks noChangeArrowheads="1"/>
            </p:cNvSpPr>
            <p:nvPr/>
          </p:nvSpPr>
          <p:spPr bwMode="auto">
            <a:xfrm>
              <a:off x="3328" y="9508"/>
              <a:ext cx="475" cy="110"/>
            </a:xfrm>
            <a:prstGeom prst="rect">
              <a:avLst/>
            </a:prstGeom>
            <a:solidFill>
              <a:srgbClr val="A5A5A5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08" name="Rectangle 64"/>
            <p:cNvSpPr>
              <a:spLocks noChangeArrowheads="1"/>
            </p:cNvSpPr>
            <p:nvPr/>
          </p:nvSpPr>
          <p:spPr bwMode="auto">
            <a:xfrm>
              <a:off x="4043" y="9508"/>
              <a:ext cx="475" cy="110"/>
            </a:xfrm>
            <a:prstGeom prst="rect">
              <a:avLst/>
            </a:prstGeom>
            <a:solidFill>
              <a:srgbClr val="A5A5A5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1809" name="Group 65"/>
            <p:cNvGrpSpPr>
              <a:grpSpLocks/>
            </p:cNvGrpSpPr>
            <p:nvPr/>
          </p:nvGrpSpPr>
          <p:grpSpPr bwMode="auto">
            <a:xfrm>
              <a:off x="3443" y="8905"/>
              <a:ext cx="277" cy="196"/>
              <a:chOff x="3443" y="7887"/>
              <a:chExt cx="277" cy="196"/>
            </a:xfrm>
          </p:grpSpPr>
          <p:sp>
            <p:nvSpPr>
              <p:cNvPr id="31810" name="Rectangle 66"/>
              <p:cNvSpPr>
                <a:spLocks noChangeArrowheads="1"/>
              </p:cNvSpPr>
              <p:nvPr/>
            </p:nvSpPr>
            <p:spPr bwMode="auto">
              <a:xfrm>
                <a:off x="3443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811" name="Rectangle 67"/>
              <p:cNvSpPr>
                <a:spLocks noChangeArrowheads="1"/>
              </p:cNvSpPr>
              <p:nvPr/>
            </p:nvSpPr>
            <p:spPr bwMode="auto">
              <a:xfrm>
                <a:off x="3564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31812" name="Group 68"/>
            <p:cNvGrpSpPr>
              <a:grpSpLocks/>
            </p:cNvGrpSpPr>
            <p:nvPr/>
          </p:nvGrpSpPr>
          <p:grpSpPr bwMode="auto">
            <a:xfrm>
              <a:off x="4134" y="8905"/>
              <a:ext cx="277" cy="196"/>
              <a:chOff x="3443" y="7887"/>
              <a:chExt cx="277" cy="196"/>
            </a:xfrm>
          </p:grpSpPr>
          <p:sp>
            <p:nvSpPr>
              <p:cNvPr id="31813" name="Rectangle 69"/>
              <p:cNvSpPr>
                <a:spLocks noChangeArrowheads="1"/>
              </p:cNvSpPr>
              <p:nvPr/>
            </p:nvSpPr>
            <p:spPr bwMode="auto">
              <a:xfrm>
                <a:off x="3443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814" name="Rectangle 70"/>
              <p:cNvSpPr>
                <a:spLocks noChangeArrowheads="1"/>
              </p:cNvSpPr>
              <p:nvPr/>
            </p:nvSpPr>
            <p:spPr bwMode="auto">
              <a:xfrm>
                <a:off x="3564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31815" name="Group 71"/>
            <p:cNvGrpSpPr>
              <a:grpSpLocks/>
            </p:cNvGrpSpPr>
            <p:nvPr/>
          </p:nvGrpSpPr>
          <p:grpSpPr bwMode="auto">
            <a:xfrm>
              <a:off x="3455" y="9312"/>
              <a:ext cx="277" cy="196"/>
              <a:chOff x="3443" y="7887"/>
              <a:chExt cx="277" cy="196"/>
            </a:xfrm>
          </p:grpSpPr>
          <p:sp>
            <p:nvSpPr>
              <p:cNvPr id="31816" name="Rectangle 72"/>
              <p:cNvSpPr>
                <a:spLocks noChangeArrowheads="1"/>
              </p:cNvSpPr>
              <p:nvPr/>
            </p:nvSpPr>
            <p:spPr bwMode="auto">
              <a:xfrm>
                <a:off x="3443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817" name="Rectangle 73"/>
              <p:cNvSpPr>
                <a:spLocks noChangeArrowheads="1"/>
              </p:cNvSpPr>
              <p:nvPr/>
            </p:nvSpPr>
            <p:spPr bwMode="auto">
              <a:xfrm>
                <a:off x="3564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31818" name="Group 74"/>
            <p:cNvGrpSpPr>
              <a:grpSpLocks/>
            </p:cNvGrpSpPr>
            <p:nvPr/>
          </p:nvGrpSpPr>
          <p:grpSpPr bwMode="auto">
            <a:xfrm>
              <a:off x="4105" y="9312"/>
              <a:ext cx="277" cy="196"/>
              <a:chOff x="3443" y="7887"/>
              <a:chExt cx="277" cy="196"/>
            </a:xfrm>
          </p:grpSpPr>
          <p:sp>
            <p:nvSpPr>
              <p:cNvPr id="31819" name="Rectangle 75"/>
              <p:cNvSpPr>
                <a:spLocks noChangeArrowheads="1"/>
              </p:cNvSpPr>
              <p:nvPr/>
            </p:nvSpPr>
            <p:spPr bwMode="auto">
              <a:xfrm>
                <a:off x="3443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820" name="Rectangle 76"/>
              <p:cNvSpPr>
                <a:spLocks noChangeArrowheads="1"/>
              </p:cNvSpPr>
              <p:nvPr/>
            </p:nvSpPr>
            <p:spPr bwMode="auto">
              <a:xfrm>
                <a:off x="3564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31821" name="Group 77"/>
            <p:cNvGrpSpPr>
              <a:grpSpLocks/>
            </p:cNvGrpSpPr>
            <p:nvPr/>
          </p:nvGrpSpPr>
          <p:grpSpPr bwMode="auto">
            <a:xfrm>
              <a:off x="3434" y="9748"/>
              <a:ext cx="277" cy="196"/>
              <a:chOff x="3443" y="7887"/>
              <a:chExt cx="277" cy="196"/>
            </a:xfrm>
          </p:grpSpPr>
          <p:sp>
            <p:nvSpPr>
              <p:cNvPr id="31822" name="Rectangle 78"/>
              <p:cNvSpPr>
                <a:spLocks noChangeArrowheads="1"/>
              </p:cNvSpPr>
              <p:nvPr/>
            </p:nvSpPr>
            <p:spPr bwMode="auto">
              <a:xfrm>
                <a:off x="3443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823" name="Rectangle 79"/>
              <p:cNvSpPr>
                <a:spLocks noChangeArrowheads="1"/>
              </p:cNvSpPr>
              <p:nvPr/>
            </p:nvSpPr>
            <p:spPr bwMode="auto">
              <a:xfrm>
                <a:off x="3564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31824" name="Group 80"/>
            <p:cNvGrpSpPr>
              <a:grpSpLocks/>
            </p:cNvGrpSpPr>
            <p:nvPr/>
          </p:nvGrpSpPr>
          <p:grpSpPr bwMode="auto">
            <a:xfrm>
              <a:off x="4142" y="9748"/>
              <a:ext cx="277" cy="196"/>
              <a:chOff x="3443" y="7887"/>
              <a:chExt cx="277" cy="196"/>
            </a:xfrm>
          </p:grpSpPr>
          <p:sp>
            <p:nvSpPr>
              <p:cNvPr id="31825" name="Rectangle 81"/>
              <p:cNvSpPr>
                <a:spLocks noChangeArrowheads="1"/>
              </p:cNvSpPr>
              <p:nvPr/>
            </p:nvSpPr>
            <p:spPr bwMode="auto">
              <a:xfrm>
                <a:off x="3443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826" name="Rectangle 82"/>
              <p:cNvSpPr>
                <a:spLocks noChangeArrowheads="1"/>
              </p:cNvSpPr>
              <p:nvPr/>
            </p:nvSpPr>
            <p:spPr bwMode="auto">
              <a:xfrm>
                <a:off x="3564" y="7887"/>
                <a:ext cx="156" cy="19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1827" name="Rectangle 83"/>
            <p:cNvSpPr>
              <a:spLocks noChangeArrowheads="1"/>
            </p:cNvSpPr>
            <p:nvPr/>
          </p:nvSpPr>
          <p:spPr bwMode="auto">
            <a:xfrm>
              <a:off x="3611" y="8129"/>
              <a:ext cx="152" cy="544"/>
            </a:xfrm>
            <a:prstGeom prst="rect">
              <a:avLst/>
            </a:prstGeom>
            <a:solidFill>
              <a:srgbClr val="7F7F7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28" name="Rectangle 84"/>
            <p:cNvSpPr>
              <a:spLocks noChangeArrowheads="1"/>
            </p:cNvSpPr>
            <p:nvPr/>
          </p:nvSpPr>
          <p:spPr bwMode="auto">
            <a:xfrm>
              <a:off x="3851" y="8369"/>
              <a:ext cx="152" cy="304"/>
            </a:xfrm>
            <a:prstGeom prst="rect">
              <a:avLst/>
            </a:prstGeom>
            <a:solidFill>
              <a:srgbClr val="7F7F7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1829" name="Group 85"/>
            <p:cNvGrpSpPr>
              <a:grpSpLocks/>
            </p:cNvGrpSpPr>
            <p:nvPr/>
          </p:nvGrpSpPr>
          <p:grpSpPr bwMode="auto">
            <a:xfrm>
              <a:off x="4278" y="8287"/>
              <a:ext cx="229" cy="386"/>
              <a:chOff x="4278" y="8118"/>
              <a:chExt cx="424" cy="555"/>
            </a:xfrm>
          </p:grpSpPr>
          <p:sp>
            <p:nvSpPr>
              <p:cNvPr id="31830" name="Freeform 86"/>
              <p:cNvSpPr>
                <a:spLocks/>
              </p:cNvSpPr>
              <p:nvPr/>
            </p:nvSpPr>
            <p:spPr bwMode="auto">
              <a:xfrm>
                <a:off x="4346" y="8155"/>
                <a:ext cx="335" cy="362"/>
              </a:xfrm>
              <a:custGeom>
                <a:avLst/>
                <a:gdLst/>
                <a:ahLst/>
                <a:cxnLst>
                  <a:cxn ang="0">
                    <a:pos x="200" y="6"/>
                  </a:cxn>
                  <a:cxn ang="0">
                    <a:pos x="167" y="183"/>
                  </a:cxn>
                  <a:cxn ang="0">
                    <a:pos x="323" y="331"/>
                  </a:cxn>
                  <a:cxn ang="0">
                    <a:pos x="93" y="331"/>
                  </a:cxn>
                  <a:cxn ang="0">
                    <a:pos x="18" y="145"/>
                  </a:cxn>
                  <a:cxn ang="0">
                    <a:pos x="200" y="6"/>
                  </a:cxn>
                </a:cxnLst>
                <a:rect l="0" t="0" r="r" b="b"/>
                <a:pathLst>
                  <a:path w="335" h="362">
                    <a:moveTo>
                      <a:pt x="200" y="6"/>
                    </a:moveTo>
                    <a:cubicBezTo>
                      <a:pt x="225" y="12"/>
                      <a:pt x="146" y="129"/>
                      <a:pt x="167" y="183"/>
                    </a:cubicBezTo>
                    <a:cubicBezTo>
                      <a:pt x="188" y="237"/>
                      <a:pt x="335" y="306"/>
                      <a:pt x="323" y="331"/>
                    </a:cubicBezTo>
                    <a:cubicBezTo>
                      <a:pt x="311" y="356"/>
                      <a:pt x="144" y="362"/>
                      <a:pt x="93" y="331"/>
                    </a:cubicBezTo>
                    <a:cubicBezTo>
                      <a:pt x="42" y="300"/>
                      <a:pt x="0" y="199"/>
                      <a:pt x="18" y="145"/>
                    </a:cubicBezTo>
                    <a:cubicBezTo>
                      <a:pt x="36" y="91"/>
                      <a:pt x="175" y="0"/>
                      <a:pt x="200" y="6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831" name="Freeform 87"/>
              <p:cNvSpPr>
                <a:spLocks/>
              </p:cNvSpPr>
              <p:nvPr/>
            </p:nvSpPr>
            <p:spPr bwMode="auto">
              <a:xfrm>
                <a:off x="4278" y="8393"/>
                <a:ext cx="154" cy="280"/>
              </a:xfrm>
              <a:custGeom>
                <a:avLst/>
                <a:gdLst/>
                <a:ahLst/>
                <a:cxnLst>
                  <a:cxn ang="0">
                    <a:pos x="86" y="8"/>
                  </a:cxn>
                  <a:cxn ang="0">
                    <a:pos x="26" y="124"/>
                  </a:cxn>
                  <a:cxn ang="0">
                    <a:pos x="18" y="251"/>
                  </a:cxn>
                  <a:cxn ang="0">
                    <a:pos x="135" y="251"/>
                  </a:cxn>
                  <a:cxn ang="0">
                    <a:pos x="135" y="75"/>
                  </a:cxn>
                  <a:cxn ang="0">
                    <a:pos x="86" y="8"/>
                  </a:cxn>
                </a:cxnLst>
                <a:rect l="0" t="0" r="r" b="b"/>
                <a:pathLst>
                  <a:path w="154" h="280">
                    <a:moveTo>
                      <a:pt x="86" y="8"/>
                    </a:moveTo>
                    <a:cubicBezTo>
                      <a:pt x="68" y="16"/>
                      <a:pt x="37" y="84"/>
                      <a:pt x="26" y="124"/>
                    </a:cubicBezTo>
                    <a:cubicBezTo>
                      <a:pt x="15" y="164"/>
                      <a:pt x="0" y="230"/>
                      <a:pt x="18" y="251"/>
                    </a:cubicBezTo>
                    <a:cubicBezTo>
                      <a:pt x="36" y="272"/>
                      <a:pt x="116" y="280"/>
                      <a:pt x="135" y="251"/>
                    </a:cubicBezTo>
                    <a:cubicBezTo>
                      <a:pt x="154" y="222"/>
                      <a:pt x="135" y="115"/>
                      <a:pt x="135" y="75"/>
                    </a:cubicBezTo>
                    <a:cubicBezTo>
                      <a:pt x="135" y="35"/>
                      <a:pt x="104" y="0"/>
                      <a:pt x="86" y="8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832" name="Oval 88"/>
              <p:cNvSpPr>
                <a:spLocks noChangeArrowheads="1"/>
              </p:cNvSpPr>
              <p:nvPr/>
            </p:nvSpPr>
            <p:spPr bwMode="auto">
              <a:xfrm rot="-1904915">
                <a:off x="4501" y="8118"/>
                <a:ext cx="201" cy="400"/>
              </a:xfrm>
              <a:prstGeom prst="ellipse">
                <a:avLst/>
              </a:prstGeom>
              <a:solidFill>
                <a:srgbClr val="D8D8D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14" name="Group 80"/>
          <p:cNvGrpSpPr>
            <a:grpSpLocks/>
          </p:cNvGrpSpPr>
          <p:nvPr/>
        </p:nvGrpSpPr>
        <p:grpSpPr bwMode="auto">
          <a:xfrm>
            <a:off x="456973" y="4275135"/>
            <a:ext cx="566446" cy="1281604"/>
            <a:chOff x="1739" y="7975"/>
            <a:chExt cx="2267" cy="4175"/>
          </a:xfrm>
        </p:grpSpPr>
        <p:sp>
          <p:nvSpPr>
            <p:cNvPr id="115" name="Freeform 81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6" name="Freeform 82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" name="Freeform 83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" name="Freeform 84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" name="Freeform 85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0" name="Freeform 86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1" name="Freeform 87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2" name="Freeform 88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" name="Freeform 89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4" name="Freeform 90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5" name="Oval 91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6" name="Oval 92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7" name="Oval 93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8" name="Freeform 94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9" name="Freeform 95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0" name="Freeform 96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1833" name="Group 89"/>
          <p:cNvGrpSpPr>
            <a:grpSpLocks/>
          </p:cNvGrpSpPr>
          <p:nvPr/>
        </p:nvGrpSpPr>
        <p:grpSpPr bwMode="auto">
          <a:xfrm>
            <a:off x="6858016" y="4929198"/>
            <a:ext cx="857256" cy="654051"/>
            <a:chOff x="5937" y="8603"/>
            <a:chExt cx="2090" cy="1686"/>
          </a:xfrm>
        </p:grpSpPr>
        <p:sp>
          <p:nvSpPr>
            <p:cNvPr id="31834" name="Freeform 90"/>
            <p:cNvSpPr>
              <a:spLocks/>
            </p:cNvSpPr>
            <p:nvPr/>
          </p:nvSpPr>
          <p:spPr bwMode="auto">
            <a:xfrm>
              <a:off x="6937" y="8603"/>
              <a:ext cx="610" cy="697"/>
            </a:xfrm>
            <a:custGeom>
              <a:avLst/>
              <a:gdLst/>
              <a:ahLst/>
              <a:cxnLst>
                <a:cxn ang="0">
                  <a:pos x="21" y="240"/>
                </a:cxn>
                <a:cxn ang="0">
                  <a:pos x="278" y="37"/>
                </a:cxn>
                <a:cxn ang="0">
                  <a:pos x="374" y="18"/>
                </a:cxn>
                <a:cxn ang="0">
                  <a:pos x="374" y="139"/>
                </a:cxn>
                <a:cxn ang="0">
                  <a:pos x="278" y="240"/>
                </a:cxn>
                <a:cxn ang="0">
                  <a:pos x="374" y="130"/>
                </a:cxn>
                <a:cxn ang="0">
                  <a:pos x="440" y="240"/>
                </a:cxn>
                <a:cxn ang="0">
                  <a:pos x="365" y="334"/>
                </a:cxn>
                <a:cxn ang="0">
                  <a:pos x="514" y="240"/>
                </a:cxn>
                <a:cxn ang="0">
                  <a:pos x="551" y="353"/>
                </a:cxn>
                <a:cxn ang="0">
                  <a:pos x="458" y="409"/>
                </a:cxn>
                <a:cxn ang="0">
                  <a:pos x="551" y="390"/>
                </a:cxn>
                <a:cxn ang="0">
                  <a:pos x="597" y="492"/>
                </a:cxn>
                <a:cxn ang="0">
                  <a:pos x="588" y="567"/>
                </a:cxn>
                <a:cxn ang="0">
                  <a:pos x="467" y="455"/>
                </a:cxn>
                <a:cxn ang="0">
                  <a:pos x="278" y="334"/>
                </a:cxn>
                <a:cxn ang="0">
                  <a:pos x="152" y="240"/>
                </a:cxn>
                <a:cxn ang="0">
                  <a:pos x="21" y="240"/>
                </a:cxn>
              </a:cxnLst>
              <a:rect l="0" t="0" r="r" b="b"/>
              <a:pathLst>
                <a:path w="610" h="573">
                  <a:moveTo>
                    <a:pt x="21" y="240"/>
                  </a:moveTo>
                  <a:cubicBezTo>
                    <a:pt x="42" y="206"/>
                    <a:pt x="219" y="74"/>
                    <a:pt x="278" y="37"/>
                  </a:cubicBezTo>
                  <a:cubicBezTo>
                    <a:pt x="337" y="0"/>
                    <a:pt x="358" y="1"/>
                    <a:pt x="374" y="18"/>
                  </a:cubicBezTo>
                  <a:cubicBezTo>
                    <a:pt x="390" y="35"/>
                    <a:pt x="390" y="102"/>
                    <a:pt x="374" y="139"/>
                  </a:cubicBezTo>
                  <a:cubicBezTo>
                    <a:pt x="358" y="176"/>
                    <a:pt x="278" y="241"/>
                    <a:pt x="278" y="240"/>
                  </a:cubicBezTo>
                  <a:cubicBezTo>
                    <a:pt x="278" y="239"/>
                    <a:pt x="347" y="130"/>
                    <a:pt x="374" y="130"/>
                  </a:cubicBezTo>
                  <a:cubicBezTo>
                    <a:pt x="401" y="130"/>
                    <a:pt x="441" y="206"/>
                    <a:pt x="440" y="240"/>
                  </a:cubicBezTo>
                  <a:cubicBezTo>
                    <a:pt x="439" y="274"/>
                    <a:pt x="353" y="334"/>
                    <a:pt x="365" y="334"/>
                  </a:cubicBezTo>
                  <a:cubicBezTo>
                    <a:pt x="377" y="334"/>
                    <a:pt x="483" y="237"/>
                    <a:pt x="514" y="240"/>
                  </a:cubicBezTo>
                  <a:cubicBezTo>
                    <a:pt x="545" y="243"/>
                    <a:pt x="560" y="325"/>
                    <a:pt x="551" y="353"/>
                  </a:cubicBezTo>
                  <a:cubicBezTo>
                    <a:pt x="542" y="381"/>
                    <a:pt x="458" y="403"/>
                    <a:pt x="458" y="409"/>
                  </a:cubicBezTo>
                  <a:cubicBezTo>
                    <a:pt x="458" y="415"/>
                    <a:pt x="528" y="376"/>
                    <a:pt x="551" y="390"/>
                  </a:cubicBezTo>
                  <a:cubicBezTo>
                    <a:pt x="574" y="404"/>
                    <a:pt x="591" y="463"/>
                    <a:pt x="597" y="492"/>
                  </a:cubicBezTo>
                  <a:cubicBezTo>
                    <a:pt x="603" y="521"/>
                    <a:pt x="610" y="573"/>
                    <a:pt x="588" y="567"/>
                  </a:cubicBezTo>
                  <a:cubicBezTo>
                    <a:pt x="566" y="561"/>
                    <a:pt x="519" y="494"/>
                    <a:pt x="467" y="455"/>
                  </a:cubicBezTo>
                  <a:cubicBezTo>
                    <a:pt x="415" y="416"/>
                    <a:pt x="330" y="370"/>
                    <a:pt x="278" y="334"/>
                  </a:cubicBezTo>
                  <a:cubicBezTo>
                    <a:pt x="226" y="298"/>
                    <a:pt x="199" y="256"/>
                    <a:pt x="152" y="240"/>
                  </a:cubicBezTo>
                  <a:cubicBezTo>
                    <a:pt x="105" y="224"/>
                    <a:pt x="0" y="274"/>
                    <a:pt x="21" y="240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35" name="Freeform 91"/>
            <p:cNvSpPr>
              <a:spLocks/>
            </p:cNvSpPr>
            <p:nvPr/>
          </p:nvSpPr>
          <p:spPr bwMode="auto">
            <a:xfrm>
              <a:off x="6675" y="10089"/>
              <a:ext cx="447" cy="2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256" y="174"/>
                </a:cxn>
                <a:cxn ang="0">
                  <a:pos x="441" y="174"/>
                </a:cxn>
                <a:cxn ang="0">
                  <a:pos x="291" y="121"/>
                </a:cxn>
                <a:cxn ang="0">
                  <a:pos x="167" y="17"/>
                </a:cxn>
                <a:cxn ang="0">
                  <a:pos x="57" y="17"/>
                </a:cxn>
              </a:cxnLst>
              <a:rect l="0" t="0" r="r" b="b"/>
              <a:pathLst>
                <a:path w="447" h="200">
                  <a:moveTo>
                    <a:pt x="0" y="17"/>
                  </a:moveTo>
                  <a:cubicBezTo>
                    <a:pt x="91" y="82"/>
                    <a:pt x="182" y="148"/>
                    <a:pt x="256" y="174"/>
                  </a:cubicBezTo>
                  <a:cubicBezTo>
                    <a:pt x="330" y="200"/>
                    <a:pt x="435" y="183"/>
                    <a:pt x="441" y="174"/>
                  </a:cubicBezTo>
                  <a:cubicBezTo>
                    <a:pt x="447" y="165"/>
                    <a:pt x="336" y="147"/>
                    <a:pt x="291" y="121"/>
                  </a:cubicBezTo>
                  <a:cubicBezTo>
                    <a:pt x="246" y="95"/>
                    <a:pt x="206" y="34"/>
                    <a:pt x="167" y="17"/>
                  </a:cubicBezTo>
                  <a:cubicBezTo>
                    <a:pt x="128" y="0"/>
                    <a:pt x="92" y="8"/>
                    <a:pt x="57" y="17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36" name="Freeform 92"/>
            <p:cNvSpPr>
              <a:spLocks/>
            </p:cNvSpPr>
            <p:nvPr/>
          </p:nvSpPr>
          <p:spPr bwMode="auto">
            <a:xfrm>
              <a:off x="6116" y="8843"/>
              <a:ext cx="1099" cy="870"/>
            </a:xfrm>
            <a:custGeom>
              <a:avLst/>
              <a:gdLst/>
              <a:ahLst/>
              <a:cxnLst>
                <a:cxn ang="0">
                  <a:pos x="777" y="29"/>
                </a:cxn>
                <a:cxn ang="0">
                  <a:pos x="559" y="85"/>
                </a:cxn>
                <a:cxn ang="0">
                  <a:pos x="262" y="289"/>
                </a:cxn>
                <a:cxn ang="0">
                  <a:pos x="53" y="577"/>
                </a:cxn>
                <a:cxn ang="0">
                  <a:pos x="53" y="670"/>
                </a:cxn>
                <a:cxn ang="0">
                  <a:pos x="369" y="838"/>
                </a:cxn>
                <a:cxn ang="0">
                  <a:pos x="675" y="865"/>
                </a:cxn>
                <a:cxn ang="0">
                  <a:pos x="880" y="810"/>
                </a:cxn>
                <a:cxn ang="0">
                  <a:pos x="1068" y="735"/>
                </a:cxn>
                <a:cxn ang="0">
                  <a:pos x="1068" y="522"/>
                </a:cxn>
                <a:cxn ang="0">
                  <a:pos x="1000" y="262"/>
                </a:cxn>
                <a:cxn ang="0">
                  <a:pos x="777" y="29"/>
                </a:cxn>
              </a:cxnLst>
              <a:rect l="0" t="0" r="r" b="b"/>
              <a:pathLst>
                <a:path w="1099" h="870">
                  <a:moveTo>
                    <a:pt x="777" y="29"/>
                  </a:moveTo>
                  <a:cubicBezTo>
                    <a:pt x="704" y="0"/>
                    <a:pt x="645" y="42"/>
                    <a:pt x="559" y="85"/>
                  </a:cubicBezTo>
                  <a:cubicBezTo>
                    <a:pt x="473" y="128"/>
                    <a:pt x="346" y="207"/>
                    <a:pt x="262" y="289"/>
                  </a:cubicBezTo>
                  <a:cubicBezTo>
                    <a:pt x="178" y="371"/>
                    <a:pt x="88" y="513"/>
                    <a:pt x="53" y="577"/>
                  </a:cubicBezTo>
                  <a:cubicBezTo>
                    <a:pt x="18" y="641"/>
                    <a:pt x="0" y="627"/>
                    <a:pt x="53" y="670"/>
                  </a:cubicBezTo>
                  <a:cubicBezTo>
                    <a:pt x="106" y="713"/>
                    <a:pt x="265" y="806"/>
                    <a:pt x="369" y="838"/>
                  </a:cubicBezTo>
                  <a:cubicBezTo>
                    <a:pt x="473" y="870"/>
                    <a:pt x="590" y="870"/>
                    <a:pt x="675" y="865"/>
                  </a:cubicBezTo>
                  <a:cubicBezTo>
                    <a:pt x="760" y="860"/>
                    <a:pt x="815" y="832"/>
                    <a:pt x="880" y="810"/>
                  </a:cubicBezTo>
                  <a:cubicBezTo>
                    <a:pt x="945" y="788"/>
                    <a:pt x="1037" y="783"/>
                    <a:pt x="1068" y="735"/>
                  </a:cubicBezTo>
                  <a:cubicBezTo>
                    <a:pt x="1099" y="687"/>
                    <a:pt x="1079" y="601"/>
                    <a:pt x="1068" y="522"/>
                  </a:cubicBezTo>
                  <a:cubicBezTo>
                    <a:pt x="1057" y="443"/>
                    <a:pt x="1045" y="344"/>
                    <a:pt x="1000" y="262"/>
                  </a:cubicBezTo>
                  <a:cubicBezTo>
                    <a:pt x="955" y="180"/>
                    <a:pt x="850" y="58"/>
                    <a:pt x="777" y="29"/>
                  </a:cubicBezTo>
                  <a:close/>
                </a:path>
              </a:pathLst>
            </a:custGeom>
            <a:solidFill>
              <a:srgbClr val="D8D8D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37" name="Freeform 93"/>
            <p:cNvSpPr>
              <a:spLocks/>
            </p:cNvSpPr>
            <p:nvPr/>
          </p:nvSpPr>
          <p:spPr bwMode="auto">
            <a:xfrm>
              <a:off x="6026" y="9431"/>
              <a:ext cx="1248" cy="675"/>
            </a:xfrm>
            <a:custGeom>
              <a:avLst/>
              <a:gdLst/>
              <a:ahLst/>
              <a:cxnLst>
                <a:cxn ang="0">
                  <a:pos x="1137" y="166"/>
                </a:cxn>
                <a:cxn ang="0">
                  <a:pos x="849" y="282"/>
                </a:cxn>
                <a:cxn ang="0">
                  <a:pos x="561" y="282"/>
                </a:cxn>
                <a:cxn ang="0">
                  <a:pos x="273" y="157"/>
                </a:cxn>
                <a:cxn ang="0">
                  <a:pos x="90" y="17"/>
                </a:cxn>
                <a:cxn ang="0">
                  <a:pos x="0" y="54"/>
                </a:cxn>
                <a:cxn ang="0">
                  <a:pos x="90" y="282"/>
                </a:cxn>
                <a:cxn ang="0">
                  <a:pos x="352" y="612"/>
                </a:cxn>
                <a:cxn ang="0">
                  <a:pos x="743" y="658"/>
                </a:cxn>
                <a:cxn ang="0">
                  <a:pos x="960" y="584"/>
                </a:cxn>
                <a:cxn ang="0">
                  <a:pos x="1137" y="426"/>
                </a:cxn>
                <a:cxn ang="0">
                  <a:pos x="1189" y="101"/>
                </a:cxn>
                <a:cxn ang="0">
                  <a:pos x="1189" y="27"/>
                </a:cxn>
              </a:cxnLst>
              <a:rect l="0" t="0" r="r" b="b"/>
              <a:pathLst>
                <a:path w="1198" h="675">
                  <a:moveTo>
                    <a:pt x="1137" y="166"/>
                  </a:moveTo>
                  <a:cubicBezTo>
                    <a:pt x="1041" y="214"/>
                    <a:pt x="945" y="263"/>
                    <a:pt x="849" y="282"/>
                  </a:cubicBezTo>
                  <a:cubicBezTo>
                    <a:pt x="753" y="301"/>
                    <a:pt x="657" y="303"/>
                    <a:pt x="561" y="282"/>
                  </a:cubicBezTo>
                  <a:cubicBezTo>
                    <a:pt x="465" y="261"/>
                    <a:pt x="352" y="201"/>
                    <a:pt x="273" y="157"/>
                  </a:cubicBezTo>
                  <a:cubicBezTo>
                    <a:pt x="194" y="113"/>
                    <a:pt x="135" y="34"/>
                    <a:pt x="90" y="17"/>
                  </a:cubicBezTo>
                  <a:cubicBezTo>
                    <a:pt x="45" y="0"/>
                    <a:pt x="0" y="10"/>
                    <a:pt x="0" y="54"/>
                  </a:cubicBezTo>
                  <a:cubicBezTo>
                    <a:pt x="0" y="98"/>
                    <a:pt x="31" y="189"/>
                    <a:pt x="90" y="282"/>
                  </a:cubicBezTo>
                  <a:cubicBezTo>
                    <a:pt x="149" y="375"/>
                    <a:pt x="243" y="549"/>
                    <a:pt x="352" y="612"/>
                  </a:cubicBezTo>
                  <a:cubicBezTo>
                    <a:pt x="461" y="675"/>
                    <a:pt x="642" y="663"/>
                    <a:pt x="743" y="658"/>
                  </a:cubicBezTo>
                  <a:cubicBezTo>
                    <a:pt x="844" y="653"/>
                    <a:pt x="894" y="623"/>
                    <a:pt x="960" y="584"/>
                  </a:cubicBezTo>
                  <a:cubicBezTo>
                    <a:pt x="1026" y="545"/>
                    <a:pt x="1099" y="507"/>
                    <a:pt x="1137" y="426"/>
                  </a:cubicBezTo>
                  <a:cubicBezTo>
                    <a:pt x="1175" y="345"/>
                    <a:pt x="1180" y="167"/>
                    <a:pt x="1189" y="101"/>
                  </a:cubicBezTo>
                  <a:cubicBezTo>
                    <a:pt x="1198" y="35"/>
                    <a:pt x="1193" y="31"/>
                    <a:pt x="1189" y="27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38" name="Freeform 94"/>
            <p:cNvSpPr>
              <a:spLocks/>
            </p:cNvSpPr>
            <p:nvPr/>
          </p:nvSpPr>
          <p:spPr bwMode="auto">
            <a:xfrm>
              <a:off x="6732" y="8801"/>
              <a:ext cx="1295" cy="1332"/>
            </a:xfrm>
            <a:custGeom>
              <a:avLst/>
              <a:gdLst/>
              <a:ahLst/>
              <a:cxnLst>
                <a:cxn ang="0">
                  <a:pos x="124" y="42"/>
                </a:cxn>
                <a:cxn ang="0">
                  <a:pos x="570" y="183"/>
                </a:cxn>
                <a:cxn ang="0">
                  <a:pos x="737" y="313"/>
                </a:cxn>
                <a:cxn ang="0">
                  <a:pos x="867" y="564"/>
                </a:cxn>
                <a:cxn ang="0">
                  <a:pos x="942" y="294"/>
                </a:cxn>
                <a:cxn ang="0">
                  <a:pos x="1064" y="42"/>
                </a:cxn>
                <a:cxn ang="0">
                  <a:pos x="1271" y="42"/>
                </a:cxn>
                <a:cxn ang="0">
                  <a:pos x="1206" y="99"/>
                </a:cxn>
                <a:cxn ang="0">
                  <a:pos x="1118" y="238"/>
                </a:cxn>
                <a:cxn ang="0">
                  <a:pos x="1064" y="489"/>
                </a:cxn>
                <a:cxn ang="0">
                  <a:pos x="1064" y="622"/>
                </a:cxn>
                <a:cxn ang="0">
                  <a:pos x="1271" y="912"/>
                </a:cxn>
                <a:cxn ang="0">
                  <a:pos x="1118" y="912"/>
                </a:cxn>
                <a:cxn ang="0">
                  <a:pos x="905" y="703"/>
                </a:cxn>
                <a:cxn ang="0">
                  <a:pos x="858" y="912"/>
                </a:cxn>
                <a:cxn ang="0">
                  <a:pos x="775" y="1140"/>
                </a:cxn>
                <a:cxn ang="0">
                  <a:pos x="483" y="1305"/>
                </a:cxn>
                <a:cxn ang="0">
                  <a:pos x="254" y="1305"/>
                </a:cxn>
                <a:cxn ang="0">
                  <a:pos x="3" y="1305"/>
                </a:cxn>
                <a:cxn ang="0">
                  <a:pos x="273" y="1195"/>
                </a:cxn>
                <a:cxn ang="0">
                  <a:pos x="483" y="942"/>
                </a:cxn>
                <a:cxn ang="0">
                  <a:pos x="483" y="694"/>
                </a:cxn>
                <a:cxn ang="0">
                  <a:pos x="415" y="461"/>
                </a:cxn>
                <a:cxn ang="0">
                  <a:pos x="301" y="201"/>
                </a:cxn>
                <a:cxn ang="0">
                  <a:pos x="124" y="42"/>
                </a:cxn>
              </a:cxnLst>
              <a:rect l="0" t="0" r="r" b="b"/>
              <a:pathLst>
                <a:path w="1295" h="1332">
                  <a:moveTo>
                    <a:pt x="124" y="42"/>
                  </a:moveTo>
                  <a:cubicBezTo>
                    <a:pt x="169" y="39"/>
                    <a:pt x="468" y="138"/>
                    <a:pt x="570" y="183"/>
                  </a:cubicBezTo>
                  <a:cubicBezTo>
                    <a:pt x="672" y="228"/>
                    <a:pt x="687" y="249"/>
                    <a:pt x="737" y="313"/>
                  </a:cubicBezTo>
                  <a:cubicBezTo>
                    <a:pt x="787" y="377"/>
                    <a:pt x="833" y="567"/>
                    <a:pt x="867" y="564"/>
                  </a:cubicBezTo>
                  <a:cubicBezTo>
                    <a:pt x="901" y="561"/>
                    <a:pt x="909" y="381"/>
                    <a:pt x="942" y="294"/>
                  </a:cubicBezTo>
                  <a:cubicBezTo>
                    <a:pt x="975" y="207"/>
                    <a:pt x="1009" y="84"/>
                    <a:pt x="1064" y="42"/>
                  </a:cubicBezTo>
                  <a:cubicBezTo>
                    <a:pt x="1119" y="0"/>
                    <a:pt x="1247" y="33"/>
                    <a:pt x="1271" y="42"/>
                  </a:cubicBezTo>
                  <a:cubicBezTo>
                    <a:pt x="1295" y="51"/>
                    <a:pt x="1232" y="66"/>
                    <a:pt x="1206" y="99"/>
                  </a:cubicBezTo>
                  <a:cubicBezTo>
                    <a:pt x="1180" y="132"/>
                    <a:pt x="1142" y="173"/>
                    <a:pt x="1118" y="238"/>
                  </a:cubicBezTo>
                  <a:cubicBezTo>
                    <a:pt x="1094" y="303"/>
                    <a:pt x="1073" y="425"/>
                    <a:pt x="1064" y="489"/>
                  </a:cubicBezTo>
                  <a:cubicBezTo>
                    <a:pt x="1055" y="553"/>
                    <a:pt x="1030" y="552"/>
                    <a:pt x="1064" y="622"/>
                  </a:cubicBezTo>
                  <a:cubicBezTo>
                    <a:pt x="1098" y="692"/>
                    <a:pt x="1262" y="864"/>
                    <a:pt x="1271" y="912"/>
                  </a:cubicBezTo>
                  <a:cubicBezTo>
                    <a:pt x="1280" y="960"/>
                    <a:pt x="1179" y="947"/>
                    <a:pt x="1118" y="912"/>
                  </a:cubicBezTo>
                  <a:cubicBezTo>
                    <a:pt x="1057" y="877"/>
                    <a:pt x="948" y="703"/>
                    <a:pt x="905" y="703"/>
                  </a:cubicBezTo>
                  <a:cubicBezTo>
                    <a:pt x="862" y="703"/>
                    <a:pt x="880" y="839"/>
                    <a:pt x="858" y="912"/>
                  </a:cubicBezTo>
                  <a:cubicBezTo>
                    <a:pt x="836" y="985"/>
                    <a:pt x="837" y="1075"/>
                    <a:pt x="775" y="1140"/>
                  </a:cubicBezTo>
                  <a:cubicBezTo>
                    <a:pt x="713" y="1205"/>
                    <a:pt x="570" y="1278"/>
                    <a:pt x="483" y="1305"/>
                  </a:cubicBezTo>
                  <a:cubicBezTo>
                    <a:pt x="396" y="1332"/>
                    <a:pt x="334" y="1305"/>
                    <a:pt x="254" y="1305"/>
                  </a:cubicBezTo>
                  <a:cubicBezTo>
                    <a:pt x="174" y="1305"/>
                    <a:pt x="0" y="1323"/>
                    <a:pt x="3" y="1305"/>
                  </a:cubicBezTo>
                  <a:cubicBezTo>
                    <a:pt x="6" y="1287"/>
                    <a:pt x="193" y="1255"/>
                    <a:pt x="273" y="1195"/>
                  </a:cubicBezTo>
                  <a:cubicBezTo>
                    <a:pt x="353" y="1135"/>
                    <a:pt x="448" y="1025"/>
                    <a:pt x="483" y="942"/>
                  </a:cubicBezTo>
                  <a:cubicBezTo>
                    <a:pt x="518" y="859"/>
                    <a:pt x="494" y="774"/>
                    <a:pt x="483" y="694"/>
                  </a:cubicBezTo>
                  <a:cubicBezTo>
                    <a:pt x="472" y="614"/>
                    <a:pt x="445" y="543"/>
                    <a:pt x="415" y="461"/>
                  </a:cubicBezTo>
                  <a:cubicBezTo>
                    <a:pt x="385" y="379"/>
                    <a:pt x="348" y="271"/>
                    <a:pt x="301" y="201"/>
                  </a:cubicBezTo>
                  <a:cubicBezTo>
                    <a:pt x="254" y="131"/>
                    <a:pt x="79" y="45"/>
                    <a:pt x="124" y="42"/>
                  </a:cubicBezTo>
                  <a:close/>
                </a:path>
              </a:pathLst>
            </a:custGeom>
            <a:solidFill>
              <a:srgbClr val="D8D8D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39" name="Oval 95"/>
            <p:cNvSpPr>
              <a:spLocks noChangeArrowheads="1"/>
            </p:cNvSpPr>
            <p:nvPr/>
          </p:nvSpPr>
          <p:spPr bwMode="auto">
            <a:xfrm>
              <a:off x="6026" y="9176"/>
              <a:ext cx="143" cy="12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40" name="Oval 96"/>
            <p:cNvSpPr>
              <a:spLocks noChangeArrowheads="1"/>
            </p:cNvSpPr>
            <p:nvPr/>
          </p:nvSpPr>
          <p:spPr bwMode="auto">
            <a:xfrm>
              <a:off x="6026" y="8843"/>
              <a:ext cx="199" cy="17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41" name="Oval 97"/>
            <p:cNvSpPr>
              <a:spLocks noChangeArrowheads="1"/>
            </p:cNvSpPr>
            <p:nvPr/>
          </p:nvSpPr>
          <p:spPr bwMode="auto">
            <a:xfrm>
              <a:off x="5937" y="9059"/>
              <a:ext cx="89" cy="11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42" name="Oval 98"/>
            <p:cNvSpPr>
              <a:spLocks noChangeArrowheads="1"/>
            </p:cNvSpPr>
            <p:nvPr/>
          </p:nvSpPr>
          <p:spPr bwMode="auto">
            <a:xfrm>
              <a:off x="6732" y="9059"/>
              <a:ext cx="199" cy="36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43" name="Oval 99"/>
            <p:cNvSpPr>
              <a:spLocks noChangeArrowheads="1"/>
            </p:cNvSpPr>
            <p:nvPr/>
          </p:nvSpPr>
          <p:spPr bwMode="auto">
            <a:xfrm>
              <a:off x="6842" y="9183"/>
              <a:ext cx="89" cy="11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44" name="Freeform 100"/>
            <p:cNvSpPr>
              <a:spLocks/>
            </p:cNvSpPr>
            <p:nvPr/>
          </p:nvSpPr>
          <p:spPr bwMode="auto">
            <a:xfrm>
              <a:off x="6732" y="8956"/>
              <a:ext cx="262" cy="16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57" y="0"/>
                </a:cxn>
                <a:cxn ang="0">
                  <a:pos x="167" y="64"/>
                </a:cxn>
                <a:cxn ang="0">
                  <a:pos x="262" y="167"/>
                </a:cxn>
              </a:cxnLst>
              <a:rect l="0" t="0" r="r" b="b"/>
              <a:pathLst>
                <a:path w="262" h="167">
                  <a:moveTo>
                    <a:pt x="0" y="64"/>
                  </a:moveTo>
                  <a:cubicBezTo>
                    <a:pt x="14" y="32"/>
                    <a:pt x="29" y="0"/>
                    <a:pt x="57" y="0"/>
                  </a:cubicBezTo>
                  <a:cubicBezTo>
                    <a:pt x="85" y="0"/>
                    <a:pt x="133" y="36"/>
                    <a:pt x="167" y="64"/>
                  </a:cubicBezTo>
                  <a:cubicBezTo>
                    <a:pt x="201" y="92"/>
                    <a:pt x="231" y="129"/>
                    <a:pt x="262" y="167"/>
                  </a:cubicBezTo>
                </a:path>
              </a:pathLst>
            </a:custGeom>
            <a:noFill/>
            <a:ln w="2857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45" name="Freeform 101"/>
            <p:cNvSpPr>
              <a:spLocks/>
            </p:cNvSpPr>
            <p:nvPr/>
          </p:nvSpPr>
          <p:spPr bwMode="auto">
            <a:xfrm>
              <a:off x="6994" y="9924"/>
              <a:ext cx="565" cy="339"/>
            </a:xfrm>
            <a:custGeom>
              <a:avLst/>
              <a:gdLst/>
              <a:ahLst/>
              <a:cxnLst>
                <a:cxn ang="0">
                  <a:pos x="0" y="82"/>
                </a:cxn>
                <a:cxn ang="0">
                  <a:pos x="221" y="17"/>
                </a:cxn>
                <a:cxn ang="0">
                  <a:pos x="291" y="182"/>
                </a:cxn>
                <a:cxn ang="0">
                  <a:pos x="553" y="267"/>
                </a:cxn>
                <a:cxn ang="0">
                  <a:pos x="221" y="314"/>
                </a:cxn>
                <a:cxn ang="0">
                  <a:pos x="0" y="82"/>
                </a:cxn>
              </a:cxnLst>
              <a:rect l="0" t="0" r="r" b="b"/>
              <a:pathLst>
                <a:path w="565" h="339">
                  <a:moveTo>
                    <a:pt x="0" y="82"/>
                  </a:moveTo>
                  <a:cubicBezTo>
                    <a:pt x="0" y="33"/>
                    <a:pt x="173" y="0"/>
                    <a:pt x="221" y="17"/>
                  </a:cubicBezTo>
                  <a:cubicBezTo>
                    <a:pt x="269" y="34"/>
                    <a:pt x="236" y="140"/>
                    <a:pt x="291" y="182"/>
                  </a:cubicBezTo>
                  <a:cubicBezTo>
                    <a:pt x="346" y="224"/>
                    <a:pt x="565" y="245"/>
                    <a:pt x="553" y="267"/>
                  </a:cubicBezTo>
                  <a:cubicBezTo>
                    <a:pt x="541" y="289"/>
                    <a:pt x="313" y="339"/>
                    <a:pt x="221" y="314"/>
                  </a:cubicBezTo>
                  <a:cubicBezTo>
                    <a:pt x="129" y="289"/>
                    <a:pt x="0" y="131"/>
                    <a:pt x="0" y="82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46" name="Freeform 102"/>
            <p:cNvSpPr>
              <a:spLocks/>
            </p:cNvSpPr>
            <p:nvPr/>
          </p:nvSpPr>
          <p:spPr bwMode="auto">
            <a:xfrm>
              <a:off x="6225" y="9489"/>
              <a:ext cx="794" cy="23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153" y="6"/>
                </a:cxn>
                <a:cxn ang="0">
                  <a:pos x="153" y="108"/>
                </a:cxn>
                <a:cxn ang="0">
                  <a:pos x="260" y="61"/>
                </a:cxn>
                <a:cxn ang="0">
                  <a:pos x="291" y="164"/>
                </a:cxn>
                <a:cxn ang="0">
                  <a:pos x="507" y="224"/>
                </a:cxn>
                <a:cxn ang="0">
                  <a:pos x="617" y="80"/>
                </a:cxn>
                <a:cxn ang="0">
                  <a:pos x="617" y="224"/>
                </a:cxn>
                <a:cxn ang="0">
                  <a:pos x="769" y="34"/>
                </a:cxn>
                <a:cxn ang="0">
                  <a:pos x="769" y="173"/>
                </a:cxn>
                <a:cxn ang="0">
                  <a:pos x="712" y="224"/>
                </a:cxn>
                <a:cxn ang="0">
                  <a:pos x="557" y="224"/>
                </a:cxn>
                <a:cxn ang="0">
                  <a:pos x="353" y="224"/>
                </a:cxn>
                <a:cxn ang="0">
                  <a:pos x="153" y="145"/>
                </a:cxn>
                <a:cxn ang="0">
                  <a:pos x="74" y="71"/>
                </a:cxn>
              </a:cxnLst>
              <a:rect l="0" t="0" r="r" b="b"/>
              <a:pathLst>
                <a:path w="794" h="238">
                  <a:moveTo>
                    <a:pt x="0" y="71"/>
                  </a:moveTo>
                  <a:cubicBezTo>
                    <a:pt x="64" y="35"/>
                    <a:pt x="128" y="0"/>
                    <a:pt x="153" y="6"/>
                  </a:cubicBezTo>
                  <a:cubicBezTo>
                    <a:pt x="178" y="12"/>
                    <a:pt x="135" y="99"/>
                    <a:pt x="153" y="108"/>
                  </a:cubicBezTo>
                  <a:cubicBezTo>
                    <a:pt x="171" y="117"/>
                    <a:pt x="237" y="52"/>
                    <a:pt x="260" y="61"/>
                  </a:cubicBezTo>
                  <a:cubicBezTo>
                    <a:pt x="283" y="70"/>
                    <a:pt x="250" y="137"/>
                    <a:pt x="291" y="164"/>
                  </a:cubicBezTo>
                  <a:cubicBezTo>
                    <a:pt x="332" y="191"/>
                    <a:pt x="453" y="238"/>
                    <a:pt x="507" y="224"/>
                  </a:cubicBezTo>
                  <a:cubicBezTo>
                    <a:pt x="561" y="210"/>
                    <a:pt x="599" y="80"/>
                    <a:pt x="617" y="80"/>
                  </a:cubicBezTo>
                  <a:cubicBezTo>
                    <a:pt x="635" y="80"/>
                    <a:pt x="592" y="232"/>
                    <a:pt x="617" y="224"/>
                  </a:cubicBezTo>
                  <a:cubicBezTo>
                    <a:pt x="642" y="216"/>
                    <a:pt x="744" y="43"/>
                    <a:pt x="769" y="34"/>
                  </a:cubicBezTo>
                  <a:cubicBezTo>
                    <a:pt x="794" y="25"/>
                    <a:pt x="779" y="141"/>
                    <a:pt x="769" y="173"/>
                  </a:cubicBezTo>
                  <a:cubicBezTo>
                    <a:pt x="759" y="205"/>
                    <a:pt x="747" y="215"/>
                    <a:pt x="712" y="224"/>
                  </a:cubicBezTo>
                  <a:cubicBezTo>
                    <a:pt x="677" y="233"/>
                    <a:pt x="617" y="224"/>
                    <a:pt x="557" y="224"/>
                  </a:cubicBezTo>
                  <a:cubicBezTo>
                    <a:pt x="497" y="224"/>
                    <a:pt x="420" y="237"/>
                    <a:pt x="353" y="224"/>
                  </a:cubicBezTo>
                  <a:cubicBezTo>
                    <a:pt x="286" y="211"/>
                    <a:pt x="199" y="170"/>
                    <a:pt x="153" y="145"/>
                  </a:cubicBezTo>
                  <a:cubicBezTo>
                    <a:pt x="107" y="120"/>
                    <a:pt x="90" y="95"/>
                    <a:pt x="74" y="71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1847" name="Group 103"/>
          <p:cNvGrpSpPr>
            <a:grpSpLocks/>
          </p:cNvGrpSpPr>
          <p:nvPr/>
        </p:nvGrpSpPr>
        <p:grpSpPr bwMode="auto">
          <a:xfrm>
            <a:off x="1285852" y="5357826"/>
            <a:ext cx="571504" cy="519113"/>
            <a:chOff x="3855" y="6321"/>
            <a:chExt cx="591" cy="775"/>
          </a:xfrm>
        </p:grpSpPr>
        <p:sp>
          <p:nvSpPr>
            <p:cNvPr id="31848" name="Freeform 104"/>
            <p:cNvSpPr>
              <a:spLocks/>
            </p:cNvSpPr>
            <p:nvPr/>
          </p:nvSpPr>
          <p:spPr bwMode="auto">
            <a:xfrm>
              <a:off x="3949" y="6721"/>
              <a:ext cx="449" cy="345"/>
            </a:xfrm>
            <a:custGeom>
              <a:avLst/>
              <a:gdLst/>
              <a:ahLst/>
              <a:cxnLst>
                <a:cxn ang="0">
                  <a:pos x="36" y="379"/>
                </a:cxn>
                <a:cxn ang="0">
                  <a:pos x="159" y="173"/>
                </a:cxn>
                <a:cxn ang="0">
                  <a:pos x="327" y="266"/>
                </a:cxn>
                <a:cxn ang="0">
                  <a:pos x="487" y="54"/>
                </a:cxn>
                <a:cxn ang="0">
                  <a:pos x="678" y="54"/>
                </a:cxn>
                <a:cxn ang="0">
                  <a:pos x="685" y="379"/>
                </a:cxn>
                <a:cxn ang="0">
                  <a:pos x="373" y="417"/>
                </a:cxn>
                <a:cxn ang="0">
                  <a:pos x="36" y="379"/>
                </a:cxn>
              </a:cxnLst>
              <a:rect l="0" t="0" r="r" b="b"/>
              <a:pathLst>
                <a:path w="736" h="440">
                  <a:moveTo>
                    <a:pt x="36" y="379"/>
                  </a:moveTo>
                  <a:cubicBezTo>
                    <a:pt x="0" y="338"/>
                    <a:pt x="111" y="192"/>
                    <a:pt x="159" y="173"/>
                  </a:cubicBezTo>
                  <a:cubicBezTo>
                    <a:pt x="207" y="154"/>
                    <a:pt x="272" y="286"/>
                    <a:pt x="327" y="266"/>
                  </a:cubicBezTo>
                  <a:cubicBezTo>
                    <a:pt x="382" y="246"/>
                    <a:pt x="429" y="89"/>
                    <a:pt x="487" y="54"/>
                  </a:cubicBezTo>
                  <a:cubicBezTo>
                    <a:pt x="545" y="19"/>
                    <a:pt x="645" y="0"/>
                    <a:pt x="678" y="54"/>
                  </a:cubicBezTo>
                  <a:cubicBezTo>
                    <a:pt x="711" y="108"/>
                    <a:pt x="736" y="318"/>
                    <a:pt x="685" y="379"/>
                  </a:cubicBezTo>
                  <a:cubicBezTo>
                    <a:pt x="634" y="440"/>
                    <a:pt x="481" y="413"/>
                    <a:pt x="373" y="417"/>
                  </a:cubicBezTo>
                  <a:cubicBezTo>
                    <a:pt x="265" y="421"/>
                    <a:pt x="72" y="420"/>
                    <a:pt x="36" y="379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49" name="Freeform 105"/>
            <p:cNvSpPr>
              <a:spLocks/>
            </p:cNvSpPr>
            <p:nvPr/>
          </p:nvSpPr>
          <p:spPr bwMode="auto">
            <a:xfrm>
              <a:off x="3861" y="6471"/>
              <a:ext cx="507" cy="469"/>
            </a:xfrm>
            <a:custGeom>
              <a:avLst/>
              <a:gdLst/>
              <a:ahLst/>
              <a:cxnLst>
                <a:cxn ang="0">
                  <a:pos x="445" y="586"/>
                </a:cxn>
                <a:cxn ang="0">
                  <a:pos x="406" y="445"/>
                </a:cxn>
                <a:cxn ang="0">
                  <a:pos x="389" y="320"/>
                </a:cxn>
                <a:cxn ang="0">
                  <a:pos x="15" y="377"/>
                </a:cxn>
                <a:cxn ang="0">
                  <a:pos x="356" y="238"/>
                </a:cxn>
                <a:cxn ang="0">
                  <a:pos x="179" y="238"/>
                </a:cxn>
                <a:cxn ang="0">
                  <a:pos x="15" y="320"/>
                </a:cxn>
                <a:cxn ang="0">
                  <a:pos x="271" y="80"/>
                </a:cxn>
                <a:cxn ang="0">
                  <a:pos x="445" y="146"/>
                </a:cxn>
                <a:cxn ang="0">
                  <a:pos x="406" y="12"/>
                </a:cxn>
                <a:cxn ang="0">
                  <a:pos x="581" y="75"/>
                </a:cxn>
                <a:cxn ang="0">
                  <a:pos x="821" y="214"/>
                </a:cxn>
                <a:cxn ang="0">
                  <a:pos x="630" y="215"/>
                </a:cxn>
                <a:cxn ang="0">
                  <a:pos x="795" y="300"/>
                </a:cxn>
                <a:cxn ang="0">
                  <a:pos x="516" y="320"/>
                </a:cxn>
                <a:cxn ang="0">
                  <a:pos x="556" y="523"/>
                </a:cxn>
                <a:cxn ang="0">
                  <a:pos x="445" y="586"/>
                </a:cxn>
              </a:cxnLst>
              <a:rect l="0" t="0" r="r" b="b"/>
              <a:pathLst>
                <a:path w="829" h="599">
                  <a:moveTo>
                    <a:pt x="445" y="586"/>
                  </a:moveTo>
                  <a:cubicBezTo>
                    <a:pt x="420" y="573"/>
                    <a:pt x="415" y="489"/>
                    <a:pt x="406" y="445"/>
                  </a:cubicBezTo>
                  <a:cubicBezTo>
                    <a:pt x="397" y="401"/>
                    <a:pt x="454" y="331"/>
                    <a:pt x="389" y="320"/>
                  </a:cubicBezTo>
                  <a:cubicBezTo>
                    <a:pt x="324" y="309"/>
                    <a:pt x="20" y="391"/>
                    <a:pt x="15" y="377"/>
                  </a:cubicBezTo>
                  <a:cubicBezTo>
                    <a:pt x="10" y="363"/>
                    <a:pt x="329" y="261"/>
                    <a:pt x="356" y="238"/>
                  </a:cubicBezTo>
                  <a:cubicBezTo>
                    <a:pt x="383" y="215"/>
                    <a:pt x="236" y="224"/>
                    <a:pt x="179" y="238"/>
                  </a:cubicBezTo>
                  <a:cubicBezTo>
                    <a:pt x="122" y="252"/>
                    <a:pt x="0" y="346"/>
                    <a:pt x="15" y="320"/>
                  </a:cubicBezTo>
                  <a:cubicBezTo>
                    <a:pt x="30" y="294"/>
                    <a:pt x="199" y="109"/>
                    <a:pt x="271" y="80"/>
                  </a:cubicBezTo>
                  <a:cubicBezTo>
                    <a:pt x="343" y="51"/>
                    <a:pt x="423" y="157"/>
                    <a:pt x="445" y="146"/>
                  </a:cubicBezTo>
                  <a:cubicBezTo>
                    <a:pt x="467" y="135"/>
                    <a:pt x="383" y="24"/>
                    <a:pt x="406" y="12"/>
                  </a:cubicBezTo>
                  <a:cubicBezTo>
                    <a:pt x="429" y="0"/>
                    <a:pt x="512" y="41"/>
                    <a:pt x="581" y="75"/>
                  </a:cubicBezTo>
                  <a:cubicBezTo>
                    <a:pt x="650" y="109"/>
                    <a:pt x="813" y="191"/>
                    <a:pt x="821" y="214"/>
                  </a:cubicBezTo>
                  <a:cubicBezTo>
                    <a:pt x="829" y="237"/>
                    <a:pt x="634" y="201"/>
                    <a:pt x="630" y="215"/>
                  </a:cubicBezTo>
                  <a:cubicBezTo>
                    <a:pt x="626" y="229"/>
                    <a:pt x="814" y="282"/>
                    <a:pt x="795" y="300"/>
                  </a:cubicBezTo>
                  <a:cubicBezTo>
                    <a:pt x="776" y="318"/>
                    <a:pt x="556" y="283"/>
                    <a:pt x="516" y="320"/>
                  </a:cubicBezTo>
                  <a:cubicBezTo>
                    <a:pt x="476" y="357"/>
                    <a:pt x="568" y="479"/>
                    <a:pt x="556" y="523"/>
                  </a:cubicBezTo>
                  <a:cubicBezTo>
                    <a:pt x="544" y="567"/>
                    <a:pt x="470" y="599"/>
                    <a:pt x="445" y="586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50" name="Freeform 106"/>
            <p:cNvSpPr>
              <a:spLocks/>
            </p:cNvSpPr>
            <p:nvPr/>
          </p:nvSpPr>
          <p:spPr bwMode="auto">
            <a:xfrm>
              <a:off x="3855" y="6321"/>
              <a:ext cx="351" cy="660"/>
            </a:xfrm>
            <a:custGeom>
              <a:avLst/>
              <a:gdLst/>
              <a:ahLst/>
              <a:cxnLst>
                <a:cxn ang="0">
                  <a:pos x="566" y="745"/>
                </a:cxn>
                <a:cxn ang="0">
                  <a:pos x="405" y="337"/>
                </a:cxn>
                <a:cxn ang="0">
                  <a:pos x="89" y="48"/>
                </a:cxn>
                <a:cxn ang="0">
                  <a:pos x="0" y="48"/>
                </a:cxn>
                <a:cxn ang="0">
                  <a:pos x="89" y="86"/>
                </a:cxn>
                <a:cxn ang="0">
                  <a:pos x="405" y="429"/>
                </a:cxn>
                <a:cxn ang="0">
                  <a:pos x="455" y="790"/>
                </a:cxn>
                <a:cxn ang="0">
                  <a:pos x="566" y="745"/>
                </a:cxn>
              </a:cxnLst>
              <a:rect l="0" t="0" r="r" b="b"/>
              <a:pathLst>
                <a:path w="574" h="843">
                  <a:moveTo>
                    <a:pt x="566" y="745"/>
                  </a:moveTo>
                  <a:cubicBezTo>
                    <a:pt x="558" y="670"/>
                    <a:pt x="484" y="453"/>
                    <a:pt x="405" y="337"/>
                  </a:cubicBezTo>
                  <a:cubicBezTo>
                    <a:pt x="326" y="221"/>
                    <a:pt x="156" y="96"/>
                    <a:pt x="89" y="48"/>
                  </a:cubicBezTo>
                  <a:cubicBezTo>
                    <a:pt x="22" y="0"/>
                    <a:pt x="0" y="42"/>
                    <a:pt x="0" y="48"/>
                  </a:cubicBezTo>
                  <a:cubicBezTo>
                    <a:pt x="0" y="54"/>
                    <a:pt x="22" y="23"/>
                    <a:pt x="89" y="86"/>
                  </a:cubicBezTo>
                  <a:cubicBezTo>
                    <a:pt x="156" y="149"/>
                    <a:pt x="344" y="312"/>
                    <a:pt x="405" y="429"/>
                  </a:cubicBezTo>
                  <a:cubicBezTo>
                    <a:pt x="466" y="546"/>
                    <a:pt x="428" y="737"/>
                    <a:pt x="455" y="790"/>
                  </a:cubicBezTo>
                  <a:cubicBezTo>
                    <a:pt x="482" y="843"/>
                    <a:pt x="574" y="820"/>
                    <a:pt x="566" y="745"/>
                  </a:cubicBezTo>
                  <a:close/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51" name="Freeform 107"/>
            <p:cNvSpPr>
              <a:spLocks/>
            </p:cNvSpPr>
            <p:nvPr/>
          </p:nvSpPr>
          <p:spPr bwMode="auto">
            <a:xfrm>
              <a:off x="4109" y="6417"/>
              <a:ext cx="337" cy="530"/>
            </a:xfrm>
            <a:custGeom>
              <a:avLst/>
              <a:gdLst/>
              <a:ahLst/>
              <a:cxnLst>
                <a:cxn ang="0">
                  <a:pos x="110" y="562"/>
                </a:cxn>
                <a:cxn ang="0">
                  <a:pos x="158" y="307"/>
                </a:cxn>
                <a:cxn ang="0">
                  <a:pos x="423" y="44"/>
                </a:cxn>
                <a:cxn ang="0">
                  <a:pos x="545" y="44"/>
                </a:cxn>
                <a:cxn ang="0">
                  <a:pos x="389" y="144"/>
                </a:cxn>
                <a:cxn ang="0">
                  <a:pos x="224" y="307"/>
                </a:cxn>
                <a:cxn ang="0">
                  <a:pos x="158" y="535"/>
                </a:cxn>
                <a:cxn ang="0">
                  <a:pos x="127" y="668"/>
                </a:cxn>
                <a:cxn ang="0">
                  <a:pos x="0" y="592"/>
                </a:cxn>
              </a:cxnLst>
              <a:rect l="0" t="0" r="r" b="b"/>
              <a:pathLst>
                <a:path w="551" h="677">
                  <a:moveTo>
                    <a:pt x="110" y="562"/>
                  </a:moveTo>
                  <a:cubicBezTo>
                    <a:pt x="108" y="477"/>
                    <a:pt x="106" y="393"/>
                    <a:pt x="158" y="307"/>
                  </a:cubicBezTo>
                  <a:cubicBezTo>
                    <a:pt x="210" y="221"/>
                    <a:pt x="359" y="88"/>
                    <a:pt x="423" y="44"/>
                  </a:cubicBezTo>
                  <a:cubicBezTo>
                    <a:pt x="487" y="0"/>
                    <a:pt x="551" y="27"/>
                    <a:pt x="545" y="44"/>
                  </a:cubicBezTo>
                  <a:cubicBezTo>
                    <a:pt x="539" y="61"/>
                    <a:pt x="442" y="100"/>
                    <a:pt x="389" y="144"/>
                  </a:cubicBezTo>
                  <a:cubicBezTo>
                    <a:pt x="336" y="188"/>
                    <a:pt x="262" y="242"/>
                    <a:pt x="224" y="307"/>
                  </a:cubicBezTo>
                  <a:cubicBezTo>
                    <a:pt x="186" y="372"/>
                    <a:pt x="174" y="475"/>
                    <a:pt x="158" y="535"/>
                  </a:cubicBezTo>
                  <a:cubicBezTo>
                    <a:pt x="142" y="595"/>
                    <a:pt x="153" y="659"/>
                    <a:pt x="127" y="668"/>
                  </a:cubicBezTo>
                  <a:cubicBezTo>
                    <a:pt x="101" y="677"/>
                    <a:pt x="50" y="634"/>
                    <a:pt x="0" y="592"/>
                  </a:cubicBezTo>
                </a:path>
              </a:pathLst>
            </a:custGeom>
            <a:solidFill>
              <a:srgbClr val="4E612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52" name="Freeform 108"/>
            <p:cNvSpPr>
              <a:spLocks/>
            </p:cNvSpPr>
            <p:nvPr/>
          </p:nvSpPr>
          <p:spPr bwMode="auto">
            <a:xfrm>
              <a:off x="3988" y="6936"/>
              <a:ext cx="371" cy="160"/>
            </a:xfrm>
            <a:custGeom>
              <a:avLst/>
              <a:gdLst/>
              <a:ahLst/>
              <a:cxnLst>
                <a:cxn ang="0">
                  <a:pos x="7" y="130"/>
                </a:cxn>
                <a:cxn ang="0">
                  <a:pos x="96" y="45"/>
                </a:cxn>
                <a:cxn ang="0">
                  <a:pos x="223" y="75"/>
                </a:cxn>
                <a:cxn ang="0">
                  <a:pos x="298" y="2"/>
                </a:cxn>
                <a:cxn ang="0">
                  <a:pos x="344" y="89"/>
                </a:cxn>
                <a:cxn ang="0">
                  <a:pos x="136" y="153"/>
                </a:cxn>
                <a:cxn ang="0">
                  <a:pos x="7" y="130"/>
                </a:cxn>
              </a:cxnLst>
              <a:rect l="0" t="0" r="r" b="b"/>
              <a:pathLst>
                <a:path w="371" h="160">
                  <a:moveTo>
                    <a:pt x="7" y="130"/>
                  </a:moveTo>
                  <a:cubicBezTo>
                    <a:pt x="0" y="112"/>
                    <a:pt x="60" y="54"/>
                    <a:pt x="96" y="45"/>
                  </a:cubicBezTo>
                  <a:cubicBezTo>
                    <a:pt x="132" y="36"/>
                    <a:pt x="189" y="82"/>
                    <a:pt x="223" y="75"/>
                  </a:cubicBezTo>
                  <a:cubicBezTo>
                    <a:pt x="257" y="68"/>
                    <a:pt x="278" y="0"/>
                    <a:pt x="298" y="2"/>
                  </a:cubicBezTo>
                  <a:cubicBezTo>
                    <a:pt x="318" y="4"/>
                    <a:pt x="371" y="64"/>
                    <a:pt x="344" y="89"/>
                  </a:cubicBezTo>
                  <a:cubicBezTo>
                    <a:pt x="317" y="114"/>
                    <a:pt x="187" y="146"/>
                    <a:pt x="136" y="153"/>
                  </a:cubicBezTo>
                  <a:cubicBezTo>
                    <a:pt x="85" y="160"/>
                    <a:pt x="14" y="148"/>
                    <a:pt x="7" y="130"/>
                  </a:cubicBezTo>
                  <a:close/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1853" name="Group 109"/>
          <p:cNvGrpSpPr>
            <a:grpSpLocks/>
          </p:cNvGrpSpPr>
          <p:nvPr/>
        </p:nvGrpSpPr>
        <p:grpSpPr bwMode="auto">
          <a:xfrm rot="16019173">
            <a:off x="3473350" y="3296110"/>
            <a:ext cx="1557845" cy="565307"/>
            <a:chOff x="7090" y="7695"/>
            <a:chExt cx="4212" cy="1603"/>
          </a:xfrm>
        </p:grpSpPr>
        <p:sp>
          <p:nvSpPr>
            <p:cNvPr id="31854" name="Freeform 110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55" name="Freeform 111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56" name="Freeform 112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57" name="Freeform 113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58" name="Freeform 114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59" name="Freeform 115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cxnSp>
        <p:nvCxnSpPr>
          <p:cNvPr id="186" name="185 Conector recto de flecha"/>
          <p:cNvCxnSpPr/>
          <p:nvPr/>
        </p:nvCxnSpPr>
        <p:spPr>
          <a:xfrm rot="10800000">
            <a:off x="1833480" y="3843331"/>
            <a:ext cx="3286148" cy="1588"/>
          </a:xfrm>
          <a:prstGeom prst="straightConnector1">
            <a:avLst/>
          </a:prstGeom>
          <a:ln w="28575">
            <a:solidFill>
              <a:srgbClr val="92D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860" name="Group 116"/>
          <p:cNvGrpSpPr>
            <a:grpSpLocks/>
          </p:cNvGrpSpPr>
          <p:nvPr/>
        </p:nvGrpSpPr>
        <p:grpSpPr bwMode="auto">
          <a:xfrm rot="16200000">
            <a:off x="3286116" y="4786322"/>
            <a:ext cx="1643074" cy="642942"/>
            <a:chOff x="7090" y="7695"/>
            <a:chExt cx="4212" cy="1603"/>
          </a:xfrm>
        </p:grpSpPr>
        <p:sp>
          <p:nvSpPr>
            <p:cNvPr id="31861" name="Freeform 117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62" name="Freeform 118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63" name="Freeform 119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64" name="Freeform 120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65" name="Freeform 121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66" name="Freeform 122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cxnSp>
        <p:nvCxnSpPr>
          <p:cNvPr id="276" name="275 Conector recto de flecha"/>
          <p:cNvCxnSpPr/>
          <p:nvPr/>
        </p:nvCxnSpPr>
        <p:spPr>
          <a:xfrm rot="5400000">
            <a:off x="5430050" y="4071148"/>
            <a:ext cx="1857388" cy="1588"/>
          </a:xfrm>
          <a:prstGeom prst="straightConnector1">
            <a:avLst/>
          </a:prstGeom>
          <a:ln w="28575">
            <a:solidFill>
              <a:srgbClr val="92D050"/>
            </a:solidFill>
            <a:prstDash val="sysDash"/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276 Forma libre"/>
          <p:cNvSpPr/>
          <p:nvPr/>
        </p:nvSpPr>
        <p:spPr>
          <a:xfrm>
            <a:off x="4630615" y="4414910"/>
            <a:ext cx="1474764" cy="361072"/>
          </a:xfrm>
          <a:custGeom>
            <a:avLst/>
            <a:gdLst>
              <a:gd name="connsiteX0" fmla="*/ 11723 w 1474764"/>
              <a:gd name="connsiteY0" fmla="*/ 100819 h 361072"/>
              <a:gd name="connsiteX1" fmla="*/ 349348 w 1474764"/>
              <a:gd name="connsiteY1" fmla="*/ 2345 h 361072"/>
              <a:gd name="connsiteX2" fmla="*/ 504093 w 1474764"/>
              <a:gd name="connsiteY2" fmla="*/ 114887 h 361072"/>
              <a:gd name="connsiteX3" fmla="*/ 715108 w 1474764"/>
              <a:gd name="connsiteY3" fmla="*/ 16413 h 361072"/>
              <a:gd name="connsiteX4" fmla="*/ 785447 w 1474764"/>
              <a:gd name="connsiteY4" fmla="*/ 58616 h 361072"/>
              <a:gd name="connsiteX5" fmla="*/ 1010530 w 1474764"/>
              <a:gd name="connsiteY5" fmla="*/ 100819 h 361072"/>
              <a:gd name="connsiteX6" fmla="*/ 1193410 w 1474764"/>
              <a:gd name="connsiteY6" fmla="*/ 16413 h 361072"/>
              <a:gd name="connsiteX7" fmla="*/ 1334087 w 1474764"/>
              <a:gd name="connsiteY7" fmla="*/ 16413 h 361072"/>
              <a:gd name="connsiteX8" fmla="*/ 1460696 w 1474764"/>
              <a:gd name="connsiteY8" fmla="*/ 16413 h 361072"/>
              <a:gd name="connsiteX9" fmla="*/ 1249680 w 1474764"/>
              <a:gd name="connsiteY9" fmla="*/ 86752 h 361072"/>
              <a:gd name="connsiteX10" fmla="*/ 1094936 w 1474764"/>
              <a:gd name="connsiteY10" fmla="*/ 185225 h 361072"/>
              <a:gd name="connsiteX11" fmla="*/ 602567 w 1474764"/>
              <a:gd name="connsiteY11" fmla="*/ 199293 h 361072"/>
              <a:gd name="connsiteX12" fmla="*/ 490025 w 1474764"/>
              <a:gd name="connsiteY12" fmla="*/ 354038 h 361072"/>
              <a:gd name="connsiteX13" fmla="*/ 279010 w 1474764"/>
              <a:gd name="connsiteY13" fmla="*/ 157090 h 361072"/>
              <a:gd name="connsiteX14" fmla="*/ 11723 w 1474764"/>
              <a:gd name="connsiteY14" fmla="*/ 100819 h 361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74764" h="361072">
                <a:moveTo>
                  <a:pt x="11723" y="100819"/>
                </a:moveTo>
                <a:cubicBezTo>
                  <a:pt x="23446" y="75028"/>
                  <a:pt x="267286" y="0"/>
                  <a:pt x="349348" y="2345"/>
                </a:cubicBezTo>
                <a:cubicBezTo>
                  <a:pt x="431410" y="4690"/>
                  <a:pt x="443133" y="112542"/>
                  <a:pt x="504093" y="114887"/>
                </a:cubicBezTo>
                <a:cubicBezTo>
                  <a:pt x="565053" y="117232"/>
                  <a:pt x="668216" y="25791"/>
                  <a:pt x="715108" y="16413"/>
                </a:cubicBezTo>
                <a:cubicBezTo>
                  <a:pt x="762000" y="7035"/>
                  <a:pt x="736210" y="44548"/>
                  <a:pt x="785447" y="58616"/>
                </a:cubicBezTo>
                <a:cubicBezTo>
                  <a:pt x="834684" y="72684"/>
                  <a:pt x="942536" y="107853"/>
                  <a:pt x="1010530" y="100819"/>
                </a:cubicBezTo>
                <a:cubicBezTo>
                  <a:pt x="1078524" y="93785"/>
                  <a:pt x="1139484" y="30481"/>
                  <a:pt x="1193410" y="16413"/>
                </a:cubicBezTo>
                <a:cubicBezTo>
                  <a:pt x="1247336" y="2345"/>
                  <a:pt x="1334087" y="16413"/>
                  <a:pt x="1334087" y="16413"/>
                </a:cubicBezTo>
                <a:cubicBezTo>
                  <a:pt x="1378635" y="16413"/>
                  <a:pt x="1474764" y="4690"/>
                  <a:pt x="1460696" y="16413"/>
                </a:cubicBezTo>
                <a:cubicBezTo>
                  <a:pt x="1446628" y="28136"/>
                  <a:pt x="1310640" y="58617"/>
                  <a:pt x="1249680" y="86752"/>
                </a:cubicBezTo>
                <a:cubicBezTo>
                  <a:pt x="1188720" y="114887"/>
                  <a:pt x="1202788" y="166468"/>
                  <a:pt x="1094936" y="185225"/>
                </a:cubicBezTo>
                <a:cubicBezTo>
                  <a:pt x="987084" y="203982"/>
                  <a:pt x="703385" y="171158"/>
                  <a:pt x="602567" y="199293"/>
                </a:cubicBezTo>
                <a:cubicBezTo>
                  <a:pt x="501749" y="227428"/>
                  <a:pt x="543951" y="361072"/>
                  <a:pt x="490025" y="354038"/>
                </a:cubicBezTo>
                <a:cubicBezTo>
                  <a:pt x="436099" y="347004"/>
                  <a:pt x="354038" y="199293"/>
                  <a:pt x="279010" y="157090"/>
                </a:cubicBezTo>
                <a:cubicBezTo>
                  <a:pt x="203982" y="114887"/>
                  <a:pt x="0" y="126610"/>
                  <a:pt x="11723" y="100819"/>
                </a:cubicBezTo>
                <a:close/>
              </a:path>
            </a:pathLst>
          </a:cu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78" name="277 Forma libre"/>
          <p:cNvSpPr/>
          <p:nvPr/>
        </p:nvSpPr>
        <p:spPr>
          <a:xfrm>
            <a:off x="5502812" y="5115951"/>
            <a:ext cx="1195754" cy="264941"/>
          </a:xfrm>
          <a:custGeom>
            <a:avLst/>
            <a:gdLst>
              <a:gd name="connsiteX0" fmla="*/ 25791 w 1195754"/>
              <a:gd name="connsiteY0" fmla="*/ 89095 h 264941"/>
              <a:gd name="connsiteX1" fmla="*/ 363416 w 1195754"/>
              <a:gd name="connsiteY1" fmla="*/ 32824 h 264941"/>
              <a:gd name="connsiteX2" fmla="*/ 447822 w 1195754"/>
              <a:gd name="connsiteY2" fmla="*/ 117231 h 264941"/>
              <a:gd name="connsiteX3" fmla="*/ 1179342 w 1195754"/>
              <a:gd name="connsiteY3" fmla="*/ 18757 h 264941"/>
              <a:gd name="connsiteX4" fmla="*/ 546296 w 1195754"/>
              <a:gd name="connsiteY4" fmla="*/ 229772 h 264941"/>
              <a:gd name="connsiteX5" fmla="*/ 110197 w 1195754"/>
              <a:gd name="connsiteY5" fmla="*/ 229772 h 264941"/>
              <a:gd name="connsiteX6" fmla="*/ 208671 w 1195754"/>
              <a:gd name="connsiteY6" fmla="*/ 75027 h 264941"/>
              <a:gd name="connsiteX7" fmla="*/ 25791 w 1195754"/>
              <a:gd name="connsiteY7" fmla="*/ 89095 h 264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5754" h="264941">
                <a:moveTo>
                  <a:pt x="25791" y="89095"/>
                </a:moveTo>
                <a:cubicBezTo>
                  <a:pt x="51582" y="82061"/>
                  <a:pt x="293077" y="28135"/>
                  <a:pt x="363416" y="32824"/>
                </a:cubicBezTo>
                <a:cubicBezTo>
                  <a:pt x="433755" y="37513"/>
                  <a:pt x="311834" y="119575"/>
                  <a:pt x="447822" y="117231"/>
                </a:cubicBezTo>
                <a:cubicBezTo>
                  <a:pt x="583810" y="114887"/>
                  <a:pt x="1162930" y="0"/>
                  <a:pt x="1179342" y="18757"/>
                </a:cubicBezTo>
                <a:cubicBezTo>
                  <a:pt x="1195754" y="37514"/>
                  <a:pt x="724487" y="194603"/>
                  <a:pt x="546296" y="229772"/>
                </a:cubicBezTo>
                <a:cubicBezTo>
                  <a:pt x="368105" y="264941"/>
                  <a:pt x="166468" y="255563"/>
                  <a:pt x="110197" y="229772"/>
                </a:cubicBezTo>
                <a:cubicBezTo>
                  <a:pt x="53926" y="203981"/>
                  <a:pt x="222739" y="96129"/>
                  <a:pt x="208671" y="75027"/>
                </a:cubicBezTo>
                <a:cubicBezTo>
                  <a:pt x="194603" y="53926"/>
                  <a:pt x="0" y="96129"/>
                  <a:pt x="25791" y="89095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79" name="278 Forma libre"/>
          <p:cNvSpPr/>
          <p:nvPr/>
        </p:nvSpPr>
        <p:spPr>
          <a:xfrm>
            <a:off x="6428935" y="3402037"/>
            <a:ext cx="1774875" cy="328246"/>
          </a:xfrm>
          <a:custGeom>
            <a:avLst/>
            <a:gdLst>
              <a:gd name="connsiteX0" fmla="*/ 126610 w 1774875"/>
              <a:gd name="connsiteY0" fmla="*/ 86751 h 328246"/>
              <a:gd name="connsiteX1" fmla="*/ 422031 w 1774875"/>
              <a:gd name="connsiteY1" fmla="*/ 16412 h 328246"/>
              <a:gd name="connsiteX2" fmla="*/ 422031 w 1774875"/>
              <a:gd name="connsiteY2" fmla="*/ 185225 h 328246"/>
              <a:gd name="connsiteX3" fmla="*/ 872197 w 1774875"/>
              <a:gd name="connsiteY3" fmla="*/ 16412 h 328246"/>
              <a:gd name="connsiteX4" fmla="*/ 1083213 w 1774875"/>
              <a:gd name="connsiteY4" fmla="*/ 227428 h 328246"/>
              <a:gd name="connsiteX5" fmla="*/ 1209822 w 1774875"/>
              <a:gd name="connsiteY5" fmla="*/ 227428 h 328246"/>
              <a:gd name="connsiteX6" fmla="*/ 1730327 w 1774875"/>
              <a:gd name="connsiteY6" fmla="*/ 269631 h 328246"/>
              <a:gd name="connsiteX7" fmla="*/ 942536 w 1774875"/>
              <a:gd name="connsiteY7" fmla="*/ 297766 h 328246"/>
              <a:gd name="connsiteX8" fmla="*/ 787791 w 1774875"/>
              <a:gd name="connsiteY8" fmla="*/ 157089 h 328246"/>
              <a:gd name="connsiteX9" fmla="*/ 407963 w 1774875"/>
              <a:gd name="connsiteY9" fmla="*/ 297766 h 328246"/>
              <a:gd name="connsiteX10" fmla="*/ 182880 w 1774875"/>
              <a:gd name="connsiteY10" fmla="*/ 297766 h 328246"/>
              <a:gd name="connsiteX11" fmla="*/ 309490 w 1774875"/>
              <a:gd name="connsiteY11" fmla="*/ 114886 h 328246"/>
              <a:gd name="connsiteX12" fmla="*/ 0 w 1774875"/>
              <a:gd name="connsiteY12" fmla="*/ 72683 h 328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74875" h="328246">
                <a:moveTo>
                  <a:pt x="126610" y="86751"/>
                </a:moveTo>
                <a:cubicBezTo>
                  <a:pt x="249702" y="43375"/>
                  <a:pt x="372794" y="0"/>
                  <a:pt x="422031" y="16412"/>
                </a:cubicBezTo>
                <a:cubicBezTo>
                  <a:pt x="471268" y="32824"/>
                  <a:pt x="347003" y="185225"/>
                  <a:pt x="422031" y="185225"/>
                </a:cubicBezTo>
                <a:cubicBezTo>
                  <a:pt x="497059" y="185225"/>
                  <a:pt x="762000" y="9378"/>
                  <a:pt x="872197" y="16412"/>
                </a:cubicBezTo>
                <a:cubicBezTo>
                  <a:pt x="982394" y="23446"/>
                  <a:pt x="1026942" y="192259"/>
                  <a:pt x="1083213" y="227428"/>
                </a:cubicBezTo>
                <a:cubicBezTo>
                  <a:pt x="1139484" y="262597"/>
                  <a:pt x="1101970" y="220394"/>
                  <a:pt x="1209822" y="227428"/>
                </a:cubicBezTo>
                <a:cubicBezTo>
                  <a:pt x="1317674" y="234462"/>
                  <a:pt x="1774875" y="257908"/>
                  <a:pt x="1730327" y="269631"/>
                </a:cubicBezTo>
                <a:cubicBezTo>
                  <a:pt x="1685779" y="281354"/>
                  <a:pt x="1099625" y="316523"/>
                  <a:pt x="942536" y="297766"/>
                </a:cubicBezTo>
                <a:cubicBezTo>
                  <a:pt x="785447" y="279009"/>
                  <a:pt x="876886" y="157089"/>
                  <a:pt x="787791" y="157089"/>
                </a:cubicBezTo>
                <a:cubicBezTo>
                  <a:pt x="698696" y="157089"/>
                  <a:pt x="508782" y="274320"/>
                  <a:pt x="407963" y="297766"/>
                </a:cubicBezTo>
                <a:cubicBezTo>
                  <a:pt x="307145" y="321212"/>
                  <a:pt x="199292" y="328246"/>
                  <a:pt x="182880" y="297766"/>
                </a:cubicBezTo>
                <a:cubicBezTo>
                  <a:pt x="166468" y="267286"/>
                  <a:pt x="339970" y="152400"/>
                  <a:pt x="309490" y="114886"/>
                </a:cubicBezTo>
                <a:cubicBezTo>
                  <a:pt x="279010" y="77372"/>
                  <a:pt x="139505" y="75027"/>
                  <a:pt x="0" y="72683"/>
                </a:cubicBezTo>
              </a:path>
            </a:pathLst>
          </a:custGeom>
          <a:solidFill>
            <a:srgbClr val="0070C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24" name="223 Elipse"/>
          <p:cNvSpPr/>
          <p:nvPr/>
        </p:nvSpPr>
        <p:spPr>
          <a:xfrm>
            <a:off x="3134120" y="3501008"/>
            <a:ext cx="285752" cy="285752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dirty="0" smtClean="0">
                <a:solidFill>
                  <a:srgbClr val="FFFF00"/>
                </a:solidFill>
              </a:rPr>
              <a:t>1</a:t>
            </a:r>
            <a:endParaRPr lang="es-ES" dirty="0">
              <a:solidFill>
                <a:srgbClr val="FFFF00"/>
              </a:solidFill>
            </a:endParaRPr>
          </a:p>
        </p:txBody>
      </p:sp>
      <p:sp>
        <p:nvSpPr>
          <p:cNvPr id="225" name="224 Elipse"/>
          <p:cNvSpPr/>
          <p:nvPr/>
        </p:nvSpPr>
        <p:spPr>
          <a:xfrm>
            <a:off x="1714480" y="3500438"/>
            <a:ext cx="285752" cy="285752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dirty="0" smtClean="0">
                <a:solidFill>
                  <a:srgbClr val="FFFF00"/>
                </a:solidFill>
              </a:rPr>
              <a:t>2</a:t>
            </a:r>
            <a:endParaRPr lang="es-ES" dirty="0">
              <a:solidFill>
                <a:srgbClr val="FFFF00"/>
              </a:solidFill>
            </a:endParaRPr>
          </a:p>
        </p:txBody>
      </p:sp>
      <p:grpSp>
        <p:nvGrpSpPr>
          <p:cNvPr id="3074" name="Group 2"/>
          <p:cNvGrpSpPr>
            <a:grpSpLocks/>
          </p:cNvGrpSpPr>
          <p:nvPr/>
        </p:nvGrpSpPr>
        <p:grpSpPr bwMode="auto">
          <a:xfrm>
            <a:off x="2428860" y="5143512"/>
            <a:ext cx="1058862" cy="695325"/>
            <a:chOff x="1665" y="12835"/>
            <a:chExt cx="1991" cy="1376"/>
          </a:xfrm>
        </p:grpSpPr>
        <p:grpSp>
          <p:nvGrpSpPr>
            <p:cNvPr id="3075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3076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7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8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9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80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81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82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83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84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85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086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87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88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89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45" name="Group 141"/>
          <p:cNvGrpSpPr>
            <a:grpSpLocks/>
          </p:cNvGrpSpPr>
          <p:nvPr/>
        </p:nvGrpSpPr>
        <p:grpSpPr bwMode="auto">
          <a:xfrm>
            <a:off x="441305" y="260648"/>
            <a:ext cx="1322383" cy="1054806"/>
            <a:chOff x="2904" y="8552"/>
            <a:chExt cx="1493" cy="1547"/>
          </a:xfrm>
        </p:grpSpPr>
        <p:sp>
          <p:nvSpPr>
            <p:cNvPr id="246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47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48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49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50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51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52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grpSp>
        <p:nvGrpSpPr>
          <p:cNvPr id="131" name="Group 80"/>
          <p:cNvGrpSpPr>
            <a:grpSpLocks/>
          </p:cNvGrpSpPr>
          <p:nvPr/>
        </p:nvGrpSpPr>
        <p:grpSpPr bwMode="auto">
          <a:xfrm>
            <a:off x="2699792" y="2290552"/>
            <a:ext cx="857256" cy="1714512"/>
            <a:chOff x="1739" y="7975"/>
            <a:chExt cx="2267" cy="4175"/>
          </a:xfrm>
        </p:grpSpPr>
        <p:sp>
          <p:nvSpPr>
            <p:cNvPr id="132" name="Freeform 81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3" name="Freeform 82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4" name="Freeform 83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5" name="Freeform 84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6" name="Freeform 85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7" name="Freeform 86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8" name="Freeform 87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9" name="Freeform 88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0" name="Freeform 89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1" name="Freeform 90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2" name="Oval 91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" name="Oval 92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4" name="Oval 93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5" name="Freeform 94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6" name="Freeform 95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7" name="Freeform 96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2" name="Group 35"/>
          <p:cNvGrpSpPr>
            <a:grpSpLocks/>
          </p:cNvGrpSpPr>
          <p:nvPr/>
        </p:nvGrpSpPr>
        <p:grpSpPr bwMode="auto">
          <a:xfrm>
            <a:off x="3294108" y="3867002"/>
            <a:ext cx="668153" cy="434424"/>
            <a:chOff x="10198" y="3359"/>
            <a:chExt cx="1341" cy="1458"/>
          </a:xfrm>
        </p:grpSpPr>
        <p:sp>
          <p:nvSpPr>
            <p:cNvPr id="213" name="Freeform 36"/>
            <p:cNvSpPr>
              <a:spLocks/>
            </p:cNvSpPr>
            <p:nvPr/>
          </p:nvSpPr>
          <p:spPr bwMode="auto">
            <a:xfrm>
              <a:off x="10842" y="3650"/>
              <a:ext cx="134" cy="1167"/>
            </a:xfrm>
            <a:custGeom>
              <a:avLst/>
              <a:gdLst/>
              <a:ahLst/>
              <a:cxnLst>
                <a:cxn ang="0">
                  <a:pos x="36" y="146"/>
                </a:cxn>
                <a:cxn ang="0">
                  <a:pos x="13" y="1021"/>
                </a:cxn>
                <a:cxn ang="0">
                  <a:pos x="117" y="1021"/>
                </a:cxn>
                <a:cxn ang="0">
                  <a:pos x="117" y="449"/>
                </a:cxn>
                <a:cxn ang="0">
                  <a:pos x="117" y="146"/>
                </a:cxn>
                <a:cxn ang="0">
                  <a:pos x="36" y="146"/>
                </a:cxn>
              </a:cxnLst>
              <a:rect l="0" t="0" r="r" b="b"/>
              <a:pathLst>
                <a:path w="134" h="1167">
                  <a:moveTo>
                    <a:pt x="36" y="146"/>
                  </a:moveTo>
                  <a:cubicBezTo>
                    <a:pt x="19" y="292"/>
                    <a:pt x="0" y="875"/>
                    <a:pt x="13" y="1021"/>
                  </a:cubicBezTo>
                  <a:cubicBezTo>
                    <a:pt x="26" y="1167"/>
                    <a:pt x="100" y="1116"/>
                    <a:pt x="117" y="1021"/>
                  </a:cubicBezTo>
                  <a:cubicBezTo>
                    <a:pt x="134" y="926"/>
                    <a:pt x="117" y="595"/>
                    <a:pt x="117" y="449"/>
                  </a:cubicBezTo>
                  <a:cubicBezTo>
                    <a:pt x="117" y="303"/>
                    <a:pt x="130" y="196"/>
                    <a:pt x="117" y="146"/>
                  </a:cubicBezTo>
                  <a:cubicBezTo>
                    <a:pt x="104" y="96"/>
                    <a:pt x="53" y="0"/>
                    <a:pt x="36" y="14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4" name="Freeform 37"/>
            <p:cNvSpPr>
              <a:spLocks/>
            </p:cNvSpPr>
            <p:nvPr/>
          </p:nvSpPr>
          <p:spPr bwMode="auto">
            <a:xfrm>
              <a:off x="10198" y="3359"/>
              <a:ext cx="1341" cy="437"/>
            </a:xfrm>
            <a:custGeom>
              <a:avLst/>
              <a:gdLst/>
              <a:ahLst/>
              <a:cxnLst>
                <a:cxn ang="0">
                  <a:pos x="170" y="351"/>
                </a:cxn>
                <a:cxn ang="0">
                  <a:pos x="1192" y="349"/>
                </a:cxn>
                <a:cxn ang="0">
                  <a:pos x="1062" y="155"/>
                </a:cxn>
                <a:cxn ang="0">
                  <a:pos x="761" y="5"/>
                </a:cxn>
                <a:cxn ang="0">
                  <a:pos x="461" y="123"/>
                </a:cxn>
                <a:cxn ang="0">
                  <a:pos x="170" y="269"/>
                </a:cxn>
                <a:cxn ang="0">
                  <a:pos x="170" y="351"/>
                </a:cxn>
              </a:cxnLst>
              <a:rect l="0" t="0" r="r" b="b"/>
              <a:pathLst>
                <a:path w="1341" h="382">
                  <a:moveTo>
                    <a:pt x="170" y="351"/>
                  </a:moveTo>
                  <a:cubicBezTo>
                    <a:pt x="340" y="364"/>
                    <a:pt x="1043" y="382"/>
                    <a:pt x="1192" y="349"/>
                  </a:cubicBezTo>
                  <a:cubicBezTo>
                    <a:pt x="1341" y="316"/>
                    <a:pt x="1134" y="212"/>
                    <a:pt x="1062" y="155"/>
                  </a:cubicBezTo>
                  <a:cubicBezTo>
                    <a:pt x="990" y="98"/>
                    <a:pt x="861" y="10"/>
                    <a:pt x="761" y="5"/>
                  </a:cubicBezTo>
                  <a:cubicBezTo>
                    <a:pt x="661" y="0"/>
                    <a:pt x="559" y="79"/>
                    <a:pt x="461" y="123"/>
                  </a:cubicBezTo>
                  <a:cubicBezTo>
                    <a:pt x="363" y="167"/>
                    <a:pt x="218" y="231"/>
                    <a:pt x="170" y="269"/>
                  </a:cubicBezTo>
                  <a:cubicBezTo>
                    <a:pt x="122" y="307"/>
                    <a:pt x="0" y="338"/>
                    <a:pt x="170" y="35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5" name="Freeform 38"/>
            <p:cNvSpPr>
              <a:spLocks/>
            </p:cNvSpPr>
            <p:nvPr/>
          </p:nvSpPr>
          <p:spPr bwMode="auto">
            <a:xfrm>
              <a:off x="10527" y="3413"/>
              <a:ext cx="351" cy="27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" y="224"/>
                </a:cxn>
                <a:cxn ang="0">
                  <a:pos x="166" y="233"/>
                </a:cxn>
                <a:cxn ang="0">
                  <a:pos x="328" y="1"/>
                </a:cxn>
              </a:cxnLst>
              <a:rect l="0" t="0" r="r" b="b"/>
              <a:pathLst>
                <a:path w="351" h="270">
                  <a:moveTo>
                    <a:pt x="328" y="1"/>
                  </a:moveTo>
                  <a:cubicBezTo>
                    <a:pt x="305" y="0"/>
                    <a:pt x="54" y="185"/>
                    <a:pt x="27" y="224"/>
                  </a:cubicBezTo>
                  <a:cubicBezTo>
                    <a:pt x="0" y="263"/>
                    <a:pt x="116" y="270"/>
                    <a:pt x="166" y="233"/>
                  </a:cubicBezTo>
                  <a:cubicBezTo>
                    <a:pt x="216" y="196"/>
                    <a:pt x="351" y="2"/>
                    <a:pt x="328" y="1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6" name="Freeform 39"/>
            <p:cNvSpPr>
              <a:spLocks/>
            </p:cNvSpPr>
            <p:nvPr/>
          </p:nvSpPr>
          <p:spPr bwMode="auto">
            <a:xfrm>
              <a:off x="10878" y="3413"/>
              <a:ext cx="121" cy="31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3" y="270"/>
                </a:cxn>
                <a:cxn ang="0">
                  <a:pos x="117" y="270"/>
                </a:cxn>
                <a:cxn ang="0">
                  <a:pos x="36" y="0"/>
                </a:cxn>
              </a:cxnLst>
              <a:rect l="0" t="0" r="r" b="b"/>
              <a:pathLst>
                <a:path w="121" h="315">
                  <a:moveTo>
                    <a:pt x="36" y="0"/>
                  </a:moveTo>
                  <a:cubicBezTo>
                    <a:pt x="19" y="0"/>
                    <a:pt x="0" y="225"/>
                    <a:pt x="13" y="270"/>
                  </a:cubicBezTo>
                  <a:cubicBezTo>
                    <a:pt x="26" y="315"/>
                    <a:pt x="113" y="315"/>
                    <a:pt x="117" y="270"/>
                  </a:cubicBezTo>
                  <a:cubicBezTo>
                    <a:pt x="121" y="225"/>
                    <a:pt x="53" y="0"/>
                    <a:pt x="36" y="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7" name="Freeform 40"/>
            <p:cNvSpPr>
              <a:spLocks/>
            </p:cNvSpPr>
            <p:nvPr/>
          </p:nvSpPr>
          <p:spPr bwMode="auto">
            <a:xfrm rot="757481">
              <a:off x="10959" y="3448"/>
              <a:ext cx="510" cy="235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315" y="209"/>
                </a:cxn>
                <a:cxn ang="0">
                  <a:pos x="462" y="163"/>
                </a:cxn>
                <a:cxn ang="0">
                  <a:pos x="24" y="8"/>
                </a:cxn>
              </a:cxnLst>
              <a:rect l="0" t="0" r="r" b="b"/>
              <a:pathLst>
                <a:path w="510" h="235">
                  <a:moveTo>
                    <a:pt x="24" y="8"/>
                  </a:moveTo>
                  <a:cubicBezTo>
                    <a:pt x="0" y="16"/>
                    <a:pt x="242" y="183"/>
                    <a:pt x="315" y="209"/>
                  </a:cubicBezTo>
                  <a:cubicBezTo>
                    <a:pt x="388" y="235"/>
                    <a:pt x="510" y="196"/>
                    <a:pt x="462" y="163"/>
                  </a:cubicBezTo>
                  <a:cubicBezTo>
                    <a:pt x="414" y="130"/>
                    <a:pt x="48" y="0"/>
                    <a:pt x="24" y="8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8" name="Group 131"/>
          <p:cNvGrpSpPr>
            <a:grpSpLocks/>
          </p:cNvGrpSpPr>
          <p:nvPr/>
        </p:nvGrpSpPr>
        <p:grpSpPr bwMode="auto">
          <a:xfrm>
            <a:off x="3141811" y="4028168"/>
            <a:ext cx="392998" cy="372447"/>
            <a:chOff x="942" y="5642"/>
            <a:chExt cx="2757" cy="3654"/>
          </a:xfrm>
        </p:grpSpPr>
        <p:sp>
          <p:nvSpPr>
            <p:cNvPr id="219" name="Freeform 132"/>
            <p:cNvSpPr>
              <a:spLocks/>
            </p:cNvSpPr>
            <p:nvPr/>
          </p:nvSpPr>
          <p:spPr bwMode="auto">
            <a:xfrm>
              <a:off x="942" y="5642"/>
              <a:ext cx="2757" cy="3654"/>
            </a:xfrm>
            <a:custGeom>
              <a:avLst/>
              <a:gdLst/>
              <a:ahLst/>
              <a:cxnLst>
                <a:cxn ang="0">
                  <a:pos x="665" y="16"/>
                </a:cxn>
                <a:cxn ang="0">
                  <a:pos x="916" y="90"/>
                </a:cxn>
                <a:cxn ang="0">
                  <a:pos x="1604" y="62"/>
                </a:cxn>
                <a:cxn ang="0">
                  <a:pos x="1896" y="220"/>
                </a:cxn>
                <a:cxn ang="0">
                  <a:pos x="2313" y="127"/>
                </a:cxn>
                <a:cxn ang="0">
                  <a:pos x="2733" y="164"/>
                </a:cxn>
                <a:cxn ang="0">
                  <a:pos x="2458" y="917"/>
                </a:cxn>
                <a:cxn ang="0">
                  <a:pos x="2477" y="1876"/>
                </a:cxn>
                <a:cxn ang="0">
                  <a:pos x="2070" y="2536"/>
                </a:cxn>
                <a:cxn ang="0">
                  <a:pos x="2050" y="3455"/>
                </a:cxn>
                <a:cxn ang="0">
                  <a:pos x="786" y="3494"/>
                </a:cxn>
                <a:cxn ang="0">
                  <a:pos x="80" y="3527"/>
                </a:cxn>
                <a:cxn ang="0">
                  <a:pos x="303" y="2732"/>
                </a:cxn>
                <a:cxn ang="0">
                  <a:pos x="340" y="2259"/>
                </a:cxn>
                <a:cxn ang="0">
                  <a:pos x="517" y="1682"/>
                </a:cxn>
                <a:cxn ang="0">
                  <a:pos x="461" y="1052"/>
                </a:cxn>
                <a:cxn ang="0">
                  <a:pos x="294" y="555"/>
                </a:cxn>
                <a:cxn ang="0">
                  <a:pos x="414" y="90"/>
                </a:cxn>
                <a:cxn ang="0">
                  <a:pos x="665" y="16"/>
                </a:cxn>
              </a:cxnLst>
              <a:rect l="0" t="0" r="r" b="b"/>
              <a:pathLst>
                <a:path w="2757" h="3654">
                  <a:moveTo>
                    <a:pt x="665" y="16"/>
                  </a:moveTo>
                  <a:cubicBezTo>
                    <a:pt x="749" y="16"/>
                    <a:pt x="760" y="82"/>
                    <a:pt x="916" y="90"/>
                  </a:cubicBezTo>
                  <a:cubicBezTo>
                    <a:pt x="1072" y="98"/>
                    <a:pt x="1441" y="40"/>
                    <a:pt x="1604" y="62"/>
                  </a:cubicBezTo>
                  <a:cubicBezTo>
                    <a:pt x="1767" y="84"/>
                    <a:pt x="1778" y="209"/>
                    <a:pt x="1896" y="220"/>
                  </a:cubicBezTo>
                  <a:cubicBezTo>
                    <a:pt x="2014" y="231"/>
                    <a:pt x="2174" y="136"/>
                    <a:pt x="2313" y="127"/>
                  </a:cubicBezTo>
                  <a:cubicBezTo>
                    <a:pt x="2452" y="118"/>
                    <a:pt x="2709" y="32"/>
                    <a:pt x="2733" y="164"/>
                  </a:cubicBezTo>
                  <a:cubicBezTo>
                    <a:pt x="2757" y="296"/>
                    <a:pt x="2501" y="632"/>
                    <a:pt x="2458" y="917"/>
                  </a:cubicBezTo>
                  <a:cubicBezTo>
                    <a:pt x="2415" y="1202"/>
                    <a:pt x="2542" y="1606"/>
                    <a:pt x="2477" y="1876"/>
                  </a:cubicBezTo>
                  <a:cubicBezTo>
                    <a:pt x="2412" y="2146"/>
                    <a:pt x="2141" y="2273"/>
                    <a:pt x="2070" y="2536"/>
                  </a:cubicBezTo>
                  <a:cubicBezTo>
                    <a:pt x="1999" y="2799"/>
                    <a:pt x="2264" y="3295"/>
                    <a:pt x="2050" y="3455"/>
                  </a:cubicBezTo>
                  <a:cubicBezTo>
                    <a:pt x="1836" y="3615"/>
                    <a:pt x="1114" y="3482"/>
                    <a:pt x="786" y="3494"/>
                  </a:cubicBezTo>
                  <a:cubicBezTo>
                    <a:pt x="458" y="3506"/>
                    <a:pt x="160" y="3654"/>
                    <a:pt x="80" y="3527"/>
                  </a:cubicBezTo>
                  <a:cubicBezTo>
                    <a:pt x="0" y="3400"/>
                    <a:pt x="260" y="2943"/>
                    <a:pt x="303" y="2732"/>
                  </a:cubicBezTo>
                  <a:cubicBezTo>
                    <a:pt x="346" y="2521"/>
                    <a:pt x="304" y="2434"/>
                    <a:pt x="340" y="2259"/>
                  </a:cubicBezTo>
                  <a:cubicBezTo>
                    <a:pt x="376" y="2084"/>
                    <a:pt x="497" y="1883"/>
                    <a:pt x="517" y="1682"/>
                  </a:cubicBezTo>
                  <a:cubicBezTo>
                    <a:pt x="537" y="1481"/>
                    <a:pt x="498" y="1240"/>
                    <a:pt x="461" y="1052"/>
                  </a:cubicBezTo>
                  <a:cubicBezTo>
                    <a:pt x="424" y="864"/>
                    <a:pt x="302" y="715"/>
                    <a:pt x="294" y="555"/>
                  </a:cubicBezTo>
                  <a:cubicBezTo>
                    <a:pt x="286" y="395"/>
                    <a:pt x="350" y="180"/>
                    <a:pt x="414" y="90"/>
                  </a:cubicBezTo>
                  <a:cubicBezTo>
                    <a:pt x="478" y="0"/>
                    <a:pt x="581" y="16"/>
                    <a:pt x="665" y="16"/>
                  </a:cubicBezTo>
                  <a:close/>
                </a:path>
              </a:pathLst>
            </a:custGeom>
            <a:solidFill>
              <a:srgbClr val="B2A1C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0" name="Freeform 133"/>
            <p:cNvSpPr>
              <a:spLocks/>
            </p:cNvSpPr>
            <p:nvPr/>
          </p:nvSpPr>
          <p:spPr bwMode="auto">
            <a:xfrm>
              <a:off x="1326" y="5665"/>
              <a:ext cx="823" cy="3610"/>
            </a:xfrm>
            <a:custGeom>
              <a:avLst/>
              <a:gdLst/>
              <a:ahLst/>
              <a:cxnLst>
                <a:cxn ang="0">
                  <a:pos x="439" y="67"/>
                </a:cxn>
                <a:cxn ang="0">
                  <a:pos x="616" y="67"/>
                </a:cxn>
                <a:cxn ang="0">
                  <a:pos x="792" y="67"/>
                </a:cxn>
                <a:cxn ang="0">
                  <a:pos x="712" y="467"/>
                </a:cxn>
                <a:cxn ang="0">
                  <a:pos x="644" y="1021"/>
                </a:cxn>
                <a:cxn ang="0">
                  <a:pos x="820" y="1652"/>
                </a:cxn>
                <a:cxn ang="0">
                  <a:pos x="625" y="2310"/>
                </a:cxn>
                <a:cxn ang="0">
                  <a:pos x="504" y="2880"/>
                </a:cxn>
                <a:cxn ang="0">
                  <a:pos x="374" y="3455"/>
                </a:cxn>
                <a:cxn ang="0">
                  <a:pos x="207" y="3480"/>
                </a:cxn>
                <a:cxn ang="0">
                  <a:pos x="3" y="3522"/>
                </a:cxn>
                <a:cxn ang="0">
                  <a:pos x="225" y="2951"/>
                </a:cxn>
                <a:cxn ang="0">
                  <a:pos x="337" y="2236"/>
                </a:cxn>
                <a:cxn ang="0">
                  <a:pos x="551" y="1652"/>
                </a:cxn>
                <a:cxn ang="0">
                  <a:pos x="346" y="1021"/>
                </a:cxn>
                <a:cxn ang="0">
                  <a:pos x="448" y="550"/>
                </a:cxn>
                <a:cxn ang="0">
                  <a:pos x="495" y="58"/>
                </a:cxn>
              </a:cxnLst>
              <a:rect l="0" t="0" r="r" b="b"/>
              <a:pathLst>
                <a:path w="823" h="3610">
                  <a:moveTo>
                    <a:pt x="439" y="67"/>
                  </a:moveTo>
                  <a:cubicBezTo>
                    <a:pt x="498" y="67"/>
                    <a:pt x="557" y="67"/>
                    <a:pt x="616" y="67"/>
                  </a:cubicBezTo>
                  <a:cubicBezTo>
                    <a:pt x="675" y="67"/>
                    <a:pt x="776" y="0"/>
                    <a:pt x="792" y="67"/>
                  </a:cubicBezTo>
                  <a:cubicBezTo>
                    <a:pt x="808" y="134"/>
                    <a:pt x="737" y="308"/>
                    <a:pt x="712" y="467"/>
                  </a:cubicBezTo>
                  <a:cubicBezTo>
                    <a:pt x="687" y="626"/>
                    <a:pt x="626" y="824"/>
                    <a:pt x="644" y="1021"/>
                  </a:cubicBezTo>
                  <a:cubicBezTo>
                    <a:pt x="662" y="1218"/>
                    <a:pt x="823" y="1437"/>
                    <a:pt x="820" y="1652"/>
                  </a:cubicBezTo>
                  <a:cubicBezTo>
                    <a:pt x="817" y="1867"/>
                    <a:pt x="678" y="2105"/>
                    <a:pt x="625" y="2310"/>
                  </a:cubicBezTo>
                  <a:cubicBezTo>
                    <a:pt x="572" y="2515"/>
                    <a:pt x="546" y="2689"/>
                    <a:pt x="504" y="2880"/>
                  </a:cubicBezTo>
                  <a:cubicBezTo>
                    <a:pt x="462" y="3071"/>
                    <a:pt x="423" y="3355"/>
                    <a:pt x="374" y="3455"/>
                  </a:cubicBezTo>
                  <a:cubicBezTo>
                    <a:pt x="325" y="3555"/>
                    <a:pt x="269" y="3469"/>
                    <a:pt x="207" y="3480"/>
                  </a:cubicBezTo>
                  <a:cubicBezTo>
                    <a:pt x="145" y="3491"/>
                    <a:pt x="0" y="3610"/>
                    <a:pt x="3" y="3522"/>
                  </a:cubicBezTo>
                  <a:cubicBezTo>
                    <a:pt x="6" y="3434"/>
                    <a:pt x="169" y="3165"/>
                    <a:pt x="225" y="2951"/>
                  </a:cubicBezTo>
                  <a:cubicBezTo>
                    <a:pt x="281" y="2737"/>
                    <a:pt x="283" y="2452"/>
                    <a:pt x="337" y="2236"/>
                  </a:cubicBezTo>
                  <a:cubicBezTo>
                    <a:pt x="391" y="2020"/>
                    <a:pt x="550" y="1854"/>
                    <a:pt x="551" y="1652"/>
                  </a:cubicBezTo>
                  <a:cubicBezTo>
                    <a:pt x="552" y="1450"/>
                    <a:pt x="363" y="1205"/>
                    <a:pt x="346" y="1021"/>
                  </a:cubicBezTo>
                  <a:cubicBezTo>
                    <a:pt x="329" y="837"/>
                    <a:pt x="423" y="710"/>
                    <a:pt x="448" y="550"/>
                  </a:cubicBezTo>
                  <a:cubicBezTo>
                    <a:pt x="473" y="390"/>
                    <a:pt x="484" y="224"/>
                    <a:pt x="495" y="58"/>
                  </a:cubicBezTo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1" name="Freeform 134"/>
            <p:cNvSpPr>
              <a:spLocks/>
            </p:cNvSpPr>
            <p:nvPr/>
          </p:nvSpPr>
          <p:spPr bwMode="auto">
            <a:xfrm>
              <a:off x="2149" y="5717"/>
              <a:ext cx="977" cy="3555"/>
            </a:xfrm>
            <a:custGeom>
              <a:avLst/>
              <a:gdLst/>
              <a:ahLst/>
              <a:cxnLst>
                <a:cxn ang="0">
                  <a:pos x="475" y="43"/>
                </a:cxn>
                <a:cxn ang="0">
                  <a:pos x="618" y="136"/>
                </a:cxn>
                <a:cxn ang="0">
                  <a:pos x="659" y="173"/>
                </a:cxn>
                <a:cxn ang="0">
                  <a:pos x="843" y="127"/>
                </a:cxn>
                <a:cxn ang="0">
                  <a:pos x="951" y="127"/>
                </a:cxn>
                <a:cxn ang="0">
                  <a:pos x="689" y="888"/>
                </a:cxn>
                <a:cxn ang="0">
                  <a:pos x="807" y="1464"/>
                </a:cxn>
                <a:cxn ang="0">
                  <a:pos x="619" y="2027"/>
                </a:cxn>
                <a:cxn ang="0">
                  <a:pos x="475" y="2286"/>
                </a:cxn>
                <a:cxn ang="0">
                  <a:pos x="397" y="2778"/>
                </a:cxn>
                <a:cxn ang="0">
                  <a:pos x="397" y="3397"/>
                </a:cxn>
                <a:cxn ang="0">
                  <a:pos x="124" y="3457"/>
                </a:cxn>
                <a:cxn ang="0">
                  <a:pos x="0" y="3457"/>
                </a:cxn>
                <a:cxn ang="0">
                  <a:pos x="124" y="2868"/>
                </a:cxn>
                <a:cxn ang="0">
                  <a:pos x="124" y="2286"/>
                </a:cxn>
                <a:cxn ang="0">
                  <a:pos x="397" y="1829"/>
                </a:cxn>
                <a:cxn ang="0">
                  <a:pos x="421" y="1335"/>
                </a:cxn>
                <a:cxn ang="0">
                  <a:pos x="397" y="997"/>
                </a:cxn>
                <a:cxn ang="0">
                  <a:pos x="397" y="675"/>
                </a:cxn>
                <a:cxn ang="0">
                  <a:pos x="475" y="294"/>
                </a:cxn>
                <a:cxn ang="0">
                  <a:pos x="475" y="43"/>
                </a:cxn>
              </a:cxnLst>
              <a:rect l="0" t="0" r="r" b="b"/>
              <a:pathLst>
                <a:path w="977" h="3555">
                  <a:moveTo>
                    <a:pt x="475" y="43"/>
                  </a:moveTo>
                  <a:cubicBezTo>
                    <a:pt x="499" y="17"/>
                    <a:pt x="587" y="114"/>
                    <a:pt x="618" y="136"/>
                  </a:cubicBezTo>
                  <a:cubicBezTo>
                    <a:pt x="649" y="158"/>
                    <a:pt x="622" y="174"/>
                    <a:pt x="659" y="173"/>
                  </a:cubicBezTo>
                  <a:cubicBezTo>
                    <a:pt x="696" y="172"/>
                    <a:pt x="794" y="135"/>
                    <a:pt x="843" y="127"/>
                  </a:cubicBezTo>
                  <a:cubicBezTo>
                    <a:pt x="892" y="119"/>
                    <a:pt x="977" y="0"/>
                    <a:pt x="951" y="127"/>
                  </a:cubicBezTo>
                  <a:cubicBezTo>
                    <a:pt x="925" y="254"/>
                    <a:pt x="713" y="665"/>
                    <a:pt x="689" y="888"/>
                  </a:cubicBezTo>
                  <a:cubicBezTo>
                    <a:pt x="665" y="1111"/>
                    <a:pt x="819" y="1274"/>
                    <a:pt x="807" y="1464"/>
                  </a:cubicBezTo>
                  <a:cubicBezTo>
                    <a:pt x="795" y="1654"/>
                    <a:pt x="674" y="1890"/>
                    <a:pt x="619" y="2027"/>
                  </a:cubicBezTo>
                  <a:cubicBezTo>
                    <a:pt x="564" y="2164"/>
                    <a:pt x="512" y="2161"/>
                    <a:pt x="475" y="2286"/>
                  </a:cubicBezTo>
                  <a:cubicBezTo>
                    <a:pt x="438" y="2411"/>
                    <a:pt x="410" y="2593"/>
                    <a:pt x="397" y="2778"/>
                  </a:cubicBezTo>
                  <a:cubicBezTo>
                    <a:pt x="384" y="2963"/>
                    <a:pt x="442" y="3284"/>
                    <a:pt x="397" y="3397"/>
                  </a:cubicBezTo>
                  <a:cubicBezTo>
                    <a:pt x="352" y="3510"/>
                    <a:pt x="190" y="3447"/>
                    <a:pt x="124" y="3457"/>
                  </a:cubicBezTo>
                  <a:cubicBezTo>
                    <a:pt x="58" y="3467"/>
                    <a:pt x="0" y="3555"/>
                    <a:pt x="0" y="3457"/>
                  </a:cubicBezTo>
                  <a:cubicBezTo>
                    <a:pt x="0" y="3359"/>
                    <a:pt x="103" y="3063"/>
                    <a:pt x="124" y="2868"/>
                  </a:cubicBezTo>
                  <a:cubicBezTo>
                    <a:pt x="145" y="2673"/>
                    <a:pt x="79" y="2459"/>
                    <a:pt x="124" y="2286"/>
                  </a:cubicBezTo>
                  <a:cubicBezTo>
                    <a:pt x="169" y="2113"/>
                    <a:pt x="347" y="1988"/>
                    <a:pt x="397" y="1829"/>
                  </a:cubicBezTo>
                  <a:cubicBezTo>
                    <a:pt x="447" y="1670"/>
                    <a:pt x="421" y="1474"/>
                    <a:pt x="421" y="1335"/>
                  </a:cubicBezTo>
                  <a:cubicBezTo>
                    <a:pt x="421" y="1196"/>
                    <a:pt x="401" y="1107"/>
                    <a:pt x="397" y="997"/>
                  </a:cubicBezTo>
                  <a:cubicBezTo>
                    <a:pt x="393" y="887"/>
                    <a:pt x="384" y="792"/>
                    <a:pt x="397" y="675"/>
                  </a:cubicBezTo>
                  <a:cubicBezTo>
                    <a:pt x="410" y="558"/>
                    <a:pt x="458" y="396"/>
                    <a:pt x="475" y="294"/>
                  </a:cubicBezTo>
                  <a:cubicBezTo>
                    <a:pt x="492" y="192"/>
                    <a:pt x="451" y="69"/>
                    <a:pt x="475" y="43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22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2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36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7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38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39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0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1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2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3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4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3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4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5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6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7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58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26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27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8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9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0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1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2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3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4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5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3764274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2286016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12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9" name="128 CuadroTexto"/>
          <p:cNvSpPr txBox="1"/>
          <p:nvPr/>
        </p:nvSpPr>
        <p:spPr>
          <a:xfrm>
            <a:off x="4929190" y="3357562"/>
            <a:ext cx="3452409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¿PUEDO BAÑARME DESPUÉS DE COMER?</a:t>
            </a:r>
          </a:p>
          <a:p>
            <a:pPr algn="ctr"/>
            <a:endParaRPr lang="es-ES" sz="8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80"/>
          <p:cNvGrpSpPr>
            <a:grpSpLocks/>
          </p:cNvGrpSpPr>
          <p:nvPr/>
        </p:nvGrpSpPr>
        <p:grpSpPr bwMode="auto">
          <a:xfrm>
            <a:off x="7143768" y="2071678"/>
            <a:ext cx="1619257" cy="3270262"/>
            <a:chOff x="1739" y="7975"/>
            <a:chExt cx="2267" cy="4175"/>
          </a:xfrm>
        </p:grpSpPr>
        <p:sp>
          <p:nvSpPr>
            <p:cNvPr id="7249" name="Freeform 81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50" name="Freeform 82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51" name="Freeform 83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52" name="Freeform 84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53" name="Freeform 85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54" name="Freeform 86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55" name="Freeform 87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56" name="Freeform 88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57" name="Freeform 89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58" name="Freeform 90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59" name="Oval 91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60" name="Oval 92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61" name="Oval 93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62" name="Freeform 94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63" name="Freeform 95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64" name="Freeform 96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7237" name="Freeform 69"/>
          <p:cNvSpPr>
            <a:spLocks/>
          </p:cNvSpPr>
          <p:nvPr/>
        </p:nvSpPr>
        <p:spPr bwMode="auto">
          <a:xfrm>
            <a:off x="500034" y="5143512"/>
            <a:ext cx="8643966" cy="1030287"/>
          </a:xfrm>
          <a:custGeom>
            <a:avLst/>
            <a:gdLst/>
            <a:ahLst/>
            <a:cxnLst>
              <a:cxn ang="0">
                <a:pos x="563" y="122"/>
              </a:cxn>
              <a:cxn ang="0">
                <a:pos x="1079" y="13"/>
              </a:cxn>
              <a:cxn ang="0">
                <a:pos x="1289" y="199"/>
              </a:cxn>
              <a:cxn ang="0">
                <a:pos x="2314" y="122"/>
              </a:cxn>
              <a:cxn ang="0">
                <a:pos x="2728" y="444"/>
              </a:cxn>
              <a:cxn ang="0">
                <a:pos x="3449" y="122"/>
              </a:cxn>
              <a:cxn ang="0">
                <a:pos x="3965" y="444"/>
              </a:cxn>
              <a:cxn ang="0">
                <a:pos x="4996" y="275"/>
              </a:cxn>
              <a:cxn ang="0">
                <a:pos x="5476" y="504"/>
              </a:cxn>
              <a:cxn ang="0">
                <a:pos x="5979" y="231"/>
              </a:cxn>
              <a:cxn ang="0">
                <a:pos x="6497" y="444"/>
              </a:cxn>
              <a:cxn ang="0">
                <a:pos x="7130" y="297"/>
              </a:cxn>
              <a:cxn ang="0">
                <a:pos x="7743" y="351"/>
              </a:cxn>
              <a:cxn ang="0">
                <a:pos x="8097" y="897"/>
              </a:cxn>
              <a:cxn ang="0">
                <a:pos x="8097" y="1244"/>
              </a:cxn>
              <a:cxn ang="0">
                <a:pos x="8077" y="1572"/>
              </a:cxn>
              <a:cxn ang="0">
                <a:pos x="2292" y="1545"/>
              </a:cxn>
              <a:cxn ang="0">
                <a:pos x="359" y="1293"/>
              </a:cxn>
              <a:cxn ang="0">
                <a:pos x="137" y="504"/>
              </a:cxn>
              <a:cxn ang="0">
                <a:pos x="686" y="122"/>
              </a:cxn>
            </a:cxnLst>
            <a:rect l="0" t="0" r="r" b="b"/>
            <a:pathLst>
              <a:path w="9044" h="1622">
                <a:moveTo>
                  <a:pt x="563" y="122"/>
                </a:moveTo>
                <a:cubicBezTo>
                  <a:pt x="760" y="61"/>
                  <a:pt x="958" y="0"/>
                  <a:pt x="1079" y="13"/>
                </a:cubicBezTo>
                <a:cubicBezTo>
                  <a:pt x="1200" y="26"/>
                  <a:pt x="1083" y="181"/>
                  <a:pt x="1289" y="199"/>
                </a:cubicBezTo>
                <a:cubicBezTo>
                  <a:pt x="1495" y="217"/>
                  <a:pt x="2074" y="81"/>
                  <a:pt x="2314" y="122"/>
                </a:cubicBezTo>
                <a:cubicBezTo>
                  <a:pt x="2554" y="163"/>
                  <a:pt x="2539" y="444"/>
                  <a:pt x="2728" y="444"/>
                </a:cubicBezTo>
                <a:cubicBezTo>
                  <a:pt x="2917" y="444"/>
                  <a:pt x="3243" y="122"/>
                  <a:pt x="3449" y="122"/>
                </a:cubicBezTo>
                <a:cubicBezTo>
                  <a:pt x="3655" y="122"/>
                  <a:pt x="3707" y="419"/>
                  <a:pt x="3965" y="444"/>
                </a:cubicBezTo>
                <a:cubicBezTo>
                  <a:pt x="4223" y="469"/>
                  <a:pt x="4744" y="265"/>
                  <a:pt x="4996" y="275"/>
                </a:cubicBezTo>
                <a:cubicBezTo>
                  <a:pt x="5248" y="285"/>
                  <a:pt x="5312" y="511"/>
                  <a:pt x="5476" y="504"/>
                </a:cubicBezTo>
                <a:cubicBezTo>
                  <a:pt x="5640" y="497"/>
                  <a:pt x="5809" y="241"/>
                  <a:pt x="5979" y="231"/>
                </a:cubicBezTo>
                <a:cubicBezTo>
                  <a:pt x="6149" y="221"/>
                  <a:pt x="6305" y="433"/>
                  <a:pt x="6497" y="444"/>
                </a:cubicBezTo>
                <a:cubicBezTo>
                  <a:pt x="6689" y="455"/>
                  <a:pt x="6922" y="312"/>
                  <a:pt x="7130" y="297"/>
                </a:cubicBezTo>
                <a:cubicBezTo>
                  <a:pt x="7338" y="282"/>
                  <a:pt x="7582" y="251"/>
                  <a:pt x="7743" y="351"/>
                </a:cubicBezTo>
                <a:cubicBezTo>
                  <a:pt x="7904" y="451"/>
                  <a:pt x="8038" y="748"/>
                  <a:pt x="8097" y="897"/>
                </a:cubicBezTo>
                <a:cubicBezTo>
                  <a:pt x="8156" y="1046"/>
                  <a:pt x="8100" y="1132"/>
                  <a:pt x="8097" y="1244"/>
                </a:cubicBezTo>
                <a:cubicBezTo>
                  <a:pt x="8094" y="1356"/>
                  <a:pt x="9044" y="1522"/>
                  <a:pt x="8077" y="1572"/>
                </a:cubicBezTo>
                <a:cubicBezTo>
                  <a:pt x="7110" y="1622"/>
                  <a:pt x="3578" y="1591"/>
                  <a:pt x="2292" y="1545"/>
                </a:cubicBezTo>
                <a:cubicBezTo>
                  <a:pt x="1006" y="1499"/>
                  <a:pt x="718" y="1466"/>
                  <a:pt x="359" y="1293"/>
                </a:cubicBezTo>
                <a:cubicBezTo>
                  <a:pt x="0" y="1120"/>
                  <a:pt x="83" y="699"/>
                  <a:pt x="137" y="504"/>
                </a:cubicBezTo>
                <a:cubicBezTo>
                  <a:pt x="191" y="309"/>
                  <a:pt x="438" y="215"/>
                  <a:pt x="686" y="122"/>
                </a:cubicBezTo>
              </a:path>
            </a:pathLst>
          </a:custGeom>
          <a:solidFill>
            <a:srgbClr val="E36C0A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9" name="Group 60"/>
          <p:cNvGrpSpPr>
            <a:grpSpLocks/>
          </p:cNvGrpSpPr>
          <p:nvPr/>
        </p:nvGrpSpPr>
        <p:grpSpPr bwMode="auto">
          <a:xfrm>
            <a:off x="5786446" y="2500306"/>
            <a:ext cx="1201738" cy="1289050"/>
            <a:chOff x="8649" y="11891"/>
            <a:chExt cx="1893" cy="2029"/>
          </a:xfrm>
        </p:grpSpPr>
        <p:sp>
          <p:nvSpPr>
            <p:cNvPr id="7229" name="Freeform 61"/>
            <p:cNvSpPr>
              <a:spLocks/>
            </p:cNvSpPr>
            <p:nvPr/>
          </p:nvSpPr>
          <p:spPr bwMode="auto">
            <a:xfrm>
              <a:off x="8649" y="11891"/>
              <a:ext cx="1893" cy="2029"/>
            </a:xfrm>
            <a:custGeom>
              <a:avLst/>
              <a:gdLst/>
              <a:ahLst/>
              <a:cxnLst>
                <a:cxn ang="0">
                  <a:pos x="731" y="1750"/>
                </a:cxn>
                <a:cxn ang="0">
                  <a:pos x="328" y="1630"/>
                </a:cxn>
                <a:cxn ang="0">
                  <a:pos x="20" y="1020"/>
                </a:cxn>
                <a:cxn ang="0">
                  <a:pos x="205" y="343"/>
                </a:cxn>
                <a:cxn ang="0">
                  <a:pos x="802" y="38"/>
                </a:cxn>
                <a:cxn ang="0">
                  <a:pos x="1379" y="114"/>
                </a:cxn>
                <a:cxn ang="0">
                  <a:pos x="1813" y="496"/>
                </a:cxn>
                <a:cxn ang="0">
                  <a:pos x="1835" y="1216"/>
                </a:cxn>
                <a:cxn ang="0">
                  <a:pos x="1464" y="1652"/>
                </a:cxn>
                <a:cxn ang="0">
                  <a:pos x="802" y="1772"/>
                </a:cxn>
              </a:cxnLst>
              <a:rect l="0" t="0" r="r" b="b"/>
              <a:pathLst>
                <a:path w="1893" h="1772">
                  <a:moveTo>
                    <a:pt x="731" y="1750"/>
                  </a:moveTo>
                  <a:cubicBezTo>
                    <a:pt x="588" y="1751"/>
                    <a:pt x="446" y="1752"/>
                    <a:pt x="328" y="1630"/>
                  </a:cubicBezTo>
                  <a:cubicBezTo>
                    <a:pt x="210" y="1508"/>
                    <a:pt x="40" y="1234"/>
                    <a:pt x="20" y="1020"/>
                  </a:cubicBezTo>
                  <a:cubicBezTo>
                    <a:pt x="0" y="806"/>
                    <a:pt x="75" y="507"/>
                    <a:pt x="205" y="343"/>
                  </a:cubicBezTo>
                  <a:cubicBezTo>
                    <a:pt x="335" y="179"/>
                    <a:pt x="606" y="76"/>
                    <a:pt x="802" y="38"/>
                  </a:cubicBezTo>
                  <a:cubicBezTo>
                    <a:pt x="998" y="0"/>
                    <a:pt x="1211" y="38"/>
                    <a:pt x="1379" y="114"/>
                  </a:cubicBezTo>
                  <a:cubicBezTo>
                    <a:pt x="1547" y="190"/>
                    <a:pt x="1737" y="312"/>
                    <a:pt x="1813" y="496"/>
                  </a:cubicBezTo>
                  <a:cubicBezTo>
                    <a:pt x="1889" y="680"/>
                    <a:pt x="1893" y="1023"/>
                    <a:pt x="1835" y="1216"/>
                  </a:cubicBezTo>
                  <a:cubicBezTo>
                    <a:pt x="1777" y="1409"/>
                    <a:pt x="1636" y="1559"/>
                    <a:pt x="1464" y="1652"/>
                  </a:cubicBezTo>
                  <a:cubicBezTo>
                    <a:pt x="1292" y="1745"/>
                    <a:pt x="1047" y="1758"/>
                    <a:pt x="802" y="1772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30" name="Freeform 62"/>
            <p:cNvSpPr>
              <a:spLocks/>
            </p:cNvSpPr>
            <p:nvPr/>
          </p:nvSpPr>
          <p:spPr bwMode="auto">
            <a:xfrm>
              <a:off x="8973" y="12295"/>
              <a:ext cx="1222" cy="1232"/>
            </a:xfrm>
            <a:custGeom>
              <a:avLst/>
              <a:gdLst/>
              <a:ahLst/>
              <a:cxnLst>
                <a:cxn ang="0">
                  <a:pos x="159" y="1047"/>
                </a:cxn>
                <a:cxn ang="0">
                  <a:pos x="4" y="632"/>
                </a:cxn>
                <a:cxn ang="0">
                  <a:pos x="134" y="207"/>
                </a:cxn>
                <a:cxn ang="0">
                  <a:pos x="593" y="0"/>
                </a:cxn>
                <a:cxn ang="0">
                  <a:pos x="1090" y="207"/>
                </a:cxn>
                <a:cxn ang="0">
                  <a:pos x="1194" y="534"/>
                </a:cxn>
                <a:cxn ang="0">
                  <a:pos x="1124" y="960"/>
                </a:cxn>
                <a:cxn ang="0">
                  <a:pos x="608" y="1221"/>
                </a:cxn>
                <a:cxn ang="0">
                  <a:pos x="159" y="1047"/>
                </a:cxn>
              </a:cxnLst>
              <a:rect l="0" t="0" r="r" b="b"/>
              <a:pathLst>
                <a:path w="1222" h="1232">
                  <a:moveTo>
                    <a:pt x="159" y="1047"/>
                  </a:moveTo>
                  <a:cubicBezTo>
                    <a:pt x="59" y="949"/>
                    <a:pt x="8" y="772"/>
                    <a:pt x="4" y="632"/>
                  </a:cubicBezTo>
                  <a:cubicBezTo>
                    <a:pt x="0" y="492"/>
                    <a:pt x="36" y="312"/>
                    <a:pt x="134" y="207"/>
                  </a:cubicBezTo>
                  <a:cubicBezTo>
                    <a:pt x="232" y="102"/>
                    <a:pt x="434" y="0"/>
                    <a:pt x="593" y="0"/>
                  </a:cubicBezTo>
                  <a:cubicBezTo>
                    <a:pt x="752" y="0"/>
                    <a:pt x="990" y="118"/>
                    <a:pt x="1090" y="207"/>
                  </a:cubicBezTo>
                  <a:cubicBezTo>
                    <a:pt x="1190" y="296"/>
                    <a:pt x="1188" y="409"/>
                    <a:pt x="1194" y="534"/>
                  </a:cubicBezTo>
                  <a:cubicBezTo>
                    <a:pt x="1200" y="659"/>
                    <a:pt x="1222" y="845"/>
                    <a:pt x="1124" y="960"/>
                  </a:cubicBezTo>
                  <a:cubicBezTo>
                    <a:pt x="1026" y="1075"/>
                    <a:pt x="773" y="1210"/>
                    <a:pt x="608" y="1221"/>
                  </a:cubicBezTo>
                  <a:cubicBezTo>
                    <a:pt x="443" y="1232"/>
                    <a:pt x="259" y="1145"/>
                    <a:pt x="159" y="1047"/>
                  </a:cubicBezTo>
                  <a:close/>
                </a:path>
              </a:pathLst>
            </a:custGeom>
            <a:solidFill>
              <a:srgbClr val="D8D8D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cxnSp>
          <p:nvCxnSpPr>
            <p:cNvPr id="7231" name="AutoShape 63"/>
            <p:cNvCxnSpPr>
              <a:cxnSpLocks noChangeShapeType="1"/>
            </p:cNvCxnSpPr>
            <p:nvPr/>
          </p:nvCxnSpPr>
          <p:spPr bwMode="auto">
            <a:xfrm flipV="1">
              <a:off x="9566" y="12545"/>
              <a:ext cx="0" cy="382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7232" name="AutoShape 64"/>
            <p:cNvCxnSpPr>
              <a:cxnSpLocks noChangeShapeType="1"/>
            </p:cNvCxnSpPr>
            <p:nvPr/>
          </p:nvCxnSpPr>
          <p:spPr bwMode="auto">
            <a:xfrm>
              <a:off x="9581" y="12927"/>
              <a:ext cx="447" cy="295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sp>
          <p:nvSpPr>
            <p:cNvPr id="7233" name="WordArt 65"/>
            <p:cNvSpPr>
              <a:spLocks noChangeArrowheads="1" noChangeShapeType="1" noTextEdit="1"/>
            </p:cNvSpPr>
            <p:nvPr/>
          </p:nvSpPr>
          <p:spPr bwMode="auto">
            <a:xfrm>
              <a:off x="9340" y="11913"/>
              <a:ext cx="411" cy="382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effectLst/>
                  <a:latin typeface="Arial Black"/>
                </a:rPr>
                <a:t>12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endParaRPr>
            </a:p>
          </p:txBody>
        </p:sp>
        <p:sp>
          <p:nvSpPr>
            <p:cNvPr id="7234" name="WordArt 66"/>
            <p:cNvSpPr>
              <a:spLocks noChangeArrowheads="1" noChangeShapeType="1" noTextEdit="1"/>
            </p:cNvSpPr>
            <p:nvPr/>
          </p:nvSpPr>
          <p:spPr bwMode="auto">
            <a:xfrm>
              <a:off x="10195" y="12750"/>
              <a:ext cx="269" cy="382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effectLst/>
                  <a:latin typeface="Arial Black"/>
                </a:rPr>
                <a:t>3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endParaRPr>
            </a:p>
          </p:txBody>
        </p:sp>
        <p:sp>
          <p:nvSpPr>
            <p:cNvPr id="7235" name="WordArt 67"/>
            <p:cNvSpPr>
              <a:spLocks noChangeArrowheads="1" noChangeShapeType="1" noTextEdit="1"/>
            </p:cNvSpPr>
            <p:nvPr/>
          </p:nvSpPr>
          <p:spPr bwMode="auto">
            <a:xfrm>
              <a:off x="9454" y="13527"/>
              <a:ext cx="269" cy="382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effectLst/>
                  <a:latin typeface="Arial Black"/>
                </a:rPr>
                <a:t>6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endParaRPr>
            </a:p>
          </p:txBody>
        </p:sp>
        <p:sp>
          <p:nvSpPr>
            <p:cNvPr id="7236" name="WordArt 68"/>
            <p:cNvSpPr>
              <a:spLocks noChangeArrowheads="1" noChangeShapeType="1" noTextEdit="1"/>
            </p:cNvSpPr>
            <p:nvPr/>
          </p:nvSpPr>
          <p:spPr bwMode="auto">
            <a:xfrm>
              <a:off x="8704" y="12750"/>
              <a:ext cx="269" cy="382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effectLst/>
                  <a:latin typeface="Arial Black"/>
                </a:rPr>
                <a:t>9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endParaRPr>
            </a:p>
          </p:txBody>
        </p:sp>
      </p:grpSp>
      <p:sp>
        <p:nvSpPr>
          <p:cNvPr id="135" name="134 CuadroTexto"/>
          <p:cNvSpPr txBox="1"/>
          <p:nvPr/>
        </p:nvSpPr>
        <p:spPr>
          <a:xfrm>
            <a:off x="2132157" y="426785"/>
            <a:ext cx="6095615" cy="64633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¿PUEDO BAÑARME DESPUÉS DE COMER?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grpSp>
        <p:nvGrpSpPr>
          <p:cNvPr id="22" name="Group 97"/>
          <p:cNvGrpSpPr>
            <a:grpSpLocks/>
          </p:cNvGrpSpPr>
          <p:nvPr/>
        </p:nvGrpSpPr>
        <p:grpSpPr bwMode="auto">
          <a:xfrm>
            <a:off x="7572396" y="3571876"/>
            <a:ext cx="928694" cy="2078045"/>
            <a:chOff x="3685" y="8150"/>
            <a:chExt cx="1913" cy="3639"/>
          </a:xfrm>
        </p:grpSpPr>
        <p:sp>
          <p:nvSpPr>
            <p:cNvPr id="7266" name="Freeform 98"/>
            <p:cNvSpPr>
              <a:spLocks/>
            </p:cNvSpPr>
            <p:nvPr/>
          </p:nvSpPr>
          <p:spPr bwMode="auto">
            <a:xfrm>
              <a:off x="4020" y="8906"/>
              <a:ext cx="1091" cy="502"/>
            </a:xfrm>
            <a:custGeom>
              <a:avLst/>
              <a:gdLst/>
              <a:ahLst/>
              <a:cxnLst>
                <a:cxn ang="0">
                  <a:pos x="803" y="299"/>
                </a:cxn>
                <a:cxn ang="0">
                  <a:pos x="710" y="299"/>
                </a:cxn>
                <a:cxn ang="0">
                  <a:pos x="658" y="393"/>
                </a:cxn>
                <a:cxn ang="0">
                  <a:pos x="468" y="393"/>
                </a:cxn>
                <a:cxn ang="0">
                  <a:pos x="377" y="480"/>
                </a:cxn>
                <a:cxn ang="0">
                  <a:pos x="8" y="480"/>
                </a:cxn>
                <a:cxn ang="0">
                  <a:pos x="329" y="347"/>
                </a:cxn>
                <a:cxn ang="0">
                  <a:pos x="329" y="171"/>
                </a:cxn>
                <a:cxn ang="0">
                  <a:pos x="549" y="180"/>
                </a:cxn>
                <a:cxn ang="0">
                  <a:pos x="743" y="115"/>
                </a:cxn>
                <a:cxn ang="0">
                  <a:pos x="1055" y="31"/>
                </a:cxn>
                <a:cxn ang="0">
                  <a:pos x="959" y="299"/>
                </a:cxn>
              </a:cxnLst>
              <a:rect l="0" t="0" r="r" b="b"/>
              <a:pathLst>
                <a:path w="1091" h="502">
                  <a:moveTo>
                    <a:pt x="803" y="299"/>
                  </a:moveTo>
                  <a:cubicBezTo>
                    <a:pt x="768" y="291"/>
                    <a:pt x="734" y="283"/>
                    <a:pt x="710" y="299"/>
                  </a:cubicBezTo>
                  <a:cubicBezTo>
                    <a:pt x="686" y="315"/>
                    <a:pt x="698" y="377"/>
                    <a:pt x="658" y="393"/>
                  </a:cubicBezTo>
                  <a:cubicBezTo>
                    <a:pt x="618" y="409"/>
                    <a:pt x="515" y="379"/>
                    <a:pt x="468" y="393"/>
                  </a:cubicBezTo>
                  <a:cubicBezTo>
                    <a:pt x="421" y="407"/>
                    <a:pt x="454" y="466"/>
                    <a:pt x="377" y="480"/>
                  </a:cubicBezTo>
                  <a:cubicBezTo>
                    <a:pt x="300" y="494"/>
                    <a:pt x="16" y="502"/>
                    <a:pt x="8" y="480"/>
                  </a:cubicBezTo>
                  <a:cubicBezTo>
                    <a:pt x="0" y="458"/>
                    <a:pt x="275" y="399"/>
                    <a:pt x="329" y="347"/>
                  </a:cubicBezTo>
                  <a:cubicBezTo>
                    <a:pt x="383" y="295"/>
                    <a:pt x="292" y="199"/>
                    <a:pt x="329" y="171"/>
                  </a:cubicBezTo>
                  <a:cubicBezTo>
                    <a:pt x="366" y="143"/>
                    <a:pt x="480" y="189"/>
                    <a:pt x="549" y="180"/>
                  </a:cubicBezTo>
                  <a:cubicBezTo>
                    <a:pt x="618" y="171"/>
                    <a:pt x="659" y="140"/>
                    <a:pt x="743" y="115"/>
                  </a:cubicBezTo>
                  <a:cubicBezTo>
                    <a:pt x="827" y="90"/>
                    <a:pt x="1019" y="0"/>
                    <a:pt x="1055" y="31"/>
                  </a:cubicBezTo>
                  <a:cubicBezTo>
                    <a:pt x="1091" y="62"/>
                    <a:pt x="975" y="254"/>
                    <a:pt x="959" y="299"/>
                  </a:cubicBezTo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67" name="Oval 99"/>
            <p:cNvSpPr>
              <a:spLocks noChangeArrowheads="1"/>
            </p:cNvSpPr>
            <p:nvPr/>
          </p:nvSpPr>
          <p:spPr bwMode="auto">
            <a:xfrm>
              <a:off x="4758" y="9205"/>
              <a:ext cx="274" cy="214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68" name="Freeform 100"/>
            <p:cNvSpPr>
              <a:spLocks/>
            </p:cNvSpPr>
            <p:nvPr/>
          </p:nvSpPr>
          <p:spPr bwMode="auto">
            <a:xfrm>
              <a:off x="4611" y="11315"/>
              <a:ext cx="535" cy="474"/>
            </a:xfrm>
            <a:custGeom>
              <a:avLst/>
              <a:gdLst/>
              <a:ahLst/>
              <a:cxnLst>
                <a:cxn ang="0">
                  <a:pos x="26" y="408"/>
                </a:cxn>
                <a:cxn ang="0">
                  <a:pos x="67" y="58"/>
                </a:cxn>
                <a:cxn ang="0">
                  <a:pos x="302" y="58"/>
                </a:cxn>
                <a:cxn ang="0">
                  <a:pos x="532" y="58"/>
                </a:cxn>
                <a:cxn ang="0">
                  <a:pos x="317" y="408"/>
                </a:cxn>
                <a:cxn ang="0">
                  <a:pos x="0" y="456"/>
                </a:cxn>
              </a:cxnLst>
              <a:rect l="0" t="0" r="r" b="b"/>
              <a:pathLst>
                <a:path w="535" h="474">
                  <a:moveTo>
                    <a:pt x="26" y="408"/>
                  </a:moveTo>
                  <a:cubicBezTo>
                    <a:pt x="23" y="262"/>
                    <a:pt x="21" y="116"/>
                    <a:pt x="67" y="58"/>
                  </a:cubicBezTo>
                  <a:cubicBezTo>
                    <a:pt x="113" y="0"/>
                    <a:pt x="225" y="58"/>
                    <a:pt x="302" y="58"/>
                  </a:cubicBezTo>
                  <a:cubicBezTo>
                    <a:pt x="379" y="58"/>
                    <a:pt x="529" y="0"/>
                    <a:pt x="532" y="58"/>
                  </a:cubicBezTo>
                  <a:cubicBezTo>
                    <a:pt x="535" y="116"/>
                    <a:pt x="406" y="342"/>
                    <a:pt x="317" y="408"/>
                  </a:cubicBezTo>
                  <a:cubicBezTo>
                    <a:pt x="228" y="474"/>
                    <a:pt x="114" y="465"/>
                    <a:pt x="0" y="456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69" name="Freeform 101"/>
            <p:cNvSpPr>
              <a:spLocks/>
            </p:cNvSpPr>
            <p:nvPr/>
          </p:nvSpPr>
          <p:spPr bwMode="auto">
            <a:xfrm>
              <a:off x="4758" y="11081"/>
              <a:ext cx="367" cy="332"/>
            </a:xfrm>
            <a:custGeom>
              <a:avLst/>
              <a:gdLst/>
              <a:ahLst/>
              <a:cxnLst>
                <a:cxn ang="0">
                  <a:pos x="34" y="234"/>
                </a:cxn>
                <a:cxn ang="0">
                  <a:pos x="65" y="30"/>
                </a:cxn>
                <a:cxn ang="0">
                  <a:pos x="325" y="53"/>
                </a:cxn>
                <a:cxn ang="0">
                  <a:pos x="317" y="292"/>
                </a:cxn>
                <a:cxn ang="0">
                  <a:pos x="65" y="292"/>
                </a:cxn>
                <a:cxn ang="0">
                  <a:pos x="0" y="292"/>
                </a:cxn>
              </a:cxnLst>
              <a:rect l="0" t="0" r="r" b="b"/>
              <a:pathLst>
                <a:path w="367" h="332">
                  <a:moveTo>
                    <a:pt x="34" y="234"/>
                  </a:moveTo>
                  <a:cubicBezTo>
                    <a:pt x="25" y="147"/>
                    <a:pt x="17" y="60"/>
                    <a:pt x="65" y="30"/>
                  </a:cubicBezTo>
                  <a:cubicBezTo>
                    <a:pt x="113" y="0"/>
                    <a:pt x="283" y="9"/>
                    <a:pt x="325" y="53"/>
                  </a:cubicBezTo>
                  <a:cubicBezTo>
                    <a:pt x="367" y="97"/>
                    <a:pt x="360" y="252"/>
                    <a:pt x="317" y="292"/>
                  </a:cubicBezTo>
                  <a:cubicBezTo>
                    <a:pt x="274" y="332"/>
                    <a:pt x="118" y="292"/>
                    <a:pt x="65" y="292"/>
                  </a:cubicBezTo>
                  <a:cubicBezTo>
                    <a:pt x="12" y="292"/>
                    <a:pt x="6" y="292"/>
                    <a:pt x="0" y="29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70" name="Freeform 102"/>
            <p:cNvSpPr>
              <a:spLocks/>
            </p:cNvSpPr>
            <p:nvPr/>
          </p:nvSpPr>
          <p:spPr bwMode="auto">
            <a:xfrm>
              <a:off x="4884" y="10823"/>
              <a:ext cx="349" cy="314"/>
            </a:xfrm>
            <a:custGeom>
              <a:avLst/>
              <a:gdLst/>
              <a:ahLst/>
              <a:cxnLst>
                <a:cxn ang="0">
                  <a:pos x="29" y="258"/>
                </a:cxn>
                <a:cxn ang="0">
                  <a:pos x="86" y="21"/>
                </a:cxn>
                <a:cxn ang="0">
                  <a:pos x="320" y="134"/>
                </a:cxn>
                <a:cxn ang="0">
                  <a:pos x="259" y="288"/>
                </a:cxn>
                <a:cxn ang="0">
                  <a:pos x="29" y="258"/>
                </a:cxn>
              </a:cxnLst>
              <a:rect l="0" t="0" r="r" b="b"/>
              <a:pathLst>
                <a:path w="349" h="314">
                  <a:moveTo>
                    <a:pt x="29" y="258"/>
                  </a:moveTo>
                  <a:cubicBezTo>
                    <a:pt x="0" y="214"/>
                    <a:pt x="37" y="42"/>
                    <a:pt x="86" y="21"/>
                  </a:cubicBezTo>
                  <a:cubicBezTo>
                    <a:pt x="135" y="0"/>
                    <a:pt x="291" y="90"/>
                    <a:pt x="320" y="134"/>
                  </a:cubicBezTo>
                  <a:cubicBezTo>
                    <a:pt x="349" y="178"/>
                    <a:pt x="308" y="262"/>
                    <a:pt x="259" y="288"/>
                  </a:cubicBezTo>
                  <a:cubicBezTo>
                    <a:pt x="210" y="314"/>
                    <a:pt x="58" y="302"/>
                    <a:pt x="29" y="258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71" name="Freeform 103"/>
            <p:cNvSpPr>
              <a:spLocks/>
            </p:cNvSpPr>
            <p:nvPr/>
          </p:nvSpPr>
          <p:spPr bwMode="auto">
            <a:xfrm>
              <a:off x="5027" y="10609"/>
              <a:ext cx="365" cy="367"/>
            </a:xfrm>
            <a:custGeom>
              <a:avLst/>
              <a:gdLst/>
              <a:ahLst/>
              <a:cxnLst>
                <a:cxn ang="0">
                  <a:pos x="48" y="214"/>
                </a:cxn>
                <a:cxn ang="0">
                  <a:pos x="48" y="19"/>
                </a:cxn>
                <a:cxn ang="0">
                  <a:pos x="339" y="98"/>
                </a:cxn>
                <a:cxn ang="0">
                  <a:pos x="206" y="348"/>
                </a:cxn>
                <a:cxn ang="0">
                  <a:pos x="48" y="214"/>
                </a:cxn>
              </a:cxnLst>
              <a:rect l="0" t="0" r="r" b="b"/>
              <a:pathLst>
                <a:path w="365" h="367">
                  <a:moveTo>
                    <a:pt x="48" y="214"/>
                  </a:moveTo>
                  <a:cubicBezTo>
                    <a:pt x="22" y="159"/>
                    <a:pt x="0" y="38"/>
                    <a:pt x="48" y="19"/>
                  </a:cubicBezTo>
                  <a:cubicBezTo>
                    <a:pt x="96" y="0"/>
                    <a:pt x="313" y="43"/>
                    <a:pt x="339" y="98"/>
                  </a:cubicBezTo>
                  <a:cubicBezTo>
                    <a:pt x="365" y="153"/>
                    <a:pt x="254" y="329"/>
                    <a:pt x="206" y="348"/>
                  </a:cubicBezTo>
                  <a:cubicBezTo>
                    <a:pt x="158" y="367"/>
                    <a:pt x="74" y="269"/>
                    <a:pt x="48" y="21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72" name="Freeform 104"/>
            <p:cNvSpPr>
              <a:spLocks/>
            </p:cNvSpPr>
            <p:nvPr/>
          </p:nvSpPr>
          <p:spPr bwMode="auto">
            <a:xfrm>
              <a:off x="5031" y="10343"/>
              <a:ext cx="396" cy="347"/>
            </a:xfrm>
            <a:custGeom>
              <a:avLst/>
              <a:gdLst/>
              <a:ahLst/>
              <a:cxnLst>
                <a:cxn ang="0">
                  <a:pos x="94" y="266"/>
                </a:cxn>
                <a:cxn ang="0">
                  <a:pos x="44" y="34"/>
                </a:cxn>
                <a:cxn ang="0">
                  <a:pos x="361" y="62"/>
                </a:cxn>
                <a:cxn ang="0">
                  <a:pos x="255" y="313"/>
                </a:cxn>
                <a:cxn ang="0">
                  <a:pos x="94" y="266"/>
                </a:cxn>
              </a:cxnLst>
              <a:rect l="0" t="0" r="r" b="b"/>
              <a:pathLst>
                <a:path w="396" h="347">
                  <a:moveTo>
                    <a:pt x="94" y="266"/>
                  </a:moveTo>
                  <a:cubicBezTo>
                    <a:pt x="59" y="220"/>
                    <a:pt x="0" y="68"/>
                    <a:pt x="44" y="34"/>
                  </a:cubicBezTo>
                  <a:cubicBezTo>
                    <a:pt x="88" y="0"/>
                    <a:pt x="326" y="16"/>
                    <a:pt x="361" y="62"/>
                  </a:cubicBezTo>
                  <a:cubicBezTo>
                    <a:pt x="396" y="108"/>
                    <a:pt x="296" y="279"/>
                    <a:pt x="255" y="313"/>
                  </a:cubicBezTo>
                  <a:cubicBezTo>
                    <a:pt x="214" y="347"/>
                    <a:pt x="129" y="312"/>
                    <a:pt x="94" y="26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73" name="Freeform 105"/>
            <p:cNvSpPr>
              <a:spLocks/>
            </p:cNvSpPr>
            <p:nvPr/>
          </p:nvSpPr>
          <p:spPr bwMode="auto">
            <a:xfrm>
              <a:off x="4979" y="10122"/>
              <a:ext cx="421" cy="321"/>
            </a:xfrm>
            <a:custGeom>
              <a:avLst/>
              <a:gdLst/>
              <a:ahLst/>
              <a:cxnLst>
                <a:cxn ang="0">
                  <a:pos x="96" y="221"/>
                </a:cxn>
                <a:cxn ang="0">
                  <a:pos x="48" y="32"/>
                </a:cxn>
                <a:cxn ang="0">
                  <a:pos x="387" y="42"/>
                </a:cxn>
                <a:cxn ang="0">
                  <a:pos x="254" y="283"/>
                </a:cxn>
                <a:cxn ang="0">
                  <a:pos x="146" y="274"/>
                </a:cxn>
              </a:cxnLst>
              <a:rect l="0" t="0" r="r" b="b"/>
              <a:pathLst>
                <a:path w="421" h="321">
                  <a:moveTo>
                    <a:pt x="96" y="221"/>
                  </a:moveTo>
                  <a:cubicBezTo>
                    <a:pt x="48" y="141"/>
                    <a:pt x="0" y="62"/>
                    <a:pt x="48" y="32"/>
                  </a:cubicBezTo>
                  <a:cubicBezTo>
                    <a:pt x="96" y="2"/>
                    <a:pt x="353" y="0"/>
                    <a:pt x="387" y="42"/>
                  </a:cubicBezTo>
                  <a:cubicBezTo>
                    <a:pt x="421" y="84"/>
                    <a:pt x="294" y="245"/>
                    <a:pt x="254" y="283"/>
                  </a:cubicBezTo>
                  <a:cubicBezTo>
                    <a:pt x="214" y="321"/>
                    <a:pt x="180" y="297"/>
                    <a:pt x="146" y="274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74" name="Freeform 106"/>
            <p:cNvSpPr>
              <a:spLocks/>
            </p:cNvSpPr>
            <p:nvPr/>
          </p:nvSpPr>
          <p:spPr bwMode="auto">
            <a:xfrm>
              <a:off x="5035" y="9880"/>
              <a:ext cx="317" cy="285"/>
            </a:xfrm>
            <a:custGeom>
              <a:avLst/>
              <a:gdLst/>
              <a:ahLst/>
              <a:cxnLst>
                <a:cxn ang="0">
                  <a:pos x="40" y="242"/>
                </a:cxn>
                <a:cxn ang="0">
                  <a:pos x="40" y="42"/>
                </a:cxn>
                <a:cxn ang="0">
                  <a:pos x="279" y="33"/>
                </a:cxn>
                <a:cxn ang="0">
                  <a:pos x="270" y="242"/>
                </a:cxn>
                <a:cxn ang="0">
                  <a:pos x="40" y="242"/>
                </a:cxn>
              </a:cxnLst>
              <a:rect l="0" t="0" r="r" b="b"/>
              <a:pathLst>
                <a:path w="317" h="285">
                  <a:moveTo>
                    <a:pt x="40" y="242"/>
                  </a:moveTo>
                  <a:cubicBezTo>
                    <a:pt x="2" y="209"/>
                    <a:pt x="0" y="77"/>
                    <a:pt x="40" y="42"/>
                  </a:cubicBezTo>
                  <a:cubicBezTo>
                    <a:pt x="80" y="7"/>
                    <a:pt x="241" y="0"/>
                    <a:pt x="279" y="33"/>
                  </a:cubicBezTo>
                  <a:cubicBezTo>
                    <a:pt x="317" y="66"/>
                    <a:pt x="310" y="199"/>
                    <a:pt x="270" y="242"/>
                  </a:cubicBezTo>
                  <a:cubicBezTo>
                    <a:pt x="230" y="285"/>
                    <a:pt x="78" y="275"/>
                    <a:pt x="40" y="242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75" name="Freeform 107"/>
            <p:cNvSpPr>
              <a:spLocks/>
            </p:cNvSpPr>
            <p:nvPr/>
          </p:nvSpPr>
          <p:spPr bwMode="auto">
            <a:xfrm>
              <a:off x="5000" y="9660"/>
              <a:ext cx="332" cy="311"/>
            </a:xfrm>
            <a:custGeom>
              <a:avLst/>
              <a:gdLst/>
              <a:ahLst/>
              <a:cxnLst>
                <a:cxn ang="0">
                  <a:pos x="125" y="220"/>
                </a:cxn>
                <a:cxn ang="0">
                  <a:pos x="27" y="40"/>
                </a:cxn>
                <a:cxn ang="0">
                  <a:pos x="286" y="40"/>
                </a:cxn>
                <a:cxn ang="0">
                  <a:pos x="305" y="281"/>
                </a:cxn>
                <a:cxn ang="0">
                  <a:pos x="125" y="220"/>
                </a:cxn>
              </a:cxnLst>
              <a:rect l="0" t="0" r="r" b="b"/>
              <a:pathLst>
                <a:path w="332" h="311">
                  <a:moveTo>
                    <a:pt x="125" y="220"/>
                  </a:moveTo>
                  <a:cubicBezTo>
                    <a:pt x="79" y="180"/>
                    <a:pt x="0" y="70"/>
                    <a:pt x="27" y="40"/>
                  </a:cubicBezTo>
                  <a:cubicBezTo>
                    <a:pt x="54" y="10"/>
                    <a:pt x="240" y="0"/>
                    <a:pt x="286" y="40"/>
                  </a:cubicBezTo>
                  <a:cubicBezTo>
                    <a:pt x="332" y="80"/>
                    <a:pt x="328" y="251"/>
                    <a:pt x="305" y="281"/>
                  </a:cubicBezTo>
                  <a:cubicBezTo>
                    <a:pt x="282" y="311"/>
                    <a:pt x="171" y="260"/>
                    <a:pt x="125" y="220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76" name="Freeform 108"/>
            <p:cNvSpPr>
              <a:spLocks/>
            </p:cNvSpPr>
            <p:nvPr/>
          </p:nvSpPr>
          <p:spPr bwMode="auto">
            <a:xfrm>
              <a:off x="4802" y="9386"/>
              <a:ext cx="431" cy="314"/>
            </a:xfrm>
            <a:custGeom>
              <a:avLst/>
              <a:gdLst/>
              <a:ahLst/>
              <a:cxnLst>
                <a:cxn ang="0">
                  <a:pos x="431" y="314"/>
                </a:cxn>
                <a:cxn ang="0">
                  <a:pos x="323" y="33"/>
                </a:cxn>
                <a:cxn ang="0">
                  <a:pos x="21" y="118"/>
                </a:cxn>
                <a:cxn ang="0">
                  <a:pos x="198" y="314"/>
                </a:cxn>
              </a:cxnLst>
              <a:rect l="0" t="0" r="r" b="b"/>
              <a:pathLst>
                <a:path w="431" h="314">
                  <a:moveTo>
                    <a:pt x="431" y="314"/>
                  </a:moveTo>
                  <a:cubicBezTo>
                    <a:pt x="411" y="190"/>
                    <a:pt x="391" y="66"/>
                    <a:pt x="323" y="33"/>
                  </a:cubicBezTo>
                  <a:cubicBezTo>
                    <a:pt x="255" y="0"/>
                    <a:pt x="42" y="71"/>
                    <a:pt x="21" y="118"/>
                  </a:cubicBezTo>
                  <a:cubicBezTo>
                    <a:pt x="0" y="165"/>
                    <a:pt x="99" y="239"/>
                    <a:pt x="198" y="314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77" name="Freeform 109"/>
            <p:cNvSpPr>
              <a:spLocks/>
            </p:cNvSpPr>
            <p:nvPr/>
          </p:nvSpPr>
          <p:spPr bwMode="auto">
            <a:xfrm>
              <a:off x="4691" y="8150"/>
              <a:ext cx="907" cy="1663"/>
            </a:xfrm>
            <a:custGeom>
              <a:avLst/>
              <a:gdLst/>
              <a:ahLst/>
              <a:cxnLst>
                <a:cxn ang="0">
                  <a:pos x="309" y="1055"/>
                </a:cxn>
                <a:cxn ang="0">
                  <a:pos x="336" y="1149"/>
                </a:cxn>
                <a:cxn ang="0">
                  <a:pos x="420" y="1149"/>
                </a:cxn>
                <a:cxn ang="0">
                  <a:pos x="434" y="1269"/>
                </a:cxn>
                <a:cxn ang="0">
                  <a:pos x="600" y="1149"/>
                </a:cxn>
                <a:cxn ang="0">
                  <a:pos x="600" y="1258"/>
                </a:cxn>
                <a:cxn ang="0">
                  <a:pos x="542" y="1476"/>
                </a:cxn>
                <a:cxn ang="0">
                  <a:pos x="701" y="1428"/>
                </a:cxn>
                <a:cxn ang="0">
                  <a:pos x="701" y="1269"/>
                </a:cxn>
                <a:cxn ang="0">
                  <a:pos x="855" y="1643"/>
                </a:cxn>
                <a:cxn ang="0">
                  <a:pos x="855" y="1149"/>
                </a:cxn>
                <a:cxn ang="0">
                  <a:pos x="542" y="917"/>
                </a:cxn>
                <a:cxn ang="0">
                  <a:pos x="709" y="787"/>
                </a:cxn>
                <a:cxn ang="0">
                  <a:pos x="641" y="601"/>
                </a:cxn>
                <a:cxn ang="0">
                  <a:pos x="736" y="601"/>
                </a:cxn>
                <a:cxn ang="0">
                  <a:pos x="736" y="482"/>
                </a:cxn>
                <a:cxn ang="0">
                  <a:pos x="641" y="482"/>
                </a:cxn>
                <a:cxn ang="0">
                  <a:pos x="790" y="416"/>
                </a:cxn>
                <a:cxn ang="0">
                  <a:pos x="800" y="248"/>
                </a:cxn>
                <a:cxn ang="0">
                  <a:pos x="384" y="482"/>
                </a:cxn>
                <a:cxn ang="0">
                  <a:pos x="455" y="174"/>
                </a:cxn>
                <a:cxn ang="0">
                  <a:pos x="336" y="295"/>
                </a:cxn>
                <a:cxn ang="0">
                  <a:pos x="309" y="53"/>
                </a:cxn>
                <a:cxn ang="0">
                  <a:pos x="101" y="63"/>
                </a:cxn>
                <a:cxn ang="0">
                  <a:pos x="39" y="434"/>
                </a:cxn>
                <a:cxn ang="0">
                  <a:pos x="336" y="756"/>
                </a:cxn>
                <a:cxn ang="0">
                  <a:pos x="309" y="1055"/>
                </a:cxn>
              </a:cxnLst>
              <a:rect l="0" t="0" r="r" b="b"/>
              <a:pathLst>
                <a:path w="907" h="1663">
                  <a:moveTo>
                    <a:pt x="309" y="1055"/>
                  </a:moveTo>
                  <a:cubicBezTo>
                    <a:pt x="309" y="1120"/>
                    <a:pt x="317" y="1133"/>
                    <a:pt x="336" y="1149"/>
                  </a:cubicBezTo>
                  <a:cubicBezTo>
                    <a:pt x="355" y="1165"/>
                    <a:pt x="404" y="1129"/>
                    <a:pt x="420" y="1149"/>
                  </a:cubicBezTo>
                  <a:cubicBezTo>
                    <a:pt x="436" y="1169"/>
                    <a:pt x="404" y="1269"/>
                    <a:pt x="434" y="1269"/>
                  </a:cubicBezTo>
                  <a:cubicBezTo>
                    <a:pt x="464" y="1269"/>
                    <a:pt x="572" y="1151"/>
                    <a:pt x="600" y="1149"/>
                  </a:cubicBezTo>
                  <a:cubicBezTo>
                    <a:pt x="628" y="1147"/>
                    <a:pt x="610" y="1204"/>
                    <a:pt x="600" y="1258"/>
                  </a:cubicBezTo>
                  <a:cubicBezTo>
                    <a:pt x="590" y="1312"/>
                    <a:pt x="525" y="1448"/>
                    <a:pt x="542" y="1476"/>
                  </a:cubicBezTo>
                  <a:cubicBezTo>
                    <a:pt x="559" y="1504"/>
                    <a:pt x="675" y="1462"/>
                    <a:pt x="701" y="1428"/>
                  </a:cubicBezTo>
                  <a:cubicBezTo>
                    <a:pt x="727" y="1394"/>
                    <a:pt x="675" y="1233"/>
                    <a:pt x="701" y="1269"/>
                  </a:cubicBezTo>
                  <a:cubicBezTo>
                    <a:pt x="727" y="1305"/>
                    <a:pt x="829" y="1663"/>
                    <a:pt x="855" y="1643"/>
                  </a:cubicBezTo>
                  <a:cubicBezTo>
                    <a:pt x="881" y="1623"/>
                    <a:pt x="907" y="1270"/>
                    <a:pt x="855" y="1149"/>
                  </a:cubicBezTo>
                  <a:cubicBezTo>
                    <a:pt x="803" y="1028"/>
                    <a:pt x="566" y="977"/>
                    <a:pt x="542" y="917"/>
                  </a:cubicBezTo>
                  <a:cubicBezTo>
                    <a:pt x="518" y="857"/>
                    <a:pt x="692" y="840"/>
                    <a:pt x="709" y="787"/>
                  </a:cubicBezTo>
                  <a:cubicBezTo>
                    <a:pt x="726" y="734"/>
                    <a:pt x="637" y="632"/>
                    <a:pt x="641" y="601"/>
                  </a:cubicBezTo>
                  <a:cubicBezTo>
                    <a:pt x="645" y="570"/>
                    <a:pt x="720" y="621"/>
                    <a:pt x="736" y="601"/>
                  </a:cubicBezTo>
                  <a:cubicBezTo>
                    <a:pt x="752" y="581"/>
                    <a:pt x="752" y="502"/>
                    <a:pt x="736" y="482"/>
                  </a:cubicBezTo>
                  <a:cubicBezTo>
                    <a:pt x="720" y="462"/>
                    <a:pt x="632" y="493"/>
                    <a:pt x="641" y="482"/>
                  </a:cubicBezTo>
                  <a:cubicBezTo>
                    <a:pt x="650" y="471"/>
                    <a:pt x="763" y="455"/>
                    <a:pt x="790" y="416"/>
                  </a:cubicBezTo>
                  <a:cubicBezTo>
                    <a:pt x="817" y="377"/>
                    <a:pt x="868" y="237"/>
                    <a:pt x="800" y="248"/>
                  </a:cubicBezTo>
                  <a:cubicBezTo>
                    <a:pt x="732" y="259"/>
                    <a:pt x="441" y="494"/>
                    <a:pt x="384" y="482"/>
                  </a:cubicBezTo>
                  <a:cubicBezTo>
                    <a:pt x="327" y="470"/>
                    <a:pt x="463" y="205"/>
                    <a:pt x="455" y="174"/>
                  </a:cubicBezTo>
                  <a:cubicBezTo>
                    <a:pt x="447" y="143"/>
                    <a:pt x="360" y="315"/>
                    <a:pt x="336" y="295"/>
                  </a:cubicBezTo>
                  <a:cubicBezTo>
                    <a:pt x="312" y="275"/>
                    <a:pt x="348" y="92"/>
                    <a:pt x="309" y="53"/>
                  </a:cubicBezTo>
                  <a:cubicBezTo>
                    <a:pt x="270" y="14"/>
                    <a:pt x="146" y="0"/>
                    <a:pt x="101" y="63"/>
                  </a:cubicBezTo>
                  <a:cubicBezTo>
                    <a:pt x="56" y="126"/>
                    <a:pt x="0" y="318"/>
                    <a:pt x="39" y="434"/>
                  </a:cubicBezTo>
                  <a:cubicBezTo>
                    <a:pt x="78" y="550"/>
                    <a:pt x="296" y="652"/>
                    <a:pt x="336" y="756"/>
                  </a:cubicBezTo>
                  <a:cubicBezTo>
                    <a:pt x="376" y="860"/>
                    <a:pt x="309" y="990"/>
                    <a:pt x="309" y="1055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78" name="Freeform 110"/>
            <p:cNvSpPr>
              <a:spLocks/>
            </p:cNvSpPr>
            <p:nvPr/>
          </p:nvSpPr>
          <p:spPr bwMode="auto">
            <a:xfrm>
              <a:off x="3685" y="8276"/>
              <a:ext cx="1285" cy="697"/>
            </a:xfrm>
            <a:custGeom>
              <a:avLst/>
              <a:gdLst/>
              <a:ahLst/>
              <a:cxnLst>
                <a:cxn ang="0">
                  <a:pos x="1045" y="243"/>
                </a:cxn>
                <a:cxn ang="0">
                  <a:pos x="839" y="104"/>
                </a:cxn>
                <a:cxn ang="0">
                  <a:pos x="576" y="11"/>
                </a:cxn>
                <a:cxn ang="0">
                  <a:pos x="287" y="39"/>
                </a:cxn>
                <a:cxn ang="0">
                  <a:pos x="78" y="225"/>
                </a:cxn>
                <a:cxn ang="0">
                  <a:pos x="10" y="356"/>
                </a:cxn>
                <a:cxn ang="0">
                  <a:pos x="140" y="356"/>
                </a:cxn>
                <a:cxn ang="0">
                  <a:pos x="360" y="225"/>
                </a:cxn>
                <a:cxn ang="0">
                  <a:pos x="360" y="410"/>
                </a:cxn>
                <a:cxn ang="0">
                  <a:pos x="526" y="410"/>
                </a:cxn>
                <a:cxn ang="0">
                  <a:pos x="651" y="206"/>
                </a:cxn>
                <a:cxn ang="0">
                  <a:pos x="761" y="541"/>
                </a:cxn>
                <a:cxn ang="0">
                  <a:pos x="901" y="541"/>
                </a:cxn>
                <a:cxn ang="0">
                  <a:pos x="1078" y="429"/>
                </a:cxn>
                <a:cxn ang="0">
                  <a:pos x="1279" y="661"/>
                </a:cxn>
                <a:cxn ang="0">
                  <a:pos x="1045" y="243"/>
                </a:cxn>
              </a:cxnLst>
              <a:rect l="0" t="0" r="r" b="b"/>
              <a:pathLst>
                <a:path w="1285" h="697">
                  <a:moveTo>
                    <a:pt x="1045" y="243"/>
                  </a:moveTo>
                  <a:cubicBezTo>
                    <a:pt x="972" y="150"/>
                    <a:pt x="917" y="143"/>
                    <a:pt x="839" y="104"/>
                  </a:cubicBezTo>
                  <a:cubicBezTo>
                    <a:pt x="761" y="65"/>
                    <a:pt x="668" y="22"/>
                    <a:pt x="576" y="11"/>
                  </a:cubicBezTo>
                  <a:cubicBezTo>
                    <a:pt x="484" y="0"/>
                    <a:pt x="370" y="3"/>
                    <a:pt x="287" y="39"/>
                  </a:cubicBezTo>
                  <a:cubicBezTo>
                    <a:pt x="204" y="75"/>
                    <a:pt x="124" y="172"/>
                    <a:pt x="78" y="225"/>
                  </a:cubicBezTo>
                  <a:cubicBezTo>
                    <a:pt x="32" y="278"/>
                    <a:pt x="0" y="334"/>
                    <a:pt x="10" y="356"/>
                  </a:cubicBezTo>
                  <a:cubicBezTo>
                    <a:pt x="20" y="378"/>
                    <a:pt x="82" y="378"/>
                    <a:pt x="140" y="356"/>
                  </a:cubicBezTo>
                  <a:cubicBezTo>
                    <a:pt x="198" y="334"/>
                    <a:pt x="323" y="216"/>
                    <a:pt x="360" y="225"/>
                  </a:cubicBezTo>
                  <a:cubicBezTo>
                    <a:pt x="397" y="234"/>
                    <a:pt x="332" y="379"/>
                    <a:pt x="360" y="410"/>
                  </a:cubicBezTo>
                  <a:cubicBezTo>
                    <a:pt x="388" y="441"/>
                    <a:pt x="478" y="444"/>
                    <a:pt x="526" y="410"/>
                  </a:cubicBezTo>
                  <a:cubicBezTo>
                    <a:pt x="574" y="376"/>
                    <a:pt x="612" y="184"/>
                    <a:pt x="651" y="206"/>
                  </a:cubicBezTo>
                  <a:cubicBezTo>
                    <a:pt x="690" y="228"/>
                    <a:pt x="719" y="485"/>
                    <a:pt x="761" y="541"/>
                  </a:cubicBezTo>
                  <a:cubicBezTo>
                    <a:pt x="803" y="597"/>
                    <a:pt x="848" y="560"/>
                    <a:pt x="901" y="541"/>
                  </a:cubicBezTo>
                  <a:cubicBezTo>
                    <a:pt x="954" y="522"/>
                    <a:pt x="1015" y="409"/>
                    <a:pt x="1078" y="429"/>
                  </a:cubicBezTo>
                  <a:cubicBezTo>
                    <a:pt x="1141" y="449"/>
                    <a:pt x="1285" y="697"/>
                    <a:pt x="1279" y="661"/>
                  </a:cubicBezTo>
                  <a:cubicBezTo>
                    <a:pt x="1273" y="625"/>
                    <a:pt x="1118" y="336"/>
                    <a:pt x="1045" y="243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79" name="Freeform 111"/>
            <p:cNvSpPr>
              <a:spLocks/>
            </p:cNvSpPr>
            <p:nvPr/>
          </p:nvSpPr>
          <p:spPr bwMode="auto">
            <a:xfrm>
              <a:off x="3739" y="8653"/>
              <a:ext cx="1225" cy="686"/>
            </a:xfrm>
            <a:custGeom>
              <a:avLst/>
              <a:gdLst/>
              <a:ahLst/>
              <a:cxnLst>
                <a:cxn ang="0">
                  <a:pos x="1174" y="253"/>
                </a:cxn>
                <a:cxn ang="0">
                  <a:pos x="1019" y="33"/>
                </a:cxn>
                <a:cxn ang="0">
                  <a:pos x="472" y="52"/>
                </a:cxn>
                <a:cxn ang="0">
                  <a:pos x="167" y="182"/>
                </a:cxn>
                <a:cxn ang="0">
                  <a:pos x="24" y="405"/>
                </a:cxn>
                <a:cxn ang="0">
                  <a:pos x="24" y="646"/>
                </a:cxn>
                <a:cxn ang="0">
                  <a:pos x="86" y="646"/>
                </a:cxn>
                <a:cxn ang="0">
                  <a:pos x="233" y="442"/>
                </a:cxn>
                <a:cxn ang="0">
                  <a:pos x="281" y="600"/>
                </a:cxn>
                <a:cxn ang="0">
                  <a:pos x="472" y="552"/>
                </a:cxn>
                <a:cxn ang="0">
                  <a:pos x="414" y="377"/>
                </a:cxn>
                <a:cxn ang="0">
                  <a:pos x="785" y="320"/>
                </a:cxn>
                <a:cxn ang="0">
                  <a:pos x="847" y="396"/>
                </a:cxn>
                <a:cxn ang="0">
                  <a:pos x="939" y="173"/>
                </a:cxn>
                <a:cxn ang="0">
                  <a:pos x="1024" y="284"/>
                </a:cxn>
                <a:cxn ang="0">
                  <a:pos x="1225" y="284"/>
                </a:cxn>
              </a:cxnLst>
              <a:rect l="0" t="0" r="r" b="b"/>
              <a:pathLst>
                <a:path w="1225" h="686">
                  <a:moveTo>
                    <a:pt x="1174" y="253"/>
                  </a:moveTo>
                  <a:cubicBezTo>
                    <a:pt x="1155" y="159"/>
                    <a:pt x="1136" y="66"/>
                    <a:pt x="1019" y="33"/>
                  </a:cubicBezTo>
                  <a:cubicBezTo>
                    <a:pt x="902" y="0"/>
                    <a:pt x="614" y="27"/>
                    <a:pt x="472" y="52"/>
                  </a:cubicBezTo>
                  <a:cubicBezTo>
                    <a:pt x="330" y="77"/>
                    <a:pt x="242" y="123"/>
                    <a:pt x="167" y="182"/>
                  </a:cubicBezTo>
                  <a:cubicBezTo>
                    <a:pt x="92" y="241"/>
                    <a:pt x="48" y="328"/>
                    <a:pt x="24" y="405"/>
                  </a:cubicBezTo>
                  <a:cubicBezTo>
                    <a:pt x="0" y="482"/>
                    <a:pt x="14" y="606"/>
                    <a:pt x="24" y="646"/>
                  </a:cubicBezTo>
                  <a:cubicBezTo>
                    <a:pt x="34" y="686"/>
                    <a:pt x="51" y="680"/>
                    <a:pt x="86" y="646"/>
                  </a:cubicBezTo>
                  <a:cubicBezTo>
                    <a:pt x="121" y="612"/>
                    <a:pt x="201" y="450"/>
                    <a:pt x="233" y="442"/>
                  </a:cubicBezTo>
                  <a:cubicBezTo>
                    <a:pt x="265" y="434"/>
                    <a:pt x="241" y="582"/>
                    <a:pt x="281" y="600"/>
                  </a:cubicBezTo>
                  <a:cubicBezTo>
                    <a:pt x="321" y="618"/>
                    <a:pt x="450" y="589"/>
                    <a:pt x="472" y="552"/>
                  </a:cubicBezTo>
                  <a:cubicBezTo>
                    <a:pt x="494" y="515"/>
                    <a:pt x="362" y="416"/>
                    <a:pt x="414" y="377"/>
                  </a:cubicBezTo>
                  <a:cubicBezTo>
                    <a:pt x="466" y="338"/>
                    <a:pt x="713" y="317"/>
                    <a:pt x="785" y="320"/>
                  </a:cubicBezTo>
                  <a:cubicBezTo>
                    <a:pt x="857" y="323"/>
                    <a:pt x="821" y="421"/>
                    <a:pt x="847" y="396"/>
                  </a:cubicBezTo>
                  <a:cubicBezTo>
                    <a:pt x="873" y="371"/>
                    <a:pt x="910" y="192"/>
                    <a:pt x="939" y="173"/>
                  </a:cubicBezTo>
                  <a:cubicBezTo>
                    <a:pt x="968" y="154"/>
                    <a:pt x="976" y="266"/>
                    <a:pt x="1024" y="284"/>
                  </a:cubicBezTo>
                  <a:cubicBezTo>
                    <a:pt x="1072" y="302"/>
                    <a:pt x="1148" y="293"/>
                    <a:pt x="1225" y="284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80" name="Oval 112"/>
            <p:cNvSpPr>
              <a:spLocks noChangeArrowheads="1"/>
            </p:cNvSpPr>
            <p:nvPr/>
          </p:nvSpPr>
          <p:spPr bwMode="auto">
            <a:xfrm>
              <a:off x="4523" y="9236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4" name="Group 110"/>
          <p:cNvGrpSpPr>
            <a:grpSpLocks/>
          </p:cNvGrpSpPr>
          <p:nvPr/>
        </p:nvGrpSpPr>
        <p:grpSpPr bwMode="auto">
          <a:xfrm>
            <a:off x="0" y="2285992"/>
            <a:ext cx="3214678" cy="3689358"/>
            <a:chOff x="995" y="6699"/>
            <a:chExt cx="3253" cy="2712"/>
          </a:xfrm>
        </p:grpSpPr>
        <p:grpSp>
          <p:nvGrpSpPr>
            <p:cNvPr id="26" name="Group 111"/>
            <p:cNvGrpSpPr>
              <a:grpSpLocks/>
            </p:cNvGrpSpPr>
            <p:nvPr/>
          </p:nvGrpSpPr>
          <p:grpSpPr bwMode="auto">
            <a:xfrm>
              <a:off x="2171" y="6699"/>
              <a:ext cx="2077" cy="2675"/>
              <a:chOff x="2973" y="5087"/>
              <a:chExt cx="2077" cy="2675"/>
            </a:xfrm>
          </p:grpSpPr>
          <p:sp>
            <p:nvSpPr>
              <p:cNvPr id="40" name="Freeform 112"/>
              <p:cNvSpPr>
                <a:spLocks/>
              </p:cNvSpPr>
              <p:nvPr/>
            </p:nvSpPr>
            <p:spPr bwMode="auto">
              <a:xfrm>
                <a:off x="3165" y="5259"/>
                <a:ext cx="867" cy="1667"/>
              </a:xfrm>
              <a:custGeom>
                <a:avLst/>
                <a:gdLst/>
                <a:ahLst/>
                <a:cxnLst>
                  <a:cxn ang="0">
                    <a:pos x="371" y="1102"/>
                  </a:cxn>
                  <a:cxn ang="0">
                    <a:pos x="371" y="164"/>
                  </a:cxn>
                  <a:cxn ang="0">
                    <a:pos x="204" y="117"/>
                  </a:cxn>
                  <a:cxn ang="0">
                    <a:pos x="29" y="201"/>
                  </a:cxn>
                  <a:cxn ang="0">
                    <a:pos x="29" y="1021"/>
                  </a:cxn>
                  <a:cxn ang="0">
                    <a:pos x="158" y="1093"/>
                  </a:cxn>
                  <a:cxn ang="0">
                    <a:pos x="371" y="1102"/>
                  </a:cxn>
                </a:cxnLst>
                <a:rect l="0" t="0" r="r" b="b"/>
                <a:pathLst>
                  <a:path w="407" h="1257">
                    <a:moveTo>
                      <a:pt x="371" y="1102"/>
                    </a:moveTo>
                    <a:cubicBezTo>
                      <a:pt x="407" y="947"/>
                      <a:pt x="399" y="328"/>
                      <a:pt x="371" y="164"/>
                    </a:cubicBezTo>
                    <a:cubicBezTo>
                      <a:pt x="343" y="0"/>
                      <a:pt x="261" y="111"/>
                      <a:pt x="204" y="117"/>
                    </a:cubicBezTo>
                    <a:cubicBezTo>
                      <a:pt x="147" y="123"/>
                      <a:pt x="58" y="51"/>
                      <a:pt x="29" y="201"/>
                    </a:cubicBezTo>
                    <a:cubicBezTo>
                      <a:pt x="0" y="351"/>
                      <a:pt x="8" y="872"/>
                      <a:pt x="29" y="1021"/>
                    </a:cubicBezTo>
                    <a:cubicBezTo>
                      <a:pt x="50" y="1170"/>
                      <a:pt x="99" y="1073"/>
                      <a:pt x="158" y="1093"/>
                    </a:cubicBezTo>
                    <a:cubicBezTo>
                      <a:pt x="217" y="1113"/>
                      <a:pt x="335" y="1257"/>
                      <a:pt x="371" y="1102"/>
                    </a:cubicBezTo>
                    <a:close/>
                  </a:path>
                </a:pathLst>
              </a:custGeom>
              <a:solidFill>
                <a:srgbClr val="5F497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81" name="Freeform 113"/>
              <p:cNvSpPr>
                <a:spLocks/>
              </p:cNvSpPr>
              <p:nvPr/>
            </p:nvSpPr>
            <p:spPr bwMode="auto">
              <a:xfrm>
                <a:off x="3131" y="5087"/>
                <a:ext cx="901" cy="418"/>
              </a:xfrm>
              <a:custGeom>
                <a:avLst/>
                <a:gdLst/>
                <a:ahLst/>
                <a:cxnLst>
                  <a:cxn ang="0">
                    <a:pos x="343" y="18"/>
                  </a:cxn>
                  <a:cxn ang="0">
                    <a:pos x="343" y="256"/>
                  </a:cxn>
                  <a:cxn ang="0">
                    <a:pos x="49" y="315"/>
                  </a:cxn>
                  <a:cxn ang="0">
                    <a:pos x="49" y="148"/>
                  </a:cxn>
                  <a:cxn ang="0">
                    <a:pos x="343" y="18"/>
                  </a:cxn>
                </a:cxnLst>
                <a:rect l="0" t="0" r="r" b="b"/>
                <a:pathLst>
                  <a:path w="392" h="333">
                    <a:moveTo>
                      <a:pt x="343" y="18"/>
                    </a:moveTo>
                    <a:cubicBezTo>
                      <a:pt x="392" y="36"/>
                      <a:pt x="392" y="207"/>
                      <a:pt x="343" y="256"/>
                    </a:cubicBezTo>
                    <a:cubicBezTo>
                      <a:pt x="294" y="305"/>
                      <a:pt x="98" y="333"/>
                      <a:pt x="49" y="315"/>
                    </a:cubicBezTo>
                    <a:cubicBezTo>
                      <a:pt x="0" y="297"/>
                      <a:pt x="0" y="197"/>
                      <a:pt x="49" y="148"/>
                    </a:cubicBezTo>
                    <a:cubicBezTo>
                      <a:pt x="98" y="99"/>
                      <a:pt x="294" y="0"/>
                      <a:pt x="343" y="18"/>
                    </a:cubicBezTo>
                    <a:close/>
                  </a:path>
                </a:pathLst>
              </a:custGeom>
              <a:solidFill>
                <a:srgbClr val="5F497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82" name="Freeform 114"/>
              <p:cNvSpPr>
                <a:spLocks/>
              </p:cNvSpPr>
              <p:nvPr/>
            </p:nvSpPr>
            <p:spPr bwMode="auto">
              <a:xfrm>
                <a:off x="3709" y="5303"/>
                <a:ext cx="1341" cy="1609"/>
              </a:xfrm>
              <a:custGeom>
                <a:avLst/>
                <a:gdLst/>
                <a:ahLst/>
                <a:cxnLst>
                  <a:cxn ang="0">
                    <a:pos x="84" y="94"/>
                  </a:cxn>
                  <a:cxn ang="0">
                    <a:pos x="587" y="121"/>
                  </a:cxn>
                  <a:cxn ang="0">
                    <a:pos x="643" y="354"/>
                  </a:cxn>
                  <a:cxn ang="0">
                    <a:pos x="699" y="1085"/>
                  </a:cxn>
                  <a:cxn ang="0">
                    <a:pos x="244" y="1125"/>
                  </a:cxn>
                  <a:cxn ang="0">
                    <a:pos x="84" y="1125"/>
                  </a:cxn>
                  <a:cxn ang="0">
                    <a:pos x="84" y="688"/>
                  </a:cxn>
                  <a:cxn ang="0">
                    <a:pos x="84" y="94"/>
                  </a:cxn>
                </a:cxnLst>
                <a:rect l="0" t="0" r="r" b="b"/>
                <a:pathLst>
                  <a:path w="765" h="1213">
                    <a:moveTo>
                      <a:pt x="84" y="94"/>
                    </a:moveTo>
                    <a:cubicBezTo>
                      <a:pt x="168" y="0"/>
                      <a:pt x="494" y="78"/>
                      <a:pt x="587" y="121"/>
                    </a:cubicBezTo>
                    <a:cubicBezTo>
                      <a:pt x="680" y="164"/>
                      <a:pt x="624" y="193"/>
                      <a:pt x="643" y="354"/>
                    </a:cubicBezTo>
                    <a:cubicBezTo>
                      <a:pt x="662" y="515"/>
                      <a:pt x="765" y="957"/>
                      <a:pt x="699" y="1085"/>
                    </a:cubicBezTo>
                    <a:cubicBezTo>
                      <a:pt x="633" y="1213"/>
                      <a:pt x="346" y="1118"/>
                      <a:pt x="244" y="1125"/>
                    </a:cubicBezTo>
                    <a:cubicBezTo>
                      <a:pt x="142" y="1132"/>
                      <a:pt x="111" y="1198"/>
                      <a:pt x="84" y="1125"/>
                    </a:cubicBezTo>
                    <a:cubicBezTo>
                      <a:pt x="57" y="1052"/>
                      <a:pt x="84" y="858"/>
                      <a:pt x="84" y="688"/>
                    </a:cubicBezTo>
                    <a:cubicBezTo>
                      <a:pt x="84" y="518"/>
                      <a:pt x="0" y="188"/>
                      <a:pt x="84" y="94"/>
                    </a:cubicBezTo>
                    <a:close/>
                  </a:path>
                </a:pathLst>
              </a:custGeom>
              <a:solidFill>
                <a:srgbClr val="B2A1C7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83" name="Freeform 115"/>
              <p:cNvSpPr>
                <a:spLocks/>
              </p:cNvSpPr>
              <p:nvPr/>
            </p:nvSpPr>
            <p:spPr bwMode="auto">
              <a:xfrm>
                <a:off x="3629" y="6613"/>
                <a:ext cx="1421" cy="1149"/>
              </a:xfrm>
              <a:custGeom>
                <a:avLst/>
                <a:gdLst/>
                <a:ahLst/>
                <a:cxnLst>
                  <a:cxn ang="0">
                    <a:pos x="105" y="81"/>
                  </a:cxn>
                  <a:cxn ang="0">
                    <a:pos x="727" y="53"/>
                  </a:cxn>
                  <a:cxn ang="0">
                    <a:pos x="808" y="118"/>
                  </a:cxn>
                  <a:cxn ang="0">
                    <a:pos x="808" y="713"/>
                  </a:cxn>
                  <a:cxn ang="0">
                    <a:pos x="625" y="787"/>
                  </a:cxn>
                  <a:cxn ang="0">
                    <a:pos x="114" y="824"/>
                  </a:cxn>
                  <a:cxn ang="0">
                    <a:pos x="95" y="536"/>
                  </a:cxn>
                  <a:cxn ang="0">
                    <a:pos x="105" y="81"/>
                  </a:cxn>
                </a:cxnLst>
                <a:rect l="0" t="0" r="r" b="b"/>
                <a:pathLst>
                  <a:path w="844" h="866">
                    <a:moveTo>
                      <a:pt x="105" y="81"/>
                    </a:moveTo>
                    <a:cubicBezTo>
                      <a:pt x="210" y="0"/>
                      <a:pt x="610" y="47"/>
                      <a:pt x="727" y="53"/>
                    </a:cubicBezTo>
                    <a:cubicBezTo>
                      <a:pt x="844" y="59"/>
                      <a:pt x="795" y="8"/>
                      <a:pt x="808" y="118"/>
                    </a:cubicBezTo>
                    <a:cubicBezTo>
                      <a:pt x="821" y="228"/>
                      <a:pt x="838" y="602"/>
                      <a:pt x="808" y="713"/>
                    </a:cubicBezTo>
                    <a:cubicBezTo>
                      <a:pt x="778" y="824"/>
                      <a:pt x="741" y="769"/>
                      <a:pt x="625" y="787"/>
                    </a:cubicBezTo>
                    <a:cubicBezTo>
                      <a:pt x="509" y="805"/>
                      <a:pt x="202" y="866"/>
                      <a:pt x="114" y="824"/>
                    </a:cubicBezTo>
                    <a:cubicBezTo>
                      <a:pt x="26" y="782"/>
                      <a:pt x="98" y="661"/>
                      <a:pt x="95" y="536"/>
                    </a:cubicBezTo>
                    <a:cubicBezTo>
                      <a:pt x="92" y="411"/>
                      <a:pt x="0" y="162"/>
                      <a:pt x="105" y="81"/>
                    </a:cubicBezTo>
                    <a:close/>
                  </a:path>
                </a:pathLst>
              </a:custGeom>
              <a:solidFill>
                <a:srgbClr val="B2A1C7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84" name="Freeform 116"/>
              <p:cNvSpPr>
                <a:spLocks/>
              </p:cNvSpPr>
              <p:nvPr/>
            </p:nvSpPr>
            <p:spPr bwMode="auto">
              <a:xfrm>
                <a:off x="2973" y="6590"/>
                <a:ext cx="963" cy="1135"/>
              </a:xfrm>
              <a:custGeom>
                <a:avLst/>
                <a:gdLst/>
                <a:ahLst/>
                <a:cxnLst>
                  <a:cxn ang="0">
                    <a:pos x="476" y="90"/>
                  </a:cxn>
                  <a:cxn ang="0">
                    <a:pos x="143" y="18"/>
                  </a:cxn>
                  <a:cxn ang="0">
                    <a:pos x="95" y="201"/>
                  </a:cxn>
                  <a:cxn ang="0">
                    <a:pos x="67" y="629"/>
                  </a:cxn>
                  <a:cxn ang="0">
                    <a:pos x="495" y="814"/>
                  </a:cxn>
                  <a:cxn ang="0">
                    <a:pos x="532" y="378"/>
                  </a:cxn>
                  <a:cxn ang="0">
                    <a:pos x="532" y="99"/>
                  </a:cxn>
                </a:cxnLst>
                <a:rect l="0" t="0" r="r" b="b"/>
                <a:pathLst>
                  <a:path w="572" h="856">
                    <a:moveTo>
                      <a:pt x="476" y="90"/>
                    </a:moveTo>
                    <a:cubicBezTo>
                      <a:pt x="341" y="45"/>
                      <a:pt x="206" y="0"/>
                      <a:pt x="143" y="18"/>
                    </a:cubicBezTo>
                    <a:cubicBezTo>
                      <a:pt x="80" y="36"/>
                      <a:pt x="108" y="99"/>
                      <a:pt x="95" y="201"/>
                    </a:cubicBezTo>
                    <a:cubicBezTo>
                      <a:pt x="82" y="303"/>
                      <a:pt x="0" y="527"/>
                      <a:pt x="67" y="629"/>
                    </a:cubicBezTo>
                    <a:cubicBezTo>
                      <a:pt x="134" y="731"/>
                      <a:pt x="418" y="856"/>
                      <a:pt x="495" y="814"/>
                    </a:cubicBezTo>
                    <a:cubicBezTo>
                      <a:pt x="572" y="772"/>
                      <a:pt x="526" y="497"/>
                      <a:pt x="532" y="378"/>
                    </a:cubicBezTo>
                    <a:cubicBezTo>
                      <a:pt x="538" y="259"/>
                      <a:pt x="535" y="179"/>
                      <a:pt x="532" y="99"/>
                    </a:cubicBezTo>
                  </a:path>
                </a:pathLst>
              </a:custGeom>
              <a:solidFill>
                <a:srgbClr val="B2A1C7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85" name="Freeform 117"/>
              <p:cNvSpPr>
                <a:spLocks/>
              </p:cNvSpPr>
              <p:nvPr/>
            </p:nvSpPr>
            <p:spPr bwMode="auto">
              <a:xfrm>
                <a:off x="3703" y="5087"/>
                <a:ext cx="1172" cy="394"/>
              </a:xfrm>
              <a:custGeom>
                <a:avLst/>
                <a:gdLst/>
                <a:ahLst/>
                <a:cxnLst>
                  <a:cxn ang="0">
                    <a:pos x="87" y="257"/>
                  </a:cxn>
                  <a:cxn ang="0">
                    <a:pos x="87" y="34"/>
                  </a:cxn>
                  <a:cxn ang="0">
                    <a:pos x="609" y="52"/>
                  </a:cxn>
                  <a:cxn ang="0">
                    <a:pos x="609" y="266"/>
                  </a:cxn>
                  <a:cxn ang="0">
                    <a:pos x="200" y="238"/>
                  </a:cxn>
                  <a:cxn ang="0">
                    <a:pos x="3" y="238"/>
                  </a:cxn>
                </a:cxnLst>
                <a:rect l="0" t="0" r="r" b="b"/>
                <a:pathLst>
                  <a:path w="696" h="297">
                    <a:moveTo>
                      <a:pt x="87" y="257"/>
                    </a:moveTo>
                    <a:cubicBezTo>
                      <a:pt x="43" y="162"/>
                      <a:pt x="0" y="68"/>
                      <a:pt x="87" y="34"/>
                    </a:cubicBezTo>
                    <a:cubicBezTo>
                      <a:pt x="174" y="0"/>
                      <a:pt x="522" y="13"/>
                      <a:pt x="609" y="52"/>
                    </a:cubicBezTo>
                    <a:cubicBezTo>
                      <a:pt x="696" y="91"/>
                      <a:pt x="677" y="235"/>
                      <a:pt x="609" y="266"/>
                    </a:cubicBezTo>
                    <a:cubicBezTo>
                      <a:pt x="541" y="297"/>
                      <a:pt x="301" y="243"/>
                      <a:pt x="200" y="238"/>
                    </a:cubicBezTo>
                    <a:cubicBezTo>
                      <a:pt x="99" y="233"/>
                      <a:pt x="36" y="241"/>
                      <a:pt x="3" y="238"/>
                    </a:cubicBezTo>
                  </a:path>
                </a:pathLst>
              </a:custGeom>
              <a:solidFill>
                <a:srgbClr val="B2A1C7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38" name="Group 118"/>
            <p:cNvGrpSpPr>
              <a:grpSpLocks/>
            </p:cNvGrpSpPr>
            <p:nvPr/>
          </p:nvGrpSpPr>
          <p:grpSpPr bwMode="auto">
            <a:xfrm>
              <a:off x="995" y="6736"/>
              <a:ext cx="2077" cy="2675"/>
              <a:chOff x="2973" y="5087"/>
              <a:chExt cx="2077" cy="2675"/>
            </a:xfrm>
          </p:grpSpPr>
          <p:sp>
            <p:nvSpPr>
              <p:cNvPr id="7287" name="Freeform 119"/>
              <p:cNvSpPr>
                <a:spLocks/>
              </p:cNvSpPr>
              <p:nvPr/>
            </p:nvSpPr>
            <p:spPr bwMode="auto">
              <a:xfrm>
                <a:off x="3165" y="5259"/>
                <a:ext cx="867" cy="1667"/>
              </a:xfrm>
              <a:custGeom>
                <a:avLst/>
                <a:gdLst/>
                <a:ahLst/>
                <a:cxnLst>
                  <a:cxn ang="0">
                    <a:pos x="371" y="1102"/>
                  </a:cxn>
                  <a:cxn ang="0">
                    <a:pos x="371" y="164"/>
                  </a:cxn>
                  <a:cxn ang="0">
                    <a:pos x="204" y="117"/>
                  </a:cxn>
                  <a:cxn ang="0">
                    <a:pos x="29" y="201"/>
                  </a:cxn>
                  <a:cxn ang="0">
                    <a:pos x="29" y="1021"/>
                  </a:cxn>
                  <a:cxn ang="0">
                    <a:pos x="158" y="1093"/>
                  </a:cxn>
                  <a:cxn ang="0">
                    <a:pos x="371" y="1102"/>
                  </a:cxn>
                </a:cxnLst>
                <a:rect l="0" t="0" r="r" b="b"/>
                <a:pathLst>
                  <a:path w="407" h="1257">
                    <a:moveTo>
                      <a:pt x="371" y="1102"/>
                    </a:moveTo>
                    <a:cubicBezTo>
                      <a:pt x="407" y="947"/>
                      <a:pt x="399" y="328"/>
                      <a:pt x="371" y="164"/>
                    </a:cubicBezTo>
                    <a:cubicBezTo>
                      <a:pt x="343" y="0"/>
                      <a:pt x="261" y="111"/>
                      <a:pt x="204" y="117"/>
                    </a:cubicBezTo>
                    <a:cubicBezTo>
                      <a:pt x="147" y="123"/>
                      <a:pt x="58" y="51"/>
                      <a:pt x="29" y="201"/>
                    </a:cubicBezTo>
                    <a:cubicBezTo>
                      <a:pt x="0" y="351"/>
                      <a:pt x="8" y="872"/>
                      <a:pt x="29" y="1021"/>
                    </a:cubicBezTo>
                    <a:cubicBezTo>
                      <a:pt x="50" y="1170"/>
                      <a:pt x="99" y="1073"/>
                      <a:pt x="158" y="1093"/>
                    </a:cubicBezTo>
                    <a:cubicBezTo>
                      <a:pt x="217" y="1113"/>
                      <a:pt x="335" y="1257"/>
                      <a:pt x="371" y="1102"/>
                    </a:cubicBezTo>
                    <a:close/>
                  </a:path>
                </a:pathLst>
              </a:custGeom>
              <a:solidFill>
                <a:srgbClr val="31849B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88" name="Freeform 120"/>
              <p:cNvSpPr>
                <a:spLocks/>
              </p:cNvSpPr>
              <p:nvPr/>
            </p:nvSpPr>
            <p:spPr bwMode="auto">
              <a:xfrm>
                <a:off x="3131" y="5087"/>
                <a:ext cx="901" cy="418"/>
              </a:xfrm>
              <a:custGeom>
                <a:avLst/>
                <a:gdLst/>
                <a:ahLst/>
                <a:cxnLst>
                  <a:cxn ang="0">
                    <a:pos x="343" y="18"/>
                  </a:cxn>
                  <a:cxn ang="0">
                    <a:pos x="343" y="256"/>
                  </a:cxn>
                  <a:cxn ang="0">
                    <a:pos x="49" y="315"/>
                  </a:cxn>
                  <a:cxn ang="0">
                    <a:pos x="49" y="148"/>
                  </a:cxn>
                  <a:cxn ang="0">
                    <a:pos x="343" y="18"/>
                  </a:cxn>
                </a:cxnLst>
                <a:rect l="0" t="0" r="r" b="b"/>
                <a:pathLst>
                  <a:path w="392" h="333">
                    <a:moveTo>
                      <a:pt x="343" y="18"/>
                    </a:moveTo>
                    <a:cubicBezTo>
                      <a:pt x="392" y="36"/>
                      <a:pt x="392" y="207"/>
                      <a:pt x="343" y="256"/>
                    </a:cubicBezTo>
                    <a:cubicBezTo>
                      <a:pt x="294" y="305"/>
                      <a:pt x="98" y="333"/>
                      <a:pt x="49" y="315"/>
                    </a:cubicBezTo>
                    <a:cubicBezTo>
                      <a:pt x="0" y="297"/>
                      <a:pt x="0" y="197"/>
                      <a:pt x="49" y="148"/>
                    </a:cubicBezTo>
                    <a:cubicBezTo>
                      <a:pt x="98" y="99"/>
                      <a:pt x="294" y="0"/>
                      <a:pt x="343" y="18"/>
                    </a:cubicBezTo>
                    <a:close/>
                  </a:path>
                </a:pathLst>
              </a:custGeom>
              <a:solidFill>
                <a:srgbClr val="31849B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89" name="Freeform 121"/>
              <p:cNvSpPr>
                <a:spLocks/>
              </p:cNvSpPr>
              <p:nvPr/>
            </p:nvSpPr>
            <p:spPr bwMode="auto">
              <a:xfrm>
                <a:off x="3709" y="5303"/>
                <a:ext cx="1287" cy="1609"/>
              </a:xfrm>
              <a:custGeom>
                <a:avLst/>
                <a:gdLst/>
                <a:ahLst/>
                <a:cxnLst>
                  <a:cxn ang="0">
                    <a:pos x="84" y="94"/>
                  </a:cxn>
                  <a:cxn ang="0">
                    <a:pos x="587" y="121"/>
                  </a:cxn>
                  <a:cxn ang="0">
                    <a:pos x="643" y="354"/>
                  </a:cxn>
                  <a:cxn ang="0">
                    <a:pos x="699" y="1085"/>
                  </a:cxn>
                  <a:cxn ang="0">
                    <a:pos x="244" y="1125"/>
                  </a:cxn>
                  <a:cxn ang="0">
                    <a:pos x="84" y="1125"/>
                  </a:cxn>
                  <a:cxn ang="0">
                    <a:pos x="84" y="688"/>
                  </a:cxn>
                  <a:cxn ang="0">
                    <a:pos x="84" y="94"/>
                  </a:cxn>
                </a:cxnLst>
                <a:rect l="0" t="0" r="r" b="b"/>
                <a:pathLst>
                  <a:path w="765" h="1213">
                    <a:moveTo>
                      <a:pt x="84" y="94"/>
                    </a:moveTo>
                    <a:cubicBezTo>
                      <a:pt x="168" y="0"/>
                      <a:pt x="494" y="78"/>
                      <a:pt x="587" y="121"/>
                    </a:cubicBezTo>
                    <a:cubicBezTo>
                      <a:pt x="680" y="164"/>
                      <a:pt x="624" y="193"/>
                      <a:pt x="643" y="354"/>
                    </a:cubicBezTo>
                    <a:cubicBezTo>
                      <a:pt x="662" y="515"/>
                      <a:pt x="765" y="957"/>
                      <a:pt x="699" y="1085"/>
                    </a:cubicBezTo>
                    <a:cubicBezTo>
                      <a:pt x="633" y="1213"/>
                      <a:pt x="346" y="1118"/>
                      <a:pt x="244" y="1125"/>
                    </a:cubicBezTo>
                    <a:cubicBezTo>
                      <a:pt x="142" y="1132"/>
                      <a:pt x="111" y="1198"/>
                      <a:pt x="84" y="1125"/>
                    </a:cubicBezTo>
                    <a:cubicBezTo>
                      <a:pt x="57" y="1052"/>
                      <a:pt x="84" y="858"/>
                      <a:pt x="84" y="688"/>
                    </a:cubicBezTo>
                    <a:cubicBezTo>
                      <a:pt x="84" y="518"/>
                      <a:pt x="0" y="188"/>
                      <a:pt x="84" y="94"/>
                    </a:cubicBezTo>
                    <a:close/>
                  </a:path>
                </a:pathLst>
              </a:custGeom>
              <a:solidFill>
                <a:srgbClr val="92CDD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90" name="Freeform 122"/>
              <p:cNvSpPr>
                <a:spLocks/>
              </p:cNvSpPr>
              <p:nvPr/>
            </p:nvSpPr>
            <p:spPr bwMode="auto">
              <a:xfrm>
                <a:off x="3629" y="6613"/>
                <a:ext cx="1421" cy="1149"/>
              </a:xfrm>
              <a:custGeom>
                <a:avLst/>
                <a:gdLst/>
                <a:ahLst/>
                <a:cxnLst>
                  <a:cxn ang="0">
                    <a:pos x="105" y="81"/>
                  </a:cxn>
                  <a:cxn ang="0">
                    <a:pos x="727" y="53"/>
                  </a:cxn>
                  <a:cxn ang="0">
                    <a:pos x="808" y="118"/>
                  </a:cxn>
                  <a:cxn ang="0">
                    <a:pos x="808" y="713"/>
                  </a:cxn>
                  <a:cxn ang="0">
                    <a:pos x="625" y="787"/>
                  </a:cxn>
                  <a:cxn ang="0">
                    <a:pos x="114" y="824"/>
                  </a:cxn>
                  <a:cxn ang="0">
                    <a:pos x="95" y="536"/>
                  </a:cxn>
                  <a:cxn ang="0">
                    <a:pos x="105" y="81"/>
                  </a:cxn>
                </a:cxnLst>
                <a:rect l="0" t="0" r="r" b="b"/>
                <a:pathLst>
                  <a:path w="844" h="866">
                    <a:moveTo>
                      <a:pt x="105" y="81"/>
                    </a:moveTo>
                    <a:cubicBezTo>
                      <a:pt x="210" y="0"/>
                      <a:pt x="610" y="47"/>
                      <a:pt x="727" y="53"/>
                    </a:cubicBezTo>
                    <a:cubicBezTo>
                      <a:pt x="844" y="59"/>
                      <a:pt x="795" y="8"/>
                      <a:pt x="808" y="118"/>
                    </a:cubicBezTo>
                    <a:cubicBezTo>
                      <a:pt x="821" y="228"/>
                      <a:pt x="838" y="602"/>
                      <a:pt x="808" y="713"/>
                    </a:cubicBezTo>
                    <a:cubicBezTo>
                      <a:pt x="778" y="824"/>
                      <a:pt x="741" y="769"/>
                      <a:pt x="625" y="787"/>
                    </a:cubicBezTo>
                    <a:cubicBezTo>
                      <a:pt x="509" y="805"/>
                      <a:pt x="202" y="866"/>
                      <a:pt x="114" y="824"/>
                    </a:cubicBezTo>
                    <a:cubicBezTo>
                      <a:pt x="26" y="782"/>
                      <a:pt x="98" y="661"/>
                      <a:pt x="95" y="536"/>
                    </a:cubicBezTo>
                    <a:cubicBezTo>
                      <a:pt x="92" y="411"/>
                      <a:pt x="0" y="162"/>
                      <a:pt x="105" y="81"/>
                    </a:cubicBezTo>
                    <a:close/>
                  </a:path>
                </a:pathLst>
              </a:custGeom>
              <a:solidFill>
                <a:srgbClr val="92CDD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91" name="Freeform 123"/>
              <p:cNvSpPr>
                <a:spLocks/>
              </p:cNvSpPr>
              <p:nvPr/>
            </p:nvSpPr>
            <p:spPr bwMode="auto">
              <a:xfrm>
                <a:off x="2973" y="6590"/>
                <a:ext cx="963" cy="1135"/>
              </a:xfrm>
              <a:custGeom>
                <a:avLst/>
                <a:gdLst/>
                <a:ahLst/>
                <a:cxnLst>
                  <a:cxn ang="0">
                    <a:pos x="476" y="90"/>
                  </a:cxn>
                  <a:cxn ang="0">
                    <a:pos x="143" y="18"/>
                  </a:cxn>
                  <a:cxn ang="0">
                    <a:pos x="95" y="201"/>
                  </a:cxn>
                  <a:cxn ang="0">
                    <a:pos x="67" y="629"/>
                  </a:cxn>
                  <a:cxn ang="0">
                    <a:pos x="495" y="814"/>
                  </a:cxn>
                  <a:cxn ang="0">
                    <a:pos x="532" y="378"/>
                  </a:cxn>
                  <a:cxn ang="0">
                    <a:pos x="532" y="99"/>
                  </a:cxn>
                </a:cxnLst>
                <a:rect l="0" t="0" r="r" b="b"/>
                <a:pathLst>
                  <a:path w="572" h="856">
                    <a:moveTo>
                      <a:pt x="476" y="90"/>
                    </a:moveTo>
                    <a:cubicBezTo>
                      <a:pt x="341" y="45"/>
                      <a:pt x="206" y="0"/>
                      <a:pt x="143" y="18"/>
                    </a:cubicBezTo>
                    <a:cubicBezTo>
                      <a:pt x="80" y="36"/>
                      <a:pt x="108" y="99"/>
                      <a:pt x="95" y="201"/>
                    </a:cubicBezTo>
                    <a:cubicBezTo>
                      <a:pt x="82" y="303"/>
                      <a:pt x="0" y="527"/>
                      <a:pt x="67" y="629"/>
                    </a:cubicBezTo>
                    <a:cubicBezTo>
                      <a:pt x="134" y="731"/>
                      <a:pt x="418" y="856"/>
                      <a:pt x="495" y="814"/>
                    </a:cubicBezTo>
                    <a:cubicBezTo>
                      <a:pt x="572" y="772"/>
                      <a:pt x="526" y="497"/>
                      <a:pt x="532" y="378"/>
                    </a:cubicBezTo>
                    <a:cubicBezTo>
                      <a:pt x="538" y="259"/>
                      <a:pt x="535" y="179"/>
                      <a:pt x="532" y="99"/>
                    </a:cubicBezTo>
                  </a:path>
                </a:pathLst>
              </a:custGeom>
              <a:solidFill>
                <a:srgbClr val="31849B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92" name="Freeform 124"/>
              <p:cNvSpPr>
                <a:spLocks/>
              </p:cNvSpPr>
              <p:nvPr/>
            </p:nvSpPr>
            <p:spPr bwMode="auto">
              <a:xfrm>
                <a:off x="3703" y="5087"/>
                <a:ext cx="1172" cy="394"/>
              </a:xfrm>
              <a:custGeom>
                <a:avLst/>
                <a:gdLst/>
                <a:ahLst/>
                <a:cxnLst>
                  <a:cxn ang="0">
                    <a:pos x="87" y="257"/>
                  </a:cxn>
                  <a:cxn ang="0">
                    <a:pos x="87" y="34"/>
                  </a:cxn>
                  <a:cxn ang="0">
                    <a:pos x="609" y="52"/>
                  </a:cxn>
                  <a:cxn ang="0">
                    <a:pos x="609" y="266"/>
                  </a:cxn>
                  <a:cxn ang="0">
                    <a:pos x="200" y="238"/>
                  </a:cxn>
                  <a:cxn ang="0">
                    <a:pos x="3" y="238"/>
                  </a:cxn>
                </a:cxnLst>
                <a:rect l="0" t="0" r="r" b="b"/>
                <a:pathLst>
                  <a:path w="696" h="297">
                    <a:moveTo>
                      <a:pt x="87" y="257"/>
                    </a:moveTo>
                    <a:cubicBezTo>
                      <a:pt x="43" y="162"/>
                      <a:pt x="0" y="68"/>
                      <a:pt x="87" y="34"/>
                    </a:cubicBezTo>
                    <a:cubicBezTo>
                      <a:pt x="174" y="0"/>
                      <a:pt x="522" y="13"/>
                      <a:pt x="609" y="52"/>
                    </a:cubicBezTo>
                    <a:cubicBezTo>
                      <a:pt x="696" y="91"/>
                      <a:pt x="677" y="235"/>
                      <a:pt x="609" y="266"/>
                    </a:cubicBezTo>
                    <a:cubicBezTo>
                      <a:pt x="541" y="297"/>
                      <a:pt x="301" y="243"/>
                      <a:pt x="200" y="238"/>
                    </a:cubicBezTo>
                    <a:cubicBezTo>
                      <a:pt x="99" y="233"/>
                      <a:pt x="36" y="241"/>
                      <a:pt x="3" y="238"/>
                    </a:cubicBezTo>
                  </a:path>
                </a:pathLst>
              </a:custGeom>
              <a:solidFill>
                <a:srgbClr val="92CDD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7293" name="WordArt 125"/>
            <p:cNvSpPr>
              <a:spLocks noChangeArrowheads="1" noChangeShapeType="1" noTextEdit="1"/>
            </p:cNvSpPr>
            <p:nvPr/>
          </p:nvSpPr>
          <p:spPr bwMode="auto">
            <a:xfrm>
              <a:off x="1902" y="6813"/>
              <a:ext cx="925" cy="230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FF"/>
                  </a:solidFill>
                  <a:effectLst/>
                  <a:latin typeface="Arial Black"/>
                </a:rPr>
                <a:t>Comidas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latin typeface="Arial Black"/>
              </a:endParaRPr>
            </a:p>
          </p:txBody>
        </p:sp>
        <p:sp>
          <p:nvSpPr>
            <p:cNvPr id="7294" name="WordArt 126"/>
            <p:cNvSpPr>
              <a:spLocks noChangeArrowheads="1" noChangeShapeType="1" noTextEdit="1"/>
            </p:cNvSpPr>
            <p:nvPr/>
          </p:nvSpPr>
          <p:spPr bwMode="auto">
            <a:xfrm>
              <a:off x="3072" y="6736"/>
              <a:ext cx="925" cy="230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FF"/>
                  </a:solidFill>
                  <a:effectLst/>
                  <a:latin typeface="Arial Black"/>
                </a:rPr>
                <a:t>Bebidas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latin typeface="Arial Black"/>
              </a:endParaRPr>
            </a:p>
          </p:txBody>
        </p:sp>
      </p:grpSp>
      <p:grpSp>
        <p:nvGrpSpPr>
          <p:cNvPr id="39" name="Group 80"/>
          <p:cNvGrpSpPr>
            <a:grpSpLocks/>
          </p:cNvGrpSpPr>
          <p:nvPr/>
        </p:nvGrpSpPr>
        <p:grpSpPr bwMode="auto">
          <a:xfrm>
            <a:off x="2857488" y="3071810"/>
            <a:ext cx="1857388" cy="2786082"/>
            <a:chOff x="10326" y="9323"/>
            <a:chExt cx="1336" cy="2265"/>
          </a:xfrm>
        </p:grpSpPr>
        <p:grpSp>
          <p:nvGrpSpPr>
            <p:cNvPr id="41" name="Group 81"/>
            <p:cNvGrpSpPr>
              <a:grpSpLocks/>
            </p:cNvGrpSpPr>
            <p:nvPr/>
          </p:nvGrpSpPr>
          <p:grpSpPr bwMode="auto">
            <a:xfrm>
              <a:off x="10326" y="9323"/>
              <a:ext cx="1336" cy="2265"/>
              <a:chOff x="10326" y="9323"/>
              <a:chExt cx="1336" cy="2265"/>
            </a:xfrm>
          </p:grpSpPr>
          <p:sp>
            <p:nvSpPr>
              <p:cNvPr id="11" name="Freeform 82"/>
              <p:cNvSpPr>
                <a:spLocks/>
              </p:cNvSpPr>
              <p:nvPr/>
            </p:nvSpPr>
            <p:spPr bwMode="auto">
              <a:xfrm>
                <a:off x="10326" y="10013"/>
                <a:ext cx="442" cy="878"/>
              </a:xfrm>
              <a:custGeom>
                <a:avLst/>
                <a:gdLst/>
                <a:ahLst/>
                <a:cxnLst>
                  <a:cxn ang="0">
                    <a:pos x="1208" y="0"/>
                  </a:cxn>
                  <a:cxn ang="0">
                    <a:pos x="920" y="219"/>
                  </a:cxn>
                  <a:cxn ang="0">
                    <a:pos x="660" y="799"/>
                  </a:cxn>
                  <a:cxn ang="0">
                    <a:pos x="409" y="1412"/>
                  </a:cxn>
                  <a:cxn ang="0">
                    <a:pos x="56" y="1579"/>
                  </a:cxn>
                  <a:cxn ang="0">
                    <a:pos x="75" y="1672"/>
                  </a:cxn>
                  <a:cxn ang="0">
                    <a:pos x="214" y="1625"/>
                  </a:cxn>
                  <a:cxn ang="0">
                    <a:pos x="140" y="1774"/>
                  </a:cxn>
                  <a:cxn ang="0">
                    <a:pos x="140" y="1858"/>
                  </a:cxn>
                  <a:cxn ang="0">
                    <a:pos x="279" y="1774"/>
                  </a:cxn>
                  <a:cxn ang="0">
                    <a:pos x="224" y="1941"/>
                  </a:cxn>
                  <a:cxn ang="0">
                    <a:pos x="409" y="1783"/>
                  </a:cxn>
                  <a:cxn ang="0">
                    <a:pos x="391" y="1997"/>
                  </a:cxn>
                  <a:cxn ang="0">
                    <a:pos x="484" y="1997"/>
                  </a:cxn>
                  <a:cxn ang="0">
                    <a:pos x="539" y="1774"/>
                  </a:cxn>
                  <a:cxn ang="0">
                    <a:pos x="642" y="1904"/>
                  </a:cxn>
                  <a:cxn ang="0">
                    <a:pos x="716" y="1895"/>
                  </a:cxn>
                  <a:cxn ang="0">
                    <a:pos x="716" y="1644"/>
                  </a:cxn>
                  <a:cxn ang="0">
                    <a:pos x="809" y="1375"/>
                  </a:cxn>
                  <a:cxn ang="0">
                    <a:pos x="911" y="1235"/>
                  </a:cxn>
                  <a:cxn ang="0">
                    <a:pos x="1060" y="483"/>
                  </a:cxn>
                  <a:cxn ang="0">
                    <a:pos x="1199" y="81"/>
                  </a:cxn>
                </a:cxnLst>
                <a:rect l="0" t="0" r="r" b="b"/>
                <a:pathLst>
                  <a:path w="1208" h="2034">
                    <a:moveTo>
                      <a:pt x="1208" y="0"/>
                    </a:moveTo>
                    <a:cubicBezTo>
                      <a:pt x="1109" y="43"/>
                      <a:pt x="1011" y="86"/>
                      <a:pt x="920" y="219"/>
                    </a:cubicBezTo>
                    <a:cubicBezTo>
                      <a:pt x="829" y="352"/>
                      <a:pt x="745" y="600"/>
                      <a:pt x="660" y="799"/>
                    </a:cubicBezTo>
                    <a:cubicBezTo>
                      <a:pt x="575" y="998"/>
                      <a:pt x="510" y="1282"/>
                      <a:pt x="409" y="1412"/>
                    </a:cubicBezTo>
                    <a:cubicBezTo>
                      <a:pt x="308" y="1542"/>
                      <a:pt x="112" y="1536"/>
                      <a:pt x="56" y="1579"/>
                    </a:cubicBezTo>
                    <a:cubicBezTo>
                      <a:pt x="0" y="1622"/>
                      <a:pt x="49" y="1664"/>
                      <a:pt x="75" y="1672"/>
                    </a:cubicBezTo>
                    <a:cubicBezTo>
                      <a:pt x="101" y="1680"/>
                      <a:pt x="203" y="1608"/>
                      <a:pt x="214" y="1625"/>
                    </a:cubicBezTo>
                    <a:cubicBezTo>
                      <a:pt x="225" y="1642"/>
                      <a:pt x="152" y="1735"/>
                      <a:pt x="140" y="1774"/>
                    </a:cubicBezTo>
                    <a:cubicBezTo>
                      <a:pt x="128" y="1813"/>
                      <a:pt x="117" y="1858"/>
                      <a:pt x="140" y="1858"/>
                    </a:cubicBezTo>
                    <a:cubicBezTo>
                      <a:pt x="163" y="1858"/>
                      <a:pt x="265" y="1760"/>
                      <a:pt x="279" y="1774"/>
                    </a:cubicBezTo>
                    <a:cubicBezTo>
                      <a:pt x="293" y="1788"/>
                      <a:pt x="202" y="1939"/>
                      <a:pt x="224" y="1941"/>
                    </a:cubicBezTo>
                    <a:cubicBezTo>
                      <a:pt x="246" y="1943"/>
                      <a:pt x="381" y="1774"/>
                      <a:pt x="409" y="1783"/>
                    </a:cubicBezTo>
                    <a:cubicBezTo>
                      <a:pt x="437" y="1792"/>
                      <a:pt x="379" y="1961"/>
                      <a:pt x="391" y="1997"/>
                    </a:cubicBezTo>
                    <a:cubicBezTo>
                      <a:pt x="403" y="2033"/>
                      <a:pt x="459" y="2034"/>
                      <a:pt x="484" y="1997"/>
                    </a:cubicBezTo>
                    <a:cubicBezTo>
                      <a:pt x="509" y="1960"/>
                      <a:pt x="513" y="1789"/>
                      <a:pt x="539" y="1774"/>
                    </a:cubicBezTo>
                    <a:cubicBezTo>
                      <a:pt x="565" y="1759"/>
                      <a:pt x="613" y="1884"/>
                      <a:pt x="642" y="1904"/>
                    </a:cubicBezTo>
                    <a:cubicBezTo>
                      <a:pt x="671" y="1924"/>
                      <a:pt x="704" y="1938"/>
                      <a:pt x="716" y="1895"/>
                    </a:cubicBezTo>
                    <a:cubicBezTo>
                      <a:pt x="728" y="1852"/>
                      <a:pt x="701" y="1731"/>
                      <a:pt x="716" y="1644"/>
                    </a:cubicBezTo>
                    <a:cubicBezTo>
                      <a:pt x="731" y="1557"/>
                      <a:pt x="776" y="1443"/>
                      <a:pt x="809" y="1375"/>
                    </a:cubicBezTo>
                    <a:cubicBezTo>
                      <a:pt x="842" y="1307"/>
                      <a:pt x="869" y="1384"/>
                      <a:pt x="911" y="1235"/>
                    </a:cubicBezTo>
                    <a:cubicBezTo>
                      <a:pt x="953" y="1086"/>
                      <a:pt x="1012" y="675"/>
                      <a:pt x="1060" y="483"/>
                    </a:cubicBezTo>
                    <a:cubicBezTo>
                      <a:pt x="1108" y="291"/>
                      <a:pt x="1153" y="186"/>
                      <a:pt x="1199" y="81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" name="Freeform 83"/>
              <p:cNvSpPr>
                <a:spLocks/>
              </p:cNvSpPr>
              <p:nvPr/>
            </p:nvSpPr>
            <p:spPr bwMode="auto">
              <a:xfrm>
                <a:off x="10681" y="9949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" name="Freeform 84"/>
              <p:cNvSpPr>
                <a:spLocks/>
              </p:cNvSpPr>
              <p:nvPr/>
            </p:nvSpPr>
            <p:spPr bwMode="auto">
              <a:xfrm>
                <a:off x="10658" y="9949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" name="Freeform 85"/>
              <p:cNvSpPr>
                <a:spLocks/>
              </p:cNvSpPr>
              <p:nvPr/>
            </p:nvSpPr>
            <p:spPr bwMode="auto">
              <a:xfrm>
                <a:off x="11181" y="10048"/>
                <a:ext cx="481" cy="839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446" y="390"/>
                  </a:cxn>
                  <a:cxn ang="0">
                    <a:pos x="706" y="883"/>
                  </a:cxn>
                  <a:cxn ang="0">
                    <a:pos x="892" y="1366"/>
                  </a:cxn>
                  <a:cxn ang="0">
                    <a:pos x="1263" y="1551"/>
                  </a:cxn>
                  <a:cxn ang="0">
                    <a:pos x="1208" y="1644"/>
                  </a:cxn>
                  <a:cxn ang="0">
                    <a:pos x="1022" y="1561"/>
                  </a:cxn>
                  <a:cxn ang="0">
                    <a:pos x="1189" y="1747"/>
                  </a:cxn>
                  <a:cxn ang="0">
                    <a:pos x="948" y="1663"/>
                  </a:cxn>
                  <a:cxn ang="0">
                    <a:pos x="1068" y="1895"/>
                  </a:cxn>
                  <a:cxn ang="0">
                    <a:pos x="920" y="1904"/>
                  </a:cxn>
                  <a:cxn ang="0">
                    <a:pos x="845" y="1719"/>
                  </a:cxn>
                  <a:cxn ang="0">
                    <a:pos x="827" y="1914"/>
                  </a:cxn>
                  <a:cxn ang="0">
                    <a:pos x="771" y="1914"/>
                  </a:cxn>
                  <a:cxn ang="0">
                    <a:pos x="706" y="1719"/>
                  </a:cxn>
                  <a:cxn ang="0">
                    <a:pos x="502" y="1802"/>
                  </a:cxn>
                  <a:cxn ang="0">
                    <a:pos x="576" y="1505"/>
                  </a:cxn>
                  <a:cxn ang="0">
                    <a:pos x="344" y="1087"/>
                  </a:cxn>
                  <a:cxn ang="0">
                    <a:pos x="186" y="656"/>
                  </a:cxn>
                  <a:cxn ang="0">
                    <a:pos x="0" y="19"/>
                  </a:cxn>
                </a:cxnLst>
                <a:rect l="0" t="0" r="r" b="b"/>
                <a:pathLst>
                  <a:path w="1316" h="1946">
                    <a:moveTo>
                      <a:pt x="56" y="0"/>
                    </a:moveTo>
                    <a:cubicBezTo>
                      <a:pt x="197" y="121"/>
                      <a:pt x="338" y="243"/>
                      <a:pt x="446" y="390"/>
                    </a:cubicBezTo>
                    <a:cubicBezTo>
                      <a:pt x="554" y="537"/>
                      <a:pt x="632" y="720"/>
                      <a:pt x="706" y="883"/>
                    </a:cubicBezTo>
                    <a:cubicBezTo>
                      <a:pt x="780" y="1046"/>
                      <a:pt x="799" y="1255"/>
                      <a:pt x="892" y="1366"/>
                    </a:cubicBezTo>
                    <a:cubicBezTo>
                      <a:pt x="985" y="1477"/>
                      <a:pt x="1210" y="1505"/>
                      <a:pt x="1263" y="1551"/>
                    </a:cubicBezTo>
                    <a:cubicBezTo>
                      <a:pt x="1316" y="1597"/>
                      <a:pt x="1248" y="1642"/>
                      <a:pt x="1208" y="1644"/>
                    </a:cubicBezTo>
                    <a:cubicBezTo>
                      <a:pt x="1168" y="1646"/>
                      <a:pt x="1025" y="1544"/>
                      <a:pt x="1022" y="1561"/>
                    </a:cubicBezTo>
                    <a:cubicBezTo>
                      <a:pt x="1019" y="1578"/>
                      <a:pt x="1201" y="1730"/>
                      <a:pt x="1189" y="1747"/>
                    </a:cubicBezTo>
                    <a:cubicBezTo>
                      <a:pt x="1177" y="1764"/>
                      <a:pt x="968" y="1638"/>
                      <a:pt x="948" y="1663"/>
                    </a:cubicBezTo>
                    <a:cubicBezTo>
                      <a:pt x="928" y="1688"/>
                      <a:pt x="1073" y="1855"/>
                      <a:pt x="1068" y="1895"/>
                    </a:cubicBezTo>
                    <a:cubicBezTo>
                      <a:pt x="1063" y="1935"/>
                      <a:pt x="957" y="1933"/>
                      <a:pt x="920" y="1904"/>
                    </a:cubicBezTo>
                    <a:cubicBezTo>
                      <a:pt x="883" y="1875"/>
                      <a:pt x="860" y="1717"/>
                      <a:pt x="845" y="1719"/>
                    </a:cubicBezTo>
                    <a:cubicBezTo>
                      <a:pt x="830" y="1721"/>
                      <a:pt x="839" y="1882"/>
                      <a:pt x="827" y="1914"/>
                    </a:cubicBezTo>
                    <a:cubicBezTo>
                      <a:pt x="815" y="1946"/>
                      <a:pt x="791" y="1946"/>
                      <a:pt x="771" y="1914"/>
                    </a:cubicBezTo>
                    <a:cubicBezTo>
                      <a:pt x="751" y="1882"/>
                      <a:pt x="751" y="1738"/>
                      <a:pt x="706" y="1719"/>
                    </a:cubicBezTo>
                    <a:cubicBezTo>
                      <a:pt x="661" y="1700"/>
                      <a:pt x="524" y="1838"/>
                      <a:pt x="502" y="1802"/>
                    </a:cubicBezTo>
                    <a:cubicBezTo>
                      <a:pt x="480" y="1766"/>
                      <a:pt x="602" y="1624"/>
                      <a:pt x="576" y="1505"/>
                    </a:cubicBezTo>
                    <a:cubicBezTo>
                      <a:pt x="550" y="1386"/>
                      <a:pt x="409" y="1228"/>
                      <a:pt x="344" y="1087"/>
                    </a:cubicBezTo>
                    <a:cubicBezTo>
                      <a:pt x="279" y="946"/>
                      <a:pt x="243" y="834"/>
                      <a:pt x="186" y="656"/>
                    </a:cubicBezTo>
                    <a:cubicBezTo>
                      <a:pt x="129" y="478"/>
                      <a:pt x="64" y="248"/>
                      <a:pt x="0" y="19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" name="Freeform 86"/>
              <p:cNvSpPr>
                <a:spLocks/>
              </p:cNvSpPr>
              <p:nvPr/>
            </p:nvSpPr>
            <p:spPr bwMode="auto">
              <a:xfrm>
                <a:off x="11000" y="10939"/>
                <a:ext cx="240" cy="530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" name="Freeform 87"/>
              <p:cNvSpPr>
                <a:spLocks/>
              </p:cNvSpPr>
              <p:nvPr/>
            </p:nvSpPr>
            <p:spPr bwMode="auto">
              <a:xfrm>
                <a:off x="10984" y="11319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" name="Freeform 88"/>
              <p:cNvSpPr>
                <a:spLocks/>
              </p:cNvSpPr>
              <p:nvPr/>
            </p:nvSpPr>
            <p:spPr bwMode="auto">
              <a:xfrm>
                <a:off x="10689" y="11321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" name="Freeform 89"/>
              <p:cNvSpPr>
                <a:spLocks/>
              </p:cNvSpPr>
              <p:nvPr/>
            </p:nvSpPr>
            <p:spPr bwMode="auto">
              <a:xfrm>
                <a:off x="10740" y="10909"/>
                <a:ext cx="260" cy="491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2" name="Group 90"/>
              <p:cNvGrpSpPr>
                <a:grpSpLocks/>
              </p:cNvGrpSpPr>
              <p:nvPr/>
            </p:nvGrpSpPr>
            <p:grpSpPr bwMode="auto">
              <a:xfrm>
                <a:off x="10440" y="9323"/>
                <a:ext cx="1048" cy="747"/>
                <a:chOff x="7062" y="5424"/>
                <a:chExt cx="2041" cy="1336"/>
              </a:xfrm>
            </p:grpSpPr>
            <p:sp>
              <p:nvSpPr>
                <p:cNvPr id="21" name="Freeform 91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43" name="Group 92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23" name="Freeform 93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44" name="Group 94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25" name="Freeform 95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45" name="Group 9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27" name="Freeform 9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8" name="Freeform 9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9" name="Oval 9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" name="Oval 10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" name="Freeform 10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2" name="Freeform 10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3" name="Oval 103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4" name="Freeform 10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" name="Oval 105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6" name="Freeform 10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7" name="Freeform 1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20" name="Freeform 108"/>
              <p:cNvSpPr>
                <a:spLocks/>
              </p:cNvSpPr>
              <p:nvPr/>
            </p:nvSpPr>
            <p:spPr bwMode="auto">
              <a:xfrm>
                <a:off x="10681" y="10696"/>
                <a:ext cx="577" cy="384"/>
              </a:xfrm>
              <a:custGeom>
                <a:avLst/>
                <a:gdLst/>
                <a:ahLst/>
                <a:cxnLst>
                  <a:cxn ang="0">
                    <a:pos x="369" y="381"/>
                  </a:cxn>
                  <a:cxn ang="0">
                    <a:pos x="421" y="310"/>
                  </a:cxn>
                  <a:cxn ang="0">
                    <a:pos x="555" y="324"/>
                  </a:cxn>
                  <a:cxn ang="0">
                    <a:pos x="584" y="38"/>
                  </a:cxn>
                  <a:cxn ang="0">
                    <a:pos x="444" y="97"/>
                  </a:cxn>
                  <a:cxn ang="0">
                    <a:pos x="266" y="111"/>
                  </a:cxn>
                  <a:cxn ang="0">
                    <a:pos x="38" y="75"/>
                  </a:cxn>
                  <a:cxn ang="0">
                    <a:pos x="38" y="285"/>
                  </a:cxn>
                  <a:cxn ang="0">
                    <a:pos x="177" y="295"/>
                  </a:cxn>
                  <a:cxn ang="0">
                    <a:pos x="291" y="295"/>
                  </a:cxn>
                  <a:cxn ang="0">
                    <a:pos x="369" y="381"/>
                  </a:cxn>
                </a:cxnLst>
                <a:rect l="0" t="0" r="r" b="b"/>
                <a:pathLst>
                  <a:path w="602" h="384">
                    <a:moveTo>
                      <a:pt x="369" y="381"/>
                    </a:moveTo>
                    <a:cubicBezTo>
                      <a:pt x="391" y="384"/>
                      <a:pt x="390" y="320"/>
                      <a:pt x="421" y="310"/>
                    </a:cubicBezTo>
                    <a:cubicBezTo>
                      <a:pt x="452" y="300"/>
                      <a:pt x="528" y="369"/>
                      <a:pt x="555" y="324"/>
                    </a:cubicBezTo>
                    <a:cubicBezTo>
                      <a:pt x="582" y="279"/>
                      <a:pt x="602" y="76"/>
                      <a:pt x="584" y="38"/>
                    </a:cubicBezTo>
                    <a:cubicBezTo>
                      <a:pt x="566" y="0"/>
                      <a:pt x="497" y="85"/>
                      <a:pt x="444" y="97"/>
                    </a:cubicBezTo>
                    <a:cubicBezTo>
                      <a:pt x="391" y="109"/>
                      <a:pt x="334" y="115"/>
                      <a:pt x="266" y="111"/>
                    </a:cubicBezTo>
                    <a:cubicBezTo>
                      <a:pt x="198" y="107"/>
                      <a:pt x="76" y="46"/>
                      <a:pt x="38" y="75"/>
                    </a:cubicBezTo>
                    <a:cubicBezTo>
                      <a:pt x="0" y="104"/>
                      <a:pt x="15" y="248"/>
                      <a:pt x="38" y="285"/>
                    </a:cubicBezTo>
                    <a:cubicBezTo>
                      <a:pt x="61" y="322"/>
                      <a:pt x="135" y="293"/>
                      <a:pt x="177" y="295"/>
                    </a:cubicBezTo>
                    <a:cubicBezTo>
                      <a:pt x="219" y="297"/>
                      <a:pt x="263" y="281"/>
                      <a:pt x="291" y="295"/>
                    </a:cubicBezTo>
                    <a:cubicBezTo>
                      <a:pt x="319" y="309"/>
                      <a:pt x="347" y="378"/>
                      <a:pt x="369" y="38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" name="Oval 109"/>
            <p:cNvSpPr>
              <a:spLocks noChangeArrowheads="1"/>
            </p:cNvSpPr>
            <p:nvPr/>
          </p:nvSpPr>
          <p:spPr bwMode="auto">
            <a:xfrm>
              <a:off x="10929" y="10696"/>
              <a:ext cx="107" cy="82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58" name="Group 31"/>
          <p:cNvGrpSpPr>
            <a:grpSpLocks/>
          </p:cNvGrpSpPr>
          <p:nvPr/>
        </p:nvGrpSpPr>
        <p:grpSpPr bwMode="auto">
          <a:xfrm>
            <a:off x="4714876" y="3643314"/>
            <a:ext cx="1285885" cy="1928826"/>
            <a:chOff x="4959" y="7729"/>
            <a:chExt cx="1827" cy="2644"/>
          </a:xfrm>
        </p:grpSpPr>
        <p:sp>
          <p:nvSpPr>
            <p:cNvPr id="7200" name="Freeform 32"/>
            <p:cNvSpPr>
              <a:spLocks/>
            </p:cNvSpPr>
            <p:nvPr/>
          </p:nvSpPr>
          <p:spPr bwMode="auto">
            <a:xfrm>
              <a:off x="5535" y="8722"/>
              <a:ext cx="797" cy="356"/>
            </a:xfrm>
            <a:custGeom>
              <a:avLst/>
              <a:gdLst/>
              <a:ahLst/>
              <a:cxnLst>
                <a:cxn ang="0">
                  <a:pos x="183" y="1"/>
                </a:cxn>
                <a:cxn ang="0">
                  <a:pos x="541" y="84"/>
                </a:cxn>
                <a:cxn ang="0">
                  <a:pos x="764" y="168"/>
                </a:cxn>
                <a:cxn ang="0">
                  <a:pos x="704" y="342"/>
                </a:cxn>
                <a:cxn ang="0">
                  <a:pos x="205" y="254"/>
                </a:cxn>
                <a:cxn ang="0">
                  <a:pos x="4" y="80"/>
                </a:cxn>
                <a:cxn ang="0">
                  <a:pos x="183" y="1"/>
                </a:cxn>
              </a:cxnLst>
              <a:rect l="0" t="0" r="r" b="b"/>
              <a:pathLst>
                <a:path w="797" h="356">
                  <a:moveTo>
                    <a:pt x="183" y="1"/>
                  </a:moveTo>
                  <a:cubicBezTo>
                    <a:pt x="272" y="2"/>
                    <a:pt x="444" y="56"/>
                    <a:pt x="541" y="84"/>
                  </a:cubicBezTo>
                  <a:cubicBezTo>
                    <a:pt x="638" y="112"/>
                    <a:pt x="737" y="125"/>
                    <a:pt x="764" y="168"/>
                  </a:cubicBezTo>
                  <a:cubicBezTo>
                    <a:pt x="791" y="211"/>
                    <a:pt x="797" y="328"/>
                    <a:pt x="704" y="342"/>
                  </a:cubicBezTo>
                  <a:cubicBezTo>
                    <a:pt x="611" y="356"/>
                    <a:pt x="322" y="298"/>
                    <a:pt x="205" y="254"/>
                  </a:cubicBezTo>
                  <a:cubicBezTo>
                    <a:pt x="88" y="210"/>
                    <a:pt x="8" y="116"/>
                    <a:pt x="4" y="80"/>
                  </a:cubicBezTo>
                  <a:cubicBezTo>
                    <a:pt x="0" y="44"/>
                    <a:pt x="94" y="0"/>
                    <a:pt x="183" y="1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01" name="Freeform 33"/>
            <p:cNvSpPr>
              <a:spLocks/>
            </p:cNvSpPr>
            <p:nvPr/>
          </p:nvSpPr>
          <p:spPr bwMode="auto">
            <a:xfrm>
              <a:off x="5099" y="8630"/>
              <a:ext cx="814" cy="932"/>
            </a:xfrm>
            <a:custGeom>
              <a:avLst/>
              <a:gdLst/>
              <a:ahLst/>
              <a:cxnLst>
                <a:cxn ang="0">
                  <a:pos x="346" y="179"/>
                </a:cxn>
                <a:cxn ang="0">
                  <a:pos x="839" y="290"/>
                </a:cxn>
                <a:cxn ang="0">
                  <a:pos x="1350" y="253"/>
                </a:cxn>
                <a:cxn ang="0">
                  <a:pos x="1805" y="141"/>
                </a:cxn>
                <a:cxn ang="0">
                  <a:pos x="2037" y="1098"/>
                </a:cxn>
                <a:cxn ang="0">
                  <a:pos x="2093" y="1665"/>
                </a:cxn>
                <a:cxn ang="0">
                  <a:pos x="2130" y="2027"/>
                </a:cxn>
                <a:cxn ang="0">
                  <a:pos x="1517" y="2074"/>
                </a:cxn>
                <a:cxn ang="0">
                  <a:pos x="699" y="2083"/>
                </a:cxn>
                <a:cxn ang="0">
                  <a:pos x="263" y="2083"/>
                </a:cxn>
                <a:cxn ang="0">
                  <a:pos x="40" y="2074"/>
                </a:cxn>
                <a:cxn ang="0">
                  <a:pos x="21" y="1572"/>
                </a:cxn>
                <a:cxn ang="0">
                  <a:pos x="95" y="1070"/>
                </a:cxn>
                <a:cxn ang="0">
                  <a:pos x="188" y="587"/>
                </a:cxn>
                <a:cxn ang="0">
                  <a:pos x="346" y="179"/>
                </a:cxn>
              </a:cxnLst>
              <a:rect l="0" t="0" r="r" b="b"/>
              <a:pathLst>
                <a:path w="2226" h="2159">
                  <a:moveTo>
                    <a:pt x="346" y="179"/>
                  </a:moveTo>
                  <a:cubicBezTo>
                    <a:pt x="454" y="130"/>
                    <a:pt x="672" y="278"/>
                    <a:pt x="839" y="290"/>
                  </a:cubicBezTo>
                  <a:cubicBezTo>
                    <a:pt x="1006" y="302"/>
                    <a:pt x="1189" y="278"/>
                    <a:pt x="1350" y="253"/>
                  </a:cubicBezTo>
                  <a:cubicBezTo>
                    <a:pt x="1511" y="228"/>
                    <a:pt x="1691" y="0"/>
                    <a:pt x="1805" y="141"/>
                  </a:cubicBezTo>
                  <a:cubicBezTo>
                    <a:pt x="1919" y="282"/>
                    <a:pt x="1989" y="844"/>
                    <a:pt x="2037" y="1098"/>
                  </a:cubicBezTo>
                  <a:cubicBezTo>
                    <a:pt x="2085" y="1352"/>
                    <a:pt x="2078" y="1510"/>
                    <a:pt x="2093" y="1665"/>
                  </a:cubicBezTo>
                  <a:cubicBezTo>
                    <a:pt x="2108" y="1820"/>
                    <a:pt x="2226" y="1959"/>
                    <a:pt x="2130" y="2027"/>
                  </a:cubicBezTo>
                  <a:cubicBezTo>
                    <a:pt x="2034" y="2095"/>
                    <a:pt x="1755" y="2065"/>
                    <a:pt x="1517" y="2074"/>
                  </a:cubicBezTo>
                  <a:cubicBezTo>
                    <a:pt x="1279" y="2083"/>
                    <a:pt x="908" y="2082"/>
                    <a:pt x="699" y="2083"/>
                  </a:cubicBezTo>
                  <a:cubicBezTo>
                    <a:pt x="490" y="2084"/>
                    <a:pt x="373" y="2084"/>
                    <a:pt x="263" y="2083"/>
                  </a:cubicBezTo>
                  <a:cubicBezTo>
                    <a:pt x="153" y="2082"/>
                    <a:pt x="80" y="2159"/>
                    <a:pt x="40" y="2074"/>
                  </a:cubicBezTo>
                  <a:cubicBezTo>
                    <a:pt x="0" y="1989"/>
                    <a:pt x="12" y="1739"/>
                    <a:pt x="21" y="1572"/>
                  </a:cubicBezTo>
                  <a:cubicBezTo>
                    <a:pt x="30" y="1405"/>
                    <a:pt x="67" y="1234"/>
                    <a:pt x="95" y="1070"/>
                  </a:cubicBezTo>
                  <a:cubicBezTo>
                    <a:pt x="123" y="906"/>
                    <a:pt x="154" y="734"/>
                    <a:pt x="188" y="587"/>
                  </a:cubicBezTo>
                  <a:cubicBezTo>
                    <a:pt x="222" y="440"/>
                    <a:pt x="238" y="228"/>
                    <a:pt x="346" y="179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02" name="Freeform 34"/>
            <p:cNvSpPr>
              <a:spLocks/>
            </p:cNvSpPr>
            <p:nvPr/>
          </p:nvSpPr>
          <p:spPr bwMode="auto">
            <a:xfrm>
              <a:off x="5515" y="8976"/>
              <a:ext cx="245" cy="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5" y="70"/>
                </a:cxn>
                <a:cxn ang="0">
                  <a:pos x="669" y="0"/>
                </a:cxn>
              </a:cxnLst>
              <a:rect l="0" t="0" r="r" b="b"/>
              <a:pathLst>
                <a:path w="669" h="70">
                  <a:moveTo>
                    <a:pt x="0" y="0"/>
                  </a:moveTo>
                  <a:cubicBezTo>
                    <a:pt x="112" y="35"/>
                    <a:pt x="224" y="70"/>
                    <a:pt x="335" y="70"/>
                  </a:cubicBezTo>
                  <a:cubicBezTo>
                    <a:pt x="446" y="70"/>
                    <a:pt x="557" y="35"/>
                    <a:pt x="669" y="0"/>
                  </a:cubicBezTo>
                </a:path>
              </a:pathLst>
            </a:custGeom>
            <a:noFill/>
            <a:ln w="19050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03" name="Oval 35"/>
            <p:cNvSpPr>
              <a:spLocks noChangeArrowheads="1"/>
            </p:cNvSpPr>
            <p:nvPr/>
          </p:nvSpPr>
          <p:spPr bwMode="auto">
            <a:xfrm>
              <a:off x="5464" y="9357"/>
              <a:ext cx="52" cy="68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66" name="Group 36"/>
            <p:cNvGrpSpPr>
              <a:grpSpLocks/>
            </p:cNvGrpSpPr>
            <p:nvPr/>
          </p:nvGrpSpPr>
          <p:grpSpPr bwMode="auto">
            <a:xfrm>
              <a:off x="4959" y="7729"/>
              <a:ext cx="1827" cy="2644"/>
              <a:chOff x="4959" y="7729"/>
              <a:chExt cx="1827" cy="2644"/>
            </a:xfrm>
          </p:grpSpPr>
          <p:sp>
            <p:nvSpPr>
              <p:cNvPr id="7205" name="Freeform 37"/>
              <p:cNvSpPr>
                <a:spLocks/>
              </p:cNvSpPr>
              <p:nvPr/>
            </p:nvSpPr>
            <p:spPr bwMode="auto">
              <a:xfrm>
                <a:off x="5608" y="9822"/>
                <a:ext cx="240" cy="319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F692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06" name="Freeform 38"/>
              <p:cNvSpPr>
                <a:spLocks/>
              </p:cNvSpPr>
              <p:nvPr/>
            </p:nvSpPr>
            <p:spPr bwMode="auto">
              <a:xfrm>
                <a:off x="5586" y="10054"/>
                <a:ext cx="262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07" name="Freeform 39"/>
              <p:cNvSpPr>
                <a:spLocks/>
              </p:cNvSpPr>
              <p:nvPr/>
            </p:nvSpPr>
            <p:spPr bwMode="auto">
              <a:xfrm>
                <a:off x="5107" y="10106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08" name="Freeform 40"/>
              <p:cNvSpPr>
                <a:spLocks/>
              </p:cNvSpPr>
              <p:nvPr/>
            </p:nvSpPr>
            <p:spPr bwMode="auto">
              <a:xfrm>
                <a:off x="5136" y="9822"/>
                <a:ext cx="260" cy="334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F692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74" name="Group 41"/>
              <p:cNvGrpSpPr>
                <a:grpSpLocks/>
              </p:cNvGrpSpPr>
              <p:nvPr/>
            </p:nvGrpSpPr>
            <p:grpSpPr bwMode="auto">
              <a:xfrm>
                <a:off x="4959" y="7729"/>
                <a:ext cx="1117" cy="1032"/>
                <a:chOff x="2149" y="2861"/>
                <a:chExt cx="3054" cy="2392"/>
              </a:xfrm>
            </p:grpSpPr>
            <p:sp>
              <p:nvSpPr>
                <p:cNvPr id="7210" name="Freeform 42"/>
                <p:cNvSpPr>
                  <a:spLocks/>
                </p:cNvSpPr>
                <p:nvPr/>
              </p:nvSpPr>
              <p:spPr bwMode="auto">
                <a:xfrm>
                  <a:off x="4826" y="4121"/>
                  <a:ext cx="236" cy="624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82" name="Group 43"/>
                <p:cNvGrpSpPr>
                  <a:grpSpLocks/>
                </p:cNvGrpSpPr>
                <p:nvPr/>
              </p:nvGrpSpPr>
              <p:grpSpPr bwMode="auto">
                <a:xfrm>
                  <a:off x="2149" y="2861"/>
                  <a:ext cx="3054" cy="2392"/>
                  <a:chOff x="2660" y="2850"/>
                  <a:chExt cx="3054" cy="2392"/>
                </a:xfrm>
              </p:grpSpPr>
              <p:sp>
                <p:nvSpPr>
                  <p:cNvPr id="7212" name="Freeform 44"/>
                  <p:cNvSpPr>
                    <a:spLocks/>
                  </p:cNvSpPr>
                  <p:nvPr/>
                </p:nvSpPr>
                <p:spPr bwMode="auto">
                  <a:xfrm>
                    <a:off x="2929" y="3327"/>
                    <a:ext cx="2586" cy="1915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F6924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7213" name="Freeform 45"/>
                  <p:cNvSpPr>
                    <a:spLocks/>
                  </p:cNvSpPr>
                  <p:nvPr/>
                </p:nvSpPr>
                <p:spPr bwMode="auto">
                  <a:xfrm>
                    <a:off x="2710" y="4204"/>
                    <a:ext cx="332" cy="604"/>
                  </a:xfrm>
                  <a:custGeom>
                    <a:avLst/>
                    <a:gdLst/>
                    <a:ahLst/>
                    <a:cxnLst>
                      <a:cxn ang="0">
                        <a:pos x="319" y="599"/>
                      </a:cxn>
                      <a:cxn ang="0">
                        <a:pos x="219" y="553"/>
                      </a:cxn>
                      <a:cxn ang="0">
                        <a:pos x="31" y="423"/>
                      </a:cxn>
                      <a:cxn ang="0">
                        <a:pos x="31" y="135"/>
                      </a:cxn>
                      <a:cxn ang="0">
                        <a:pos x="77" y="60"/>
                      </a:cxn>
                      <a:cxn ang="0">
                        <a:pos x="219" y="42"/>
                      </a:cxn>
                      <a:cxn ang="0">
                        <a:pos x="219" y="311"/>
                      </a:cxn>
                      <a:cxn ang="0">
                        <a:pos x="300" y="525"/>
                      </a:cxn>
                      <a:cxn ang="0">
                        <a:pos x="319" y="599"/>
                      </a:cxn>
                    </a:cxnLst>
                    <a:rect l="0" t="0" r="r" b="b"/>
                    <a:pathLst>
                      <a:path w="332" h="604">
                        <a:moveTo>
                          <a:pt x="319" y="599"/>
                        </a:moveTo>
                        <a:cubicBezTo>
                          <a:pt x="306" y="604"/>
                          <a:pt x="267" y="582"/>
                          <a:pt x="219" y="553"/>
                        </a:cubicBezTo>
                        <a:cubicBezTo>
                          <a:pt x="171" y="524"/>
                          <a:pt x="62" y="493"/>
                          <a:pt x="31" y="423"/>
                        </a:cubicBezTo>
                        <a:cubicBezTo>
                          <a:pt x="0" y="353"/>
                          <a:pt x="23" y="195"/>
                          <a:pt x="31" y="135"/>
                        </a:cubicBezTo>
                        <a:cubicBezTo>
                          <a:pt x="39" y="75"/>
                          <a:pt x="46" y="75"/>
                          <a:pt x="77" y="60"/>
                        </a:cubicBezTo>
                        <a:cubicBezTo>
                          <a:pt x="108" y="45"/>
                          <a:pt x="195" y="0"/>
                          <a:pt x="219" y="42"/>
                        </a:cubicBezTo>
                        <a:cubicBezTo>
                          <a:pt x="243" y="84"/>
                          <a:pt x="206" y="231"/>
                          <a:pt x="219" y="311"/>
                        </a:cubicBezTo>
                        <a:cubicBezTo>
                          <a:pt x="232" y="391"/>
                          <a:pt x="283" y="476"/>
                          <a:pt x="300" y="525"/>
                        </a:cubicBezTo>
                        <a:cubicBezTo>
                          <a:pt x="317" y="574"/>
                          <a:pt x="332" y="594"/>
                          <a:pt x="319" y="599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7214" name="Freeform 46"/>
                  <p:cNvSpPr>
                    <a:spLocks/>
                  </p:cNvSpPr>
                  <p:nvPr/>
                </p:nvSpPr>
                <p:spPr bwMode="auto">
                  <a:xfrm>
                    <a:off x="2660" y="2850"/>
                    <a:ext cx="3054" cy="1953"/>
                  </a:xfrm>
                  <a:custGeom>
                    <a:avLst/>
                    <a:gdLst/>
                    <a:ahLst/>
                    <a:cxnLst>
                      <a:cxn ang="0">
                        <a:pos x="182" y="1899"/>
                      </a:cxn>
                      <a:cxn ang="0">
                        <a:pos x="43" y="1563"/>
                      </a:cxn>
                      <a:cxn ang="0">
                        <a:pos x="43" y="903"/>
                      </a:cxn>
                      <a:cxn ang="0">
                        <a:pos x="303" y="272"/>
                      </a:cxn>
                      <a:cxn ang="0">
                        <a:pos x="1176" y="39"/>
                      </a:cxn>
                      <a:cxn ang="0">
                        <a:pos x="1724" y="39"/>
                      </a:cxn>
                      <a:cxn ang="0">
                        <a:pos x="2338" y="141"/>
                      </a:cxn>
                      <a:cxn ang="0">
                        <a:pos x="2778" y="374"/>
                      </a:cxn>
                      <a:cxn ang="0">
                        <a:pos x="3111" y="1033"/>
                      </a:cxn>
                      <a:cxn ang="0">
                        <a:pos x="3224" y="1275"/>
                      </a:cxn>
                      <a:cxn ang="0">
                        <a:pos x="3111" y="1730"/>
                      </a:cxn>
                      <a:cxn ang="0">
                        <a:pos x="3014" y="1899"/>
                      </a:cxn>
                      <a:cxn ang="0">
                        <a:pos x="2830" y="1899"/>
                      </a:cxn>
                      <a:cxn ang="0">
                        <a:pos x="3014" y="1572"/>
                      </a:cxn>
                      <a:cxn ang="0">
                        <a:pos x="2938" y="1275"/>
                      </a:cxn>
                      <a:cxn ang="0">
                        <a:pos x="2892" y="1219"/>
                      </a:cxn>
                      <a:cxn ang="0">
                        <a:pos x="2778" y="1033"/>
                      </a:cxn>
                      <a:cxn ang="0">
                        <a:pos x="2393" y="848"/>
                      </a:cxn>
                      <a:cxn ang="0">
                        <a:pos x="2022" y="569"/>
                      </a:cxn>
                      <a:cxn ang="0">
                        <a:pos x="1836" y="560"/>
                      </a:cxn>
                      <a:cxn ang="0">
                        <a:pos x="2551" y="1182"/>
                      </a:cxn>
                      <a:cxn ang="0">
                        <a:pos x="2365" y="1108"/>
                      </a:cxn>
                      <a:cxn ang="0">
                        <a:pos x="1789" y="792"/>
                      </a:cxn>
                      <a:cxn ang="0">
                        <a:pos x="1316" y="578"/>
                      </a:cxn>
                      <a:cxn ang="0">
                        <a:pos x="1028" y="477"/>
                      </a:cxn>
                      <a:cxn ang="0">
                        <a:pos x="1501" y="931"/>
                      </a:cxn>
                      <a:cxn ang="0">
                        <a:pos x="1715" y="1191"/>
                      </a:cxn>
                      <a:cxn ang="0">
                        <a:pos x="1641" y="1275"/>
                      </a:cxn>
                      <a:cxn ang="0">
                        <a:pos x="1056" y="931"/>
                      </a:cxn>
                      <a:cxn ang="0">
                        <a:pos x="814" y="690"/>
                      </a:cxn>
                      <a:cxn ang="0">
                        <a:pos x="740" y="662"/>
                      </a:cxn>
                      <a:cxn ang="0">
                        <a:pos x="879" y="1005"/>
                      </a:cxn>
                      <a:cxn ang="0">
                        <a:pos x="925" y="1163"/>
                      </a:cxn>
                      <a:cxn ang="0">
                        <a:pos x="619" y="1136"/>
                      </a:cxn>
                      <a:cxn ang="0">
                        <a:pos x="535" y="968"/>
                      </a:cxn>
                      <a:cxn ang="0">
                        <a:pos x="591" y="477"/>
                      </a:cxn>
                      <a:cxn ang="0">
                        <a:pos x="465" y="838"/>
                      </a:cxn>
                      <a:cxn ang="0">
                        <a:pos x="352" y="1173"/>
                      </a:cxn>
                      <a:cxn ang="0">
                        <a:pos x="352" y="1354"/>
                      </a:cxn>
                      <a:cxn ang="0">
                        <a:pos x="284" y="1354"/>
                      </a:cxn>
                      <a:cxn ang="0">
                        <a:pos x="182" y="1414"/>
                      </a:cxn>
                      <a:cxn ang="0">
                        <a:pos x="133" y="1516"/>
                      </a:cxn>
                      <a:cxn ang="0">
                        <a:pos x="133" y="1693"/>
                      </a:cxn>
                      <a:cxn ang="0">
                        <a:pos x="133" y="1842"/>
                      </a:cxn>
                    </a:cxnLst>
                    <a:rect l="0" t="0" r="r" b="b"/>
                    <a:pathLst>
                      <a:path w="3224" h="1953">
                        <a:moveTo>
                          <a:pt x="182" y="1899"/>
                        </a:moveTo>
                        <a:cubicBezTo>
                          <a:pt x="124" y="1814"/>
                          <a:pt x="66" y="1729"/>
                          <a:pt x="43" y="1563"/>
                        </a:cubicBezTo>
                        <a:cubicBezTo>
                          <a:pt x="20" y="1397"/>
                          <a:pt x="0" y="1118"/>
                          <a:pt x="43" y="903"/>
                        </a:cubicBezTo>
                        <a:cubicBezTo>
                          <a:pt x="86" y="688"/>
                          <a:pt x="114" y="416"/>
                          <a:pt x="303" y="272"/>
                        </a:cubicBezTo>
                        <a:cubicBezTo>
                          <a:pt x="492" y="128"/>
                          <a:pt x="939" y="78"/>
                          <a:pt x="1176" y="39"/>
                        </a:cubicBezTo>
                        <a:cubicBezTo>
                          <a:pt x="1413" y="0"/>
                          <a:pt x="1530" y="22"/>
                          <a:pt x="1724" y="39"/>
                        </a:cubicBezTo>
                        <a:cubicBezTo>
                          <a:pt x="1918" y="56"/>
                          <a:pt x="2162" y="85"/>
                          <a:pt x="2338" y="141"/>
                        </a:cubicBezTo>
                        <a:cubicBezTo>
                          <a:pt x="2514" y="197"/>
                          <a:pt x="2649" y="225"/>
                          <a:pt x="2778" y="374"/>
                        </a:cubicBezTo>
                        <a:cubicBezTo>
                          <a:pt x="2907" y="523"/>
                          <a:pt x="3037" y="883"/>
                          <a:pt x="3111" y="1033"/>
                        </a:cubicBezTo>
                        <a:cubicBezTo>
                          <a:pt x="3185" y="1183"/>
                          <a:pt x="3224" y="1159"/>
                          <a:pt x="3224" y="1275"/>
                        </a:cubicBezTo>
                        <a:cubicBezTo>
                          <a:pt x="3224" y="1391"/>
                          <a:pt x="3146" y="1626"/>
                          <a:pt x="3111" y="1730"/>
                        </a:cubicBezTo>
                        <a:cubicBezTo>
                          <a:pt x="3076" y="1834"/>
                          <a:pt x="3061" y="1871"/>
                          <a:pt x="3014" y="1899"/>
                        </a:cubicBezTo>
                        <a:cubicBezTo>
                          <a:pt x="2967" y="1927"/>
                          <a:pt x="2830" y="1953"/>
                          <a:pt x="2830" y="1899"/>
                        </a:cubicBezTo>
                        <a:cubicBezTo>
                          <a:pt x="2830" y="1845"/>
                          <a:pt x="2996" y="1676"/>
                          <a:pt x="3014" y="1572"/>
                        </a:cubicBezTo>
                        <a:cubicBezTo>
                          <a:pt x="3032" y="1468"/>
                          <a:pt x="2958" y="1334"/>
                          <a:pt x="2938" y="1275"/>
                        </a:cubicBezTo>
                        <a:cubicBezTo>
                          <a:pt x="2918" y="1216"/>
                          <a:pt x="2919" y="1259"/>
                          <a:pt x="2892" y="1219"/>
                        </a:cubicBezTo>
                        <a:cubicBezTo>
                          <a:pt x="2865" y="1179"/>
                          <a:pt x="2861" y="1095"/>
                          <a:pt x="2778" y="1033"/>
                        </a:cubicBezTo>
                        <a:cubicBezTo>
                          <a:pt x="2695" y="971"/>
                          <a:pt x="2519" y="925"/>
                          <a:pt x="2393" y="848"/>
                        </a:cubicBezTo>
                        <a:cubicBezTo>
                          <a:pt x="2267" y="771"/>
                          <a:pt x="2115" y="617"/>
                          <a:pt x="2022" y="569"/>
                        </a:cubicBezTo>
                        <a:cubicBezTo>
                          <a:pt x="1929" y="521"/>
                          <a:pt x="1748" y="458"/>
                          <a:pt x="1836" y="560"/>
                        </a:cubicBezTo>
                        <a:cubicBezTo>
                          <a:pt x="1924" y="662"/>
                          <a:pt x="2463" y="1091"/>
                          <a:pt x="2551" y="1182"/>
                        </a:cubicBezTo>
                        <a:cubicBezTo>
                          <a:pt x="2639" y="1273"/>
                          <a:pt x="2492" y="1173"/>
                          <a:pt x="2365" y="1108"/>
                        </a:cubicBezTo>
                        <a:cubicBezTo>
                          <a:pt x="2238" y="1043"/>
                          <a:pt x="1964" y="880"/>
                          <a:pt x="1789" y="792"/>
                        </a:cubicBezTo>
                        <a:cubicBezTo>
                          <a:pt x="1614" y="704"/>
                          <a:pt x="1443" y="630"/>
                          <a:pt x="1316" y="578"/>
                        </a:cubicBezTo>
                        <a:cubicBezTo>
                          <a:pt x="1189" y="526"/>
                          <a:pt x="997" y="418"/>
                          <a:pt x="1028" y="477"/>
                        </a:cubicBezTo>
                        <a:cubicBezTo>
                          <a:pt x="1059" y="536"/>
                          <a:pt x="1387" y="812"/>
                          <a:pt x="1501" y="931"/>
                        </a:cubicBezTo>
                        <a:cubicBezTo>
                          <a:pt x="1615" y="1050"/>
                          <a:pt x="1692" y="1134"/>
                          <a:pt x="1715" y="1191"/>
                        </a:cubicBezTo>
                        <a:cubicBezTo>
                          <a:pt x="1738" y="1248"/>
                          <a:pt x="1751" y="1318"/>
                          <a:pt x="1641" y="1275"/>
                        </a:cubicBezTo>
                        <a:cubicBezTo>
                          <a:pt x="1531" y="1232"/>
                          <a:pt x="1194" y="1028"/>
                          <a:pt x="1056" y="931"/>
                        </a:cubicBezTo>
                        <a:cubicBezTo>
                          <a:pt x="918" y="834"/>
                          <a:pt x="867" y="735"/>
                          <a:pt x="814" y="690"/>
                        </a:cubicBezTo>
                        <a:cubicBezTo>
                          <a:pt x="761" y="645"/>
                          <a:pt x="729" y="610"/>
                          <a:pt x="740" y="662"/>
                        </a:cubicBezTo>
                        <a:cubicBezTo>
                          <a:pt x="751" y="714"/>
                          <a:pt x="848" y="922"/>
                          <a:pt x="879" y="1005"/>
                        </a:cubicBezTo>
                        <a:cubicBezTo>
                          <a:pt x="910" y="1088"/>
                          <a:pt x="968" y="1141"/>
                          <a:pt x="925" y="1163"/>
                        </a:cubicBezTo>
                        <a:cubicBezTo>
                          <a:pt x="882" y="1185"/>
                          <a:pt x="684" y="1168"/>
                          <a:pt x="619" y="1136"/>
                        </a:cubicBezTo>
                        <a:cubicBezTo>
                          <a:pt x="554" y="1104"/>
                          <a:pt x="540" y="1078"/>
                          <a:pt x="535" y="968"/>
                        </a:cubicBezTo>
                        <a:cubicBezTo>
                          <a:pt x="530" y="858"/>
                          <a:pt x="603" y="498"/>
                          <a:pt x="591" y="477"/>
                        </a:cubicBezTo>
                        <a:cubicBezTo>
                          <a:pt x="579" y="456"/>
                          <a:pt x="505" y="722"/>
                          <a:pt x="465" y="838"/>
                        </a:cubicBezTo>
                        <a:cubicBezTo>
                          <a:pt x="425" y="954"/>
                          <a:pt x="371" y="1087"/>
                          <a:pt x="352" y="1173"/>
                        </a:cubicBezTo>
                        <a:cubicBezTo>
                          <a:pt x="333" y="1259"/>
                          <a:pt x="363" y="1324"/>
                          <a:pt x="352" y="1354"/>
                        </a:cubicBezTo>
                        <a:cubicBezTo>
                          <a:pt x="341" y="1384"/>
                          <a:pt x="312" y="1344"/>
                          <a:pt x="284" y="1354"/>
                        </a:cubicBezTo>
                        <a:cubicBezTo>
                          <a:pt x="256" y="1364"/>
                          <a:pt x="207" y="1387"/>
                          <a:pt x="182" y="1414"/>
                        </a:cubicBezTo>
                        <a:cubicBezTo>
                          <a:pt x="157" y="1441"/>
                          <a:pt x="141" y="1470"/>
                          <a:pt x="133" y="1516"/>
                        </a:cubicBezTo>
                        <a:cubicBezTo>
                          <a:pt x="125" y="1562"/>
                          <a:pt x="133" y="1639"/>
                          <a:pt x="133" y="1693"/>
                        </a:cubicBezTo>
                        <a:cubicBezTo>
                          <a:pt x="133" y="1747"/>
                          <a:pt x="133" y="1794"/>
                          <a:pt x="133" y="1842"/>
                        </a:cubicBezTo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7215" name="Freeform 47"/>
                  <p:cNvSpPr>
                    <a:spLocks/>
                  </p:cNvSpPr>
                  <p:nvPr/>
                </p:nvSpPr>
                <p:spPr bwMode="auto">
                  <a:xfrm>
                    <a:off x="2829" y="4226"/>
                    <a:ext cx="171" cy="418"/>
                  </a:xfrm>
                  <a:custGeom>
                    <a:avLst/>
                    <a:gdLst/>
                    <a:ahLst/>
                    <a:cxnLst>
                      <a:cxn ang="0">
                        <a:pos x="100" y="298"/>
                      </a:cxn>
                      <a:cxn ang="0">
                        <a:pos x="100" y="29"/>
                      </a:cxn>
                      <a:cxn ang="0">
                        <a:pos x="14" y="122"/>
                      </a:cxn>
                      <a:cxn ang="0">
                        <a:pos x="14" y="271"/>
                      </a:cxn>
                      <a:cxn ang="0">
                        <a:pos x="42" y="373"/>
                      </a:cxn>
                      <a:cxn ang="0">
                        <a:pos x="153" y="410"/>
                      </a:cxn>
                      <a:cxn ang="0">
                        <a:pos x="153" y="326"/>
                      </a:cxn>
                      <a:cxn ang="0">
                        <a:pos x="100" y="243"/>
                      </a:cxn>
                    </a:cxnLst>
                    <a:rect l="0" t="0" r="r" b="b"/>
                    <a:pathLst>
                      <a:path w="171" h="418">
                        <a:moveTo>
                          <a:pt x="100" y="298"/>
                        </a:moveTo>
                        <a:cubicBezTo>
                          <a:pt x="107" y="178"/>
                          <a:pt x="114" y="58"/>
                          <a:pt x="100" y="29"/>
                        </a:cubicBezTo>
                        <a:cubicBezTo>
                          <a:pt x="86" y="0"/>
                          <a:pt x="28" y="82"/>
                          <a:pt x="14" y="122"/>
                        </a:cubicBezTo>
                        <a:cubicBezTo>
                          <a:pt x="0" y="162"/>
                          <a:pt x="9" y="229"/>
                          <a:pt x="14" y="271"/>
                        </a:cubicBezTo>
                        <a:cubicBezTo>
                          <a:pt x="19" y="313"/>
                          <a:pt x="19" y="350"/>
                          <a:pt x="42" y="373"/>
                        </a:cubicBezTo>
                        <a:cubicBezTo>
                          <a:pt x="65" y="396"/>
                          <a:pt x="135" y="418"/>
                          <a:pt x="153" y="410"/>
                        </a:cubicBezTo>
                        <a:cubicBezTo>
                          <a:pt x="171" y="402"/>
                          <a:pt x="162" y="354"/>
                          <a:pt x="153" y="326"/>
                        </a:cubicBezTo>
                        <a:cubicBezTo>
                          <a:pt x="144" y="298"/>
                          <a:pt x="122" y="270"/>
                          <a:pt x="100" y="243"/>
                        </a:cubicBezTo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7216" name="Freeform 48"/>
                  <p:cNvSpPr>
                    <a:spLocks/>
                  </p:cNvSpPr>
                  <p:nvPr/>
                </p:nvSpPr>
                <p:spPr bwMode="auto">
                  <a:xfrm>
                    <a:off x="5337" y="4207"/>
                    <a:ext cx="135" cy="443"/>
                  </a:xfrm>
                  <a:custGeom>
                    <a:avLst/>
                    <a:gdLst/>
                    <a:ahLst/>
                    <a:cxnLst>
                      <a:cxn ang="0">
                        <a:pos x="18" y="437"/>
                      </a:cxn>
                      <a:cxn ang="0">
                        <a:pos x="18" y="252"/>
                      </a:cxn>
                      <a:cxn ang="0">
                        <a:pos x="18" y="104"/>
                      </a:cxn>
                      <a:cxn ang="0">
                        <a:pos x="70" y="19"/>
                      </a:cxn>
                      <a:cxn ang="0">
                        <a:pos x="126" y="215"/>
                      </a:cxn>
                      <a:cxn ang="0">
                        <a:pos x="18" y="437"/>
                      </a:cxn>
                    </a:cxnLst>
                    <a:rect l="0" t="0" r="r" b="b"/>
                    <a:pathLst>
                      <a:path w="135" h="443">
                        <a:moveTo>
                          <a:pt x="18" y="437"/>
                        </a:moveTo>
                        <a:cubicBezTo>
                          <a:pt x="0" y="443"/>
                          <a:pt x="18" y="307"/>
                          <a:pt x="18" y="252"/>
                        </a:cubicBezTo>
                        <a:cubicBezTo>
                          <a:pt x="18" y="197"/>
                          <a:pt x="9" y="143"/>
                          <a:pt x="18" y="104"/>
                        </a:cubicBezTo>
                        <a:cubicBezTo>
                          <a:pt x="27" y="65"/>
                          <a:pt x="52" y="0"/>
                          <a:pt x="70" y="19"/>
                        </a:cubicBezTo>
                        <a:cubicBezTo>
                          <a:pt x="88" y="38"/>
                          <a:pt x="135" y="145"/>
                          <a:pt x="126" y="215"/>
                        </a:cubicBezTo>
                        <a:cubicBezTo>
                          <a:pt x="117" y="285"/>
                          <a:pt x="36" y="431"/>
                          <a:pt x="18" y="437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7217" name="Oval 49"/>
                  <p:cNvSpPr>
                    <a:spLocks noChangeArrowheads="1"/>
                  </p:cNvSpPr>
                  <p:nvPr/>
                </p:nvSpPr>
                <p:spPr bwMode="auto">
                  <a:xfrm>
                    <a:off x="3577" y="4125"/>
                    <a:ext cx="278" cy="427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7218" name="Oval 50"/>
                  <p:cNvSpPr>
                    <a:spLocks noChangeArrowheads="1"/>
                  </p:cNvSpPr>
                  <p:nvPr/>
                </p:nvSpPr>
                <p:spPr bwMode="auto">
                  <a:xfrm>
                    <a:off x="4516" y="4125"/>
                    <a:ext cx="278" cy="427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7219" name="Freeform 51"/>
                  <p:cNvSpPr>
                    <a:spLocks/>
                  </p:cNvSpPr>
                  <p:nvPr/>
                </p:nvSpPr>
                <p:spPr bwMode="auto">
                  <a:xfrm>
                    <a:off x="3966" y="4552"/>
                    <a:ext cx="327" cy="182"/>
                  </a:xfrm>
                  <a:custGeom>
                    <a:avLst/>
                    <a:gdLst/>
                    <a:ahLst/>
                    <a:cxnLst>
                      <a:cxn ang="0">
                        <a:pos x="20" y="149"/>
                      </a:cxn>
                      <a:cxn ang="0">
                        <a:pos x="177" y="0"/>
                      </a:cxn>
                      <a:cxn ang="0">
                        <a:pos x="298" y="149"/>
                      </a:cxn>
                      <a:cxn ang="0">
                        <a:pos x="20" y="149"/>
                      </a:cxn>
                    </a:cxnLst>
                    <a:rect l="0" t="0" r="r" b="b"/>
                    <a:pathLst>
                      <a:path w="327" h="182">
                        <a:moveTo>
                          <a:pt x="20" y="149"/>
                        </a:moveTo>
                        <a:cubicBezTo>
                          <a:pt x="0" y="124"/>
                          <a:pt x="131" y="0"/>
                          <a:pt x="177" y="0"/>
                        </a:cubicBezTo>
                        <a:cubicBezTo>
                          <a:pt x="223" y="0"/>
                          <a:pt x="327" y="116"/>
                          <a:pt x="298" y="149"/>
                        </a:cubicBezTo>
                        <a:cubicBezTo>
                          <a:pt x="269" y="182"/>
                          <a:pt x="40" y="174"/>
                          <a:pt x="20" y="149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7220" name="Freeform 52"/>
                  <p:cNvSpPr>
                    <a:spLocks/>
                  </p:cNvSpPr>
                  <p:nvPr/>
                </p:nvSpPr>
                <p:spPr bwMode="auto">
                  <a:xfrm>
                    <a:off x="3642" y="4746"/>
                    <a:ext cx="1054" cy="377"/>
                  </a:xfrm>
                  <a:custGeom>
                    <a:avLst/>
                    <a:gdLst/>
                    <a:ahLst/>
                    <a:cxnLst>
                      <a:cxn ang="0">
                        <a:pos x="0" y="62"/>
                      </a:cxn>
                      <a:cxn ang="0">
                        <a:pos x="324" y="206"/>
                      </a:cxn>
                      <a:cxn ang="0">
                        <a:pos x="743" y="178"/>
                      </a:cxn>
                      <a:cxn ang="0">
                        <a:pos x="1022" y="3"/>
                      </a:cxn>
                      <a:cxn ang="0">
                        <a:pos x="938" y="159"/>
                      </a:cxn>
                      <a:cxn ang="0">
                        <a:pos x="651" y="308"/>
                      </a:cxn>
                      <a:cxn ang="0">
                        <a:pos x="324" y="336"/>
                      </a:cxn>
                      <a:cxn ang="0">
                        <a:pos x="0" y="62"/>
                      </a:cxn>
                    </a:cxnLst>
                    <a:rect l="0" t="0" r="r" b="b"/>
                    <a:pathLst>
                      <a:path w="1054" h="377">
                        <a:moveTo>
                          <a:pt x="0" y="62"/>
                        </a:moveTo>
                        <a:cubicBezTo>
                          <a:pt x="0" y="40"/>
                          <a:pt x="200" y="187"/>
                          <a:pt x="324" y="206"/>
                        </a:cubicBezTo>
                        <a:cubicBezTo>
                          <a:pt x="448" y="225"/>
                          <a:pt x="627" y="212"/>
                          <a:pt x="743" y="178"/>
                        </a:cubicBezTo>
                        <a:cubicBezTo>
                          <a:pt x="859" y="144"/>
                          <a:pt x="990" y="6"/>
                          <a:pt x="1022" y="3"/>
                        </a:cubicBezTo>
                        <a:cubicBezTo>
                          <a:pt x="1054" y="0"/>
                          <a:pt x="1000" y="108"/>
                          <a:pt x="938" y="159"/>
                        </a:cubicBezTo>
                        <a:cubicBezTo>
                          <a:pt x="876" y="210"/>
                          <a:pt x="753" y="279"/>
                          <a:pt x="651" y="308"/>
                        </a:cubicBezTo>
                        <a:cubicBezTo>
                          <a:pt x="549" y="337"/>
                          <a:pt x="432" y="377"/>
                          <a:pt x="324" y="336"/>
                        </a:cubicBezTo>
                        <a:cubicBezTo>
                          <a:pt x="216" y="295"/>
                          <a:pt x="0" y="84"/>
                          <a:pt x="0" y="62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sp>
            <p:nvSpPr>
              <p:cNvPr id="7221" name="Freeform 53"/>
              <p:cNvSpPr>
                <a:spLocks/>
              </p:cNvSpPr>
              <p:nvPr/>
            </p:nvSpPr>
            <p:spPr bwMode="auto">
              <a:xfrm>
                <a:off x="5057" y="9483"/>
                <a:ext cx="893" cy="398"/>
              </a:xfrm>
              <a:custGeom>
                <a:avLst/>
                <a:gdLst/>
                <a:ahLst/>
                <a:cxnLst>
                  <a:cxn ang="0">
                    <a:pos x="164" y="42"/>
                  </a:cxn>
                  <a:cxn ang="0">
                    <a:pos x="1112" y="79"/>
                  </a:cxn>
                  <a:cxn ang="0">
                    <a:pos x="1762" y="60"/>
                  </a:cxn>
                  <a:cxn ang="0">
                    <a:pos x="2264" y="79"/>
                  </a:cxn>
                  <a:cxn ang="0">
                    <a:pos x="2313" y="534"/>
                  </a:cxn>
                  <a:cxn ang="0">
                    <a:pos x="2363" y="831"/>
                  </a:cxn>
                  <a:cxn ang="0">
                    <a:pos x="1840" y="841"/>
                  </a:cxn>
                  <a:cxn ang="0">
                    <a:pos x="1372" y="906"/>
                  </a:cxn>
                  <a:cxn ang="0">
                    <a:pos x="1260" y="887"/>
                  </a:cxn>
                  <a:cxn ang="0">
                    <a:pos x="1353" y="693"/>
                  </a:cxn>
                  <a:cxn ang="0">
                    <a:pos x="1297" y="460"/>
                  </a:cxn>
                  <a:cxn ang="0">
                    <a:pos x="1139" y="478"/>
                  </a:cxn>
                  <a:cxn ang="0">
                    <a:pos x="1149" y="693"/>
                  </a:cxn>
                  <a:cxn ang="0">
                    <a:pos x="1177" y="878"/>
                  </a:cxn>
                  <a:cxn ang="0">
                    <a:pos x="861" y="887"/>
                  </a:cxn>
                  <a:cxn ang="0">
                    <a:pos x="173" y="859"/>
                  </a:cxn>
                  <a:cxn ang="0">
                    <a:pos x="183" y="753"/>
                  </a:cxn>
                  <a:cxn ang="0">
                    <a:pos x="127" y="172"/>
                  </a:cxn>
                  <a:cxn ang="0">
                    <a:pos x="164" y="42"/>
                  </a:cxn>
                </a:cxnLst>
                <a:rect l="0" t="0" r="r" b="b"/>
                <a:pathLst>
                  <a:path w="2442" h="923">
                    <a:moveTo>
                      <a:pt x="164" y="42"/>
                    </a:moveTo>
                    <a:cubicBezTo>
                      <a:pt x="328" y="27"/>
                      <a:pt x="846" y="76"/>
                      <a:pt x="1112" y="79"/>
                    </a:cubicBezTo>
                    <a:cubicBezTo>
                      <a:pt x="1378" y="82"/>
                      <a:pt x="1570" y="60"/>
                      <a:pt x="1762" y="60"/>
                    </a:cubicBezTo>
                    <a:cubicBezTo>
                      <a:pt x="1954" y="60"/>
                      <a:pt x="2172" y="0"/>
                      <a:pt x="2264" y="79"/>
                    </a:cubicBezTo>
                    <a:cubicBezTo>
                      <a:pt x="2356" y="158"/>
                      <a:pt x="2296" y="409"/>
                      <a:pt x="2313" y="534"/>
                    </a:cubicBezTo>
                    <a:cubicBezTo>
                      <a:pt x="2330" y="659"/>
                      <a:pt x="2442" y="780"/>
                      <a:pt x="2363" y="831"/>
                    </a:cubicBezTo>
                    <a:cubicBezTo>
                      <a:pt x="2284" y="882"/>
                      <a:pt x="2005" y="829"/>
                      <a:pt x="1840" y="841"/>
                    </a:cubicBezTo>
                    <a:cubicBezTo>
                      <a:pt x="1675" y="853"/>
                      <a:pt x="1469" y="898"/>
                      <a:pt x="1372" y="906"/>
                    </a:cubicBezTo>
                    <a:cubicBezTo>
                      <a:pt x="1275" y="914"/>
                      <a:pt x="1263" y="923"/>
                      <a:pt x="1260" y="887"/>
                    </a:cubicBezTo>
                    <a:cubicBezTo>
                      <a:pt x="1257" y="851"/>
                      <a:pt x="1347" y="764"/>
                      <a:pt x="1353" y="693"/>
                    </a:cubicBezTo>
                    <a:cubicBezTo>
                      <a:pt x="1359" y="622"/>
                      <a:pt x="1333" y="496"/>
                      <a:pt x="1297" y="460"/>
                    </a:cubicBezTo>
                    <a:cubicBezTo>
                      <a:pt x="1261" y="424"/>
                      <a:pt x="1164" y="439"/>
                      <a:pt x="1139" y="478"/>
                    </a:cubicBezTo>
                    <a:cubicBezTo>
                      <a:pt x="1114" y="517"/>
                      <a:pt x="1143" y="626"/>
                      <a:pt x="1149" y="693"/>
                    </a:cubicBezTo>
                    <a:cubicBezTo>
                      <a:pt x="1155" y="760"/>
                      <a:pt x="1225" y="846"/>
                      <a:pt x="1177" y="878"/>
                    </a:cubicBezTo>
                    <a:cubicBezTo>
                      <a:pt x="1129" y="910"/>
                      <a:pt x="1028" y="890"/>
                      <a:pt x="861" y="887"/>
                    </a:cubicBezTo>
                    <a:cubicBezTo>
                      <a:pt x="694" y="884"/>
                      <a:pt x="286" y="881"/>
                      <a:pt x="173" y="859"/>
                    </a:cubicBezTo>
                    <a:cubicBezTo>
                      <a:pt x="60" y="837"/>
                      <a:pt x="191" y="867"/>
                      <a:pt x="183" y="753"/>
                    </a:cubicBezTo>
                    <a:cubicBezTo>
                      <a:pt x="175" y="639"/>
                      <a:pt x="136" y="292"/>
                      <a:pt x="127" y="172"/>
                    </a:cubicBezTo>
                    <a:cubicBezTo>
                      <a:pt x="118" y="52"/>
                      <a:pt x="0" y="57"/>
                      <a:pt x="164" y="4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3" name="Group 54"/>
              <p:cNvGrpSpPr>
                <a:grpSpLocks/>
              </p:cNvGrpSpPr>
              <p:nvPr/>
            </p:nvGrpSpPr>
            <p:grpSpPr bwMode="auto">
              <a:xfrm rot="514702">
                <a:off x="5877" y="8802"/>
                <a:ext cx="909" cy="507"/>
                <a:chOff x="3342" y="2036"/>
                <a:chExt cx="3628" cy="1414"/>
              </a:xfrm>
            </p:grpSpPr>
            <p:sp>
              <p:nvSpPr>
                <p:cNvPr id="7223" name="Freeform 55"/>
                <p:cNvSpPr>
                  <a:spLocks/>
                </p:cNvSpPr>
                <p:nvPr/>
              </p:nvSpPr>
              <p:spPr bwMode="auto">
                <a:xfrm>
                  <a:off x="3789" y="3052"/>
                  <a:ext cx="2823" cy="398"/>
                </a:xfrm>
                <a:custGeom>
                  <a:avLst/>
                  <a:gdLst/>
                  <a:ahLst/>
                  <a:cxnLst>
                    <a:cxn ang="0">
                      <a:pos x="73" y="13"/>
                    </a:cxn>
                    <a:cxn ang="0">
                      <a:pos x="84" y="155"/>
                    </a:cxn>
                    <a:cxn ang="0">
                      <a:pos x="422" y="352"/>
                    </a:cxn>
                    <a:cxn ang="0">
                      <a:pos x="956" y="395"/>
                    </a:cxn>
                    <a:cxn ang="0">
                      <a:pos x="1478" y="373"/>
                    </a:cxn>
                    <a:cxn ang="0">
                      <a:pos x="1971" y="373"/>
                    </a:cxn>
                    <a:cxn ang="0">
                      <a:pos x="2375" y="384"/>
                    </a:cxn>
                    <a:cxn ang="0">
                      <a:pos x="2759" y="308"/>
                    </a:cxn>
                    <a:cxn ang="0">
                      <a:pos x="2759" y="123"/>
                    </a:cxn>
                    <a:cxn ang="0">
                      <a:pos x="2510" y="101"/>
                    </a:cxn>
                    <a:cxn ang="0">
                      <a:pos x="2167" y="101"/>
                    </a:cxn>
                    <a:cxn ang="0">
                      <a:pos x="1854" y="46"/>
                    </a:cxn>
                    <a:cxn ang="0">
                      <a:pos x="1427" y="123"/>
                    </a:cxn>
                    <a:cxn ang="0">
                      <a:pos x="1120" y="123"/>
                    </a:cxn>
                    <a:cxn ang="0">
                      <a:pos x="760" y="112"/>
                    </a:cxn>
                    <a:cxn ang="0">
                      <a:pos x="520" y="79"/>
                    </a:cxn>
                    <a:cxn ang="0">
                      <a:pos x="73" y="13"/>
                    </a:cxn>
                  </a:cxnLst>
                  <a:rect l="0" t="0" r="r" b="b"/>
                  <a:pathLst>
                    <a:path w="2823" h="398">
                      <a:moveTo>
                        <a:pt x="73" y="13"/>
                      </a:moveTo>
                      <a:cubicBezTo>
                        <a:pt x="0" y="26"/>
                        <a:pt x="26" y="98"/>
                        <a:pt x="84" y="155"/>
                      </a:cubicBezTo>
                      <a:cubicBezTo>
                        <a:pt x="142" y="212"/>
                        <a:pt x="277" y="312"/>
                        <a:pt x="422" y="352"/>
                      </a:cubicBezTo>
                      <a:cubicBezTo>
                        <a:pt x="567" y="392"/>
                        <a:pt x="780" y="392"/>
                        <a:pt x="956" y="395"/>
                      </a:cubicBezTo>
                      <a:cubicBezTo>
                        <a:pt x="1132" y="398"/>
                        <a:pt x="1309" y="377"/>
                        <a:pt x="1478" y="373"/>
                      </a:cubicBezTo>
                      <a:cubicBezTo>
                        <a:pt x="1647" y="369"/>
                        <a:pt x="1822" y="371"/>
                        <a:pt x="1971" y="373"/>
                      </a:cubicBezTo>
                      <a:cubicBezTo>
                        <a:pt x="2120" y="375"/>
                        <a:pt x="2244" y="395"/>
                        <a:pt x="2375" y="384"/>
                      </a:cubicBezTo>
                      <a:cubicBezTo>
                        <a:pt x="2506" y="373"/>
                        <a:pt x="2695" y="352"/>
                        <a:pt x="2759" y="308"/>
                      </a:cubicBezTo>
                      <a:cubicBezTo>
                        <a:pt x="2823" y="264"/>
                        <a:pt x="2801" y="158"/>
                        <a:pt x="2759" y="123"/>
                      </a:cubicBezTo>
                      <a:cubicBezTo>
                        <a:pt x="2717" y="88"/>
                        <a:pt x="2609" y="105"/>
                        <a:pt x="2510" y="101"/>
                      </a:cubicBezTo>
                      <a:cubicBezTo>
                        <a:pt x="2411" y="97"/>
                        <a:pt x="2276" y="110"/>
                        <a:pt x="2167" y="101"/>
                      </a:cubicBezTo>
                      <a:cubicBezTo>
                        <a:pt x="2058" y="92"/>
                        <a:pt x="1977" y="42"/>
                        <a:pt x="1854" y="46"/>
                      </a:cubicBezTo>
                      <a:cubicBezTo>
                        <a:pt x="1731" y="50"/>
                        <a:pt x="1549" y="110"/>
                        <a:pt x="1427" y="123"/>
                      </a:cubicBezTo>
                      <a:cubicBezTo>
                        <a:pt x="1305" y="136"/>
                        <a:pt x="1231" y="125"/>
                        <a:pt x="1120" y="123"/>
                      </a:cubicBezTo>
                      <a:cubicBezTo>
                        <a:pt x="1009" y="121"/>
                        <a:pt x="860" y="119"/>
                        <a:pt x="760" y="112"/>
                      </a:cubicBezTo>
                      <a:cubicBezTo>
                        <a:pt x="660" y="105"/>
                        <a:pt x="627" y="90"/>
                        <a:pt x="520" y="79"/>
                      </a:cubicBezTo>
                      <a:cubicBezTo>
                        <a:pt x="413" y="68"/>
                        <a:pt x="146" y="0"/>
                        <a:pt x="73" y="13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7224" name="Freeform 56"/>
                <p:cNvSpPr>
                  <a:spLocks/>
                </p:cNvSpPr>
                <p:nvPr/>
              </p:nvSpPr>
              <p:spPr bwMode="auto">
                <a:xfrm>
                  <a:off x="3342" y="2642"/>
                  <a:ext cx="3628" cy="653"/>
                </a:xfrm>
                <a:custGeom>
                  <a:avLst/>
                  <a:gdLst/>
                  <a:ahLst/>
                  <a:cxnLst>
                    <a:cxn ang="0">
                      <a:pos x="457" y="20"/>
                    </a:cxn>
                    <a:cxn ang="0">
                      <a:pos x="193" y="140"/>
                    </a:cxn>
                    <a:cxn ang="0">
                      <a:pos x="138" y="410"/>
                    </a:cxn>
                    <a:cxn ang="0">
                      <a:pos x="1023" y="489"/>
                    </a:cxn>
                    <a:cxn ang="0">
                      <a:pos x="1578" y="489"/>
                    </a:cxn>
                    <a:cxn ang="0">
                      <a:pos x="2025" y="489"/>
                    </a:cxn>
                    <a:cxn ang="0">
                      <a:pos x="2301" y="489"/>
                    </a:cxn>
                    <a:cxn ang="0">
                      <a:pos x="2691" y="489"/>
                    </a:cxn>
                    <a:cxn ang="0">
                      <a:pos x="3021" y="489"/>
                    </a:cxn>
                    <a:cxn ang="0">
                      <a:pos x="3351" y="489"/>
                    </a:cxn>
                    <a:cxn ang="0">
                      <a:pos x="3602" y="489"/>
                    </a:cxn>
                    <a:cxn ang="0">
                      <a:pos x="3506" y="151"/>
                    </a:cxn>
                    <a:cxn ang="0">
                      <a:pos x="3402" y="9"/>
                    </a:cxn>
                    <a:cxn ang="0">
                      <a:pos x="2957" y="96"/>
                    </a:cxn>
                    <a:cxn ang="0">
                      <a:pos x="2107" y="269"/>
                    </a:cxn>
                    <a:cxn ang="0">
                      <a:pos x="782" y="194"/>
                    </a:cxn>
                    <a:cxn ang="0">
                      <a:pos x="457" y="20"/>
                    </a:cxn>
                  </a:cxnLst>
                  <a:rect l="0" t="0" r="r" b="b"/>
                  <a:pathLst>
                    <a:path w="3628" h="545">
                      <a:moveTo>
                        <a:pt x="457" y="20"/>
                      </a:moveTo>
                      <a:cubicBezTo>
                        <a:pt x="359" y="11"/>
                        <a:pt x="246" y="75"/>
                        <a:pt x="193" y="140"/>
                      </a:cubicBezTo>
                      <a:cubicBezTo>
                        <a:pt x="140" y="205"/>
                        <a:pt x="0" y="352"/>
                        <a:pt x="138" y="410"/>
                      </a:cubicBezTo>
                      <a:cubicBezTo>
                        <a:pt x="276" y="468"/>
                        <a:pt x="783" y="476"/>
                        <a:pt x="1023" y="489"/>
                      </a:cubicBezTo>
                      <a:cubicBezTo>
                        <a:pt x="1263" y="502"/>
                        <a:pt x="1411" y="489"/>
                        <a:pt x="1578" y="489"/>
                      </a:cubicBezTo>
                      <a:cubicBezTo>
                        <a:pt x="1745" y="489"/>
                        <a:pt x="1905" y="489"/>
                        <a:pt x="2025" y="489"/>
                      </a:cubicBezTo>
                      <a:cubicBezTo>
                        <a:pt x="2145" y="489"/>
                        <a:pt x="2190" y="489"/>
                        <a:pt x="2301" y="489"/>
                      </a:cubicBezTo>
                      <a:cubicBezTo>
                        <a:pt x="2412" y="489"/>
                        <a:pt x="2571" y="489"/>
                        <a:pt x="2691" y="489"/>
                      </a:cubicBezTo>
                      <a:cubicBezTo>
                        <a:pt x="2811" y="489"/>
                        <a:pt x="2911" y="489"/>
                        <a:pt x="3021" y="489"/>
                      </a:cubicBezTo>
                      <a:cubicBezTo>
                        <a:pt x="3131" y="489"/>
                        <a:pt x="3254" y="489"/>
                        <a:pt x="3351" y="489"/>
                      </a:cubicBezTo>
                      <a:cubicBezTo>
                        <a:pt x="3448" y="489"/>
                        <a:pt x="3576" y="545"/>
                        <a:pt x="3602" y="489"/>
                      </a:cubicBezTo>
                      <a:cubicBezTo>
                        <a:pt x="3628" y="433"/>
                        <a:pt x="3539" y="231"/>
                        <a:pt x="3506" y="151"/>
                      </a:cubicBezTo>
                      <a:cubicBezTo>
                        <a:pt x="3473" y="71"/>
                        <a:pt x="3493" y="18"/>
                        <a:pt x="3402" y="9"/>
                      </a:cubicBezTo>
                      <a:cubicBezTo>
                        <a:pt x="3311" y="0"/>
                        <a:pt x="3173" y="53"/>
                        <a:pt x="2957" y="96"/>
                      </a:cubicBezTo>
                      <a:cubicBezTo>
                        <a:pt x="2741" y="139"/>
                        <a:pt x="2469" y="253"/>
                        <a:pt x="2107" y="269"/>
                      </a:cubicBezTo>
                      <a:cubicBezTo>
                        <a:pt x="1745" y="285"/>
                        <a:pt x="1059" y="230"/>
                        <a:pt x="782" y="194"/>
                      </a:cubicBezTo>
                      <a:cubicBezTo>
                        <a:pt x="505" y="158"/>
                        <a:pt x="555" y="29"/>
                        <a:pt x="457" y="2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7225" name="Freeform 57"/>
                <p:cNvSpPr>
                  <a:spLocks/>
                </p:cNvSpPr>
                <p:nvPr/>
              </p:nvSpPr>
              <p:spPr bwMode="auto">
                <a:xfrm>
                  <a:off x="3799" y="2036"/>
                  <a:ext cx="2945" cy="1016"/>
                </a:xfrm>
                <a:custGeom>
                  <a:avLst/>
                  <a:gdLst/>
                  <a:ahLst/>
                  <a:cxnLst>
                    <a:cxn ang="0">
                      <a:pos x="1274" y="440"/>
                    </a:cxn>
                    <a:cxn ang="0">
                      <a:pos x="1066" y="309"/>
                    </a:cxn>
                    <a:cxn ang="0">
                      <a:pos x="739" y="211"/>
                    </a:cxn>
                    <a:cxn ang="0">
                      <a:pos x="412" y="244"/>
                    </a:cxn>
                    <a:cxn ang="0">
                      <a:pos x="194" y="309"/>
                    </a:cxn>
                    <a:cxn ang="0">
                      <a:pos x="96" y="549"/>
                    </a:cxn>
                    <a:cxn ang="0">
                      <a:pos x="772" y="833"/>
                    </a:cxn>
                    <a:cxn ang="0">
                      <a:pos x="1786" y="800"/>
                    </a:cxn>
                    <a:cxn ang="0">
                      <a:pos x="2386" y="702"/>
                    </a:cxn>
                    <a:cxn ang="0">
                      <a:pos x="2749" y="517"/>
                    </a:cxn>
                    <a:cxn ang="0">
                      <a:pos x="2894" y="309"/>
                    </a:cxn>
                    <a:cxn ang="0">
                      <a:pos x="2441" y="59"/>
                    </a:cxn>
                    <a:cxn ang="0">
                      <a:pos x="2037" y="15"/>
                    </a:cxn>
                    <a:cxn ang="0">
                      <a:pos x="1650" y="146"/>
                    </a:cxn>
                    <a:cxn ang="0">
                      <a:pos x="1844" y="364"/>
                    </a:cxn>
                    <a:cxn ang="0">
                      <a:pos x="1579" y="113"/>
                    </a:cxn>
                    <a:cxn ang="0">
                      <a:pos x="1350" y="26"/>
                    </a:cxn>
                    <a:cxn ang="0">
                      <a:pos x="1178" y="26"/>
                    </a:cxn>
                    <a:cxn ang="0">
                      <a:pos x="914" y="80"/>
                    </a:cxn>
                    <a:cxn ang="0">
                      <a:pos x="794" y="200"/>
                    </a:cxn>
                    <a:cxn ang="0">
                      <a:pos x="1274" y="440"/>
                    </a:cxn>
                  </a:cxnLst>
                  <a:rect l="0" t="0" r="r" b="b"/>
                  <a:pathLst>
                    <a:path w="2945" h="875">
                      <a:moveTo>
                        <a:pt x="1274" y="440"/>
                      </a:moveTo>
                      <a:cubicBezTo>
                        <a:pt x="1319" y="458"/>
                        <a:pt x="1155" y="347"/>
                        <a:pt x="1066" y="309"/>
                      </a:cubicBezTo>
                      <a:cubicBezTo>
                        <a:pt x="977" y="271"/>
                        <a:pt x="848" y="222"/>
                        <a:pt x="739" y="211"/>
                      </a:cubicBezTo>
                      <a:cubicBezTo>
                        <a:pt x="630" y="200"/>
                        <a:pt x="503" y="228"/>
                        <a:pt x="412" y="244"/>
                      </a:cubicBezTo>
                      <a:cubicBezTo>
                        <a:pt x="321" y="260"/>
                        <a:pt x="247" y="258"/>
                        <a:pt x="194" y="309"/>
                      </a:cubicBezTo>
                      <a:cubicBezTo>
                        <a:pt x="141" y="360"/>
                        <a:pt x="0" y="462"/>
                        <a:pt x="96" y="549"/>
                      </a:cubicBezTo>
                      <a:cubicBezTo>
                        <a:pt x="192" y="636"/>
                        <a:pt x="490" y="791"/>
                        <a:pt x="772" y="833"/>
                      </a:cubicBezTo>
                      <a:cubicBezTo>
                        <a:pt x="1054" y="875"/>
                        <a:pt x="1517" y="822"/>
                        <a:pt x="1786" y="800"/>
                      </a:cubicBezTo>
                      <a:cubicBezTo>
                        <a:pt x="2055" y="778"/>
                        <a:pt x="2225" y="749"/>
                        <a:pt x="2386" y="702"/>
                      </a:cubicBezTo>
                      <a:cubicBezTo>
                        <a:pt x="2547" y="655"/>
                        <a:pt x="2664" y="582"/>
                        <a:pt x="2749" y="517"/>
                      </a:cubicBezTo>
                      <a:cubicBezTo>
                        <a:pt x="2834" y="452"/>
                        <a:pt x="2945" y="385"/>
                        <a:pt x="2894" y="309"/>
                      </a:cubicBezTo>
                      <a:cubicBezTo>
                        <a:pt x="2843" y="233"/>
                        <a:pt x="2584" y="108"/>
                        <a:pt x="2441" y="59"/>
                      </a:cubicBezTo>
                      <a:cubicBezTo>
                        <a:pt x="2298" y="10"/>
                        <a:pt x="2169" y="0"/>
                        <a:pt x="2037" y="15"/>
                      </a:cubicBezTo>
                      <a:cubicBezTo>
                        <a:pt x="1905" y="30"/>
                        <a:pt x="1682" y="88"/>
                        <a:pt x="1650" y="146"/>
                      </a:cubicBezTo>
                      <a:cubicBezTo>
                        <a:pt x="1618" y="204"/>
                        <a:pt x="1856" y="369"/>
                        <a:pt x="1844" y="364"/>
                      </a:cubicBezTo>
                      <a:cubicBezTo>
                        <a:pt x="1832" y="359"/>
                        <a:pt x="1661" y="169"/>
                        <a:pt x="1579" y="113"/>
                      </a:cubicBezTo>
                      <a:cubicBezTo>
                        <a:pt x="1497" y="57"/>
                        <a:pt x="1417" y="40"/>
                        <a:pt x="1350" y="26"/>
                      </a:cubicBezTo>
                      <a:cubicBezTo>
                        <a:pt x="1283" y="12"/>
                        <a:pt x="1251" y="17"/>
                        <a:pt x="1178" y="26"/>
                      </a:cubicBezTo>
                      <a:cubicBezTo>
                        <a:pt x="1105" y="35"/>
                        <a:pt x="978" y="51"/>
                        <a:pt x="914" y="80"/>
                      </a:cubicBezTo>
                      <a:cubicBezTo>
                        <a:pt x="850" y="109"/>
                        <a:pt x="738" y="140"/>
                        <a:pt x="794" y="200"/>
                      </a:cubicBezTo>
                      <a:cubicBezTo>
                        <a:pt x="850" y="260"/>
                        <a:pt x="1229" y="422"/>
                        <a:pt x="1274" y="440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7226" name="Freeform 58"/>
                <p:cNvSpPr>
                  <a:spLocks/>
                </p:cNvSpPr>
                <p:nvPr/>
              </p:nvSpPr>
              <p:spPr bwMode="auto">
                <a:xfrm>
                  <a:off x="3673" y="2367"/>
                  <a:ext cx="3133" cy="764"/>
                </a:xfrm>
                <a:custGeom>
                  <a:avLst/>
                  <a:gdLst/>
                  <a:ahLst/>
                  <a:cxnLst>
                    <a:cxn ang="0">
                      <a:pos x="126" y="186"/>
                    </a:cxn>
                    <a:cxn ang="0">
                      <a:pos x="3" y="175"/>
                    </a:cxn>
                    <a:cxn ang="0">
                      <a:pos x="116" y="295"/>
                    </a:cxn>
                    <a:cxn ang="0">
                      <a:pos x="25" y="469"/>
                    </a:cxn>
                    <a:cxn ang="0">
                      <a:pos x="265" y="448"/>
                    </a:cxn>
                    <a:cxn ang="0">
                      <a:pos x="309" y="544"/>
                    </a:cxn>
                    <a:cxn ang="0">
                      <a:pos x="505" y="544"/>
                    </a:cxn>
                    <a:cxn ang="0">
                      <a:pos x="614" y="685"/>
                    </a:cxn>
                    <a:cxn ang="0">
                      <a:pos x="876" y="544"/>
                    </a:cxn>
                    <a:cxn ang="0">
                      <a:pos x="963" y="685"/>
                    </a:cxn>
                    <a:cxn ang="0">
                      <a:pos x="1105" y="685"/>
                    </a:cxn>
                    <a:cxn ang="0">
                      <a:pos x="1214" y="685"/>
                    </a:cxn>
                    <a:cxn ang="0">
                      <a:pos x="1304" y="764"/>
                    </a:cxn>
                    <a:cxn ang="0">
                      <a:pos x="1480" y="685"/>
                    </a:cxn>
                    <a:cxn ang="0">
                      <a:pos x="1607" y="611"/>
                    </a:cxn>
                    <a:cxn ang="0">
                      <a:pos x="1836" y="685"/>
                    </a:cxn>
                    <a:cxn ang="0">
                      <a:pos x="2087" y="611"/>
                    </a:cxn>
                    <a:cxn ang="0">
                      <a:pos x="2087" y="544"/>
                    </a:cxn>
                    <a:cxn ang="0">
                      <a:pos x="2294" y="685"/>
                    </a:cxn>
                    <a:cxn ang="0">
                      <a:pos x="2436" y="544"/>
                    </a:cxn>
                    <a:cxn ang="0">
                      <a:pos x="2556" y="544"/>
                    </a:cxn>
                    <a:cxn ang="0">
                      <a:pos x="2626" y="685"/>
                    </a:cxn>
                    <a:cxn ang="0">
                      <a:pos x="2743" y="480"/>
                    </a:cxn>
                    <a:cxn ang="0">
                      <a:pos x="2875" y="544"/>
                    </a:cxn>
                    <a:cxn ang="0">
                      <a:pos x="2939" y="404"/>
                    </a:cxn>
                    <a:cxn ang="0">
                      <a:pos x="3105" y="480"/>
                    </a:cxn>
                    <a:cxn ang="0">
                      <a:pos x="3105" y="317"/>
                    </a:cxn>
                    <a:cxn ang="0">
                      <a:pos x="3060" y="22"/>
                    </a:cxn>
                    <a:cxn ang="0">
                      <a:pos x="2875" y="186"/>
                    </a:cxn>
                    <a:cxn ang="0">
                      <a:pos x="2436" y="404"/>
                    </a:cxn>
                    <a:cxn ang="0">
                      <a:pos x="1776" y="544"/>
                    </a:cxn>
                    <a:cxn ang="0">
                      <a:pos x="996" y="544"/>
                    </a:cxn>
                    <a:cxn ang="0">
                      <a:pos x="505" y="426"/>
                    </a:cxn>
                    <a:cxn ang="0">
                      <a:pos x="126" y="186"/>
                    </a:cxn>
                  </a:cxnLst>
                  <a:rect l="0" t="0" r="r" b="b"/>
                  <a:pathLst>
                    <a:path w="3133" h="764">
                      <a:moveTo>
                        <a:pt x="126" y="186"/>
                      </a:moveTo>
                      <a:cubicBezTo>
                        <a:pt x="42" y="144"/>
                        <a:pt x="5" y="157"/>
                        <a:pt x="3" y="175"/>
                      </a:cubicBezTo>
                      <a:cubicBezTo>
                        <a:pt x="1" y="193"/>
                        <a:pt x="112" y="246"/>
                        <a:pt x="116" y="295"/>
                      </a:cubicBezTo>
                      <a:cubicBezTo>
                        <a:pt x="120" y="344"/>
                        <a:pt x="0" y="444"/>
                        <a:pt x="25" y="469"/>
                      </a:cubicBezTo>
                      <a:cubicBezTo>
                        <a:pt x="50" y="494"/>
                        <a:pt x="218" y="436"/>
                        <a:pt x="265" y="448"/>
                      </a:cubicBezTo>
                      <a:cubicBezTo>
                        <a:pt x="312" y="460"/>
                        <a:pt x="269" y="528"/>
                        <a:pt x="309" y="544"/>
                      </a:cubicBezTo>
                      <a:cubicBezTo>
                        <a:pt x="349" y="560"/>
                        <a:pt x="454" y="521"/>
                        <a:pt x="505" y="544"/>
                      </a:cubicBezTo>
                      <a:cubicBezTo>
                        <a:pt x="556" y="567"/>
                        <a:pt x="552" y="685"/>
                        <a:pt x="614" y="685"/>
                      </a:cubicBezTo>
                      <a:cubicBezTo>
                        <a:pt x="676" y="685"/>
                        <a:pt x="818" y="544"/>
                        <a:pt x="876" y="544"/>
                      </a:cubicBezTo>
                      <a:cubicBezTo>
                        <a:pt x="934" y="544"/>
                        <a:pt x="925" y="662"/>
                        <a:pt x="963" y="685"/>
                      </a:cubicBezTo>
                      <a:cubicBezTo>
                        <a:pt x="1001" y="708"/>
                        <a:pt x="1063" y="685"/>
                        <a:pt x="1105" y="685"/>
                      </a:cubicBezTo>
                      <a:cubicBezTo>
                        <a:pt x="1147" y="685"/>
                        <a:pt x="1181" y="672"/>
                        <a:pt x="1214" y="685"/>
                      </a:cubicBezTo>
                      <a:cubicBezTo>
                        <a:pt x="1247" y="698"/>
                        <a:pt x="1260" y="764"/>
                        <a:pt x="1304" y="764"/>
                      </a:cubicBezTo>
                      <a:cubicBezTo>
                        <a:pt x="1348" y="764"/>
                        <a:pt x="1429" y="711"/>
                        <a:pt x="1480" y="685"/>
                      </a:cubicBezTo>
                      <a:cubicBezTo>
                        <a:pt x="1531" y="659"/>
                        <a:pt x="1548" y="611"/>
                        <a:pt x="1607" y="611"/>
                      </a:cubicBezTo>
                      <a:cubicBezTo>
                        <a:pt x="1666" y="611"/>
                        <a:pt x="1756" y="685"/>
                        <a:pt x="1836" y="685"/>
                      </a:cubicBezTo>
                      <a:cubicBezTo>
                        <a:pt x="1916" y="685"/>
                        <a:pt x="2045" y="634"/>
                        <a:pt x="2087" y="611"/>
                      </a:cubicBezTo>
                      <a:cubicBezTo>
                        <a:pt x="2129" y="588"/>
                        <a:pt x="2053" y="532"/>
                        <a:pt x="2087" y="544"/>
                      </a:cubicBezTo>
                      <a:cubicBezTo>
                        <a:pt x="2121" y="556"/>
                        <a:pt x="2236" y="685"/>
                        <a:pt x="2294" y="685"/>
                      </a:cubicBezTo>
                      <a:cubicBezTo>
                        <a:pt x="2352" y="685"/>
                        <a:pt x="2392" y="567"/>
                        <a:pt x="2436" y="544"/>
                      </a:cubicBezTo>
                      <a:cubicBezTo>
                        <a:pt x="2480" y="521"/>
                        <a:pt x="2524" y="521"/>
                        <a:pt x="2556" y="544"/>
                      </a:cubicBezTo>
                      <a:cubicBezTo>
                        <a:pt x="2588" y="567"/>
                        <a:pt x="2595" y="696"/>
                        <a:pt x="2626" y="685"/>
                      </a:cubicBezTo>
                      <a:cubicBezTo>
                        <a:pt x="2657" y="674"/>
                        <a:pt x="2702" y="503"/>
                        <a:pt x="2743" y="480"/>
                      </a:cubicBezTo>
                      <a:cubicBezTo>
                        <a:pt x="2784" y="457"/>
                        <a:pt x="2842" y="557"/>
                        <a:pt x="2875" y="544"/>
                      </a:cubicBezTo>
                      <a:cubicBezTo>
                        <a:pt x="2908" y="531"/>
                        <a:pt x="2901" y="415"/>
                        <a:pt x="2939" y="404"/>
                      </a:cubicBezTo>
                      <a:cubicBezTo>
                        <a:pt x="2977" y="393"/>
                        <a:pt x="3077" y="495"/>
                        <a:pt x="3105" y="480"/>
                      </a:cubicBezTo>
                      <a:cubicBezTo>
                        <a:pt x="3133" y="465"/>
                        <a:pt x="3113" y="393"/>
                        <a:pt x="3105" y="317"/>
                      </a:cubicBezTo>
                      <a:cubicBezTo>
                        <a:pt x="3097" y="241"/>
                        <a:pt x="3098" y="44"/>
                        <a:pt x="3060" y="22"/>
                      </a:cubicBezTo>
                      <a:cubicBezTo>
                        <a:pt x="3022" y="0"/>
                        <a:pt x="2979" y="122"/>
                        <a:pt x="2875" y="186"/>
                      </a:cubicBezTo>
                      <a:cubicBezTo>
                        <a:pt x="2771" y="250"/>
                        <a:pt x="2619" y="344"/>
                        <a:pt x="2436" y="404"/>
                      </a:cubicBezTo>
                      <a:cubicBezTo>
                        <a:pt x="2253" y="464"/>
                        <a:pt x="2016" y="521"/>
                        <a:pt x="1776" y="544"/>
                      </a:cubicBezTo>
                      <a:cubicBezTo>
                        <a:pt x="1536" y="567"/>
                        <a:pt x="1208" y="564"/>
                        <a:pt x="996" y="544"/>
                      </a:cubicBezTo>
                      <a:cubicBezTo>
                        <a:pt x="784" y="524"/>
                        <a:pt x="650" y="480"/>
                        <a:pt x="505" y="426"/>
                      </a:cubicBezTo>
                      <a:cubicBezTo>
                        <a:pt x="360" y="372"/>
                        <a:pt x="210" y="228"/>
                        <a:pt x="126" y="186"/>
                      </a:cubicBezTo>
                      <a:close/>
                    </a:path>
                  </a:pathLst>
                </a:custGeom>
                <a:solidFill>
                  <a:srgbClr val="92D05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7227" name="Freeform 59"/>
              <p:cNvSpPr>
                <a:spLocks/>
              </p:cNvSpPr>
              <p:nvPr/>
            </p:nvSpPr>
            <p:spPr bwMode="auto">
              <a:xfrm>
                <a:off x="5173" y="8867"/>
                <a:ext cx="1104" cy="428"/>
              </a:xfrm>
              <a:custGeom>
                <a:avLst/>
                <a:gdLst/>
                <a:ahLst/>
                <a:cxnLst>
                  <a:cxn ang="0">
                    <a:pos x="145" y="8"/>
                  </a:cxn>
                  <a:cxn ang="0">
                    <a:pos x="23" y="103"/>
                  </a:cxn>
                  <a:cxn ang="0">
                    <a:pos x="283" y="314"/>
                  </a:cxn>
                  <a:cxn ang="0">
                    <a:pos x="489" y="412"/>
                  </a:cxn>
                  <a:cxn ang="0">
                    <a:pos x="932" y="412"/>
                  </a:cxn>
                  <a:cxn ang="0">
                    <a:pos x="932" y="350"/>
                  </a:cxn>
                  <a:cxn ang="0">
                    <a:pos x="693" y="350"/>
                  </a:cxn>
                  <a:cxn ang="0">
                    <a:pos x="944" y="350"/>
                  </a:cxn>
                  <a:cxn ang="0">
                    <a:pos x="944" y="282"/>
                  </a:cxn>
                  <a:cxn ang="0">
                    <a:pos x="777" y="282"/>
                  </a:cxn>
                  <a:cxn ang="0">
                    <a:pos x="642" y="282"/>
                  </a:cxn>
                  <a:cxn ang="0">
                    <a:pos x="932" y="282"/>
                  </a:cxn>
                  <a:cxn ang="0">
                    <a:pos x="932" y="214"/>
                  </a:cxn>
                  <a:cxn ang="0">
                    <a:pos x="732" y="214"/>
                  </a:cxn>
                  <a:cxn ang="0">
                    <a:pos x="489" y="257"/>
                  </a:cxn>
                  <a:cxn ang="0">
                    <a:pos x="325" y="54"/>
                  </a:cxn>
                  <a:cxn ang="0">
                    <a:pos x="145" y="8"/>
                  </a:cxn>
                </a:cxnLst>
                <a:rect l="0" t="0" r="r" b="b"/>
                <a:pathLst>
                  <a:path w="1006" h="428">
                    <a:moveTo>
                      <a:pt x="145" y="8"/>
                    </a:moveTo>
                    <a:cubicBezTo>
                      <a:pt x="95" y="16"/>
                      <a:pt x="0" y="52"/>
                      <a:pt x="23" y="103"/>
                    </a:cubicBezTo>
                    <a:cubicBezTo>
                      <a:pt x="46" y="154"/>
                      <a:pt x="205" y="263"/>
                      <a:pt x="283" y="314"/>
                    </a:cubicBezTo>
                    <a:cubicBezTo>
                      <a:pt x="361" y="365"/>
                      <a:pt x="381" y="396"/>
                      <a:pt x="489" y="412"/>
                    </a:cubicBezTo>
                    <a:cubicBezTo>
                      <a:pt x="597" y="428"/>
                      <a:pt x="858" y="422"/>
                      <a:pt x="932" y="412"/>
                    </a:cubicBezTo>
                    <a:cubicBezTo>
                      <a:pt x="1006" y="402"/>
                      <a:pt x="972" y="360"/>
                      <a:pt x="932" y="350"/>
                    </a:cubicBezTo>
                    <a:cubicBezTo>
                      <a:pt x="892" y="340"/>
                      <a:pt x="691" y="350"/>
                      <a:pt x="693" y="350"/>
                    </a:cubicBezTo>
                    <a:cubicBezTo>
                      <a:pt x="695" y="350"/>
                      <a:pt x="902" y="361"/>
                      <a:pt x="944" y="350"/>
                    </a:cubicBezTo>
                    <a:cubicBezTo>
                      <a:pt x="986" y="339"/>
                      <a:pt x="972" y="293"/>
                      <a:pt x="944" y="282"/>
                    </a:cubicBezTo>
                    <a:cubicBezTo>
                      <a:pt x="916" y="271"/>
                      <a:pt x="827" y="282"/>
                      <a:pt x="777" y="282"/>
                    </a:cubicBezTo>
                    <a:cubicBezTo>
                      <a:pt x="727" y="282"/>
                      <a:pt x="616" y="282"/>
                      <a:pt x="642" y="282"/>
                    </a:cubicBezTo>
                    <a:cubicBezTo>
                      <a:pt x="668" y="282"/>
                      <a:pt x="884" y="293"/>
                      <a:pt x="932" y="282"/>
                    </a:cubicBezTo>
                    <a:cubicBezTo>
                      <a:pt x="980" y="271"/>
                      <a:pt x="965" y="225"/>
                      <a:pt x="932" y="214"/>
                    </a:cubicBezTo>
                    <a:cubicBezTo>
                      <a:pt x="899" y="203"/>
                      <a:pt x="806" y="207"/>
                      <a:pt x="732" y="214"/>
                    </a:cubicBezTo>
                    <a:cubicBezTo>
                      <a:pt x="658" y="221"/>
                      <a:pt x="557" y="284"/>
                      <a:pt x="489" y="257"/>
                    </a:cubicBezTo>
                    <a:cubicBezTo>
                      <a:pt x="421" y="230"/>
                      <a:pt x="377" y="95"/>
                      <a:pt x="325" y="54"/>
                    </a:cubicBezTo>
                    <a:cubicBezTo>
                      <a:pt x="273" y="13"/>
                      <a:pt x="195" y="0"/>
                      <a:pt x="145" y="8"/>
                    </a:cubicBezTo>
                    <a:close/>
                  </a:path>
                </a:pathLst>
              </a:custGeom>
              <a:solidFill>
                <a:srgbClr val="F692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cxnSp>
        <p:nvCxnSpPr>
          <p:cNvPr id="197" name="196 Conector recto"/>
          <p:cNvCxnSpPr/>
          <p:nvPr/>
        </p:nvCxnSpPr>
        <p:spPr>
          <a:xfrm rot="16200000" flipH="1">
            <a:off x="1107257" y="3321843"/>
            <a:ext cx="785818" cy="57150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197 Conector recto"/>
          <p:cNvCxnSpPr/>
          <p:nvPr/>
        </p:nvCxnSpPr>
        <p:spPr>
          <a:xfrm rot="16200000" flipH="1">
            <a:off x="1142976" y="3643314"/>
            <a:ext cx="500066" cy="3571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198 Conector recto"/>
          <p:cNvCxnSpPr/>
          <p:nvPr/>
        </p:nvCxnSpPr>
        <p:spPr>
          <a:xfrm rot="16200000" flipH="1">
            <a:off x="1321571" y="3036091"/>
            <a:ext cx="285752" cy="2143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201 Conector recto"/>
          <p:cNvCxnSpPr/>
          <p:nvPr/>
        </p:nvCxnSpPr>
        <p:spPr>
          <a:xfrm rot="16200000" flipH="1">
            <a:off x="2500298" y="3214686"/>
            <a:ext cx="500066" cy="3571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202 Conector recto"/>
          <p:cNvCxnSpPr/>
          <p:nvPr/>
        </p:nvCxnSpPr>
        <p:spPr>
          <a:xfrm rot="16200000" flipH="1">
            <a:off x="2214546" y="3143248"/>
            <a:ext cx="500066" cy="3571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203 Conector recto"/>
          <p:cNvCxnSpPr/>
          <p:nvPr/>
        </p:nvCxnSpPr>
        <p:spPr>
          <a:xfrm rot="16200000" flipH="1">
            <a:off x="2214546" y="3500438"/>
            <a:ext cx="714380" cy="57150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722" name="Group 2"/>
          <p:cNvGrpSpPr>
            <a:grpSpLocks/>
          </p:cNvGrpSpPr>
          <p:nvPr/>
        </p:nvGrpSpPr>
        <p:grpSpPr bwMode="auto">
          <a:xfrm>
            <a:off x="6011863" y="4221163"/>
            <a:ext cx="1368425" cy="1439862"/>
            <a:chOff x="10198" y="3359"/>
            <a:chExt cx="1341" cy="1458"/>
          </a:xfrm>
        </p:grpSpPr>
      </p:grpSp>
      <p:grpSp>
        <p:nvGrpSpPr>
          <p:cNvPr id="30728" name="Group 8"/>
          <p:cNvGrpSpPr>
            <a:grpSpLocks/>
          </p:cNvGrpSpPr>
          <p:nvPr/>
        </p:nvGrpSpPr>
        <p:grpSpPr bwMode="auto">
          <a:xfrm rot="545894">
            <a:off x="4911725" y="5191125"/>
            <a:ext cx="1673225" cy="1079500"/>
            <a:chOff x="9142" y="3732"/>
            <a:chExt cx="1095" cy="647"/>
          </a:xfrm>
        </p:grpSpPr>
      </p:grpSp>
      <p:grpSp>
        <p:nvGrpSpPr>
          <p:cNvPr id="193" name="Group 41"/>
          <p:cNvGrpSpPr>
            <a:grpSpLocks/>
          </p:cNvGrpSpPr>
          <p:nvPr/>
        </p:nvGrpSpPr>
        <p:grpSpPr bwMode="auto">
          <a:xfrm>
            <a:off x="1428728" y="5500702"/>
            <a:ext cx="1062046" cy="466725"/>
            <a:chOff x="7350" y="9942"/>
            <a:chExt cx="630" cy="381"/>
          </a:xfrm>
        </p:grpSpPr>
        <p:sp>
          <p:nvSpPr>
            <p:cNvPr id="194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5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96" name="Group 41"/>
          <p:cNvGrpSpPr>
            <a:grpSpLocks/>
          </p:cNvGrpSpPr>
          <p:nvPr/>
        </p:nvGrpSpPr>
        <p:grpSpPr bwMode="auto">
          <a:xfrm>
            <a:off x="928662" y="5857892"/>
            <a:ext cx="857256" cy="323849"/>
            <a:chOff x="7350" y="9942"/>
            <a:chExt cx="630" cy="381"/>
          </a:xfrm>
        </p:grpSpPr>
        <p:sp>
          <p:nvSpPr>
            <p:cNvPr id="200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1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5" name="Group 41"/>
          <p:cNvGrpSpPr>
            <a:grpSpLocks/>
          </p:cNvGrpSpPr>
          <p:nvPr/>
        </p:nvGrpSpPr>
        <p:grpSpPr bwMode="auto">
          <a:xfrm>
            <a:off x="5715008" y="5286388"/>
            <a:ext cx="785818" cy="538163"/>
            <a:chOff x="7350" y="9942"/>
            <a:chExt cx="630" cy="381"/>
          </a:xfrm>
        </p:grpSpPr>
        <p:sp>
          <p:nvSpPr>
            <p:cNvPr id="206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7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9" name="Group 70"/>
          <p:cNvGrpSpPr>
            <a:grpSpLocks/>
          </p:cNvGrpSpPr>
          <p:nvPr/>
        </p:nvGrpSpPr>
        <p:grpSpPr bwMode="auto">
          <a:xfrm>
            <a:off x="6072198" y="4143380"/>
            <a:ext cx="1714512" cy="1790708"/>
            <a:chOff x="10198" y="3359"/>
            <a:chExt cx="1341" cy="1458"/>
          </a:xfrm>
        </p:grpSpPr>
        <p:sp>
          <p:nvSpPr>
            <p:cNvPr id="7239" name="Freeform 71"/>
            <p:cNvSpPr>
              <a:spLocks/>
            </p:cNvSpPr>
            <p:nvPr/>
          </p:nvSpPr>
          <p:spPr bwMode="auto">
            <a:xfrm>
              <a:off x="10842" y="3650"/>
              <a:ext cx="134" cy="1167"/>
            </a:xfrm>
            <a:custGeom>
              <a:avLst/>
              <a:gdLst/>
              <a:ahLst/>
              <a:cxnLst>
                <a:cxn ang="0">
                  <a:pos x="36" y="146"/>
                </a:cxn>
                <a:cxn ang="0">
                  <a:pos x="13" y="1021"/>
                </a:cxn>
                <a:cxn ang="0">
                  <a:pos x="117" y="1021"/>
                </a:cxn>
                <a:cxn ang="0">
                  <a:pos x="117" y="449"/>
                </a:cxn>
                <a:cxn ang="0">
                  <a:pos x="117" y="146"/>
                </a:cxn>
                <a:cxn ang="0">
                  <a:pos x="36" y="146"/>
                </a:cxn>
              </a:cxnLst>
              <a:rect l="0" t="0" r="r" b="b"/>
              <a:pathLst>
                <a:path w="134" h="1167">
                  <a:moveTo>
                    <a:pt x="36" y="146"/>
                  </a:moveTo>
                  <a:cubicBezTo>
                    <a:pt x="19" y="292"/>
                    <a:pt x="0" y="875"/>
                    <a:pt x="13" y="1021"/>
                  </a:cubicBezTo>
                  <a:cubicBezTo>
                    <a:pt x="26" y="1167"/>
                    <a:pt x="100" y="1116"/>
                    <a:pt x="117" y="1021"/>
                  </a:cubicBezTo>
                  <a:cubicBezTo>
                    <a:pt x="134" y="926"/>
                    <a:pt x="117" y="595"/>
                    <a:pt x="117" y="449"/>
                  </a:cubicBezTo>
                  <a:cubicBezTo>
                    <a:pt x="117" y="303"/>
                    <a:pt x="130" y="196"/>
                    <a:pt x="117" y="146"/>
                  </a:cubicBezTo>
                  <a:cubicBezTo>
                    <a:pt x="104" y="96"/>
                    <a:pt x="53" y="0"/>
                    <a:pt x="36" y="14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40" name="Freeform 72"/>
            <p:cNvSpPr>
              <a:spLocks/>
            </p:cNvSpPr>
            <p:nvPr/>
          </p:nvSpPr>
          <p:spPr bwMode="auto">
            <a:xfrm>
              <a:off x="10198" y="3359"/>
              <a:ext cx="1341" cy="437"/>
            </a:xfrm>
            <a:custGeom>
              <a:avLst/>
              <a:gdLst/>
              <a:ahLst/>
              <a:cxnLst>
                <a:cxn ang="0">
                  <a:pos x="170" y="351"/>
                </a:cxn>
                <a:cxn ang="0">
                  <a:pos x="1192" y="349"/>
                </a:cxn>
                <a:cxn ang="0">
                  <a:pos x="1062" y="155"/>
                </a:cxn>
                <a:cxn ang="0">
                  <a:pos x="761" y="5"/>
                </a:cxn>
                <a:cxn ang="0">
                  <a:pos x="461" y="123"/>
                </a:cxn>
                <a:cxn ang="0">
                  <a:pos x="170" y="269"/>
                </a:cxn>
                <a:cxn ang="0">
                  <a:pos x="170" y="351"/>
                </a:cxn>
              </a:cxnLst>
              <a:rect l="0" t="0" r="r" b="b"/>
              <a:pathLst>
                <a:path w="1341" h="382">
                  <a:moveTo>
                    <a:pt x="170" y="351"/>
                  </a:moveTo>
                  <a:cubicBezTo>
                    <a:pt x="340" y="364"/>
                    <a:pt x="1043" y="382"/>
                    <a:pt x="1192" y="349"/>
                  </a:cubicBezTo>
                  <a:cubicBezTo>
                    <a:pt x="1341" y="316"/>
                    <a:pt x="1134" y="212"/>
                    <a:pt x="1062" y="155"/>
                  </a:cubicBezTo>
                  <a:cubicBezTo>
                    <a:pt x="990" y="98"/>
                    <a:pt x="861" y="10"/>
                    <a:pt x="761" y="5"/>
                  </a:cubicBezTo>
                  <a:cubicBezTo>
                    <a:pt x="661" y="0"/>
                    <a:pt x="559" y="79"/>
                    <a:pt x="461" y="123"/>
                  </a:cubicBezTo>
                  <a:cubicBezTo>
                    <a:pt x="363" y="167"/>
                    <a:pt x="218" y="231"/>
                    <a:pt x="170" y="269"/>
                  </a:cubicBezTo>
                  <a:cubicBezTo>
                    <a:pt x="122" y="307"/>
                    <a:pt x="0" y="338"/>
                    <a:pt x="170" y="35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41" name="Freeform 73"/>
            <p:cNvSpPr>
              <a:spLocks/>
            </p:cNvSpPr>
            <p:nvPr/>
          </p:nvSpPr>
          <p:spPr bwMode="auto">
            <a:xfrm>
              <a:off x="10527" y="3413"/>
              <a:ext cx="351" cy="27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" y="224"/>
                </a:cxn>
                <a:cxn ang="0">
                  <a:pos x="166" y="233"/>
                </a:cxn>
                <a:cxn ang="0">
                  <a:pos x="328" y="1"/>
                </a:cxn>
              </a:cxnLst>
              <a:rect l="0" t="0" r="r" b="b"/>
              <a:pathLst>
                <a:path w="351" h="270">
                  <a:moveTo>
                    <a:pt x="328" y="1"/>
                  </a:moveTo>
                  <a:cubicBezTo>
                    <a:pt x="305" y="0"/>
                    <a:pt x="54" y="185"/>
                    <a:pt x="27" y="224"/>
                  </a:cubicBezTo>
                  <a:cubicBezTo>
                    <a:pt x="0" y="263"/>
                    <a:pt x="116" y="270"/>
                    <a:pt x="166" y="233"/>
                  </a:cubicBezTo>
                  <a:cubicBezTo>
                    <a:pt x="216" y="196"/>
                    <a:pt x="351" y="2"/>
                    <a:pt x="328" y="1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42" name="Freeform 74"/>
            <p:cNvSpPr>
              <a:spLocks/>
            </p:cNvSpPr>
            <p:nvPr/>
          </p:nvSpPr>
          <p:spPr bwMode="auto">
            <a:xfrm>
              <a:off x="10878" y="3413"/>
              <a:ext cx="121" cy="31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3" y="270"/>
                </a:cxn>
                <a:cxn ang="0">
                  <a:pos x="117" y="270"/>
                </a:cxn>
                <a:cxn ang="0">
                  <a:pos x="36" y="0"/>
                </a:cxn>
              </a:cxnLst>
              <a:rect l="0" t="0" r="r" b="b"/>
              <a:pathLst>
                <a:path w="121" h="315">
                  <a:moveTo>
                    <a:pt x="36" y="0"/>
                  </a:moveTo>
                  <a:cubicBezTo>
                    <a:pt x="19" y="0"/>
                    <a:pt x="0" y="225"/>
                    <a:pt x="13" y="270"/>
                  </a:cubicBezTo>
                  <a:cubicBezTo>
                    <a:pt x="26" y="315"/>
                    <a:pt x="113" y="315"/>
                    <a:pt x="117" y="270"/>
                  </a:cubicBezTo>
                  <a:cubicBezTo>
                    <a:pt x="121" y="225"/>
                    <a:pt x="53" y="0"/>
                    <a:pt x="36" y="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43" name="Freeform 75"/>
            <p:cNvSpPr>
              <a:spLocks/>
            </p:cNvSpPr>
            <p:nvPr/>
          </p:nvSpPr>
          <p:spPr bwMode="auto">
            <a:xfrm rot="757481">
              <a:off x="10959" y="3448"/>
              <a:ext cx="510" cy="235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315" y="209"/>
                </a:cxn>
                <a:cxn ang="0">
                  <a:pos x="462" y="163"/>
                </a:cxn>
                <a:cxn ang="0">
                  <a:pos x="24" y="8"/>
                </a:cxn>
              </a:cxnLst>
              <a:rect l="0" t="0" r="r" b="b"/>
              <a:pathLst>
                <a:path w="510" h="235">
                  <a:moveTo>
                    <a:pt x="24" y="8"/>
                  </a:moveTo>
                  <a:cubicBezTo>
                    <a:pt x="0" y="16"/>
                    <a:pt x="242" y="183"/>
                    <a:pt x="315" y="209"/>
                  </a:cubicBezTo>
                  <a:cubicBezTo>
                    <a:pt x="388" y="235"/>
                    <a:pt x="510" y="196"/>
                    <a:pt x="462" y="163"/>
                  </a:cubicBezTo>
                  <a:cubicBezTo>
                    <a:pt x="414" y="130"/>
                    <a:pt x="48" y="0"/>
                    <a:pt x="24" y="8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3" name="Group 141"/>
          <p:cNvGrpSpPr>
            <a:grpSpLocks/>
          </p:cNvGrpSpPr>
          <p:nvPr/>
        </p:nvGrpSpPr>
        <p:grpSpPr bwMode="auto">
          <a:xfrm>
            <a:off x="0" y="250522"/>
            <a:ext cx="785818" cy="714380"/>
            <a:chOff x="2904" y="8552"/>
            <a:chExt cx="1493" cy="1547"/>
          </a:xfrm>
        </p:grpSpPr>
        <p:sp>
          <p:nvSpPr>
            <p:cNvPr id="184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5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6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7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8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9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8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7" name="Group 141"/>
          <p:cNvGrpSpPr>
            <a:grpSpLocks/>
          </p:cNvGrpSpPr>
          <p:nvPr/>
        </p:nvGrpSpPr>
        <p:grpSpPr bwMode="auto">
          <a:xfrm>
            <a:off x="1200132" y="233825"/>
            <a:ext cx="785818" cy="714380"/>
            <a:chOff x="2904" y="8552"/>
            <a:chExt cx="1493" cy="1547"/>
          </a:xfrm>
        </p:grpSpPr>
        <p:sp>
          <p:nvSpPr>
            <p:cNvPr id="218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0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1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2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3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4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25" name="Group 141"/>
          <p:cNvGrpSpPr>
            <a:grpSpLocks/>
          </p:cNvGrpSpPr>
          <p:nvPr/>
        </p:nvGrpSpPr>
        <p:grpSpPr bwMode="auto">
          <a:xfrm>
            <a:off x="618131" y="922202"/>
            <a:ext cx="785818" cy="714380"/>
            <a:chOff x="2904" y="8552"/>
            <a:chExt cx="1493" cy="1547"/>
          </a:xfrm>
        </p:grpSpPr>
        <p:sp>
          <p:nvSpPr>
            <p:cNvPr id="226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7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8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9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0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1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2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9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10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37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8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39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40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1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2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3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4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5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6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7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8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9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0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51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11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12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3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4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5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6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3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4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5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6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80"/>
          <p:cNvGrpSpPr>
            <a:grpSpLocks/>
          </p:cNvGrpSpPr>
          <p:nvPr/>
        </p:nvGrpSpPr>
        <p:grpSpPr bwMode="auto">
          <a:xfrm>
            <a:off x="7143768" y="2071678"/>
            <a:ext cx="1619257" cy="3270262"/>
            <a:chOff x="1739" y="7975"/>
            <a:chExt cx="2267" cy="4175"/>
          </a:xfrm>
        </p:grpSpPr>
        <p:sp>
          <p:nvSpPr>
            <p:cNvPr id="7249" name="Freeform 81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50" name="Freeform 82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51" name="Freeform 83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52" name="Freeform 84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53" name="Freeform 85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54" name="Freeform 86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55" name="Freeform 87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56" name="Freeform 88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57" name="Freeform 89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58" name="Freeform 90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59" name="Oval 91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60" name="Oval 92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61" name="Oval 93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62" name="Freeform 94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63" name="Freeform 95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64" name="Freeform 96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7237" name="Freeform 69"/>
          <p:cNvSpPr>
            <a:spLocks/>
          </p:cNvSpPr>
          <p:nvPr/>
        </p:nvSpPr>
        <p:spPr bwMode="auto">
          <a:xfrm>
            <a:off x="500034" y="5143512"/>
            <a:ext cx="8643966" cy="1030287"/>
          </a:xfrm>
          <a:custGeom>
            <a:avLst/>
            <a:gdLst/>
            <a:ahLst/>
            <a:cxnLst>
              <a:cxn ang="0">
                <a:pos x="563" y="122"/>
              </a:cxn>
              <a:cxn ang="0">
                <a:pos x="1079" y="13"/>
              </a:cxn>
              <a:cxn ang="0">
                <a:pos x="1289" y="199"/>
              </a:cxn>
              <a:cxn ang="0">
                <a:pos x="2314" y="122"/>
              </a:cxn>
              <a:cxn ang="0">
                <a:pos x="2728" y="444"/>
              </a:cxn>
              <a:cxn ang="0">
                <a:pos x="3449" y="122"/>
              </a:cxn>
              <a:cxn ang="0">
                <a:pos x="3965" y="444"/>
              </a:cxn>
              <a:cxn ang="0">
                <a:pos x="4996" y="275"/>
              </a:cxn>
              <a:cxn ang="0">
                <a:pos x="5476" y="504"/>
              </a:cxn>
              <a:cxn ang="0">
                <a:pos x="5979" y="231"/>
              </a:cxn>
              <a:cxn ang="0">
                <a:pos x="6497" y="444"/>
              </a:cxn>
              <a:cxn ang="0">
                <a:pos x="7130" y="297"/>
              </a:cxn>
              <a:cxn ang="0">
                <a:pos x="7743" y="351"/>
              </a:cxn>
              <a:cxn ang="0">
                <a:pos x="8097" y="897"/>
              </a:cxn>
              <a:cxn ang="0">
                <a:pos x="8097" y="1244"/>
              </a:cxn>
              <a:cxn ang="0">
                <a:pos x="8077" y="1572"/>
              </a:cxn>
              <a:cxn ang="0">
                <a:pos x="2292" y="1545"/>
              </a:cxn>
              <a:cxn ang="0">
                <a:pos x="359" y="1293"/>
              </a:cxn>
              <a:cxn ang="0">
                <a:pos x="137" y="504"/>
              </a:cxn>
              <a:cxn ang="0">
                <a:pos x="686" y="122"/>
              </a:cxn>
            </a:cxnLst>
            <a:rect l="0" t="0" r="r" b="b"/>
            <a:pathLst>
              <a:path w="9044" h="1622">
                <a:moveTo>
                  <a:pt x="563" y="122"/>
                </a:moveTo>
                <a:cubicBezTo>
                  <a:pt x="760" y="61"/>
                  <a:pt x="958" y="0"/>
                  <a:pt x="1079" y="13"/>
                </a:cubicBezTo>
                <a:cubicBezTo>
                  <a:pt x="1200" y="26"/>
                  <a:pt x="1083" y="181"/>
                  <a:pt x="1289" y="199"/>
                </a:cubicBezTo>
                <a:cubicBezTo>
                  <a:pt x="1495" y="217"/>
                  <a:pt x="2074" y="81"/>
                  <a:pt x="2314" y="122"/>
                </a:cubicBezTo>
                <a:cubicBezTo>
                  <a:pt x="2554" y="163"/>
                  <a:pt x="2539" y="444"/>
                  <a:pt x="2728" y="444"/>
                </a:cubicBezTo>
                <a:cubicBezTo>
                  <a:pt x="2917" y="444"/>
                  <a:pt x="3243" y="122"/>
                  <a:pt x="3449" y="122"/>
                </a:cubicBezTo>
                <a:cubicBezTo>
                  <a:pt x="3655" y="122"/>
                  <a:pt x="3707" y="419"/>
                  <a:pt x="3965" y="444"/>
                </a:cubicBezTo>
                <a:cubicBezTo>
                  <a:pt x="4223" y="469"/>
                  <a:pt x="4744" y="265"/>
                  <a:pt x="4996" y="275"/>
                </a:cubicBezTo>
                <a:cubicBezTo>
                  <a:pt x="5248" y="285"/>
                  <a:pt x="5312" y="511"/>
                  <a:pt x="5476" y="504"/>
                </a:cubicBezTo>
                <a:cubicBezTo>
                  <a:pt x="5640" y="497"/>
                  <a:pt x="5809" y="241"/>
                  <a:pt x="5979" y="231"/>
                </a:cubicBezTo>
                <a:cubicBezTo>
                  <a:pt x="6149" y="221"/>
                  <a:pt x="6305" y="433"/>
                  <a:pt x="6497" y="444"/>
                </a:cubicBezTo>
                <a:cubicBezTo>
                  <a:pt x="6689" y="455"/>
                  <a:pt x="6922" y="312"/>
                  <a:pt x="7130" y="297"/>
                </a:cubicBezTo>
                <a:cubicBezTo>
                  <a:pt x="7338" y="282"/>
                  <a:pt x="7582" y="251"/>
                  <a:pt x="7743" y="351"/>
                </a:cubicBezTo>
                <a:cubicBezTo>
                  <a:pt x="7904" y="451"/>
                  <a:pt x="8038" y="748"/>
                  <a:pt x="8097" y="897"/>
                </a:cubicBezTo>
                <a:cubicBezTo>
                  <a:pt x="8156" y="1046"/>
                  <a:pt x="8100" y="1132"/>
                  <a:pt x="8097" y="1244"/>
                </a:cubicBezTo>
                <a:cubicBezTo>
                  <a:pt x="8094" y="1356"/>
                  <a:pt x="9044" y="1522"/>
                  <a:pt x="8077" y="1572"/>
                </a:cubicBezTo>
                <a:cubicBezTo>
                  <a:pt x="7110" y="1622"/>
                  <a:pt x="3578" y="1591"/>
                  <a:pt x="2292" y="1545"/>
                </a:cubicBezTo>
                <a:cubicBezTo>
                  <a:pt x="1006" y="1499"/>
                  <a:pt x="718" y="1466"/>
                  <a:pt x="359" y="1293"/>
                </a:cubicBezTo>
                <a:cubicBezTo>
                  <a:pt x="0" y="1120"/>
                  <a:pt x="83" y="699"/>
                  <a:pt x="137" y="504"/>
                </a:cubicBezTo>
                <a:cubicBezTo>
                  <a:pt x="191" y="309"/>
                  <a:pt x="438" y="215"/>
                  <a:pt x="686" y="122"/>
                </a:cubicBezTo>
              </a:path>
            </a:pathLst>
          </a:custGeom>
          <a:solidFill>
            <a:srgbClr val="E36C0A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9" name="Group 60"/>
          <p:cNvGrpSpPr>
            <a:grpSpLocks/>
          </p:cNvGrpSpPr>
          <p:nvPr/>
        </p:nvGrpSpPr>
        <p:grpSpPr bwMode="auto">
          <a:xfrm>
            <a:off x="5786446" y="2500306"/>
            <a:ext cx="1201738" cy="1289050"/>
            <a:chOff x="8649" y="11891"/>
            <a:chExt cx="1893" cy="2029"/>
          </a:xfrm>
        </p:grpSpPr>
        <p:sp>
          <p:nvSpPr>
            <p:cNvPr id="7229" name="Freeform 61"/>
            <p:cNvSpPr>
              <a:spLocks/>
            </p:cNvSpPr>
            <p:nvPr/>
          </p:nvSpPr>
          <p:spPr bwMode="auto">
            <a:xfrm>
              <a:off x="8649" y="11891"/>
              <a:ext cx="1893" cy="2029"/>
            </a:xfrm>
            <a:custGeom>
              <a:avLst/>
              <a:gdLst/>
              <a:ahLst/>
              <a:cxnLst>
                <a:cxn ang="0">
                  <a:pos x="731" y="1750"/>
                </a:cxn>
                <a:cxn ang="0">
                  <a:pos x="328" y="1630"/>
                </a:cxn>
                <a:cxn ang="0">
                  <a:pos x="20" y="1020"/>
                </a:cxn>
                <a:cxn ang="0">
                  <a:pos x="205" y="343"/>
                </a:cxn>
                <a:cxn ang="0">
                  <a:pos x="802" y="38"/>
                </a:cxn>
                <a:cxn ang="0">
                  <a:pos x="1379" y="114"/>
                </a:cxn>
                <a:cxn ang="0">
                  <a:pos x="1813" y="496"/>
                </a:cxn>
                <a:cxn ang="0">
                  <a:pos x="1835" y="1216"/>
                </a:cxn>
                <a:cxn ang="0">
                  <a:pos x="1464" y="1652"/>
                </a:cxn>
                <a:cxn ang="0">
                  <a:pos x="802" y="1772"/>
                </a:cxn>
              </a:cxnLst>
              <a:rect l="0" t="0" r="r" b="b"/>
              <a:pathLst>
                <a:path w="1893" h="1772">
                  <a:moveTo>
                    <a:pt x="731" y="1750"/>
                  </a:moveTo>
                  <a:cubicBezTo>
                    <a:pt x="588" y="1751"/>
                    <a:pt x="446" y="1752"/>
                    <a:pt x="328" y="1630"/>
                  </a:cubicBezTo>
                  <a:cubicBezTo>
                    <a:pt x="210" y="1508"/>
                    <a:pt x="40" y="1234"/>
                    <a:pt x="20" y="1020"/>
                  </a:cubicBezTo>
                  <a:cubicBezTo>
                    <a:pt x="0" y="806"/>
                    <a:pt x="75" y="507"/>
                    <a:pt x="205" y="343"/>
                  </a:cubicBezTo>
                  <a:cubicBezTo>
                    <a:pt x="335" y="179"/>
                    <a:pt x="606" y="76"/>
                    <a:pt x="802" y="38"/>
                  </a:cubicBezTo>
                  <a:cubicBezTo>
                    <a:pt x="998" y="0"/>
                    <a:pt x="1211" y="38"/>
                    <a:pt x="1379" y="114"/>
                  </a:cubicBezTo>
                  <a:cubicBezTo>
                    <a:pt x="1547" y="190"/>
                    <a:pt x="1737" y="312"/>
                    <a:pt x="1813" y="496"/>
                  </a:cubicBezTo>
                  <a:cubicBezTo>
                    <a:pt x="1889" y="680"/>
                    <a:pt x="1893" y="1023"/>
                    <a:pt x="1835" y="1216"/>
                  </a:cubicBezTo>
                  <a:cubicBezTo>
                    <a:pt x="1777" y="1409"/>
                    <a:pt x="1636" y="1559"/>
                    <a:pt x="1464" y="1652"/>
                  </a:cubicBezTo>
                  <a:cubicBezTo>
                    <a:pt x="1292" y="1745"/>
                    <a:pt x="1047" y="1758"/>
                    <a:pt x="802" y="1772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30" name="Freeform 62"/>
            <p:cNvSpPr>
              <a:spLocks/>
            </p:cNvSpPr>
            <p:nvPr/>
          </p:nvSpPr>
          <p:spPr bwMode="auto">
            <a:xfrm>
              <a:off x="8973" y="12295"/>
              <a:ext cx="1222" cy="1232"/>
            </a:xfrm>
            <a:custGeom>
              <a:avLst/>
              <a:gdLst/>
              <a:ahLst/>
              <a:cxnLst>
                <a:cxn ang="0">
                  <a:pos x="159" y="1047"/>
                </a:cxn>
                <a:cxn ang="0">
                  <a:pos x="4" y="632"/>
                </a:cxn>
                <a:cxn ang="0">
                  <a:pos x="134" y="207"/>
                </a:cxn>
                <a:cxn ang="0">
                  <a:pos x="593" y="0"/>
                </a:cxn>
                <a:cxn ang="0">
                  <a:pos x="1090" y="207"/>
                </a:cxn>
                <a:cxn ang="0">
                  <a:pos x="1194" y="534"/>
                </a:cxn>
                <a:cxn ang="0">
                  <a:pos x="1124" y="960"/>
                </a:cxn>
                <a:cxn ang="0">
                  <a:pos x="608" y="1221"/>
                </a:cxn>
                <a:cxn ang="0">
                  <a:pos x="159" y="1047"/>
                </a:cxn>
              </a:cxnLst>
              <a:rect l="0" t="0" r="r" b="b"/>
              <a:pathLst>
                <a:path w="1222" h="1232">
                  <a:moveTo>
                    <a:pt x="159" y="1047"/>
                  </a:moveTo>
                  <a:cubicBezTo>
                    <a:pt x="59" y="949"/>
                    <a:pt x="8" y="772"/>
                    <a:pt x="4" y="632"/>
                  </a:cubicBezTo>
                  <a:cubicBezTo>
                    <a:pt x="0" y="492"/>
                    <a:pt x="36" y="312"/>
                    <a:pt x="134" y="207"/>
                  </a:cubicBezTo>
                  <a:cubicBezTo>
                    <a:pt x="232" y="102"/>
                    <a:pt x="434" y="0"/>
                    <a:pt x="593" y="0"/>
                  </a:cubicBezTo>
                  <a:cubicBezTo>
                    <a:pt x="752" y="0"/>
                    <a:pt x="990" y="118"/>
                    <a:pt x="1090" y="207"/>
                  </a:cubicBezTo>
                  <a:cubicBezTo>
                    <a:pt x="1190" y="296"/>
                    <a:pt x="1188" y="409"/>
                    <a:pt x="1194" y="534"/>
                  </a:cubicBezTo>
                  <a:cubicBezTo>
                    <a:pt x="1200" y="659"/>
                    <a:pt x="1222" y="845"/>
                    <a:pt x="1124" y="960"/>
                  </a:cubicBezTo>
                  <a:cubicBezTo>
                    <a:pt x="1026" y="1075"/>
                    <a:pt x="773" y="1210"/>
                    <a:pt x="608" y="1221"/>
                  </a:cubicBezTo>
                  <a:cubicBezTo>
                    <a:pt x="443" y="1232"/>
                    <a:pt x="259" y="1145"/>
                    <a:pt x="159" y="1047"/>
                  </a:cubicBezTo>
                  <a:close/>
                </a:path>
              </a:pathLst>
            </a:custGeom>
            <a:solidFill>
              <a:srgbClr val="D8D8D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cxnSp>
          <p:nvCxnSpPr>
            <p:cNvPr id="7231" name="AutoShape 63"/>
            <p:cNvCxnSpPr>
              <a:cxnSpLocks noChangeShapeType="1"/>
            </p:cNvCxnSpPr>
            <p:nvPr/>
          </p:nvCxnSpPr>
          <p:spPr bwMode="auto">
            <a:xfrm flipV="1">
              <a:off x="9566" y="12545"/>
              <a:ext cx="0" cy="382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7232" name="AutoShape 64"/>
            <p:cNvCxnSpPr>
              <a:cxnSpLocks noChangeShapeType="1"/>
            </p:cNvCxnSpPr>
            <p:nvPr/>
          </p:nvCxnSpPr>
          <p:spPr bwMode="auto">
            <a:xfrm>
              <a:off x="9581" y="12927"/>
              <a:ext cx="447" cy="295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sp>
          <p:nvSpPr>
            <p:cNvPr id="7233" name="WordArt 65"/>
            <p:cNvSpPr>
              <a:spLocks noChangeArrowheads="1" noChangeShapeType="1" noTextEdit="1"/>
            </p:cNvSpPr>
            <p:nvPr/>
          </p:nvSpPr>
          <p:spPr bwMode="auto">
            <a:xfrm>
              <a:off x="9340" y="11913"/>
              <a:ext cx="411" cy="382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effectLst/>
                  <a:latin typeface="Arial Black"/>
                </a:rPr>
                <a:t>12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endParaRPr>
            </a:p>
          </p:txBody>
        </p:sp>
        <p:sp>
          <p:nvSpPr>
            <p:cNvPr id="7234" name="WordArt 66"/>
            <p:cNvSpPr>
              <a:spLocks noChangeArrowheads="1" noChangeShapeType="1" noTextEdit="1"/>
            </p:cNvSpPr>
            <p:nvPr/>
          </p:nvSpPr>
          <p:spPr bwMode="auto">
            <a:xfrm>
              <a:off x="10195" y="12750"/>
              <a:ext cx="269" cy="382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effectLst/>
                  <a:latin typeface="Arial Black"/>
                </a:rPr>
                <a:t>3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endParaRPr>
            </a:p>
          </p:txBody>
        </p:sp>
        <p:sp>
          <p:nvSpPr>
            <p:cNvPr id="7235" name="WordArt 67"/>
            <p:cNvSpPr>
              <a:spLocks noChangeArrowheads="1" noChangeShapeType="1" noTextEdit="1"/>
            </p:cNvSpPr>
            <p:nvPr/>
          </p:nvSpPr>
          <p:spPr bwMode="auto">
            <a:xfrm>
              <a:off x="9454" y="13527"/>
              <a:ext cx="269" cy="382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effectLst/>
                  <a:latin typeface="Arial Black"/>
                </a:rPr>
                <a:t>6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endParaRPr>
            </a:p>
          </p:txBody>
        </p:sp>
        <p:sp>
          <p:nvSpPr>
            <p:cNvPr id="7236" name="WordArt 68"/>
            <p:cNvSpPr>
              <a:spLocks noChangeArrowheads="1" noChangeShapeType="1" noTextEdit="1"/>
            </p:cNvSpPr>
            <p:nvPr/>
          </p:nvSpPr>
          <p:spPr bwMode="auto">
            <a:xfrm>
              <a:off x="8704" y="12750"/>
              <a:ext cx="269" cy="382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effectLst/>
                  <a:latin typeface="Arial Black"/>
                </a:rPr>
                <a:t>9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endParaRPr>
            </a:p>
          </p:txBody>
        </p:sp>
      </p:grpSp>
      <p:sp>
        <p:nvSpPr>
          <p:cNvPr id="135" name="134 CuadroTexto"/>
          <p:cNvSpPr txBox="1"/>
          <p:nvPr/>
        </p:nvSpPr>
        <p:spPr>
          <a:xfrm>
            <a:off x="2132157" y="426785"/>
            <a:ext cx="6095615" cy="646331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0070C0"/>
                </a:solidFill>
                <a:latin typeface="Comic Sans MS" pitchFamily="66" charset="0"/>
              </a:rPr>
              <a:t>DEBO RESPETAR LAS HORAS DE DIGESTIÓN</a:t>
            </a:r>
          </a:p>
          <a:p>
            <a:pPr algn="ctr"/>
            <a:endParaRPr lang="es-ES" sz="800" b="1" dirty="0">
              <a:latin typeface="Comic Sans MS" pitchFamily="66" charset="0"/>
            </a:endParaRPr>
          </a:p>
        </p:txBody>
      </p:sp>
      <p:sp>
        <p:nvSpPr>
          <p:cNvPr id="137" name="136 CuadroTexto"/>
          <p:cNvSpPr txBox="1"/>
          <p:nvPr/>
        </p:nvSpPr>
        <p:spPr>
          <a:xfrm>
            <a:off x="3056522" y="1568986"/>
            <a:ext cx="42862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dirty="0" smtClean="0">
                <a:latin typeface="Comic Sans MS" pitchFamily="66" charset="0"/>
              </a:rPr>
              <a:t>Después de comer respeta el tiempo para hacer la digestión</a:t>
            </a:r>
            <a:r>
              <a:rPr lang="es-ES" dirty="0" smtClean="0">
                <a:latin typeface="Comic Sans MS" pitchFamily="66" charset="0"/>
              </a:rPr>
              <a:t>. </a:t>
            </a:r>
          </a:p>
        </p:txBody>
      </p:sp>
      <p:grpSp>
        <p:nvGrpSpPr>
          <p:cNvPr id="22" name="Group 97"/>
          <p:cNvGrpSpPr>
            <a:grpSpLocks/>
          </p:cNvGrpSpPr>
          <p:nvPr/>
        </p:nvGrpSpPr>
        <p:grpSpPr bwMode="auto">
          <a:xfrm>
            <a:off x="7572396" y="3571876"/>
            <a:ext cx="928694" cy="2078045"/>
            <a:chOff x="3685" y="8150"/>
            <a:chExt cx="1913" cy="3639"/>
          </a:xfrm>
        </p:grpSpPr>
        <p:sp>
          <p:nvSpPr>
            <p:cNvPr id="7266" name="Freeform 98"/>
            <p:cNvSpPr>
              <a:spLocks/>
            </p:cNvSpPr>
            <p:nvPr/>
          </p:nvSpPr>
          <p:spPr bwMode="auto">
            <a:xfrm>
              <a:off x="4020" y="8906"/>
              <a:ext cx="1091" cy="502"/>
            </a:xfrm>
            <a:custGeom>
              <a:avLst/>
              <a:gdLst/>
              <a:ahLst/>
              <a:cxnLst>
                <a:cxn ang="0">
                  <a:pos x="803" y="299"/>
                </a:cxn>
                <a:cxn ang="0">
                  <a:pos x="710" y="299"/>
                </a:cxn>
                <a:cxn ang="0">
                  <a:pos x="658" y="393"/>
                </a:cxn>
                <a:cxn ang="0">
                  <a:pos x="468" y="393"/>
                </a:cxn>
                <a:cxn ang="0">
                  <a:pos x="377" y="480"/>
                </a:cxn>
                <a:cxn ang="0">
                  <a:pos x="8" y="480"/>
                </a:cxn>
                <a:cxn ang="0">
                  <a:pos x="329" y="347"/>
                </a:cxn>
                <a:cxn ang="0">
                  <a:pos x="329" y="171"/>
                </a:cxn>
                <a:cxn ang="0">
                  <a:pos x="549" y="180"/>
                </a:cxn>
                <a:cxn ang="0">
                  <a:pos x="743" y="115"/>
                </a:cxn>
                <a:cxn ang="0">
                  <a:pos x="1055" y="31"/>
                </a:cxn>
                <a:cxn ang="0">
                  <a:pos x="959" y="299"/>
                </a:cxn>
              </a:cxnLst>
              <a:rect l="0" t="0" r="r" b="b"/>
              <a:pathLst>
                <a:path w="1091" h="502">
                  <a:moveTo>
                    <a:pt x="803" y="299"/>
                  </a:moveTo>
                  <a:cubicBezTo>
                    <a:pt x="768" y="291"/>
                    <a:pt x="734" y="283"/>
                    <a:pt x="710" y="299"/>
                  </a:cubicBezTo>
                  <a:cubicBezTo>
                    <a:pt x="686" y="315"/>
                    <a:pt x="698" y="377"/>
                    <a:pt x="658" y="393"/>
                  </a:cubicBezTo>
                  <a:cubicBezTo>
                    <a:pt x="618" y="409"/>
                    <a:pt x="515" y="379"/>
                    <a:pt x="468" y="393"/>
                  </a:cubicBezTo>
                  <a:cubicBezTo>
                    <a:pt x="421" y="407"/>
                    <a:pt x="454" y="466"/>
                    <a:pt x="377" y="480"/>
                  </a:cubicBezTo>
                  <a:cubicBezTo>
                    <a:pt x="300" y="494"/>
                    <a:pt x="16" y="502"/>
                    <a:pt x="8" y="480"/>
                  </a:cubicBezTo>
                  <a:cubicBezTo>
                    <a:pt x="0" y="458"/>
                    <a:pt x="275" y="399"/>
                    <a:pt x="329" y="347"/>
                  </a:cubicBezTo>
                  <a:cubicBezTo>
                    <a:pt x="383" y="295"/>
                    <a:pt x="292" y="199"/>
                    <a:pt x="329" y="171"/>
                  </a:cubicBezTo>
                  <a:cubicBezTo>
                    <a:pt x="366" y="143"/>
                    <a:pt x="480" y="189"/>
                    <a:pt x="549" y="180"/>
                  </a:cubicBezTo>
                  <a:cubicBezTo>
                    <a:pt x="618" y="171"/>
                    <a:pt x="659" y="140"/>
                    <a:pt x="743" y="115"/>
                  </a:cubicBezTo>
                  <a:cubicBezTo>
                    <a:pt x="827" y="90"/>
                    <a:pt x="1019" y="0"/>
                    <a:pt x="1055" y="31"/>
                  </a:cubicBezTo>
                  <a:cubicBezTo>
                    <a:pt x="1091" y="62"/>
                    <a:pt x="975" y="254"/>
                    <a:pt x="959" y="299"/>
                  </a:cubicBezTo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67" name="Oval 99"/>
            <p:cNvSpPr>
              <a:spLocks noChangeArrowheads="1"/>
            </p:cNvSpPr>
            <p:nvPr/>
          </p:nvSpPr>
          <p:spPr bwMode="auto">
            <a:xfrm>
              <a:off x="4758" y="9205"/>
              <a:ext cx="274" cy="214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68" name="Freeform 100"/>
            <p:cNvSpPr>
              <a:spLocks/>
            </p:cNvSpPr>
            <p:nvPr/>
          </p:nvSpPr>
          <p:spPr bwMode="auto">
            <a:xfrm>
              <a:off x="4611" y="11315"/>
              <a:ext cx="535" cy="474"/>
            </a:xfrm>
            <a:custGeom>
              <a:avLst/>
              <a:gdLst/>
              <a:ahLst/>
              <a:cxnLst>
                <a:cxn ang="0">
                  <a:pos x="26" y="408"/>
                </a:cxn>
                <a:cxn ang="0">
                  <a:pos x="67" y="58"/>
                </a:cxn>
                <a:cxn ang="0">
                  <a:pos x="302" y="58"/>
                </a:cxn>
                <a:cxn ang="0">
                  <a:pos x="532" y="58"/>
                </a:cxn>
                <a:cxn ang="0">
                  <a:pos x="317" y="408"/>
                </a:cxn>
                <a:cxn ang="0">
                  <a:pos x="0" y="456"/>
                </a:cxn>
              </a:cxnLst>
              <a:rect l="0" t="0" r="r" b="b"/>
              <a:pathLst>
                <a:path w="535" h="474">
                  <a:moveTo>
                    <a:pt x="26" y="408"/>
                  </a:moveTo>
                  <a:cubicBezTo>
                    <a:pt x="23" y="262"/>
                    <a:pt x="21" y="116"/>
                    <a:pt x="67" y="58"/>
                  </a:cubicBezTo>
                  <a:cubicBezTo>
                    <a:pt x="113" y="0"/>
                    <a:pt x="225" y="58"/>
                    <a:pt x="302" y="58"/>
                  </a:cubicBezTo>
                  <a:cubicBezTo>
                    <a:pt x="379" y="58"/>
                    <a:pt x="529" y="0"/>
                    <a:pt x="532" y="58"/>
                  </a:cubicBezTo>
                  <a:cubicBezTo>
                    <a:pt x="535" y="116"/>
                    <a:pt x="406" y="342"/>
                    <a:pt x="317" y="408"/>
                  </a:cubicBezTo>
                  <a:cubicBezTo>
                    <a:pt x="228" y="474"/>
                    <a:pt x="114" y="465"/>
                    <a:pt x="0" y="456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69" name="Freeform 101"/>
            <p:cNvSpPr>
              <a:spLocks/>
            </p:cNvSpPr>
            <p:nvPr/>
          </p:nvSpPr>
          <p:spPr bwMode="auto">
            <a:xfrm>
              <a:off x="4758" y="11081"/>
              <a:ext cx="367" cy="332"/>
            </a:xfrm>
            <a:custGeom>
              <a:avLst/>
              <a:gdLst/>
              <a:ahLst/>
              <a:cxnLst>
                <a:cxn ang="0">
                  <a:pos x="34" y="234"/>
                </a:cxn>
                <a:cxn ang="0">
                  <a:pos x="65" y="30"/>
                </a:cxn>
                <a:cxn ang="0">
                  <a:pos x="325" y="53"/>
                </a:cxn>
                <a:cxn ang="0">
                  <a:pos x="317" y="292"/>
                </a:cxn>
                <a:cxn ang="0">
                  <a:pos x="65" y="292"/>
                </a:cxn>
                <a:cxn ang="0">
                  <a:pos x="0" y="292"/>
                </a:cxn>
              </a:cxnLst>
              <a:rect l="0" t="0" r="r" b="b"/>
              <a:pathLst>
                <a:path w="367" h="332">
                  <a:moveTo>
                    <a:pt x="34" y="234"/>
                  </a:moveTo>
                  <a:cubicBezTo>
                    <a:pt x="25" y="147"/>
                    <a:pt x="17" y="60"/>
                    <a:pt x="65" y="30"/>
                  </a:cubicBezTo>
                  <a:cubicBezTo>
                    <a:pt x="113" y="0"/>
                    <a:pt x="283" y="9"/>
                    <a:pt x="325" y="53"/>
                  </a:cubicBezTo>
                  <a:cubicBezTo>
                    <a:pt x="367" y="97"/>
                    <a:pt x="360" y="252"/>
                    <a:pt x="317" y="292"/>
                  </a:cubicBezTo>
                  <a:cubicBezTo>
                    <a:pt x="274" y="332"/>
                    <a:pt x="118" y="292"/>
                    <a:pt x="65" y="292"/>
                  </a:cubicBezTo>
                  <a:cubicBezTo>
                    <a:pt x="12" y="292"/>
                    <a:pt x="6" y="292"/>
                    <a:pt x="0" y="292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70" name="Freeform 102"/>
            <p:cNvSpPr>
              <a:spLocks/>
            </p:cNvSpPr>
            <p:nvPr/>
          </p:nvSpPr>
          <p:spPr bwMode="auto">
            <a:xfrm>
              <a:off x="4884" y="10823"/>
              <a:ext cx="349" cy="314"/>
            </a:xfrm>
            <a:custGeom>
              <a:avLst/>
              <a:gdLst/>
              <a:ahLst/>
              <a:cxnLst>
                <a:cxn ang="0">
                  <a:pos x="29" y="258"/>
                </a:cxn>
                <a:cxn ang="0">
                  <a:pos x="86" y="21"/>
                </a:cxn>
                <a:cxn ang="0">
                  <a:pos x="320" y="134"/>
                </a:cxn>
                <a:cxn ang="0">
                  <a:pos x="259" y="288"/>
                </a:cxn>
                <a:cxn ang="0">
                  <a:pos x="29" y="258"/>
                </a:cxn>
              </a:cxnLst>
              <a:rect l="0" t="0" r="r" b="b"/>
              <a:pathLst>
                <a:path w="349" h="314">
                  <a:moveTo>
                    <a:pt x="29" y="258"/>
                  </a:moveTo>
                  <a:cubicBezTo>
                    <a:pt x="0" y="214"/>
                    <a:pt x="37" y="42"/>
                    <a:pt x="86" y="21"/>
                  </a:cubicBezTo>
                  <a:cubicBezTo>
                    <a:pt x="135" y="0"/>
                    <a:pt x="291" y="90"/>
                    <a:pt x="320" y="134"/>
                  </a:cubicBezTo>
                  <a:cubicBezTo>
                    <a:pt x="349" y="178"/>
                    <a:pt x="308" y="262"/>
                    <a:pt x="259" y="288"/>
                  </a:cubicBezTo>
                  <a:cubicBezTo>
                    <a:pt x="210" y="314"/>
                    <a:pt x="58" y="302"/>
                    <a:pt x="29" y="258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71" name="Freeform 103"/>
            <p:cNvSpPr>
              <a:spLocks/>
            </p:cNvSpPr>
            <p:nvPr/>
          </p:nvSpPr>
          <p:spPr bwMode="auto">
            <a:xfrm>
              <a:off x="5027" y="10609"/>
              <a:ext cx="365" cy="367"/>
            </a:xfrm>
            <a:custGeom>
              <a:avLst/>
              <a:gdLst/>
              <a:ahLst/>
              <a:cxnLst>
                <a:cxn ang="0">
                  <a:pos x="48" y="214"/>
                </a:cxn>
                <a:cxn ang="0">
                  <a:pos x="48" y="19"/>
                </a:cxn>
                <a:cxn ang="0">
                  <a:pos x="339" y="98"/>
                </a:cxn>
                <a:cxn ang="0">
                  <a:pos x="206" y="348"/>
                </a:cxn>
                <a:cxn ang="0">
                  <a:pos x="48" y="214"/>
                </a:cxn>
              </a:cxnLst>
              <a:rect l="0" t="0" r="r" b="b"/>
              <a:pathLst>
                <a:path w="365" h="367">
                  <a:moveTo>
                    <a:pt x="48" y="214"/>
                  </a:moveTo>
                  <a:cubicBezTo>
                    <a:pt x="22" y="159"/>
                    <a:pt x="0" y="38"/>
                    <a:pt x="48" y="19"/>
                  </a:cubicBezTo>
                  <a:cubicBezTo>
                    <a:pt x="96" y="0"/>
                    <a:pt x="313" y="43"/>
                    <a:pt x="339" y="98"/>
                  </a:cubicBezTo>
                  <a:cubicBezTo>
                    <a:pt x="365" y="153"/>
                    <a:pt x="254" y="329"/>
                    <a:pt x="206" y="348"/>
                  </a:cubicBezTo>
                  <a:cubicBezTo>
                    <a:pt x="158" y="367"/>
                    <a:pt x="74" y="269"/>
                    <a:pt x="48" y="21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72" name="Freeform 104"/>
            <p:cNvSpPr>
              <a:spLocks/>
            </p:cNvSpPr>
            <p:nvPr/>
          </p:nvSpPr>
          <p:spPr bwMode="auto">
            <a:xfrm>
              <a:off x="5031" y="10343"/>
              <a:ext cx="396" cy="347"/>
            </a:xfrm>
            <a:custGeom>
              <a:avLst/>
              <a:gdLst/>
              <a:ahLst/>
              <a:cxnLst>
                <a:cxn ang="0">
                  <a:pos x="94" y="266"/>
                </a:cxn>
                <a:cxn ang="0">
                  <a:pos x="44" y="34"/>
                </a:cxn>
                <a:cxn ang="0">
                  <a:pos x="361" y="62"/>
                </a:cxn>
                <a:cxn ang="0">
                  <a:pos x="255" y="313"/>
                </a:cxn>
                <a:cxn ang="0">
                  <a:pos x="94" y="266"/>
                </a:cxn>
              </a:cxnLst>
              <a:rect l="0" t="0" r="r" b="b"/>
              <a:pathLst>
                <a:path w="396" h="347">
                  <a:moveTo>
                    <a:pt x="94" y="266"/>
                  </a:moveTo>
                  <a:cubicBezTo>
                    <a:pt x="59" y="220"/>
                    <a:pt x="0" y="68"/>
                    <a:pt x="44" y="34"/>
                  </a:cubicBezTo>
                  <a:cubicBezTo>
                    <a:pt x="88" y="0"/>
                    <a:pt x="326" y="16"/>
                    <a:pt x="361" y="62"/>
                  </a:cubicBezTo>
                  <a:cubicBezTo>
                    <a:pt x="396" y="108"/>
                    <a:pt x="296" y="279"/>
                    <a:pt x="255" y="313"/>
                  </a:cubicBezTo>
                  <a:cubicBezTo>
                    <a:pt x="214" y="347"/>
                    <a:pt x="129" y="312"/>
                    <a:pt x="94" y="266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73" name="Freeform 105"/>
            <p:cNvSpPr>
              <a:spLocks/>
            </p:cNvSpPr>
            <p:nvPr/>
          </p:nvSpPr>
          <p:spPr bwMode="auto">
            <a:xfrm>
              <a:off x="4979" y="10122"/>
              <a:ext cx="421" cy="321"/>
            </a:xfrm>
            <a:custGeom>
              <a:avLst/>
              <a:gdLst/>
              <a:ahLst/>
              <a:cxnLst>
                <a:cxn ang="0">
                  <a:pos x="96" y="221"/>
                </a:cxn>
                <a:cxn ang="0">
                  <a:pos x="48" y="32"/>
                </a:cxn>
                <a:cxn ang="0">
                  <a:pos x="387" y="42"/>
                </a:cxn>
                <a:cxn ang="0">
                  <a:pos x="254" y="283"/>
                </a:cxn>
                <a:cxn ang="0">
                  <a:pos x="146" y="274"/>
                </a:cxn>
              </a:cxnLst>
              <a:rect l="0" t="0" r="r" b="b"/>
              <a:pathLst>
                <a:path w="421" h="321">
                  <a:moveTo>
                    <a:pt x="96" y="221"/>
                  </a:moveTo>
                  <a:cubicBezTo>
                    <a:pt x="48" y="141"/>
                    <a:pt x="0" y="62"/>
                    <a:pt x="48" y="32"/>
                  </a:cubicBezTo>
                  <a:cubicBezTo>
                    <a:pt x="96" y="2"/>
                    <a:pt x="353" y="0"/>
                    <a:pt x="387" y="42"/>
                  </a:cubicBezTo>
                  <a:cubicBezTo>
                    <a:pt x="421" y="84"/>
                    <a:pt x="294" y="245"/>
                    <a:pt x="254" y="283"/>
                  </a:cubicBezTo>
                  <a:cubicBezTo>
                    <a:pt x="214" y="321"/>
                    <a:pt x="180" y="297"/>
                    <a:pt x="146" y="274"/>
                  </a:cubicBezTo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74" name="Freeform 106"/>
            <p:cNvSpPr>
              <a:spLocks/>
            </p:cNvSpPr>
            <p:nvPr/>
          </p:nvSpPr>
          <p:spPr bwMode="auto">
            <a:xfrm>
              <a:off x="5035" y="9880"/>
              <a:ext cx="317" cy="285"/>
            </a:xfrm>
            <a:custGeom>
              <a:avLst/>
              <a:gdLst/>
              <a:ahLst/>
              <a:cxnLst>
                <a:cxn ang="0">
                  <a:pos x="40" y="242"/>
                </a:cxn>
                <a:cxn ang="0">
                  <a:pos x="40" y="42"/>
                </a:cxn>
                <a:cxn ang="0">
                  <a:pos x="279" y="33"/>
                </a:cxn>
                <a:cxn ang="0">
                  <a:pos x="270" y="242"/>
                </a:cxn>
                <a:cxn ang="0">
                  <a:pos x="40" y="242"/>
                </a:cxn>
              </a:cxnLst>
              <a:rect l="0" t="0" r="r" b="b"/>
              <a:pathLst>
                <a:path w="317" h="285">
                  <a:moveTo>
                    <a:pt x="40" y="242"/>
                  </a:moveTo>
                  <a:cubicBezTo>
                    <a:pt x="2" y="209"/>
                    <a:pt x="0" y="77"/>
                    <a:pt x="40" y="42"/>
                  </a:cubicBezTo>
                  <a:cubicBezTo>
                    <a:pt x="80" y="7"/>
                    <a:pt x="241" y="0"/>
                    <a:pt x="279" y="33"/>
                  </a:cubicBezTo>
                  <a:cubicBezTo>
                    <a:pt x="317" y="66"/>
                    <a:pt x="310" y="199"/>
                    <a:pt x="270" y="242"/>
                  </a:cubicBezTo>
                  <a:cubicBezTo>
                    <a:pt x="230" y="285"/>
                    <a:pt x="78" y="275"/>
                    <a:pt x="40" y="242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75" name="Freeform 107"/>
            <p:cNvSpPr>
              <a:spLocks/>
            </p:cNvSpPr>
            <p:nvPr/>
          </p:nvSpPr>
          <p:spPr bwMode="auto">
            <a:xfrm>
              <a:off x="5000" y="9660"/>
              <a:ext cx="332" cy="311"/>
            </a:xfrm>
            <a:custGeom>
              <a:avLst/>
              <a:gdLst/>
              <a:ahLst/>
              <a:cxnLst>
                <a:cxn ang="0">
                  <a:pos x="125" y="220"/>
                </a:cxn>
                <a:cxn ang="0">
                  <a:pos x="27" y="40"/>
                </a:cxn>
                <a:cxn ang="0">
                  <a:pos x="286" y="40"/>
                </a:cxn>
                <a:cxn ang="0">
                  <a:pos x="305" y="281"/>
                </a:cxn>
                <a:cxn ang="0">
                  <a:pos x="125" y="220"/>
                </a:cxn>
              </a:cxnLst>
              <a:rect l="0" t="0" r="r" b="b"/>
              <a:pathLst>
                <a:path w="332" h="311">
                  <a:moveTo>
                    <a:pt x="125" y="220"/>
                  </a:moveTo>
                  <a:cubicBezTo>
                    <a:pt x="79" y="180"/>
                    <a:pt x="0" y="70"/>
                    <a:pt x="27" y="40"/>
                  </a:cubicBezTo>
                  <a:cubicBezTo>
                    <a:pt x="54" y="10"/>
                    <a:pt x="240" y="0"/>
                    <a:pt x="286" y="40"/>
                  </a:cubicBezTo>
                  <a:cubicBezTo>
                    <a:pt x="332" y="80"/>
                    <a:pt x="328" y="251"/>
                    <a:pt x="305" y="281"/>
                  </a:cubicBezTo>
                  <a:cubicBezTo>
                    <a:pt x="282" y="311"/>
                    <a:pt x="171" y="260"/>
                    <a:pt x="125" y="220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76" name="Freeform 108"/>
            <p:cNvSpPr>
              <a:spLocks/>
            </p:cNvSpPr>
            <p:nvPr/>
          </p:nvSpPr>
          <p:spPr bwMode="auto">
            <a:xfrm>
              <a:off x="4802" y="9386"/>
              <a:ext cx="431" cy="314"/>
            </a:xfrm>
            <a:custGeom>
              <a:avLst/>
              <a:gdLst/>
              <a:ahLst/>
              <a:cxnLst>
                <a:cxn ang="0">
                  <a:pos x="431" y="314"/>
                </a:cxn>
                <a:cxn ang="0">
                  <a:pos x="323" y="33"/>
                </a:cxn>
                <a:cxn ang="0">
                  <a:pos x="21" y="118"/>
                </a:cxn>
                <a:cxn ang="0">
                  <a:pos x="198" y="314"/>
                </a:cxn>
              </a:cxnLst>
              <a:rect l="0" t="0" r="r" b="b"/>
              <a:pathLst>
                <a:path w="431" h="314">
                  <a:moveTo>
                    <a:pt x="431" y="314"/>
                  </a:moveTo>
                  <a:cubicBezTo>
                    <a:pt x="411" y="190"/>
                    <a:pt x="391" y="66"/>
                    <a:pt x="323" y="33"/>
                  </a:cubicBezTo>
                  <a:cubicBezTo>
                    <a:pt x="255" y="0"/>
                    <a:pt x="42" y="71"/>
                    <a:pt x="21" y="118"/>
                  </a:cubicBezTo>
                  <a:cubicBezTo>
                    <a:pt x="0" y="165"/>
                    <a:pt x="99" y="239"/>
                    <a:pt x="198" y="314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77" name="Freeform 109"/>
            <p:cNvSpPr>
              <a:spLocks/>
            </p:cNvSpPr>
            <p:nvPr/>
          </p:nvSpPr>
          <p:spPr bwMode="auto">
            <a:xfrm>
              <a:off x="4691" y="8150"/>
              <a:ext cx="907" cy="1663"/>
            </a:xfrm>
            <a:custGeom>
              <a:avLst/>
              <a:gdLst/>
              <a:ahLst/>
              <a:cxnLst>
                <a:cxn ang="0">
                  <a:pos x="309" y="1055"/>
                </a:cxn>
                <a:cxn ang="0">
                  <a:pos x="336" y="1149"/>
                </a:cxn>
                <a:cxn ang="0">
                  <a:pos x="420" y="1149"/>
                </a:cxn>
                <a:cxn ang="0">
                  <a:pos x="434" y="1269"/>
                </a:cxn>
                <a:cxn ang="0">
                  <a:pos x="600" y="1149"/>
                </a:cxn>
                <a:cxn ang="0">
                  <a:pos x="600" y="1258"/>
                </a:cxn>
                <a:cxn ang="0">
                  <a:pos x="542" y="1476"/>
                </a:cxn>
                <a:cxn ang="0">
                  <a:pos x="701" y="1428"/>
                </a:cxn>
                <a:cxn ang="0">
                  <a:pos x="701" y="1269"/>
                </a:cxn>
                <a:cxn ang="0">
                  <a:pos x="855" y="1643"/>
                </a:cxn>
                <a:cxn ang="0">
                  <a:pos x="855" y="1149"/>
                </a:cxn>
                <a:cxn ang="0">
                  <a:pos x="542" y="917"/>
                </a:cxn>
                <a:cxn ang="0">
                  <a:pos x="709" y="787"/>
                </a:cxn>
                <a:cxn ang="0">
                  <a:pos x="641" y="601"/>
                </a:cxn>
                <a:cxn ang="0">
                  <a:pos x="736" y="601"/>
                </a:cxn>
                <a:cxn ang="0">
                  <a:pos x="736" y="482"/>
                </a:cxn>
                <a:cxn ang="0">
                  <a:pos x="641" y="482"/>
                </a:cxn>
                <a:cxn ang="0">
                  <a:pos x="790" y="416"/>
                </a:cxn>
                <a:cxn ang="0">
                  <a:pos x="800" y="248"/>
                </a:cxn>
                <a:cxn ang="0">
                  <a:pos x="384" y="482"/>
                </a:cxn>
                <a:cxn ang="0">
                  <a:pos x="455" y="174"/>
                </a:cxn>
                <a:cxn ang="0">
                  <a:pos x="336" y="295"/>
                </a:cxn>
                <a:cxn ang="0">
                  <a:pos x="309" y="53"/>
                </a:cxn>
                <a:cxn ang="0">
                  <a:pos x="101" y="63"/>
                </a:cxn>
                <a:cxn ang="0">
                  <a:pos x="39" y="434"/>
                </a:cxn>
                <a:cxn ang="0">
                  <a:pos x="336" y="756"/>
                </a:cxn>
                <a:cxn ang="0">
                  <a:pos x="309" y="1055"/>
                </a:cxn>
              </a:cxnLst>
              <a:rect l="0" t="0" r="r" b="b"/>
              <a:pathLst>
                <a:path w="907" h="1663">
                  <a:moveTo>
                    <a:pt x="309" y="1055"/>
                  </a:moveTo>
                  <a:cubicBezTo>
                    <a:pt x="309" y="1120"/>
                    <a:pt x="317" y="1133"/>
                    <a:pt x="336" y="1149"/>
                  </a:cubicBezTo>
                  <a:cubicBezTo>
                    <a:pt x="355" y="1165"/>
                    <a:pt x="404" y="1129"/>
                    <a:pt x="420" y="1149"/>
                  </a:cubicBezTo>
                  <a:cubicBezTo>
                    <a:pt x="436" y="1169"/>
                    <a:pt x="404" y="1269"/>
                    <a:pt x="434" y="1269"/>
                  </a:cubicBezTo>
                  <a:cubicBezTo>
                    <a:pt x="464" y="1269"/>
                    <a:pt x="572" y="1151"/>
                    <a:pt x="600" y="1149"/>
                  </a:cubicBezTo>
                  <a:cubicBezTo>
                    <a:pt x="628" y="1147"/>
                    <a:pt x="610" y="1204"/>
                    <a:pt x="600" y="1258"/>
                  </a:cubicBezTo>
                  <a:cubicBezTo>
                    <a:pt x="590" y="1312"/>
                    <a:pt x="525" y="1448"/>
                    <a:pt x="542" y="1476"/>
                  </a:cubicBezTo>
                  <a:cubicBezTo>
                    <a:pt x="559" y="1504"/>
                    <a:pt x="675" y="1462"/>
                    <a:pt x="701" y="1428"/>
                  </a:cubicBezTo>
                  <a:cubicBezTo>
                    <a:pt x="727" y="1394"/>
                    <a:pt x="675" y="1233"/>
                    <a:pt x="701" y="1269"/>
                  </a:cubicBezTo>
                  <a:cubicBezTo>
                    <a:pt x="727" y="1305"/>
                    <a:pt x="829" y="1663"/>
                    <a:pt x="855" y="1643"/>
                  </a:cubicBezTo>
                  <a:cubicBezTo>
                    <a:pt x="881" y="1623"/>
                    <a:pt x="907" y="1270"/>
                    <a:pt x="855" y="1149"/>
                  </a:cubicBezTo>
                  <a:cubicBezTo>
                    <a:pt x="803" y="1028"/>
                    <a:pt x="566" y="977"/>
                    <a:pt x="542" y="917"/>
                  </a:cubicBezTo>
                  <a:cubicBezTo>
                    <a:pt x="518" y="857"/>
                    <a:pt x="692" y="840"/>
                    <a:pt x="709" y="787"/>
                  </a:cubicBezTo>
                  <a:cubicBezTo>
                    <a:pt x="726" y="734"/>
                    <a:pt x="637" y="632"/>
                    <a:pt x="641" y="601"/>
                  </a:cubicBezTo>
                  <a:cubicBezTo>
                    <a:pt x="645" y="570"/>
                    <a:pt x="720" y="621"/>
                    <a:pt x="736" y="601"/>
                  </a:cubicBezTo>
                  <a:cubicBezTo>
                    <a:pt x="752" y="581"/>
                    <a:pt x="752" y="502"/>
                    <a:pt x="736" y="482"/>
                  </a:cubicBezTo>
                  <a:cubicBezTo>
                    <a:pt x="720" y="462"/>
                    <a:pt x="632" y="493"/>
                    <a:pt x="641" y="482"/>
                  </a:cubicBezTo>
                  <a:cubicBezTo>
                    <a:pt x="650" y="471"/>
                    <a:pt x="763" y="455"/>
                    <a:pt x="790" y="416"/>
                  </a:cubicBezTo>
                  <a:cubicBezTo>
                    <a:pt x="817" y="377"/>
                    <a:pt x="868" y="237"/>
                    <a:pt x="800" y="248"/>
                  </a:cubicBezTo>
                  <a:cubicBezTo>
                    <a:pt x="732" y="259"/>
                    <a:pt x="441" y="494"/>
                    <a:pt x="384" y="482"/>
                  </a:cubicBezTo>
                  <a:cubicBezTo>
                    <a:pt x="327" y="470"/>
                    <a:pt x="463" y="205"/>
                    <a:pt x="455" y="174"/>
                  </a:cubicBezTo>
                  <a:cubicBezTo>
                    <a:pt x="447" y="143"/>
                    <a:pt x="360" y="315"/>
                    <a:pt x="336" y="295"/>
                  </a:cubicBezTo>
                  <a:cubicBezTo>
                    <a:pt x="312" y="275"/>
                    <a:pt x="348" y="92"/>
                    <a:pt x="309" y="53"/>
                  </a:cubicBezTo>
                  <a:cubicBezTo>
                    <a:pt x="270" y="14"/>
                    <a:pt x="146" y="0"/>
                    <a:pt x="101" y="63"/>
                  </a:cubicBezTo>
                  <a:cubicBezTo>
                    <a:pt x="56" y="126"/>
                    <a:pt x="0" y="318"/>
                    <a:pt x="39" y="434"/>
                  </a:cubicBezTo>
                  <a:cubicBezTo>
                    <a:pt x="78" y="550"/>
                    <a:pt x="296" y="652"/>
                    <a:pt x="336" y="756"/>
                  </a:cubicBezTo>
                  <a:cubicBezTo>
                    <a:pt x="376" y="860"/>
                    <a:pt x="309" y="990"/>
                    <a:pt x="309" y="1055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78" name="Freeform 110"/>
            <p:cNvSpPr>
              <a:spLocks/>
            </p:cNvSpPr>
            <p:nvPr/>
          </p:nvSpPr>
          <p:spPr bwMode="auto">
            <a:xfrm>
              <a:off x="3685" y="8276"/>
              <a:ext cx="1285" cy="697"/>
            </a:xfrm>
            <a:custGeom>
              <a:avLst/>
              <a:gdLst/>
              <a:ahLst/>
              <a:cxnLst>
                <a:cxn ang="0">
                  <a:pos x="1045" y="243"/>
                </a:cxn>
                <a:cxn ang="0">
                  <a:pos x="839" y="104"/>
                </a:cxn>
                <a:cxn ang="0">
                  <a:pos x="576" y="11"/>
                </a:cxn>
                <a:cxn ang="0">
                  <a:pos x="287" y="39"/>
                </a:cxn>
                <a:cxn ang="0">
                  <a:pos x="78" y="225"/>
                </a:cxn>
                <a:cxn ang="0">
                  <a:pos x="10" y="356"/>
                </a:cxn>
                <a:cxn ang="0">
                  <a:pos x="140" y="356"/>
                </a:cxn>
                <a:cxn ang="0">
                  <a:pos x="360" y="225"/>
                </a:cxn>
                <a:cxn ang="0">
                  <a:pos x="360" y="410"/>
                </a:cxn>
                <a:cxn ang="0">
                  <a:pos x="526" y="410"/>
                </a:cxn>
                <a:cxn ang="0">
                  <a:pos x="651" y="206"/>
                </a:cxn>
                <a:cxn ang="0">
                  <a:pos x="761" y="541"/>
                </a:cxn>
                <a:cxn ang="0">
                  <a:pos x="901" y="541"/>
                </a:cxn>
                <a:cxn ang="0">
                  <a:pos x="1078" y="429"/>
                </a:cxn>
                <a:cxn ang="0">
                  <a:pos x="1279" y="661"/>
                </a:cxn>
                <a:cxn ang="0">
                  <a:pos x="1045" y="243"/>
                </a:cxn>
              </a:cxnLst>
              <a:rect l="0" t="0" r="r" b="b"/>
              <a:pathLst>
                <a:path w="1285" h="697">
                  <a:moveTo>
                    <a:pt x="1045" y="243"/>
                  </a:moveTo>
                  <a:cubicBezTo>
                    <a:pt x="972" y="150"/>
                    <a:pt x="917" y="143"/>
                    <a:pt x="839" y="104"/>
                  </a:cubicBezTo>
                  <a:cubicBezTo>
                    <a:pt x="761" y="65"/>
                    <a:pt x="668" y="22"/>
                    <a:pt x="576" y="11"/>
                  </a:cubicBezTo>
                  <a:cubicBezTo>
                    <a:pt x="484" y="0"/>
                    <a:pt x="370" y="3"/>
                    <a:pt x="287" y="39"/>
                  </a:cubicBezTo>
                  <a:cubicBezTo>
                    <a:pt x="204" y="75"/>
                    <a:pt x="124" y="172"/>
                    <a:pt x="78" y="225"/>
                  </a:cubicBezTo>
                  <a:cubicBezTo>
                    <a:pt x="32" y="278"/>
                    <a:pt x="0" y="334"/>
                    <a:pt x="10" y="356"/>
                  </a:cubicBezTo>
                  <a:cubicBezTo>
                    <a:pt x="20" y="378"/>
                    <a:pt x="82" y="378"/>
                    <a:pt x="140" y="356"/>
                  </a:cubicBezTo>
                  <a:cubicBezTo>
                    <a:pt x="198" y="334"/>
                    <a:pt x="323" y="216"/>
                    <a:pt x="360" y="225"/>
                  </a:cubicBezTo>
                  <a:cubicBezTo>
                    <a:pt x="397" y="234"/>
                    <a:pt x="332" y="379"/>
                    <a:pt x="360" y="410"/>
                  </a:cubicBezTo>
                  <a:cubicBezTo>
                    <a:pt x="388" y="441"/>
                    <a:pt x="478" y="444"/>
                    <a:pt x="526" y="410"/>
                  </a:cubicBezTo>
                  <a:cubicBezTo>
                    <a:pt x="574" y="376"/>
                    <a:pt x="612" y="184"/>
                    <a:pt x="651" y="206"/>
                  </a:cubicBezTo>
                  <a:cubicBezTo>
                    <a:pt x="690" y="228"/>
                    <a:pt x="719" y="485"/>
                    <a:pt x="761" y="541"/>
                  </a:cubicBezTo>
                  <a:cubicBezTo>
                    <a:pt x="803" y="597"/>
                    <a:pt x="848" y="560"/>
                    <a:pt x="901" y="541"/>
                  </a:cubicBezTo>
                  <a:cubicBezTo>
                    <a:pt x="954" y="522"/>
                    <a:pt x="1015" y="409"/>
                    <a:pt x="1078" y="429"/>
                  </a:cubicBezTo>
                  <a:cubicBezTo>
                    <a:pt x="1141" y="449"/>
                    <a:pt x="1285" y="697"/>
                    <a:pt x="1279" y="661"/>
                  </a:cubicBezTo>
                  <a:cubicBezTo>
                    <a:pt x="1273" y="625"/>
                    <a:pt x="1118" y="336"/>
                    <a:pt x="1045" y="243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79" name="Freeform 111"/>
            <p:cNvSpPr>
              <a:spLocks/>
            </p:cNvSpPr>
            <p:nvPr/>
          </p:nvSpPr>
          <p:spPr bwMode="auto">
            <a:xfrm>
              <a:off x="3739" y="8653"/>
              <a:ext cx="1225" cy="686"/>
            </a:xfrm>
            <a:custGeom>
              <a:avLst/>
              <a:gdLst/>
              <a:ahLst/>
              <a:cxnLst>
                <a:cxn ang="0">
                  <a:pos x="1174" y="253"/>
                </a:cxn>
                <a:cxn ang="0">
                  <a:pos x="1019" y="33"/>
                </a:cxn>
                <a:cxn ang="0">
                  <a:pos x="472" y="52"/>
                </a:cxn>
                <a:cxn ang="0">
                  <a:pos x="167" y="182"/>
                </a:cxn>
                <a:cxn ang="0">
                  <a:pos x="24" y="405"/>
                </a:cxn>
                <a:cxn ang="0">
                  <a:pos x="24" y="646"/>
                </a:cxn>
                <a:cxn ang="0">
                  <a:pos x="86" y="646"/>
                </a:cxn>
                <a:cxn ang="0">
                  <a:pos x="233" y="442"/>
                </a:cxn>
                <a:cxn ang="0">
                  <a:pos x="281" y="600"/>
                </a:cxn>
                <a:cxn ang="0">
                  <a:pos x="472" y="552"/>
                </a:cxn>
                <a:cxn ang="0">
                  <a:pos x="414" y="377"/>
                </a:cxn>
                <a:cxn ang="0">
                  <a:pos x="785" y="320"/>
                </a:cxn>
                <a:cxn ang="0">
                  <a:pos x="847" y="396"/>
                </a:cxn>
                <a:cxn ang="0">
                  <a:pos x="939" y="173"/>
                </a:cxn>
                <a:cxn ang="0">
                  <a:pos x="1024" y="284"/>
                </a:cxn>
                <a:cxn ang="0">
                  <a:pos x="1225" y="284"/>
                </a:cxn>
              </a:cxnLst>
              <a:rect l="0" t="0" r="r" b="b"/>
              <a:pathLst>
                <a:path w="1225" h="686">
                  <a:moveTo>
                    <a:pt x="1174" y="253"/>
                  </a:moveTo>
                  <a:cubicBezTo>
                    <a:pt x="1155" y="159"/>
                    <a:pt x="1136" y="66"/>
                    <a:pt x="1019" y="33"/>
                  </a:cubicBezTo>
                  <a:cubicBezTo>
                    <a:pt x="902" y="0"/>
                    <a:pt x="614" y="27"/>
                    <a:pt x="472" y="52"/>
                  </a:cubicBezTo>
                  <a:cubicBezTo>
                    <a:pt x="330" y="77"/>
                    <a:pt x="242" y="123"/>
                    <a:pt x="167" y="182"/>
                  </a:cubicBezTo>
                  <a:cubicBezTo>
                    <a:pt x="92" y="241"/>
                    <a:pt x="48" y="328"/>
                    <a:pt x="24" y="405"/>
                  </a:cubicBezTo>
                  <a:cubicBezTo>
                    <a:pt x="0" y="482"/>
                    <a:pt x="14" y="606"/>
                    <a:pt x="24" y="646"/>
                  </a:cubicBezTo>
                  <a:cubicBezTo>
                    <a:pt x="34" y="686"/>
                    <a:pt x="51" y="680"/>
                    <a:pt x="86" y="646"/>
                  </a:cubicBezTo>
                  <a:cubicBezTo>
                    <a:pt x="121" y="612"/>
                    <a:pt x="201" y="450"/>
                    <a:pt x="233" y="442"/>
                  </a:cubicBezTo>
                  <a:cubicBezTo>
                    <a:pt x="265" y="434"/>
                    <a:pt x="241" y="582"/>
                    <a:pt x="281" y="600"/>
                  </a:cubicBezTo>
                  <a:cubicBezTo>
                    <a:pt x="321" y="618"/>
                    <a:pt x="450" y="589"/>
                    <a:pt x="472" y="552"/>
                  </a:cubicBezTo>
                  <a:cubicBezTo>
                    <a:pt x="494" y="515"/>
                    <a:pt x="362" y="416"/>
                    <a:pt x="414" y="377"/>
                  </a:cubicBezTo>
                  <a:cubicBezTo>
                    <a:pt x="466" y="338"/>
                    <a:pt x="713" y="317"/>
                    <a:pt x="785" y="320"/>
                  </a:cubicBezTo>
                  <a:cubicBezTo>
                    <a:pt x="857" y="323"/>
                    <a:pt x="821" y="421"/>
                    <a:pt x="847" y="396"/>
                  </a:cubicBezTo>
                  <a:cubicBezTo>
                    <a:pt x="873" y="371"/>
                    <a:pt x="910" y="192"/>
                    <a:pt x="939" y="173"/>
                  </a:cubicBezTo>
                  <a:cubicBezTo>
                    <a:pt x="968" y="154"/>
                    <a:pt x="976" y="266"/>
                    <a:pt x="1024" y="284"/>
                  </a:cubicBezTo>
                  <a:cubicBezTo>
                    <a:pt x="1072" y="302"/>
                    <a:pt x="1148" y="293"/>
                    <a:pt x="1225" y="284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80" name="Oval 112"/>
            <p:cNvSpPr>
              <a:spLocks noChangeArrowheads="1"/>
            </p:cNvSpPr>
            <p:nvPr/>
          </p:nvSpPr>
          <p:spPr bwMode="auto">
            <a:xfrm>
              <a:off x="4523" y="9236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4" name="Group 110"/>
          <p:cNvGrpSpPr>
            <a:grpSpLocks/>
          </p:cNvGrpSpPr>
          <p:nvPr/>
        </p:nvGrpSpPr>
        <p:grpSpPr bwMode="auto">
          <a:xfrm>
            <a:off x="0" y="2285992"/>
            <a:ext cx="3214678" cy="3689358"/>
            <a:chOff x="995" y="6699"/>
            <a:chExt cx="3253" cy="2712"/>
          </a:xfrm>
        </p:grpSpPr>
        <p:grpSp>
          <p:nvGrpSpPr>
            <p:cNvPr id="26" name="Group 111"/>
            <p:cNvGrpSpPr>
              <a:grpSpLocks/>
            </p:cNvGrpSpPr>
            <p:nvPr/>
          </p:nvGrpSpPr>
          <p:grpSpPr bwMode="auto">
            <a:xfrm>
              <a:off x="2171" y="6699"/>
              <a:ext cx="2077" cy="2675"/>
              <a:chOff x="2973" y="5087"/>
              <a:chExt cx="2077" cy="2675"/>
            </a:xfrm>
          </p:grpSpPr>
          <p:sp>
            <p:nvSpPr>
              <p:cNvPr id="40" name="Freeform 112"/>
              <p:cNvSpPr>
                <a:spLocks/>
              </p:cNvSpPr>
              <p:nvPr/>
            </p:nvSpPr>
            <p:spPr bwMode="auto">
              <a:xfrm>
                <a:off x="3165" y="5259"/>
                <a:ext cx="867" cy="1667"/>
              </a:xfrm>
              <a:custGeom>
                <a:avLst/>
                <a:gdLst/>
                <a:ahLst/>
                <a:cxnLst>
                  <a:cxn ang="0">
                    <a:pos x="371" y="1102"/>
                  </a:cxn>
                  <a:cxn ang="0">
                    <a:pos x="371" y="164"/>
                  </a:cxn>
                  <a:cxn ang="0">
                    <a:pos x="204" y="117"/>
                  </a:cxn>
                  <a:cxn ang="0">
                    <a:pos x="29" y="201"/>
                  </a:cxn>
                  <a:cxn ang="0">
                    <a:pos x="29" y="1021"/>
                  </a:cxn>
                  <a:cxn ang="0">
                    <a:pos x="158" y="1093"/>
                  </a:cxn>
                  <a:cxn ang="0">
                    <a:pos x="371" y="1102"/>
                  </a:cxn>
                </a:cxnLst>
                <a:rect l="0" t="0" r="r" b="b"/>
                <a:pathLst>
                  <a:path w="407" h="1257">
                    <a:moveTo>
                      <a:pt x="371" y="1102"/>
                    </a:moveTo>
                    <a:cubicBezTo>
                      <a:pt x="407" y="947"/>
                      <a:pt x="399" y="328"/>
                      <a:pt x="371" y="164"/>
                    </a:cubicBezTo>
                    <a:cubicBezTo>
                      <a:pt x="343" y="0"/>
                      <a:pt x="261" y="111"/>
                      <a:pt x="204" y="117"/>
                    </a:cubicBezTo>
                    <a:cubicBezTo>
                      <a:pt x="147" y="123"/>
                      <a:pt x="58" y="51"/>
                      <a:pt x="29" y="201"/>
                    </a:cubicBezTo>
                    <a:cubicBezTo>
                      <a:pt x="0" y="351"/>
                      <a:pt x="8" y="872"/>
                      <a:pt x="29" y="1021"/>
                    </a:cubicBezTo>
                    <a:cubicBezTo>
                      <a:pt x="50" y="1170"/>
                      <a:pt x="99" y="1073"/>
                      <a:pt x="158" y="1093"/>
                    </a:cubicBezTo>
                    <a:cubicBezTo>
                      <a:pt x="217" y="1113"/>
                      <a:pt x="335" y="1257"/>
                      <a:pt x="371" y="1102"/>
                    </a:cubicBezTo>
                    <a:close/>
                  </a:path>
                </a:pathLst>
              </a:custGeom>
              <a:solidFill>
                <a:srgbClr val="5F497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81" name="Freeform 113"/>
              <p:cNvSpPr>
                <a:spLocks/>
              </p:cNvSpPr>
              <p:nvPr/>
            </p:nvSpPr>
            <p:spPr bwMode="auto">
              <a:xfrm>
                <a:off x="3131" y="5087"/>
                <a:ext cx="901" cy="418"/>
              </a:xfrm>
              <a:custGeom>
                <a:avLst/>
                <a:gdLst/>
                <a:ahLst/>
                <a:cxnLst>
                  <a:cxn ang="0">
                    <a:pos x="343" y="18"/>
                  </a:cxn>
                  <a:cxn ang="0">
                    <a:pos x="343" y="256"/>
                  </a:cxn>
                  <a:cxn ang="0">
                    <a:pos x="49" y="315"/>
                  </a:cxn>
                  <a:cxn ang="0">
                    <a:pos x="49" y="148"/>
                  </a:cxn>
                  <a:cxn ang="0">
                    <a:pos x="343" y="18"/>
                  </a:cxn>
                </a:cxnLst>
                <a:rect l="0" t="0" r="r" b="b"/>
                <a:pathLst>
                  <a:path w="392" h="333">
                    <a:moveTo>
                      <a:pt x="343" y="18"/>
                    </a:moveTo>
                    <a:cubicBezTo>
                      <a:pt x="392" y="36"/>
                      <a:pt x="392" y="207"/>
                      <a:pt x="343" y="256"/>
                    </a:cubicBezTo>
                    <a:cubicBezTo>
                      <a:pt x="294" y="305"/>
                      <a:pt x="98" y="333"/>
                      <a:pt x="49" y="315"/>
                    </a:cubicBezTo>
                    <a:cubicBezTo>
                      <a:pt x="0" y="297"/>
                      <a:pt x="0" y="197"/>
                      <a:pt x="49" y="148"/>
                    </a:cubicBezTo>
                    <a:cubicBezTo>
                      <a:pt x="98" y="99"/>
                      <a:pt x="294" y="0"/>
                      <a:pt x="343" y="18"/>
                    </a:cubicBezTo>
                    <a:close/>
                  </a:path>
                </a:pathLst>
              </a:custGeom>
              <a:solidFill>
                <a:srgbClr val="5F497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82" name="Freeform 114"/>
              <p:cNvSpPr>
                <a:spLocks/>
              </p:cNvSpPr>
              <p:nvPr/>
            </p:nvSpPr>
            <p:spPr bwMode="auto">
              <a:xfrm>
                <a:off x="3709" y="5303"/>
                <a:ext cx="1341" cy="1609"/>
              </a:xfrm>
              <a:custGeom>
                <a:avLst/>
                <a:gdLst/>
                <a:ahLst/>
                <a:cxnLst>
                  <a:cxn ang="0">
                    <a:pos x="84" y="94"/>
                  </a:cxn>
                  <a:cxn ang="0">
                    <a:pos x="587" y="121"/>
                  </a:cxn>
                  <a:cxn ang="0">
                    <a:pos x="643" y="354"/>
                  </a:cxn>
                  <a:cxn ang="0">
                    <a:pos x="699" y="1085"/>
                  </a:cxn>
                  <a:cxn ang="0">
                    <a:pos x="244" y="1125"/>
                  </a:cxn>
                  <a:cxn ang="0">
                    <a:pos x="84" y="1125"/>
                  </a:cxn>
                  <a:cxn ang="0">
                    <a:pos x="84" y="688"/>
                  </a:cxn>
                  <a:cxn ang="0">
                    <a:pos x="84" y="94"/>
                  </a:cxn>
                </a:cxnLst>
                <a:rect l="0" t="0" r="r" b="b"/>
                <a:pathLst>
                  <a:path w="765" h="1213">
                    <a:moveTo>
                      <a:pt x="84" y="94"/>
                    </a:moveTo>
                    <a:cubicBezTo>
                      <a:pt x="168" y="0"/>
                      <a:pt x="494" y="78"/>
                      <a:pt x="587" y="121"/>
                    </a:cubicBezTo>
                    <a:cubicBezTo>
                      <a:pt x="680" y="164"/>
                      <a:pt x="624" y="193"/>
                      <a:pt x="643" y="354"/>
                    </a:cubicBezTo>
                    <a:cubicBezTo>
                      <a:pt x="662" y="515"/>
                      <a:pt x="765" y="957"/>
                      <a:pt x="699" y="1085"/>
                    </a:cubicBezTo>
                    <a:cubicBezTo>
                      <a:pt x="633" y="1213"/>
                      <a:pt x="346" y="1118"/>
                      <a:pt x="244" y="1125"/>
                    </a:cubicBezTo>
                    <a:cubicBezTo>
                      <a:pt x="142" y="1132"/>
                      <a:pt x="111" y="1198"/>
                      <a:pt x="84" y="1125"/>
                    </a:cubicBezTo>
                    <a:cubicBezTo>
                      <a:pt x="57" y="1052"/>
                      <a:pt x="84" y="858"/>
                      <a:pt x="84" y="688"/>
                    </a:cubicBezTo>
                    <a:cubicBezTo>
                      <a:pt x="84" y="518"/>
                      <a:pt x="0" y="188"/>
                      <a:pt x="84" y="94"/>
                    </a:cubicBezTo>
                    <a:close/>
                  </a:path>
                </a:pathLst>
              </a:custGeom>
              <a:solidFill>
                <a:srgbClr val="B2A1C7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83" name="Freeform 115"/>
              <p:cNvSpPr>
                <a:spLocks/>
              </p:cNvSpPr>
              <p:nvPr/>
            </p:nvSpPr>
            <p:spPr bwMode="auto">
              <a:xfrm>
                <a:off x="3629" y="6613"/>
                <a:ext cx="1421" cy="1149"/>
              </a:xfrm>
              <a:custGeom>
                <a:avLst/>
                <a:gdLst/>
                <a:ahLst/>
                <a:cxnLst>
                  <a:cxn ang="0">
                    <a:pos x="105" y="81"/>
                  </a:cxn>
                  <a:cxn ang="0">
                    <a:pos x="727" y="53"/>
                  </a:cxn>
                  <a:cxn ang="0">
                    <a:pos x="808" y="118"/>
                  </a:cxn>
                  <a:cxn ang="0">
                    <a:pos x="808" y="713"/>
                  </a:cxn>
                  <a:cxn ang="0">
                    <a:pos x="625" y="787"/>
                  </a:cxn>
                  <a:cxn ang="0">
                    <a:pos x="114" y="824"/>
                  </a:cxn>
                  <a:cxn ang="0">
                    <a:pos x="95" y="536"/>
                  </a:cxn>
                  <a:cxn ang="0">
                    <a:pos x="105" y="81"/>
                  </a:cxn>
                </a:cxnLst>
                <a:rect l="0" t="0" r="r" b="b"/>
                <a:pathLst>
                  <a:path w="844" h="866">
                    <a:moveTo>
                      <a:pt x="105" y="81"/>
                    </a:moveTo>
                    <a:cubicBezTo>
                      <a:pt x="210" y="0"/>
                      <a:pt x="610" y="47"/>
                      <a:pt x="727" y="53"/>
                    </a:cubicBezTo>
                    <a:cubicBezTo>
                      <a:pt x="844" y="59"/>
                      <a:pt x="795" y="8"/>
                      <a:pt x="808" y="118"/>
                    </a:cubicBezTo>
                    <a:cubicBezTo>
                      <a:pt x="821" y="228"/>
                      <a:pt x="838" y="602"/>
                      <a:pt x="808" y="713"/>
                    </a:cubicBezTo>
                    <a:cubicBezTo>
                      <a:pt x="778" y="824"/>
                      <a:pt x="741" y="769"/>
                      <a:pt x="625" y="787"/>
                    </a:cubicBezTo>
                    <a:cubicBezTo>
                      <a:pt x="509" y="805"/>
                      <a:pt x="202" y="866"/>
                      <a:pt x="114" y="824"/>
                    </a:cubicBezTo>
                    <a:cubicBezTo>
                      <a:pt x="26" y="782"/>
                      <a:pt x="98" y="661"/>
                      <a:pt x="95" y="536"/>
                    </a:cubicBezTo>
                    <a:cubicBezTo>
                      <a:pt x="92" y="411"/>
                      <a:pt x="0" y="162"/>
                      <a:pt x="105" y="81"/>
                    </a:cubicBezTo>
                    <a:close/>
                  </a:path>
                </a:pathLst>
              </a:custGeom>
              <a:solidFill>
                <a:srgbClr val="B2A1C7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84" name="Freeform 116"/>
              <p:cNvSpPr>
                <a:spLocks/>
              </p:cNvSpPr>
              <p:nvPr/>
            </p:nvSpPr>
            <p:spPr bwMode="auto">
              <a:xfrm>
                <a:off x="2973" y="6590"/>
                <a:ext cx="963" cy="1135"/>
              </a:xfrm>
              <a:custGeom>
                <a:avLst/>
                <a:gdLst/>
                <a:ahLst/>
                <a:cxnLst>
                  <a:cxn ang="0">
                    <a:pos x="476" y="90"/>
                  </a:cxn>
                  <a:cxn ang="0">
                    <a:pos x="143" y="18"/>
                  </a:cxn>
                  <a:cxn ang="0">
                    <a:pos x="95" y="201"/>
                  </a:cxn>
                  <a:cxn ang="0">
                    <a:pos x="67" y="629"/>
                  </a:cxn>
                  <a:cxn ang="0">
                    <a:pos x="495" y="814"/>
                  </a:cxn>
                  <a:cxn ang="0">
                    <a:pos x="532" y="378"/>
                  </a:cxn>
                  <a:cxn ang="0">
                    <a:pos x="532" y="99"/>
                  </a:cxn>
                </a:cxnLst>
                <a:rect l="0" t="0" r="r" b="b"/>
                <a:pathLst>
                  <a:path w="572" h="856">
                    <a:moveTo>
                      <a:pt x="476" y="90"/>
                    </a:moveTo>
                    <a:cubicBezTo>
                      <a:pt x="341" y="45"/>
                      <a:pt x="206" y="0"/>
                      <a:pt x="143" y="18"/>
                    </a:cubicBezTo>
                    <a:cubicBezTo>
                      <a:pt x="80" y="36"/>
                      <a:pt x="108" y="99"/>
                      <a:pt x="95" y="201"/>
                    </a:cubicBezTo>
                    <a:cubicBezTo>
                      <a:pt x="82" y="303"/>
                      <a:pt x="0" y="527"/>
                      <a:pt x="67" y="629"/>
                    </a:cubicBezTo>
                    <a:cubicBezTo>
                      <a:pt x="134" y="731"/>
                      <a:pt x="418" y="856"/>
                      <a:pt x="495" y="814"/>
                    </a:cubicBezTo>
                    <a:cubicBezTo>
                      <a:pt x="572" y="772"/>
                      <a:pt x="526" y="497"/>
                      <a:pt x="532" y="378"/>
                    </a:cubicBezTo>
                    <a:cubicBezTo>
                      <a:pt x="538" y="259"/>
                      <a:pt x="535" y="179"/>
                      <a:pt x="532" y="99"/>
                    </a:cubicBezTo>
                  </a:path>
                </a:pathLst>
              </a:custGeom>
              <a:solidFill>
                <a:srgbClr val="B2A1C7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85" name="Freeform 117"/>
              <p:cNvSpPr>
                <a:spLocks/>
              </p:cNvSpPr>
              <p:nvPr/>
            </p:nvSpPr>
            <p:spPr bwMode="auto">
              <a:xfrm>
                <a:off x="3703" y="5087"/>
                <a:ext cx="1172" cy="394"/>
              </a:xfrm>
              <a:custGeom>
                <a:avLst/>
                <a:gdLst/>
                <a:ahLst/>
                <a:cxnLst>
                  <a:cxn ang="0">
                    <a:pos x="87" y="257"/>
                  </a:cxn>
                  <a:cxn ang="0">
                    <a:pos x="87" y="34"/>
                  </a:cxn>
                  <a:cxn ang="0">
                    <a:pos x="609" y="52"/>
                  </a:cxn>
                  <a:cxn ang="0">
                    <a:pos x="609" y="266"/>
                  </a:cxn>
                  <a:cxn ang="0">
                    <a:pos x="200" y="238"/>
                  </a:cxn>
                  <a:cxn ang="0">
                    <a:pos x="3" y="238"/>
                  </a:cxn>
                </a:cxnLst>
                <a:rect l="0" t="0" r="r" b="b"/>
                <a:pathLst>
                  <a:path w="696" h="297">
                    <a:moveTo>
                      <a:pt x="87" y="257"/>
                    </a:moveTo>
                    <a:cubicBezTo>
                      <a:pt x="43" y="162"/>
                      <a:pt x="0" y="68"/>
                      <a:pt x="87" y="34"/>
                    </a:cubicBezTo>
                    <a:cubicBezTo>
                      <a:pt x="174" y="0"/>
                      <a:pt x="522" y="13"/>
                      <a:pt x="609" y="52"/>
                    </a:cubicBezTo>
                    <a:cubicBezTo>
                      <a:pt x="696" y="91"/>
                      <a:pt x="677" y="235"/>
                      <a:pt x="609" y="266"/>
                    </a:cubicBezTo>
                    <a:cubicBezTo>
                      <a:pt x="541" y="297"/>
                      <a:pt x="301" y="243"/>
                      <a:pt x="200" y="238"/>
                    </a:cubicBezTo>
                    <a:cubicBezTo>
                      <a:pt x="99" y="233"/>
                      <a:pt x="36" y="241"/>
                      <a:pt x="3" y="238"/>
                    </a:cubicBezTo>
                  </a:path>
                </a:pathLst>
              </a:custGeom>
              <a:solidFill>
                <a:srgbClr val="B2A1C7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38" name="Group 118"/>
            <p:cNvGrpSpPr>
              <a:grpSpLocks/>
            </p:cNvGrpSpPr>
            <p:nvPr/>
          </p:nvGrpSpPr>
          <p:grpSpPr bwMode="auto">
            <a:xfrm>
              <a:off x="995" y="6736"/>
              <a:ext cx="2077" cy="2675"/>
              <a:chOff x="2973" y="5087"/>
              <a:chExt cx="2077" cy="2675"/>
            </a:xfrm>
          </p:grpSpPr>
          <p:sp>
            <p:nvSpPr>
              <p:cNvPr id="7287" name="Freeform 119"/>
              <p:cNvSpPr>
                <a:spLocks/>
              </p:cNvSpPr>
              <p:nvPr/>
            </p:nvSpPr>
            <p:spPr bwMode="auto">
              <a:xfrm>
                <a:off x="3165" y="5259"/>
                <a:ext cx="867" cy="1667"/>
              </a:xfrm>
              <a:custGeom>
                <a:avLst/>
                <a:gdLst/>
                <a:ahLst/>
                <a:cxnLst>
                  <a:cxn ang="0">
                    <a:pos x="371" y="1102"/>
                  </a:cxn>
                  <a:cxn ang="0">
                    <a:pos x="371" y="164"/>
                  </a:cxn>
                  <a:cxn ang="0">
                    <a:pos x="204" y="117"/>
                  </a:cxn>
                  <a:cxn ang="0">
                    <a:pos x="29" y="201"/>
                  </a:cxn>
                  <a:cxn ang="0">
                    <a:pos x="29" y="1021"/>
                  </a:cxn>
                  <a:cxn ang="0">
                    <a:pos x="158" y="1093"/>
                  </a:cxn>
                  <a:cxn ang="0">
                    <a:pos x="371" y="1102"/>
                  </a:cxn>
                </a:cxnLst>
                <a:rect l="0" t="0" r="r" b="b"/>
                <a:pathLst>
                  <a:path w="407" h="1257">
                    <a:moveTo>
                      <a:pt x="371" y="1102"/>
                    </a:moveTo>
                    <a:cubicBezTo>
                      <a:pt x="407" y="947"/>
                      <a:pt x="399" y="328"/>
                      <a:pt x="371" y="164"/>
                    </a:cubicBezTo>
                    <a:cubicBezTo>
                      <a:pt x="343" y="0"/>
                      <a:pt x="261" y="111"/>
                      <a:pt x="204" y="117"/>
                    </a:cubicBezTo>
                    <a:cubicBezTo>
                      <a:pt x="147" y="123"/>
                      <a:pt x="58" y="51"/>
                      <a:pt x="29" y="201"/>
                    </a:cubicBezTo>
                    <a:cubicBezTo>
                      <a:pt x="0" y="351"/>
                      <a:pt x="8" y="872"/>
                      <a:pt x="29" y="1021"/>
                    </a:cubicBezTo>
                    <a:cubicBezTo>
                      <a:pt x="50" y="1170"/>
                      <a:pt x="99" y="1073"/>
                      <a:pt x="158" y="1093"/>
                    </a:cubicBezTo>
                    <a:cubicBezTo>
                      <a:pt x="217" y="1113"/>
                      <a:pt x="335" y="1257"/>
                      <a:pt x="371" y="1102"/>
                    </a:cubicBezTo>
                    <a:close/>
                  </a:path>
                </a:pathLst>
              </a:custGeom>
              <a:solidFill>
                <a:srgbClr val="31849B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88" name="Freeform 120"/>
              <p:cNvSpPr>
                <a:spLocks/>
              </p:cNvSpPr>
              <p:nvPr/>
            </p:nvSpPr>
            <p:spPr bwMode="auto">
              <a:xfrm>
                <a:off x="3131" y="5087"/>
                <a:ext cx="901" cy="418"/>
              </a:xfrm>
              <a:custGeom>
                <a:avLst/>
                <a:gdLst/>
                <a:ahLst/>
                <a:cxnLst>
                  <a:cxn ang="0">
                    <a:pos x="343" y="18"/>
                  </a:cxn>
                  <a:cxn ang="0">
                    <a:pos x="343" y="256"/>
                  </a:cxn>
                  <a:cxn ang="0">
                    <a:pos x="49" y="315"/>
                  </a:cxn>
                  <a:cxn ang="0">
                    <a:pos x="49" y="148"/>
                  </a:cxn>
                  <a:cxn ang="0">
                    <a:pos x="343" y="18"/>
                  </a:cxn>
                </a:cxnLst>
                <a:rect l="0" t="0" r="r" b="b"/>
                <a:pathLst>
                  <a:path w="392" h="333">
                    <a:moveTo>
                      <a:pt x="343" y="18"/>
                    </a:moveTo>
                    <a:cubicBezTo>
                      <a:pt x="392" y="36"/>
                      <a:pt x="392" y="207"/>
                      <a:pt x="343" y="256"/>
                    </a:cubicBezTo>
                    <a:cubicBezTo>
                      <a:pt x="294" y="305"/>
                      <a:pt x="98" y="333"/>
                      <a:pt x="49" y="315"/>
                    </a:cubicBezTo>
                    <a:cubicBezTo>
                      <a:pt x="0" y="297"/>
                      <a:pt x="0" y="197"/>
                      <a:pt x="49" y="148"/>
                    </a:cubicBezTo>
                    <a:cubicBezTo>
                      <a:pt x="98" y="99"/>
                      <a:pt x="294" y="0"/>
                      <a:pt x="343" y="18"/>
                    </a:cubicBezTo>
                    <a:close/>
                  </a:path>
                </a:pathLst>
              </a:custGeom>
              <a:solidFill>
                <a:srgbClr val="31849B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89" name="Freeform 121"/>
              <p:cNvSpPr>
                <a:spLocks/>
              </p:cNvSpPr>
              <p:nvPr/>
            </p:nvSpPr>
            <p:spPr bwMode="auto">
              <a:xfrm>
                <a:off x="3709" y="5303"/>
                <a:ext cx="1287" cy="1609"/>
              </a:xfrm>
              <a:custGeom>
                <a:avLst/>
                <a:gdLst/>
                <a:ahLst/>
                <a:cxnLst>
                  <a:cxn ang="0">
                    <a:pos x="84" y="94"/>
                  </a:cxn>
                  <a:cxn ang="0">
                    <a:pos x="587" y="121"/>
                  </a:cxn>
                  <a:cxn ang="0">
                    <a:pos x="643" y="354"/>
                  </a:cxn>
                  <a:cxn ang="0">
                    <a:pos x="699" y="1085"/>
                  </a:cxn>
                  <a:cxn ang="0">
                    <a:pos x="244" y="1125"/>
                  </a:cxn>
                  <a:cxn ang="0">
                    <a:pos x="84" y="1125"/>
                  </a:cxn>
                  <a:cxn ang="0">
                    <a:pos x="84" y="688"/>
                  </a:cxn>
                  <a:cxn ang="0">
                    <a:pos x="84" y="94"/>
                  </a:cxn>
                </a:cxnLst>
                <a:rect l="0" t="0" r="r" b="b"/>
                <a:pathLst>
                  <a:path w="765" h="1213">
                    <a:moveTo>
                      <a:pt x="84" y="94"/>
                    </a:moveTo>
                    <a:cubicBezTo>
                      <a:pt x="168" y="0"/>
                      <a:pt x="494" y="78"/>
                      <a:pt x="587" y="121"/>
                    </a:cubicBezTo>
                    <a:cubicBezTo>
                      <a:pt x="680" y="164"/>
                      <a:pt x="624" y="193"/>
                      <a:pt x="643" y="354"/>
                    </a:cubicBezTo>
                    <a:cubicBezTo>
                      <a:pt x="662" y="515"/>
                      <a:pt x="765" y="957"/>
                      <a:pt x="699" y="1085"/>
                    </a:cubicBezTo>
                    <a:cubicBezTo>
                      <a:pt x="633" y="1213"/>
                      <a:pt x="346" y="1118"/>
                      <a:pt x="244" y="1125"/>
                    </a:cubicBezTo>
                    <a:cubicBezTo>
                      <a:pt x="142" y="1132"/>
                      <a:pt x="111" y="1198"/>
                      <a:pt x="84" y="1125"/>
                    </a:cubicBezTo>
                    <a:cubicBezTo>
                      <a:pt x="57" y="1052"/>
                      <a:pt x="84" y="858"/>
                      <a:pt x="84" y="688"/>
                    </a:cubicBezTo>
                    <a:cubicBezTo>
                      <a:pt x="84" y="518"/>
                      <a:pt x="0" y="188"/>
                      <a:pt x="84" y="94"/>
                    </a:cubicBezTo>
                    <a:close/>
                  </a:path>
                </a:pathLst>
              </a:custGeom>
              <a:solidFill>
                <a:srgbClr val="92CDD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90" name="Freeform 122"/>
              <p:cNvSpPr>
                <a:spLocks/>
              </p:cNvSpPr>
              <p:nvPr/>
            </p:nvSpPr>
            <p:spPr bwMode="auto">
              <a:xfrm>
                <a:off x="3629" y="6613"/>
                <a:ext cx="1421" cy="1149"/>
              </a:xfrm>
              <a:custGeom>
                <a:avLst/>
                <a:gdLst/>
                <a:ahLst/>
                <a:cxnLst>
                  <a:cxn ang="0">
                    <a:pos x="105" y="81"/>
                  </a:cxn>
                  <a:cxn ang="0">
                    <a:pos x="727" y="53"/>
                  </a:cxn>
                  <a:cxn ang="0">
                    <a:pos x="808" y="118"/>
                  </a:cxn>
                  <a:cxn ang="0">
                    <a:pos x="808" y="713"/>
                  </a:cxn>
                  <a:cxn ang="0">
                    <a:pos x="625" y="787"/>
                  </a:cxn>
                  <a:cxn ang="0">
                    <a:pos x="114" y="824"/>
                  </a:cxn>
                  <a:cxn ang="0">
                    <a:pos x="95" y="536"/>
                  </a:cxn>
                  <a:cxn ang="0">
                    <a:pos x="105" y="81"/>
                  </a:cxn>
                </a:cxnLst>
                <a:rect l="0" t="0" r="r" b="b"/>
                <a:pathLst>
                  <a:path w="844" h="866">
                    <a:moveTo>
                      <a:pt x="105" y="81"/>
                    </a:moveTo>
                    <a:cubicBezTo>
                      <a:pt x="210" y="0"/>
                      <a:pt x="610" y="47"/>
                      <a:pt x="727" y="53"/>
                    </a:cubicBezTo>
                    <a:cubicBezTo>
                      <a:pt x="844" y="59"/>
                      <a:pt x="795" y="8"/>
                      <a:pt x="808" y="118"/>
                    </a:cubicBezTo>
                    <a:cubicBezTo>
                      <a:pt x="821" y="228"/>
                      <a:pt x="838" y="602"/>
                      <a:pt x="808" y="713"/>
                    </a:cubicBezTo>
                    <a:cubicBezTo>
                      <a:pt x="778" y="824"/>
                      <a:pt x="741" y="769"/>
                      <a:pt x="625" y="787"/>
                    </a:cubicBezTo>
                    <a:cubicBezTo>
                      <a:pt x="509" y="805"/>
                      <a:pt x="202" y="866"/>
                      <a:pt x="114" y="824"/>
                    </a:cubicBezTo>
                    <a:cubicBezTo>
                      <a:pt x="26" y="782"/>
                      <a:pt x="98" y="661"/>
                      <a:pt x="95" y="536"/>
                    </a:cubicBezTo>
                    <a:cubicBezTo>
                      <a:pt x="92" y="411"/>
                      <a:pt x="0" y="162"/>
                      <a:pt x="105" y="81"/>
                    </a:cubicBezTo>
                    <a:close/>
                  </a:path>
                </a:pathLst>
              </a:custGeom>
              <a:solidFill>
                <a:srgbClr val="92CDD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91" name="Freeform 123"/>
              <p:cNvSpPr>
                <a:spLocks/>
              </p:cNvSpPr>
              <p:nvPr/>
            </p:nvSpPr>
            <p:spPr bwMode="auto">
              <a:xfrm>
                <a:off x="2973" y="6590"/>
                <a:ext cx="963" cy="1135"/>
              </a:xfrm>
              <a:custGeom>
                <a:avLst/>
                <a:gdLst/>
                <a:ahLst/>
                <a:cxnLst>
                  <a:cxn ang="0">
                    <a:pos x="476" y="90"/>
                  </a:cxn>
                  <a:cxn ang="0">
                    <a:pos x="143" y="18"/>
                  </a:cxn>
                  <a:cxn ang="0">
                    <a:pos x="95" y="201"/>
                  </a:cxn>
                  <a:cxn ang="0">
                    <a:pos x="67" y="629"/>
                  </a:cxn>
                  <a:cxn ang="0">
                    <a:pos x="495" y="814"/>
                  </a:cxn>
                  <a:cxn ang="0">
                    <a:pos x="532" y="378"/>
                  </a:cxn>
                  <a:cxn ang="0">
                    <a:pos x="532" y="99"/>
                  </a:cxn>
                </a:cxnLst>
                <a:rect l="0" t="0" r="r" b="b"/>
                <a:pathLst>
                  <a:path w="572" h="856">
                    <a:moveTo>
                      <a:pt x="476" y="90"/>
                    </a:moveTo>
                    <a:cubicBezTo>
                      <a:pt x="341" y="45"/>
                      <a:pt x="206" y="0"/>
                      <a:pt x="143" y="18"/>
                    </a:cubicBezTo>
                    <a:cubicBezTo>
                      <a:pt x="80" y="36"/>
                      <a:pt x="108" y="99"/>
                      <a:pt x="95" y="201"/>
                    </a:cubicBezTo>
                    <a:cubicBezTo>
                      <a:pt x="82" y="303"/>
                      <a:pt x="0" y="527"/>
                      <a:pt x="67" y="629"/>
                    </a:cubicBezTo>
                    <a:cubicBezTo>
                      <a:pt x="134" y="731"/>
                      <a:pt x="418" y="856"/>
                      <a:pt x="495" y="814"/>
                    </a:cubicBezTo>
                    <a:cubicBezTo>
                      <a:pt x="572" y="772"/>
                      <a:pt x="526" y="497"/>
                      <a:pt x="532" y="378"/>
                    </a:cubicBezTo>
                    <a:cubicBezTo>
                      <a:pt x="538" y="259"/>
                      <a:pt x="535" y="179"/>
                      <a:pt x="532" y="99"/>
                    </a:cubicBezTo>
                  </a:path>
                </a:pathLst>
              </a:custGeom>
              <a:solidFill>
                <a:srgbClr val="31849B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92" name="Freeform 124"/>
              <p:cNvSpPr>
                <a:spLocks/>
              </p:cNvSpPr>
              <p:nvPr/>
            </p:nvSpPr>
            <p:spPr bwMode="auto">
              <a:xfrm>
                <a:off x="3703" y="5087"/>
                <a:ext cx="1172" cy="394"/>
              </a:xfrm>
              <a:custGeom>
                <a:avLst/>
                <a:gdLst/>
                <a:ahLst/>
                <a:cxnLst>
                  <a:cxn ang="0">
                    <a:pos x="87" y="257"/>
                  </a:cxn>
                  <a:cxn ang="0">
                    <a:pos x="87" y="34"/>
                  </a:cxn>
                  <a:cxn ang="0">
                    <a:pos x="609" y="52"/>
                  </a:cxn>
                  <a:cxn ang="0">
                    <a:pos x="609" y="266"/>
                  </a:cxn>
                  <a:cxn ang="0">
                    <a:pos x="200" y="238"/>
                  </a:cxn>
                  <a:cxn ang="0">
                    <a:pos x="3" y="238"/>
                  </a:cxn>
                </a:cxnLst>
                <a:rect l="0" t="0" r="r" b="b"/>
                <a:pathLst>
                  <a:path w="696" h="297">
                    <a:moveTo>
                      <a:pt x="87" y="257"/>
                    </a:moveTo>
                    <a:cubicBezTo>
                      <a:pt x="43" y="162"/>
                      <a:pt x="0" y="68"/>
                      <a:pt x="87" y="34"/>
                    </a:cubicBezTo>
                    <a:cubicBezTo>
                      <a:pt x="174" y="0"/>
                      <a:pt x="522" y="13"/>
                      <a:pt x="609" y="52"/>
                    </a:cubicBezTo>
                    <a:cubicBezTo>
                      <a:pt x="696" y="91"/>
                      <a:pt x="677" y="235"/>
                      <a:pt x="609" y="266"/>
                    </a:cubicBezTo>
                    <a:cubicBezTo>
                      <a:pt x="541" y="297"/>
                      <a:pt x="301" y="243"/>
                      <a:pt x="200" y="238"/>
                    </a:cubicBezTo>
                    <a:cubicBezTo>
                      <a:pt x="99" y="233"/>
                      <a:pt x="36" y="241"/>
                      <a:pt x="3" y="238"/>
                    </a:cubicBezTo>
                  </a:path>
                </a:pathLst>
              </a:custGeom>
              <a:solidFill>
                <a:srgbClr val="92CDD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7293" name="WordArt 125"/>
            <p:cNvSpPr>
              <a:spLocks noChangeArrowheads="1" noChangeShapeType="1" noTextEdit="1"/>
            </p:cNvSpPr>
            <p:nvPr/>
          </p:nvSpPr>
          <p:spPr bwMode="auto">
            <a:xfrm>
              <a:off x="1902" y="6813"/>
              <a:ext cx="925" cy="230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FF"/>
                  </a:solidFill>
                  <a:effectLst/>
                  <a:latin typeface="Arial Black"/>
                </a:rPr>
                <a:t>Comidas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latin typeface="Arial Black"/>
              </a:endParaRPr>
            </a:p>
          </p:txBody>
        </p:sp>
        <p:sp>
          <p:nvSpPr>
            <p:cNvPr id="7294" name="WordArt 126"/>
            <p:cNvSpPr>
              <a:spLocks noChangeArrowheads="1" noChangeShapeType="1" noTextEdit="1"/>
            </p:cNvSpPr>
            <p:nvPr/>
          </p:nvSpPr>
          <p:spPr bwMode="auto">
            <a:xfrm>
              <a:off x="3072" y="6736"/>
              <a:ext cx="925" cy="230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dirty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FF"/>
                  </a:solidFill>
                  <a:effectLst/>
                  <a:latin typeface="Arial Black"/>
                </a:rPr>
                <a:t>Bebidas</a:t>
              </a:r>
              <a:endParaRPr lang="es-ES" sz="3600" kern="10" spc="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/>
                <a:latin typeface="Arial Black"/>
              </a:endParaRPr>
            </a:p>
          </p:txBody>
        </p:sp>
      </p:grpSp>
      <p:grpSp>
        <p:nvGrpSpPr>
          <p:cNvPr id="39" name="Group 80"/>
          <p:cNvGrpSpPr>
            <a:grpSpLocks/>
          </p:cNvGrpSpPr>
          <p:nvPr/>
        </p:nvGrpSpPr>
        <p:grpSpPr bwMode="auto">
          <a:xfrm>
            <a:off x="2857488" y="3071810"/>
            <a:ext cx="1857388" cy="2786082"/>
            <a:chOff x="10326" y="9323"/>
            <a:chExt cx="1336" cy="2265"/>
          </a:xfrm>
        </p:grpSpPr>
        <p:grpSp>
          <p:nvGrpSpPr>
            <p:cNvPr id="41" name="Group 81"/>
            <p:cNvGrpSpPr>
              <a:grpSpLocks/>
            </p:cNvGrpSpPr>
            <p:nvPr/>
          </p:nvGrpSpPr>
          <p:grpSpPr bwMode="auto">
            <a:xfrm>
              <a:off x="10326" y="9323"/>
              <a:ext cx="1336" cy="2265"/>
              <a:chOff x="10326" y="9323"/>
              <a:chExt cx="1336" cy="2265"/>
            </a:xfrm>
          </p:grpSpPr>
          <p:sp>
            <p:nvSpPr>
              <p:cNvPr id="11" name="Freeform 82"/>
              <p:cNvSpPr>
                <a:spLocks/>
              </p:cNvSpPr>
              <p:nvPr/>
            </p:nvSpPr>
            <p:spPr bwMode="auto">
              <a:xfrm>
                <a:off x="10326" y="10013"/>
                <a:ext cx="442" cy="878"/>
              </a:xfrm>
              <a:custGeom>
                <a:avLst/>
                <a:gdLst/>
                <a:ahLst/>
                <a:cxnLst>
                  <a:cxn ang="0">
                    <a:pos x="1208" y="0"/>
                  </a:cxn>
                  <a:cxn ang="0">
                    <a:pos x="920" y="219"/>
                  </a:cxn>
                  <a:cxn ang="0">
                    <a:pos x="660" y="799"/>
                  </a:cxn>
                  <a:cxn ang="0">
                    <a:pos x="409" y="1412"/>
                  </a:cxn>
                  <a:cxn ang="0">
                    <a:pos x="56" y="1579"/>
                  </a:cxn>
                  <a:cxn ang="0">
                    <a:pos x="75" y="1672"/>
                  </a:cxn>
                  <a:cxn ang="0">
                    <a:pos x="214" y="1625"/>
                  </a:cxn>
                  <a:cxn ang="0">
                    <a:pos x="140" y="1774"/>
                  </a:cxn>
                  <a:cxn ang="0">
                    <a:pos x="140" y="1858"/>
                  </a:cxn>
                  <a:cxn ang="0">
                    <a:pos x="279" y="1774"/>
                  </a:cxn>
                  <a:cxn ang="0">
                    <a:pos x="224" y="1941"/>
                  </a:cxn>
                  <a:cxn ang="0">
                    <a:pos x="409" y="1783"/>
                  </a:cxn>
                  <a:cxn ang="0">
                    <a:pos x="391" y="1997"/>
                  </a:cxn>
                  <a:cxn ang="0">
                    <a:pos x="484" y="1997"/>
                  </a:cxn>
                  <a:cxn ang="0">
                    <a:pos x="539" y="1774"/>
                  </a:cxn>
                  <a:cxn ang="0">
                    <a:pos x="642" y="1904"/>
                  </a:cxn>
                  <a:cxn ang="0">
                    <a:pos x="716" y="1895"/>
                  </a:cxn>
                  <a:cxn ang="0">
                    <a:pos x="716" y="1644"/>
                  </a:cxn>
                  <a:cxn ang="0">
                    <a:pos x="809" y="1375"/>
                  </a:cxn>
                  <a:cxn ang="0">
                    <a:pos x="911" y="1235"/>
                  </a:cxn>
                  <a:cxn ang="0">
                    <a:pos x="1060" y="483"/>
                  </a:cxn>
                  <a:cxn ang="0">
                    <a:pos x="1199" y="81"/>
                  </a:cxn>
                </a:cxnLst>
                <a:rect l="0" t="0" r="r" b="b"/>
                <a:pathLst>
                  <a:path w="1208" h="2034">
                    <a:moveTo>
                      <a:pt x="1208" y="0"/>
                    </a:moveTo>
                    <a:cubicBezTo>
                      <a:pt x="1109" y="43"/>
                      <a:pt x="1011" y="86"/>
                      <a:pt x="920" y="219"/>
                    </a:cubicBezTo>
                    <a:cubicBezTo>
                      <a:pt x="829" y="352"/>
                      <a:pt x="745" y="600"/>
                      <a:pt x="660" y="799"/>
                    </a:cubicBezTo>
                    <a:cubicBezTo>
                      <a:pt x="575" y="998"/>
                      <a:pt x="510" y="1282"/>
                      <a:pt x="409" y="1412"/>
                    </a:cubicBezTo>
                    <a:cubicBezTo>
                      <a:pt x="308" y="1542"/>
                      <a:pt x="112" y="1536"/>
                      <a:pt x="56" y="1579"/>
                    </a:cubicBezTo>
                    <a:cubicBezTo>
                      <a:pt x="0" y="1622"/>
                      <a:pt x="49" y="1664"/>
                      <a:pt x="75" y="1672"/>
                    </a:cubicBezTo>
                    <a:cubicBezTo>
                      <a:pt x="101" y="1680"/>
                      <a:pt x="203" y="1608"/>
                      <a:pt x="214" y="1625"/>
                    </a:cubicBezTo>
                    <a:cubicBezTo>
                      <a:pt x="225" y="1642"/>
                      <a:pt x="152" y="1735"/>
                      <a:pt x="140" y="1774"/>
                    </a:cubicBezTo>
                    <a:cubicBezTo>
                      <a:pt x="128" y="1813"/>
                      <a:pt x="117" y="1858"/>
                      <a:pt x="140" y="1858"/>
                    </a:cubicBezTo>
                    <a:cubicBezTo>
                      <a:pt x="163" y="1858"/>
                      <a:pt x="265" y="1760"/>
                      <a:pt x="279" y="1774"/>
                    </a:cubicBezTo>
                    <a:cubicBezTo>
                      <a:pt x="293" y="1788"/>
                      <a:pt x="202" y="1939"/>
                      <a:pt x="224" y="1941"/>
                    </a:cubicBezTo>
                    <a:cubicBezTo>
                      <a:pt x="246" y="1943"/>
                      <a:pt x="381" y="1774"/>
                      <a:pt x="409" y="1783"/>
                    </a:cubicBezTo>
                    <a:cubicBezTo>
                      <a:pt x="437" y="1792"/>
                      <a:pt x="379" y="1961"/>
                      <a:pt x="391" y="1997"/>
                    </a:cubicBezTo>
                    <a:cubicBezTo>
                      <a:pt x="403" y="2033"/>
                      <a:pt x="459" y="2034"/>
                      <a:pt x="484" y="1997"/>
                    </a:cubicBezTo>
                    <a:cubicBezTo>
                      <a:pt x="509" y="1960"/>
                      <a:pt x="513" y="1789"/>
                      <a:pt x="539" y="1774"/>
                    </a:cubicBezTo>
                    <a:cubicBezTo>
                      <a:pt x="565" y="1759"/>
                      <a:pt x="613" y="1884"/>
                      <a:pt x="642" y="1904"/>
                    </a:cubicBezTo>
                    <a:cubicBezTo>
                      <a:pt x="671" y="1924"/>
                      <a:pt x="704" y="1938"/>
                      <a:pt x="716" y="1895"/>
                    </a:cubicBezTo>
                    <a:cubicBezTo>
                      <a:pt x="728" y="1852"/>
                      <a:pt x="701" y="1731"/>
                      <a:pt x="716" y="1644"/>
                    </a:cubicBezTo>
                    <a:cubicBezTo>
                      <a:pt x="731" y="1557"/>
                      <a:pt x="776" y="1443"/>
                      <a:pt x="809" y="1375"/>
                    </a:cubicBezTo>
                    <a:cubicBezTo>
                      <a:pt x="842" y="1307"/>
                      <a:pt x="869" y="1384"/>
                      <a:pt x="911" y="1235"/>
                    </a:cubicBezTo>
                    <a:cubicBezTo>
                      <a:pt x="953" y="1086"/>
                      <a:pt x="1012" y="675"/>
                      <a:pt x="1060" y="483"/>
                    </a:cubicBezTo>
                    <a:cubicBezTo>
                      <a:pt x="1108" y="291"/>
                      <a:pt x="1153" y="186"/>
                      <a:pt x="1199" y="81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" name="Freeform 83"/>
              <p:cNvSpPr>
                <a:spLocks/>
              </p:cNvSpPr>
              <p:nvPr/>
            </p:nvSpPr>
            <p:spPr bwMode="auto">
              <a:xfrm>
                <a:off x="10681" y="9949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" name="Freeform 84"/>
              <p:cNvSpPr>
                <a:spLocks/>
              </p:cNvSpPr>
              <p:nvPr/>
            </p:nvSpPr>
            <p:spPr bwMode="auto">
              <a:xfrm>
                <a:off x="10658" y="9949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4" name="Freeform 85"/>
              <p:cNvSpPr>
                <a:spLocks/>
              </p:cNvSpPr>
              <p:nvPr/>
            </p:nvSpPr>
            <p:spPr bwMode="auto">
              <a:xfrm>
                <a:off x="11181" y="10048"/>
                <a:ext cx="481" cy="839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446" y="390"/>
                  </a:cxn>
                  <a:cxn ang="0">
                    <a:pos x="706" y="883"/>
                  </a:cxn>
                  <a:cxn ang="0">
                    <a:pos x="892" y="1366"/>
                  </a:cxn>
                  <a:cxn ang="0">
                    <a:pos x="1263" y="1551"/>
                  </a:cxn>
                  <a:cxn ang="0">
                    <a:pos x="1208" y="1644"/>
                  </a:cxn>
                  <a:cxn ang="0">
                    <a:pos x="1022" y="1561"/>
                  </a:cxn>
                  <a:cxn ang="0">
                    <a:pos x="1189" y="1747"/>
                  </a:cxn>
                  <a:cxn ang="0">
                    <a:pos x="948" y="1663"/>
                  </a:cxn>
                  <a:cxn ang="0">
                    <a:pos x="1068" y="1895"/>
                  </a:cxn>
                  <a:cxn ang="0">
                    <a:pos x="920" y="1904"/>
                  </a:cxn>
                  <a:cxn ang="0">
                    <a:pos x="845" y="1719"/>
                  </a:cxn>
                  <a:cxn ang="0">
                    <a:pos x="827" y="1914"/>
                  </a:cxn>
                  <a:cxn ang="0">
                    <a:pos x="771" y="1914"/>
                  </a:cxn>
                  <a:cxn ang="0">
                    <a:pos x="706" y="1719"/>
                  </a:cxn>
                  <a:cxn ang="0">
                    <a:pos x="502" y="1802"/>
                  </a:cxn>
                  <a:cxn ang="0">
                    <a:pos x="576" y="1505"/>
                  </a:cxn>
                  <a:cxn ang="0">
                    <a:pos x="344" y="1087"/>
                  </a:cxn>
                  <a:cxn ang="0">
                    <a:pos x="186" y="656"/>
                  </a:cxn>
                  <a:cxn ang="0">
                    <a:pos x="0" y="19"/>
                  </a:cxn>
                </a:cxnLst>
                <a:rect l="0" t="0" r="r" b="b"/>
                <a:pathLst>
                  <a:path w="1316" h="1946">
                    <a:moveTo>
                      <a:pt x="56" y="0"/>
                    </a:moveTo>
                    <a:cubicBezTo>
                      <a:pt x="197" y="121"/>
                      <a:pt x="338" y="243"/>
                      <a:pt x="446" y="390"/>
                    </a:cubicBezTo>
                    <a:cubicBezTo>
                      <a:pt x="554" y="537"/>
                      <a:pt x="632" y="720"/>
                      <a:pt x="706" y="883"/>
                    </a:cubicBezTo>
                    <a:cubicBezTo>
                      <a:pt x="780" y="1046"/>
                      <a:pt x="799" y="1255"/>
                      <a:pt x="892" y="1366"/>
                    </a:cubicBezTo>
                    <a:cubicBezTo>
                      <a:pt x="985" y="1477"/>
                      <a:pt x="1210" y="1505"/>
                      <a:pt x="1263" y="1551"/>
                    </a:cubicBezTo>
                    <a:cubicBezTo>
                      <a:pt x="1316" y="1597"/>
                      <a:pt x="1248" y="1642"/>
                      <a:pt x="1208" y="1644"/>
                    </a:cubicBezTo>
                    <a:cubicBezTo>
                      <a:pt x="1168" y="1646"/>
                      <a:pt x="1025" y="1544"/>
                      <a:pt x="1022" y="1561"/>
                    </a:cubicBezTo>
                    <a:cubicBezTo>
                      <a:pt x="1019" y="1578"/>
                      <a:pt x="1201" y="1730"/>
                      <a:pt x="1189" y="1747"/>
                    </a:cubicBezTo>
                    <a:cubicBezTo>
                      <a:pt x="1177" y="1764"/>
                      <a:pt x="968" y="1638"/>
                      <a:pt x="948" y="1663"/>
                    </a:cubicBezTo>
                    <a:cubicBezTo>
                      <a:pt x="928" y="1688"/>
                      <a:pt x="1073" y="1855"/>
                      <a:pt x="1068" y="1895"/>
                    </a:cubicBezTo>
                    <a:cubicBezTo>
                      <a:pt x="1063" y="1935"/>
                      <a:pt x="957" y="1933"/>
                      <a:pt x="920" y="1904"/>
                    </a:cubicBezTo>
                    <a:cubicBezTo>
                      <a:pt x="883" y="1875"/>
                      <a:pt x="860" y="1717"/>
                      <a:pt x="845" y="1719"/>
                    </a:cubicBezTo>
                    <a:cubicBezTo>
                      <a:pt x="830" y="1721"/>
                      <a:pt x="839" y="1882"/>
                      <a:pt x="827" y="1914"/>
                    </a:cubicBezTo>
                    <a:cubicBezTo>
                      <a:pt x="815" y="1946"/>
                      <a:pt x="791" y="1946"/>
                      <a:pt x="771" y="1914"/>
                    </a:cubicBezTo>
                    <a:cubicBezTo>
                      <a:pt x="751" y="1882"/>
                      <a:pt x="751" y="1738"/>
                      <a:pt x="706" y="1719"/>
                    </a:cubicBezTo>
                    <a:cubicBezTo>
                      <a:pt x="661" y="1700"/>
                      <a:pt x="524" y="1838"/>
                      <a:pt x="502" y="1802"/>
                    </a:cubicBezTo>
                    <a:cubicBezTo>
                      <a:pt x="480" y="1766"/>
                      <a:pt x="602" y="1624"/>
                      <a:pt x="576" y="1505"/>
                    </a:cubicBezTo>
                    <a:cubicBezTo>
                      <a:pt x="550" y="1386"/>
                      <a:pt x="409" y="1228"/>
                      <a:pt x="344" y="1087"/>
                    </a:cubicBezTo>
                    <a:cubicBezTo>
                      <a:pt x="279" y="946"/>
                      <a:pt x="243" y="834"/>
                      <a:pt x="186" y="656"/>
                    </a:cubicBezTo>
                    <a:cubicBezTo>
                      <a:pt x="129" y="478"/>
                      <a:pt x="64" y="248"/>
                      <a:pt x="0" y="19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" name="Freeform 86"/>
              <p:cNvSpPr>
                <a:spLocks/>
              </p:cNvSpPr>
              <p:nvPr/>
            </p:nvSpPr>
            <p:spPr bwMode="auto">
              <a:xfrm>
                <a:off x="11000" y="10939"/>
                <a:ext cx="240" cy="530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" name="Freeform 87"/>
              <p:cNvSpPr>
                <a:spLocks/>
              </p:cNvSpPr>
              <p:nvPr/>
            </p:nvSpPr>
            <p:spPr bwMode="auto">
              <a:xfrm>
                <a:off x="10984" y="11319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" name="Freeform 88"/>
              <p:cNvSpPr>
                <a:spLocks/>
              </p:cNvSpPr>
              <p:nvPr/>
            </p:nvSpPr>
            <p:spPr bwMode="auto">
              <a:xfrm>
                <a:off x="10689" y="11321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" name="Freeform 89"/>
              <p:cNvSpPr>
                <a:spLocks/>
              </p:cNvSpPr>
              <p:nvPr/>
            </p:nvSpPr>
            <p:spPr bwMode="auto">
              <a:xfrm>
                <a:off x="10740" y="10909"/>
                <a:ext cx="260" cy="491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2" name="Group 90"/>
              <p:cNvGrpSpPr>
                <a:grpSpLocks/>
              </p:cNvGrpSpPr>
              <p:nvPr/>
            </p:nvGrpSpPr>
            <p:grpSpPr bwMode="auto">
              <a:xfrm>
                <a:off x="10440" y="9323"/>
                <a:ext cx="1048" cy="747"/>
                <a:chOff x="7062" y="5424"/>
                <a:chExt cx="2041" cy="1336"/>
              </a:xfrm>
            </p:grpSpPr>
            <p:sp>
              <p:nvSpPr>
                <p:cNvPr id="21" name="Freeform 91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43" name="Group 92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23" name="Freeform 93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44" name="Group 94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25" name="Freeform 95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45" name="Group 9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27" name="Freeform 9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8" name="Freeform 9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29" name="Oval 9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0" name="Oval 10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" name="Freeform 10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2" name="Freeform 10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3" name="Oval 103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4" name="Freeform 10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" name="Oval 105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6" name="Freeform 10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7" name="Freeform 1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20" name="Freeform 108"/>
              <p:cNvSpPr>
                <a:spLocks/>
              </p:cNvSpPr>
              <p:nvPr/>
            </p:nvSpPr>
            <p:spPr bwMode="auto">
              <a:xfrm>
                <a:off x="10681" y="10696"/>
                <a:ext cx="577" cy="384"/>
              </a:xfrm>
              <a:custGeom>
                <a:avLst/>
                <a:gdLst/>
                <a:ahLst/>
                <a:cxnLst>
                  <a:cxn ang="0">
                    <a:pos x="369" y="381"/>
                  </a:cxn>
                  <a:cxn ang="0">
                    <a:pos x="421" y="310"/>
                  </a:cxn>
                  <a:cxn ang="0">
                    <a:pos x="555" y="324"/>
                  </a:cxn>
                  <a:cxn ang="0">
                    <a:pos x="584" y="38"/>
                  </a:cxn>
                  <a:cxn ang="0">
                    <a:pos x="444" y="97"/>
                  </a:cxn>
                  <a:cxn ang="0">
                    <a:pos x="266" y="111"/>
                  </a:cxn>
                  <a:cxn ang="0">
                    <a:pos x="38" y="75"/>
                  </a:cxn>
                  <a:cxn ang="0">
                    <a:pos x="38" y="285"/>
                  </a:cxn>
                  <a:cxn ang="0">
                    <a:pos x="177" y="295"/>
                  </a:cxn>
                  <a:cxn ang="0">
                    <a:pos x="291" y="295"/>
                  </a:cxn>
                  <a:cxn ang="0">
                    <a:pos x="369" y="381"/>
                  </a:cxn>
                </a:cxnLst>
                <a:rect l="0" t="0" r="r" b="b"/>
                <a:pathLst>
                  <a:path w="602" h="384">
                    <a:moveTo>
                      <a:pt x="369" y="381"/>
                    </a:moveTo>
                    <a:cubicBezTo>
                      <a:pt x="391" y="384"/>
                      <a:pt x="390" y="320"/>
                      <a:pt x="421" y="310"/>
                    </a:cubicBezTo>
                    <a:cubicBezTo>
                      <a:pt x="452" y="300"/>
                      <a:pt x="528" y="369"/>
                      <a:pt x="555" y="324"/>
                    </a:cubicBezTo>
                    <a:cubicBezTo>
                      <a:pt x="582" y="279"/>
                      <a:pt x="602" y="76"/>
                      <a:pt x="584" y="38"/>
                    </a:cubicBezTo>
                    <a:cubicBezTo>
                      <a:pt x="566" y="0"/>
                      <a:pt x="497" y="85"/>
                      <a:pt x="444" y="97"/>
                    </a:cubicBezTo>
                    <a:cubicBezTo>
                      <a:pt x="391" y="109"/>
                      <a:pt x="334" y="115"/>
                      <a:pt x="266" y="111"/>
                    </a:cubicBezTo>
                    <a:cubicBezTo>
                      <a:pt x="198" y="107"/>
                      <a:pt x="76" y="46"/>
                      <a:pt x="38" y="75"/>
                    </a:cubicBezTo>
                    <a:cubicBezTo>
                      <a:pt x="0" y="104"/>
                      <a:pt x="15" y="248"/>
                      <a:pt x="38" y="285"/>
                    </a:cubicBezTo>
                    <a:cubicBezTo>
                      <a:pt x="61" y="322"/>
                      <a:pt x="135" y="293"/>
                      <a:pt x="177" y="295"/>
                    </a:cubicBezTo>
                    <a:cubicBezTo>
                      <a:pt x="219" y="297"/>
                      <a:pt x="263" y="281"/>
                      <a:pt x="291" y="295"/>
                    </a:cubicBezTo>
                    <a:cubicBezTo>
                      <a:pt x="319" y="309"/>
                      <a:pt x="347" y="378"/>
                      <a:pt x="369" y="38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0" name="Oval 109"/>
            <p:cNvSpPr>
              <a:spLocks noChangeArrowheads="1"/>
            </p:cNvSpPr>
            <p:nvPr/>
          </p:nvSpPr>
          <p:spPr bwMode="auto">
            <a:xfrm>
              <a:off x="10929" y="10696"/>
              <a:ext cx="107" cy="82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58" name="Group 31"/>
          <p:cNvGrpSpPr>
            <a:grpSpLocks/>
          </p:cNvGrpSpPr>
          <p:nvPr/>
        </p:nvGrpSpPr>
        <p:grpSpPr bwMode="auto">
          <a:xfrm>
            <a:off x="4714876" y="3643314"/>
            <a:ext cx="1285885" cy="1928826"/>
            <a:chOff x="4959" y="7729"/>
            <a:chExt cx="1827" cy="2644"/>
          </a:xfrm>
        </p:grpSpPr>
        <p:sp>
          <p:nvSpPr>
            <p:cNvPr id="7200" name="Freeform 32"/>
            <p:cNvSpPr>
              <a:spLocks/>
            </p:cNvSpPr>
            <p:nvPr/>
          </p:nvSpPr>
          <p:spPr bwMode="auto">
            <a:xfrm>
              <a:off x="5535" y="8722"/>
              <a:ext cx="797" cy="356"/>
            </a:xfrm>
            <a:custGeom>
              <a:avLst/>
              <a:gdLst/>
              <a:ahLst/>
              <a:cxnLst>
                <a:cxn ang="0">
                  <a:pos x="183" y="1"/>
                </a:cxn>
                <a:cxn ang="0">
                  <a:pos x="541" y="84"/>
                </a:cxn>
                <a:cxn ang="0">
                  <a:pos x="764" y="168"/>
                </a:cxn>
                <a:cxn ang="0">
                  <a:pos x="704" y="342"/>
                </a:cxn>
                <a:cxn ang="0">
                  <a:pos x="205" y="254"/>
                </a:cxn>
                <a:cxn ang="0">
                  <a:pos x="4" y="80"/>
                </a:cxn>
                <a:cxn ang="0">
                  <a:pos x="183" y="1"/>
                </a:cxn>
              </a:cxnLst>
              <a:rect l="0" t="0" r="r" b="b"/>
              <a:pathLst>
                <a:path w="797" h="356">
                  <a:moveTo>
                    <a:pt x="183" y="1"/>
                  </a:moveTo>
                  <a:cubicBezTo>
                    <a:pt x="272" y="2"/>
                    <a:pt x="444" y="56"/>
                    <a:pt x="541" y="84"/>
                  </a:cubicBezTo>
                  <a:cubicBezTo>
                    <a:pt x="638" y="112"/>
                    <a:pt x="737" y="125"/>
                    <a:pt x="764" y="168"/>
                  </a:cubicBezTo>
                  <a:cubicBezTo>
                    <a:pt x="791" y="211"/>
                    <a:pt x="797" y="328"/>
                    <a:pt x="704" y="342"/>
                  </a:cubicBezTo>
                  <a:cubicBezTo>
                    <a:pt x="611" y="356"/>
                    <a:pt x="322" y="298"/>
                    <a:pt x="205" y="254"/>
                  </a:cubicBezTo>
                  <a:cubicBezTo>
                    <a:pt x="88" y="210"/>
                    <a:pt x="8" y="116"/>
                    <a:pt x="4" y="80"/>
                  </a:cubicBezTo>
                  <a:cubicBezTo>
                    <a:pt x="0" y="44"/>
                    <a:pt x="94" y="0"/>
                    <a:pt x="183" y="1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01" name="Freeform 33"/>
            <p:cNvSpPr>
              <a:spLocks/>
            </p:cNvSpPr>
            <p:nvPr/>
          </p:nvSpPr>
          <p:spPr bwMode="auto">
            <a:xfrm>
              <a:off x="5099" y="8630"/>
              <a:ext cx="814" cy="932"/>
            </a:xfrm>
            <a:custGeom>
              <a:avLst/>
              <a:gdLst/>
              <a:ahLst/>
              <a:cxnLst>
                <a:cxn ang="0">
                  <a:pos x="346" y="179"/>
                </a:cxn>
                <a:cxn ang="0">
                  <a:pos x="839" y="290"/>
                </a:cxn>
                <a:cxn ang="0">
                  <a:pos x="1350" y="253"/>
                </a:cxn>
                <a:cxn ang="0">
                  <a:pos x="1805" y="141"/>
                </a:cxn>
                <a:cxn ang="0">
                  <a:pos x="2037" y="1098"/>
                </a:cxn>
                <a:cxn ang="0">
                  <a:pos x="2093" y="1665"/>
                </a:cxn>
                <a:cxn ang="0">
                  <a:pos x="2130" y="2027"/>
                </a:cxn>
                <a:cxn ang="0">
                  <a:pos x="1517" y="2074"/>
                </a:cxn>
                <a:cxn ang="0">
                  <a:pos x="699" y="2083"/>
                </a:cxn>
                <a:cxn ang="0">
                  <a:pos x="263" y="2083"/>
                </a:cxn>
                <a:cxn ang="0">
                  <a:pos x="40" y="2074"/>
                </a:cxn>
                <a:cxn ang="0">
                  <a:pos x="21" y="1572"/>
                </a:cxn>
                <a:cxn ang="0">
                  <a:pos x="95" y="1070"/>
                </a:cxn>
                <a:cxn ang="0">
                  <a:pos x="188" y="587"/>
                </a:cxn>
                <a:cxn ang="0">
                  <a:pos x="346" y="179"/>
                </a:cxn>
              </a:cxnLst>
              <a:rect l="0" t="0" r="r" b="b"/>
              <a:pathLst>
                <a:path w="2226" h="2159">
                  <a:moveTo>
                    <a:pt x="346" y="179"/>
                  </a:moveTo>
                  <a:cubicBezTo>
                    <a:pt x="454" y="130"/>
                    <a:pt x="672" y="278"/>
                    <a:pt x="839" y="290"/>
                  </a:cubicBezTo>
                  <a:cubicBezTo>
                    <a:pt x="1006" y="302"/>
                    <a:pt x="1189" y="278"/>
                    <a:pt x="1350" y="253"/>
                  </a:cubicBezTo>
                  <a:cubicBezTo>
                    <a:pt x="1511" y="228"/>
                    <a:pt x="1691" y="0"/>
                    <a:pt x="1805" y="141"/>
                  </a:cubicBezTo>
                  <a:cubicBezTo>
                    <a:pt x="1919" y="282"/>
                    <a:pt x="1989" y="844"/>
                    <a:pt x="2037" y="1098"/>
                  </a:cubicBezTo>
                  <a:cubicBezTo>
                    <a:pt x="2085" y="1352"/>
                    <a:pt x="2078" y="1510"/>
                    <a:pt x="2093" y="1665"/>
                  </a:cubicBezTo>
                  <a:cubicBezTo>
                    <a:pt x="2108" y="1820"/>
                    <a:pt x="2226" y="1959"/>
                    <a:pt x="2130" y="2027"/>
                  </a:cubicBezTo>
                  <a:cubicBezTo>
                    <a:pt x="2034" y="2095"/>
                    <a:pt x="1755" y="2065"/>
                    <a:pt x="1517" y="2074"/>
                  </a:cubicBezTo>
                  <a:cubicBezTo>
                    <a:pt x="1279" y="2083"/>
                    <a:pt x="908" y="2082"/>
                    <a:pt x="699" y="2083"/>
                  </a:cubicBezTo>
                  <a:cubicBezTo>
                    <a:pt x="490" y="2084"/>
                    <a:pt x="373" y="2084"/>
                    <a:pt x="263" y="2083"/>
                  </a:cubicBezTo>
                  <a:cubicBezTo>
                    <a:pt x="153" y="2082"/>
                    <a:pt x="80" y="2159"/>
                    <a:pt x="40" y="2074"/>
                  </a:cubicBezTo>
                  <a:cubicBezTo>
                    <a:pt x="0" y="1989"/>
                    <a:pt x="12" y="1739"/>
                    <a:pt x="21" y="1572"/>
                  </a:cubicBezTo>
                  <a:cubicBezTo>
                    <a:pt x="30" y="1405"/>
                    <a:pt x="67" y="1234"/>
                    <a:pt x="95" y="1070"/>
                  </a:cubicBezTo>
                  <a:cubicBezTo>
                    <a:pt x="123" y="906"/>
                    <a:pt x="154" y="734"/>
                    <a:pt x="188" y="587"/>
                  </a:cubicBezTo>
                  <a:cubicBezTo>
                    <a:pt x="222" y="440"/>
                    <a:pt x="238" y="228"/>
                    <a:pt x="346" y="179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02" name="Freeform 34"/>
            <p:cNvSpPr>
              <a:spLocks/>
            </p:cNvSpPr>
            <p:nvPr/>
          </p:nvSpPr>
          <p:spPr bwMode="auto">
            <a:xfrm>
              <a:off x="5515" y="8976"/>
              <a:ext cx="245" cy="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5" y="70"/>
                </a:cxn>
                <a:cxn ang="0">
                  <a:pos x="669" y="0"/>
                </a:cxn>
              </a:cxnLst>
              <a:rect l="0" t="0" r="r" b="b"/>
              <a:pathLst>
                <a:path w="669" h="70">
                  <a:moveTo>
                    <a:pt x="0" y="0"/>
                  </a:moveTo>
                  <a:cubicBezTo>
                    <a:pt x="112" y="35"/>
                    <a:pt x="224" y="70"/>
                    <a:pt x="335" y="70"/>
                  </a:cubicBezTo>
                  <a:cubicBezTo>
                    <a:pt x="446" y="70"/>
                    <a:pt x="557" y="35"/>
                    <a:pt x="669" y="0"/>
                  </a:cubicBezTo>
                </a:path>
              </a:pathLst>
            </a:custGeom>
            <a:noFill/>
            <a:ln w="19050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03" name="Oval 35"/>
            <p:cNvSpPr>
              <a:spLocks noChangeArrowheads="1"/>
            </p:cNvSpPr>
            <p:nvPr/>
          </p:nvSpPr>
          <p:spPr bwMode="auto">
            <a:xfrm>
              <a:off x="5464" y="9357"/>
              <a:ext cx="52" cy="68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66" name="Group 36"/>
            <p:cNvGrpSpPr>
              <a:grpSpLocks/>
            </p:cNvGrpSpPr>
            <p:nvPr/>
          </p:nvGrpSpPr>
          <p:grpSpPr bwMode="auto">
            <a:xfrm>
              <a:off x="4959" y="7729"/>
              <a:ext cx="1827" cy="2644"/>
              <a:chOff x="4959" y="7729"/>
              <a:chExt cx="1827" cy="2644"/>
            </a:xfrm>
          </p:grpSpPr>
          <p:sp>
            <p:nvSpPr>
              <p:cNvPr id="7205" name="Freeform 37"/>
              <p:cNvSpPr>
                <a:spLocks/>
              </p:cNvSpPr>
              <p:nvPr/>
            </p:nvSpPr>
            <p:spPr bwMode="auto">
              <a:xfrm>
                <a:off x="5608" y="9822"/>
                <a:ext cx="240" cy="319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F692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06" name="Freeform 38"/>
              <p:cNvSpPr>
                <a:spLocks/>
              </p:cNvSpPr>
              <p:nvPr/>
            </p:nvSpPr>
            <p:spPr bwMode="auto">
              <a:xfrm>
                <a:off x="5586" y="10054"/>
                <a:ext cx="262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07" name="Freeform 39"/>
              <p:cNvSpPr>
                <a:spLocks/>
              </p:cNvSpPr>
              <p:nvPr/>
            </p:nvSpPr>
            <p:spPr bwMode="auto">
              <a:xfrm>
                <a:off x="5107" y="10106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208" name="Freeform 40"/>
              <p:cNvSpPr>
                <a:spLocks/>
              </p:cNvSpPr>
              <p:nvPr/>
            </p:nvSpPr>
            <p:spPr bwMode="auto">
              <a:xfrm>
                <a:off x="5136" y="9822"/>
                <a:ext cx="260" cy="334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F692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74" name="Group 41"/>
              <p:cNvGrpSpPr>
                <a:grpSpLocks/>
              </p:cNvGrpSpPr>
              <p:nvPr/>
            </p:nvGrpSpPr>
            <p:grpSpPr bwMode="auto">
              <a:xfrm>
                <a:off x="4959" y="7729"/>
                <a:ext cx="1117" cy="1032"/>
                <a:chOff x="2149" y="2861"/>
                <a:chExt cx="3054" cy="2392"/>
              </a:xfrm>
            </p:grpSpPr>
            <p:sp>
              <p:nvSpPr>
                <p:cNvPr id="7210" name="Freeform 42"/>
                <p:cNvSpPr>
                  <a:spLocks/>
                </p:cNvSpPr>
                <p:nvPr/>
              </p:nvSpPr>
              <p:spPr bwMode="auto">
                <a:xfrm>
                  <a:off x="4826" y="4121"/>
                  <a:ext cx="236" cy="624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82" name="Group 43"/>
                <p:cNvGrpSpPr>
                  <a:grpSpLocks/>
                </p:cNvGrpSpPr>
                <p:nvPr/>
              </p:nvGrpSpPr>
              <p:grpSpPr bwMode="auto">
                <a:xfrm>
                  <a:off x="2149" y="2861"/>
                  <a:ext cx="3054" cy="2392"/>
                  <a:chOff x="2660" y="2850"/>
                  <a:chExt cx="3054" cy="2392"/>
                </a:xfrm>
              </p:grpSpPr>
              <p:sp>
                <p:nvSpPr>
                  <p:cNvPr id="7212" name="Freeform 44"/>
                  <p:cNvSpPr>
                    <a:spLocks/>
                  </p:cNvSpPr>
                  <p:nvPr/>
                </p:nvSpPr>
                <p:spPr bwMode="auto">
                  <a:xfrm>
                    <a:off x="2929" y="3327"/>
                    <a:ext cx="2586" cy="1915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F6924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7213" name="Freeform 45"/>
                  <p:cNvSpPr>
                    <a:spLocks/>
                  </p:cNvSpPr>
                  <p:nvPr/>
                </p:nvSpPr>
                <p:spPr bwMode="auto">
                  <a:xfrm>
                    <a:off x="2710" y="4204"/>
                    <a:ext cx="332" cy="604"/>
                  </a:xfrm>
                  <a:custGeom>
                    <a:avLst/>
                    <a:gdLst/>
                    <a:ahLst/>
                    <a:cxnLst>
                      <a:cxn ang="0">
                        <a:pos x="319" y="599"/>
                      </a:cxn>
                      <a:cxn ang="0">
                        <a:pos x="219" y="553"/>
                      </a:cxn>
                      <a:cxn ang="0">
                        <a:pos x="31" y="423"/>
                      </a:cxn>
                      <a:cxn ang="0">
                        <a:pos x="31" y="135"/>
                      </a:cxn>
                      <a:cxn ang="0">
                        <a:pos x="77" y="60"/>
                      </a:cxn>
                      <a:cxn ang="0">
                        <a:pos x="219" y="42"/>
                      </a:cxn>
                      <a:cxn ang="0">
                        <a:pos x="219" y="311"/>
                      </a:cxn>
                      <a:cxn ang="0">
                        <a:pos x="300" y="525"/>
                      </a:cxn>
                      <a:cxn ang="0">
                        <a:pos x="319" y="599"/>
                      </a:cxn>
                    </a:cxnLst>
                    <a:rect l="0" t="0" r="r" b="b"/>
                    <a:pathLst>
                      <a:path w="332" h="604">
                        <a:moveTo>
                          <a:pt x="319" y="599"/>
                        </a:moveTo>
                        <a:cubicBezTo>
                          <a:pt x="306" y="604"/>
                          <a:pt x="267" y="582"/>
                          <a:pt x="219" y="553"/>
                        </a:cubicBezTo>
                        <a:cubicBezTo>
                          <a:pt x="171" y="524"/>
                          <a:pt x="62" y="493"/>
                          <a:pt x="31" y="423"/>
                        </a:cubicBezTo>
                        <a:cubicBezTo>
                          <a:pt x="0" y="353"/>
                          <a:pt x="23" y="195"/>
                          <a:pt x="31" y="135"/>
                        </a:cubicBezTo>
                        <a:cubicBezTo>
                          <a:pt x="39" y="75"/>
                          <a:pt x="46" y="75"/>
                          <a:pt x="77" y="60"/>
                        </a:cubicBezTo>
                        <a:cubicBezTo>
                          <a:pt x="108" y="45"/>
                          <a:pt x="195" y="0"/>
                          <a:pt x="219" y="42"/>
                        </a:cubicBezTo>
                        <a:cubicBezTo>
                          <a:pt x="243" y="84"/>
                          <a:pt x="206" y="231"/>
                          <a:pt x="219" y="311"/>
                        </a:cubicBezTo>
                        <a:cubicBezTo>
                          <a:pt x="232" y="391"/>
                          <a:pt x="283" y="476"/>
                          <a:pt x="300" y="525"/>
                        </a:cubicBezTo>
                        <a:cubicBezTo>
                          <a:pt x="317" y="574"/>
                          <a:pt x="332" y="594"/>
                          <a:pt x="319" y="599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7214" name="Freeform 46"/>
                  <p:cNvSpPr>
                    <a:spLocks/>
                  </p:cNvSpPr>
                  <p:nvPr/>
                </p:nvSpPr>
                <p:spPr bwMode="auto">
                  <a:xfrm>
                    <a:off x="2660" y="2850"/>
                    <a:ext cx="3054" cy="1953"/>
                  </a:xfrm>
                  <a:custGeom>
                    <a:avLst/>
                    <a:gdLst/>
                    <a:ahLst/>
                    <a:cxnLst>
                      <a:cxn ang="0">
                        <a:pos x="182" y="1899"/>
                      </a:cxn>
                      <a:cxn ang="0">
                        <a:pos x="43" y="1563"/>
                      </a:cxn>
                      <a:cxn ang="0">
                        <a:pos x="43" y="903"/>
                      </a:cxn>
                      <a:cxn ang="0">
                        <a:pos x="303" y="272"/>
                      </a:cxn>
                      <a:cxn ang="0">
                        <a:pos x="1176" y="39"/>
                      </a:cxn>
                      <a:cxn ang="0">
                        <a:pos x="1724" y="39"/>
                      </a:cxn>
                      <a:cxn ang="0">
                        <a:pos x="2338" y="141"/>
                      </a:cxn>
                      <a:cxn ang="0">
                        <a:pos x="2778" y="374"/>
                      </a:cxn>
                      <a:cxn ang="0">
                        <a:pos x="3111" y="1033"/>
                      </a:cxn>
                      <a:cxn ang="0">
                        <a:pos x="3224" y="1275"/>
                      </a:cxn>
                      <a:cxn ang="0">
                        <a:pos x="3111" y="1730"/>
                      </a:cxn>
                      <a:cxn ang="0">
                        <a:pos x="3014" y="1899"/>
                      </a:cxn>
                      <a:cxn ang="0">
                        <a:pos x="2830" y="1899"/>
                      </a:cxn>
                      <a:cxn ang="0">
                        <a:pos x="3014" y="1572"/>
                      </a:cxn>
                      <a:cxn ang="0">
                        <a:pos x="2938" y="1275"/>
                      </a:cxn>
                      <a:cxn ang="0">
                        <a:pos x="2892" y="1219"/>
                      </a:cxn>
                      <a:cxn ang="0">
                        <a:pos x="2778" y="1033"/>
                      </a:cxn>
                      <a:cxn ang="0">
                        <a:pos x="2393" y="848"/>
                      </a:cxn>
                      <a:cxn ang="0">
                        <a:pos x="2022" y="569"/>
                      </a:cxn>
                      <a:cxn ang="0">
                        <a:pos x="1836" y="560"/>
                      </a:cxn>
                      <a:cxn ang="0">
                        <a:pos x="2551" y="1182"/>
                      </a:cxn>
                      <a:cxn ang="0">
                        <a:pos x="2365" y="1108"/>
                      </a:cxn>
                      <a:cxn ang="0">
                        <a:pos x="1789" y="792"/>
                      </a:cxn>
                      <a:cxn ang="0">
                        <a:pos x="1316" y="578"/>
                      </a:cxn>
                      <a:cxn ang="0">
                        <a:pos x="1028" y="477"/>
                      </a:cxn>
                      <a:cxn ang="0">
                        <a:pos x="1501" y="931"/>
                      </a:cxn>
                      <a:cxn ang="0">
                        <a:pos x="1715" y="1191"/>
                      </a:cxn>
                      <a:cxn ang="0">
                        <a:pos x="1641" y="1275"/>
                      </a:cxn>
                      <a:cxn ang="0">
                        <a:pos x="1056" y="931"/>
                      </a:cxn>
                      <a:cxn ang="0">
                        <a:pos x="814" y="690"/>
                      </a:cxn>
                      <a:cxn ang="0">
                        <a:pos x="740" y="662"/>
                      </a:cxn>
                      <a:cxn ang="0">
                        <a:pos x="879" y="1005"/>
                      </a:cxn>
                      <a:cxn ang="0">
                        <a:pos x="925" y="1163"/>
                      </a:cxn>
                      <a:cxn ang="0">
                        <a:pos x="619" y="1136"/>
                      </a:cxn>
                      <a:cxn ang="0">
                        <a:pos x="535" y="968"/>
                      </a:cxn>
                      <a:cxn ang="0">
                        <a:pos x="591" y="477"/>
                      </a:cxn>
                      <a:cxn ang="0">
                        <a:pos x="465" y="838"/>
                      </a:cxn>
                      <a:cxn ang="0">
                        <a:pos x="352" y="1173"/>
                      </a:cxn>
                      <a:cxn ang="0">
                        <a:pos x="352" y="1354"/>
                      </a:cxn>
                      <a:cxn ang="0">
                        <a:pos x="284" y="1354"/>
                      </a:cxn>
                      <a:cxn ang="0">
                        <a:pos x="182" y="1414"/>
                      </a:cxn>
                      <a:cxn ang="0">
                        <a:pos x="133" y="1516"/>
                      </a:cxn>
                      <a:cxn ang="0">
                        <a:pos x="133" y="1693"/>
                      </a:cxn>
                      <a:cxn ang="0">
                        <a:pos x="133" y="1842"/>
                      </a:cxn>
                    </a:cxnLst>
                    <a:rect l="0" t="0" r="r" b="b"/>
                    <a:pathLst>
                      <a:path w="3224" h="1953">
                        <a:moveTo>
                          <a:pt x="182" y="1899"/>
                        </a:moveTo>
                        <a:cubicBezTo>
                          <a:pt x="124" y="1814"/>
                          <a:pt x="66" y="1729"/>
                          <a:pt x="43" y="1563"/>
                        </a:cubicBezTo>
                        <a:cubicBezTo>
                          <a:pt x="20" y="1397"/>
                          <a:pt x="0" y="1118"/>
                          <a:pt x="43" y="903"/>
                        </a:cubicBezTo>
                        <a:cubicBezTo>
                          <a:pt x="86" y="688"/>
                          <a:pt x="114" y="416"/>
                          <a:pt x="303" y="272"/>
                        </a:cubicBezTo>
                        <a:cubicBezTo>
                          <a:pt x="492" y="128"/>
                          <a:pt x="939" y="78"/>
                          <a:pt x="1176" y="39"/>
                        </a:cubicBezTo>
                        <a:cubicBezTo>
                          <a:pt x="1413" y="0"/>
                          <a:pt x="1530" y="22"/>
                          <a:pt x="1724" y="39"/>
                        </a:cubicBezTo>
                        <a:cubicBezTo>
                          <a:pt x="1918" y="56"/>
                          <a:pt x="2162" y="85"/>
                          <a:pt x="2338" y="141"/>
                        </a:cubicBezTo>
                        <a:cubicBezTo>
                          <a:pt x="2514" y="197"/>
                          <a:pt x="2649" y="225"/>
                          <a:pt x="2778" y="374"/>
                        </a:cubicBezTo>
                        <a:cubicBezTo>
                          <a:pt x="2907" y="523"/>
                          <a:pt x="3037" y="883"/>
                          <a:pt x="3111" y="1033"/>
                        </a:cubicBezTo>
                        <a:cubicBezTo>
                          <a:pt x="3185" y="1183"/>
                          <a:pt x="3224" y="1159"/>
                          <a:pt x="3224" y="1275"/>
                        </a:cubicBezTo>
                        <a:cubicBezTo>
                          <a:pt x="3224" y="1391"/>
                          <a:pt x="3146" y="1626"/>
                          <a:pt x="3111" y="1730"/>
                        </a:cubicBezTo>
                        <a:cubicBezTo>
                          <a:pt x="3076" y="1834"/>
                          <a:pt x="3061" y="1871"/>
                          <a:pt x="3014" y="1899"/>
                        </a:cubicBezTo>
                        <a:cubicBezTo>
                          <a:pt x="2967" y="1927"/>
                          <a:pt x="2830" y="1953"/>
                          <a:pt x="2830" y="1899"/>
                        </a:cubicBezTo>
                        <a:cubicBezTo>
                          <a:pt x="2830" y="1845"/>
                          <a:pt x="2996" y="1676"/>
                          <a:pt x="3014" y="1572"/>
                        </a:cubicBezTo>
                        <a:cubicBezTo>
                          <a:pt x="3032" y="1468"/>
                          <a:pt x="2958" y="1334"/>
                          <a:pt x="2938" y="1275"/>
                        </a:cubicBezTo>
                        <a:cubicBezTo>
                          <a:pt x="2918" y="1216"/>
                          <a:pt x="2919" y="1259"/>
                          <a:pt x="2892" y="1219"/>
                        </a:cubicBezTo>
                        <a:cubicBezTo>
                          <a:pt x="2865" y="1179"/>
                          <a:pt x="2861" y="1095"/>
                          <a:pt x="2778" y="1033"/>
                        </a:cubicBezTo>
                        <a:cubicBezTo>
                          <a:pt x="2695" y="971"/>
                          <a:pt x="2519" y="925"/>
                          <a:pt x="2393" y="848"/>
                        </a:cubicBezTo>
                        <a:cubicBezTo>
                          <a:pt x="2267" y="771"/>
                          <a:pt x="2115" y="617"/>
                          <a:pt x="2022" y="569"/>
                        </a:cubicBezTo>
                        <a:cubicBezTo>
                          <a:pt x="1929" y="521"/>
                          <a:pt x="1748" y="458"/>
                          <a:pt x="1836" y="560"/>
                        </a:cubicBezTo>
                        <a:cubicBezTo>
                          <a:pt x="1924" y="662"/>
                          <a:pt x="2463" y="1091"/>
                          <a:pt x="2551" y="1182"/>
                        </a:cubicBezTo>
                        <a:cubicBezTo>
                          <a:pt x="2639" y="1273"/>
                          <a:pt x="2492" y="1173"/>
                          <a:pt x="2365" y="1108"/>
                        </a:cubicBezTo>
                        <a:cubicBezTo>
                          <a:pt x="2238" y="1043"/>
                          <a:pt x="1964" y="880"/>
                          <a:pt x="1789" y="792"/>
                        </a:cubicBezTo>
                        <a:cubicBezTo>
                          <a:pt x="1614" y="704"/>
                          <a:pt x="1443" y="630"/>
                          <a:pt x="1316" y="578"/>
                        </a:cubicBezTo>
                        <a:cubicBezTo>
                          <a:pt x="1189" y="526"/>
                          <a:pt x="997" y="418"/>
                          <a:pt x="1028" y="477"/>
                        </a:cubicBezTo>
                        <a:cubicBezTo>
                          <a:pt x="1059" y="536"/>
                          <a:pt x="1387" y="812"/>
                          <a:pt x="1501" y="931"/>
                        </a:cubicBezTo>
                        <a:cubicBezTo>
                          <a:pt x="1615" y="1050"/>
                          <a:pt x="1692" y="1134"/>
                          <a:pt x="1715" y="1191"/>
                        </a:cubicBezTo>
                        <a:cubicBezTo>
                          <a:pt x="1738" y="1248"/>
                          <a:pt x="1751" y="1318"/>
                          <a:pt x="1641" y="1275"/>
                        </a:cubicBezTo>
                        <a:cubicBezTo>
                          <a:pt x="1531" y="1232"/>
                          <a:pt x="1194" y="1028"/>
                          <a:pt x="1056" y="931"/>
                        </a:cubicBezTo>
                        <a:cubicBezTo>
                          <a:pt x="918" y="834"/>
                          <a:pt x="867" y="735"/>
                          <a:pt x="814" y="690"/>
                        </a:cubicBezTo>
                        <a:cubicBezTo>
                          <a:pt x="761" y="645"/>
                          <a:pt x="729" y="610"/>
                          <a:pt x="740" y="662"/>
                        </a:cubicBezTo>
                        <a:cubicBezTo>
                          <a:pt x="751" y="714"/>
                          <a:pt x="848" y="922"/>
                          <a:pt x="879" y="1005"/>
                        </a:cubicBezTo>
                        <a:cubicBezTo>
                          <a:pt x="910" y="1088"/>
                          <a:pt x="968" y="1141"/>
                          <a:pt x="925" y="1163"/>
                        </a:cubicBezTo>
                        <a:cubicBezTo>
                          <a:pt x="882" y="1185"/>
                          <a:pt x="684" y="1168"/>
                          <a:pt x="619" y="1136"/>
                        </a:cubicBezTo>
                        <a:cubicBezTo>
                          <a:pt x="554" y="1104"/>
                          <a:pt x="540" y="1078"/>
                          <a:pt x="535" y="968"/>
                        </a:cubicBezTo>
                        <a:cubicBezTo>
                          <a:pt x="530" y="858"/>
                          <a:pt x="603" y="498"/>
                          <a:pt x="591" y="477"/>
                        </a:cubicBezTo>
                        <a:cubicBezTo>
                          <a:pt x="579" y="456"/>
                          <a:pt x="505" y="722"/>
                          <a:pt x="465" y="838"/>
                        </a:cubicBezTo>
                        <a:cubicBezTo>
                          <a:pt x="425" y="954"/>
                          <a:pt x="371" y="1087"/>
                          <a:pt x="352" y="1173"/>
                        </a:cubicBezTo>
                        <a:cubicBezTo>
                          <a:pt x="333" y="1259"/>
                          <a:pt x="363" y="1324"/>
                          <a:pt x="352" y="1354"/>
                        </a:cubicBezTo>
                        <a:cubicBezTo>
                          <a:pt x="341" y="1384"/>
                          <a:pt x="312" y="1344"/>
                          <a:pt x="284" y="1354"/>
                        </a:cubicBezTo>
                        <a:cubicBezTo>
                          <a:pt x="256" y="1364"/>
                          <a:pt x="207" y="1387"/>
                          <a:pt x="182" y="1414"/>
                        </a:cubicBezTo>
                        <a:cubicBezTo>
                          <a:pt x="157" y="1441"/>
                          <a:pt x="141" y="1470"/>
                          <a:pt x="133" y="1516"/>
                        </a:cubicBezTo>
                        <a:cubicBezTo>
                          <a:pt x="125" y="1562"/>
                          <a:pt x="133" y="1639"/>
                          <a:pt x="133" y="1693"/>
                        </a:cubicBezTo>
                        <a:cubicBezTo>
                          <a:pt x="133" y="1747"/>
                          <a:pt x="133" y="1794"/>
                          <a:pt x="133" y="1842"/>
                        </a:cubicBezTo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7215" name="Freeform 47"/>
                  <p:cNvSpPr>
                    <a:spLocks/>
                  </p:cNvSpPr>
                  <p:nvPr/>
                </p:nvSpPr>
                <p:spPr bwMode="auto">
                  <a:xfrm>
                    <a:off x="2829" y="4226"/>
                    <a:ext cx="171" cy="418"/>
                  </a:xfrm>
                  <a:custGeom>
                    <a:avLst/>
                    <a:gdLst/>
                    <a:ahLst/>
                    <a:cxnLst>
                      <a:cxn ang="0">
                        <a:pos x="100" y="298"/>
                      </a:cxn>
                      <a:cxn ang="0">
                        <a:pos x="100" y="29"/>
                      </a:cxn>
                      <a:cxn ang="0">
                        <a:pos x="14" y="122"/>
                      </a:cxn>
                      <a:cxn ang="0">
                        <a:pos x="14" y="271"/>
                      </a:cxn>
                      <a:cxn ang="0">
                        <a:pos x="42" y="373"/>
                      </a:cxn>
                      <a:cxn ang="0">
                        <a:pos x="153" y="410"/>
                      </a:cxn>
                      <a:cxn ang="0">
                        <a:pos x="153" y="326"/>
                      </a:cxn>
                      <a:cxn ang="0">
                        <a:pos x="100" y="243"/>
                      </a:cxn>
                    </a:cxnLst>
                    <a:rect l="0" t="0" r="r" b="b"/>
                    <a:pathLst>
                      <a:path w="171" h="418">
                        <a:moveTo>
                          <a:pt x="100" y="298"/>
                        </a:moveTo>
                        <a:cubicBezTo>
                          <a:pt x="107" y="178"/>
                          <a:pt x="114" y="58"/>
                          <a:pt x="100" y="29"/>
                        </a:cubicBezTo>
                        <a:cubicBezTo>
                          <a:pt x="86" y="0"/>
                          <a:pt x="28" y="82"/>
                          <a:pt x="14" y="122"/>
                        </a:cubicBezTo>
                        <a:cubicBezTo>
                          <a:pt x="0" y="162"/>
                          <a:pt x="9" y="229"/>
                          <a:pt x="14" y="271"/>
                        </a:cubicBezTo>
                        <a:cubicBezTo>
                          <a:pt x="19" y="313"/>
                          <a:pt x="19" y="350"/>
                          <a:pt x="42" y="373"/>
                        </a:cubicBezTo>
                        <a:cubicBezTo>
                          <a:pt x="65" y="396"/>
                          <a:pt x="135" y="418"/>
                          <a:pt x="153" y="410"/>
                        </a:cubicBezTo>
                        <a:cubicBezTo>
                          <a:pt x="171" y="402"/>
                          <a:pt x="162" y="354"/>
                          <a:pt x="153" y="326"/>
                        </a:cubicBezTo>
                        <a:cubicBezTo>
                          <a:pt x="144" y="298"/>
                          <a:pt x="122" y="270"/>
                          <a:pt x="100" y="243"/>
                        </a:cubicBezTo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7216" name="Freeform 48"/>
                  <p:cNvSpPr>
                    <a:spLocks/>
                  </p:cNvSpPr>
                  <p:nvPr/>
                </p:nvSpPr>
                <p:spPr bwMode="auto">
                  <a:xfrm>
                    <a:off x="5337" y="4207"/>
                    <a:ext cx="135" cy="443"/>
                  </a:xfrm>
                  <a:custGeom>
                    <a:avLst/>
                    <a:gdLst/>
                    <a:ahLst/>
                    <a:cxnLst>
                      <a:cxn ang="0">
                        <a:pos x="18" y="437"/>
                      </a:cxn>
                      <a:cxn ang="0">
                        <a:pos x="18" y="252"/>
                      </a:cxn>
                      <a:cxn ang="0">
                        <a:pos x="18" y="104"/>
                      </a:cxn>
                      <a:cxn ang="0">
                        <a:pos x="70" y="19"/>
                      </a:cxn>
                      <a:cxn ang="0">
                        <a:pos x="126" y="215"/>
                      </a:cxn>
                      <a:cxn ang="0">
                        <a:pos x="18" y="437"/>
                      </a:cxn>
                    </a:cxnLst>
                    <a:rect l="0" t="0" r="r" b="b"/>
                    <a:pathLst>
                      <a:path w="135" h="443">
                        <a:moveTo>
                          <a:pt x="18" y="437"/>
                        </a:moveTo>
                        <a:cubicBezTo>
                          <a:pt x="0" y="443"/>
                          <a:pt x="18" y="307"/>
                          <a:pt x="18" y="252"/>
                        </a:cubicBezTo>
                        <a:cubicBezTo>
                          <a:pt x="18" y="197"/>
                          <a:pt x="9" y="143"/>
                          <a:pt x="18" y="104"/>
                        </a:cubicBezTo>
                        <a:cubicBezTo>
                          <a:pt x="27" y="65"/>
                          <a:pt x="52" y="0"/>
                          <a:pt x="70" y="19"/>
                        </a:cubicBezTo>
                        <a:cubicBezTo>
                          <a:pt x="88" y="38"/>
                          <a:pt x="135" y="145"/>
                          <a:pt x="126" y="215"/>
                        </a:cubicBezTo>
                        <a:cubicBezTo>
                          <a:pt x="117" y="285"/>
                          <a:pt x="36" y="431"/>
                          <a:pt x="18" y="437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7217" name="Oval 49"/>
                  <p:cNvSpPr>
                    <a:spLocks noChangeArrowheads="1"/>
                  </p:cNvSpPr>
                  <p:nvPr/>
                </p:nvSpPr>
                <p:spPr bwMode="auto">
                  <a:xfrm>
                    <a:off x="3577" y="4125"/>
                    <a:ext cx="278" cy="427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7218" name="Oval 50"/>
                  <p:cNvSpPr>
                    <a:spLocks noChangeArrowheads="1"/>
                  </p:cNvSpPr>
                  <p:nvPr/>
                </p:nvSpPr>
                <p:spPr bwMode="auto">
                  <a:xfrm>
                    <a:off x="4516" y="4125"/>
                    <a:ext cx="278" cy="427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7219" name="Freeform 51"/>
                  <p:cNvSpPr>
                    <a:spLocks/>
                  </p:cNvSpPr>
                  <p:nvPr/>
                </p:nvSpPr>
                <p:spPr bwMode="auto">
                  <a:xfrm>
                    <a:off x="3966" y="4552"/>
                    <a:ext cx="327" cy="182"/>
                  </a:xfrm>
                  <a:custGeom>
                    <a:avLst/>
                    <a:gdLst/>
                    <a:ahLst/>
                    <a:cxnLst>
                      <a:cxn ang="0">
                        <a:pos x="20" y="149"/>
                      </a:cxn>
                      <a:cxn ang="0">
                        <a:pos x="177" y="0"/>
                      </a:cxn>
                      <a:cxn ang="0">
                        <a:pos x="298" y="149"/>
                      </a:cxn>
                      <a:cxn ang="0">
                        <a:pos x="20" y="149"/>
                      </a:cxn>
                    </a:cxnLst>
                    <a:rect l="0" t="0" r="r" b="b"/>
                    <a:pathLst>
                      <a:path w="327" h="182">
                        <a:moveTo>
                          <a:pt x="20" y="149"/>
                        </a:moveTo>
                        <a:cubicBezTo>
                          <a:pt x="0" y="124"/>
                          <a:pt x="131" y="0"/>
                          <a:pt x="177" y="0"/>
                        </a:cubicBezTo>
                        <a:cubicBezTo>
                          <a:pt x="223" y="0"/>
                          <a:pt x="327" y="116"/>
                          <a:pt x="298" y="149"/>
                        </a:cubicBezTo>
                        <a:cubicBezTo>
                          <a:pt x="269" y="182"/>
                          <a:pt x="40" y="174"/>
                          <a:pt x="20" y="149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7220" name="Freeform 52"/>
                  <p:cNvSpPr>
                    <a:spLocks/>
                  </p:cNvSpPr>
                  <p:nvPr/>
                </p:nvSpPr>
                <p:spPr bwMode="auto">
                  <a:xfrm>
                    <a:off x="3642" y="4746"/>
                    <a:ext cx="1054" cy="377"/>
                  </a:xfrm>
                  <a:custGeom>
                    <a:avLst/>
                    <a:gdLst/>
                    <a:ahLst/>
                    <a:cxnLst>
                      <a:cxn ang="0">
                        <a:pos x="0" y="62"/>
                      </a:cxn>
                      <a:cxn ang="0">
                        <a:pos x="324" y="206"/>
                      </a:cxn>
                      <a:cxn ang="0">
                        <a:pos x="743" y="178"/>
                      </a:cxn>
                      <a:cxn ang="0">
                        <a:pos x="1022" y="3"/>
                      </a:cxn>
                      <a:cxn ang="0">
                        <a:pos x="938" y="159"/>
                      </a:cxn>
                      <a:cxn ang="0">
                        <a:pos x="651" y="308"/>
                      </a:cxn>
                      <a:cxn ang="0">
                        <a:pos x="324" y="336"/>
                      </a:cxn>
                      <a:cxn ang="0">
                        <a:pos x="0" y="62"/>
                      </a:cxn>
                    </a:cxnLst>
                    <a:rect l="0" t="0" r="r" b="b"/>
                    <a:pathLst>
                      <a:path w="1054" h="377">
                        <a:moveTo>
                          <a:pt x="0" y="62"/>
                        </a:moveTo>
                        <a:cubicBezTo>
                          <a:pt x="0" y="40"/>
                          <a:pt x="200" y="187"/>
                          <a:pt x="324" y="206"/>
                        </a:cubicBezTo>
                        <a:cubicBezTo>
                          <a:pt x="448" y="225"/>
                          <a:pt x="627" y="212"/>
                          <a:pt x="743" y="178"/>
                        </a:cubicBezTo>
                        <a:cubicBezTo>
                          <a:pt x="859" y="144"/>
                          <a:pt x="990" y="6"/>
                          <a:pt x="1022" y="3"/>
                        </a:cubicBezTo>
                        <a:cubicBezTo>
                          <a:pt x="1054" y="0"/>
                          <a:pt x="1000" y="108"/>
                          <a:pt x="938" y="159"/>
                        </a:cubicBezTo>
                        <a:cubicBezTo>
                          <a:pt x="876" y="210"/>
                          <a:pt x="753" y="279"/>
                          <a:pt x="651" y="308"/>
                        </a:cubicBezTo>
                        <a:cubicBezTo>
                          <a:pt x="549" y="337"/>
                          <a:pt x="432" y="377"/>
                          <a:pt x="324" y="336"/>
                        </a:cubicBezTo>
                        <a:cubicBezTo>
                          <a:pt x="216" y="295"/>
                          <a:pt x="0" y="84"/>
                          <a:pt x="0" y="62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sp>
            <p:nvSpPr>
              <p:cNvPr id="7221" name="Freeform 53"/>
              <p:cNvSpPr>
                <a:spLocks/>
              </p:cNvSpPr>
              <p:nvPr/>
            </p:nvSpPr>
            <p:spPr bwMode="auto">
              <a:xfrm>
                <a:off x="5057" y="9483"/>
                <a:ext cx="893" cy="398"/>
              </a:xfrm>
              <a:custGeom>
                <a:avLst/>
                <a:gdLst/>
                <a:ahLst/>
                <a:cxnLst>
                  <a:cxn ang="0">
                    <a:pos x="164" y="42"/>
                  </a:cxn>
                  <a:cxn ang="0">
                    <a:pos x="1112" y="79"/>
                  </a:cxn>
                  <a:cxn ang="0">
                    <a:pos x="1762" y="60"/>
                  </a:cxn>
                  <a:cxn ang="0">
                    <a:pos x="2264" y="79"/>
                  </a:cxn>
                  <a:cxn ang="0">
                    <a:pos x="2313" y="534"/>
                  </a:cxn>
                  <a:cxn ang="0">
                    <a:pos x="2363" y="831"/>
                  </a:cxn>
                  <a:cxn ang="0">
                    <a:pos x="1840" y="841"/>
                  </a:cxn>
                  <a:cxn ang="0">
                    <a:pos x="1372" y="906"/>
                  </a:cxn>
                  <a:cxn ang="0">
                    <a:pos x="1260" y="887"/>
                  </a:cxn>
                  <a:cxn ang="0">
                    <a:pos x="1353" y="693"/>
                  </a:cxn>
                  <a:cxn ang="0">
                    <a:pos x="1297" y="460"/>
                  </a:cxn>
                  <a:cxn ang="0">
                    <a:pos x="1139" y="478"/>
                  </a:cxn>
                  <a:cxn ang="0">
                    <a:pos x="1149" y="693"/>
                  </a:cxn>
                  <a:cxn ang="0">
                    <a:pos x="1177" y="878"/>
                  </a:cxn>
                  <a:cxn ang="0">
                    <a:pos x="861" y="887"/>
                  </a:cxn>
                  <a:cxn ang="0">
                    <a:pos x="173" y="859"/>
                  </a:cxn>
                  <a:cxn ang="0">
                    <a:pos x="183" y="753"/>
                  </a:cxn>
                  <a:cxn ang="0">
                    <a:pos x="127" y="172"/>
                  </a:cxn>
                  <a:cxn ang="0">
                    <a:pos x="164" y="42"/>
                  </a:cxn>
                </a:cxnLst>
                <a:rect l="0" t="0" r="r" b="b"/>
                <a:pathLst>
                  <a:path w="2442" h="923">
                    <a:moveTo>
                      <a:pt x="164" y="42"/>
                    </a:moveTo>
                    <a:cubicBezTo>
                      <a:pt x="328" y="27"/>
                      <a:pt x="846" y="76"/>
                      <a:pt x="1112" y="79"/>
                    </a:cubicBezTo>
                    <a:cubicBezTo>
                      <a:pt x="1378" y="82"/>
                      <a:pt x="1570" y="60"/>
                      <a:pt x="1762" y="60"/>
                    </a:cubicBezTo>
                    <a:cubicBezTo>
                      <a:pt x="1954" y="60"/>
                      <a:pt x="2172" y="0"/>
                      <a:pt x="2264" y="79"/>
                    </a:cubicBezTo>
                    <a:cubicBezTo>
                      <a:pt x="2356" y="158"/>
                      <a:pt x="2296" y="409"/>
                      <a:pt x="2313" y="534"/>
                    </a:cubicBezTo>
                    <a:cubicBezTo>
                      <a:pt x="2330" y="659"/>
                      <a:pt x="2442" y="780"/>
                      <a:pt x="2363" y="831"/>
                    </a:cubicBezTo>
                    <a:cubicBezTo>
                      <a:pt x="2284" y="882"/>
                      <a:pt x="2005" y="829"/>
                      <a:pt x="1840" y="841"/>
                    </a:cubicBezTo>
                    <a:cubicBezTo>
                      <a:pt x="1675" y="853"/>
                      <a:pt x="1469" y="898"/>
                      <a:pt x="1372" y="906"/>
                    </a:cubicBezTo>
                    <a:cubicBezTo>
                      <a:pt x="1275" y="914"/>
                      <a:pt x="1263" y="923"/>
                      <a:pt x="1260" y="887"/>
                    </a:cubicBezTo>
                    <a:cubicBezTo>
                      <a:pt x="1257" y="851"/>
                      <a:pt x="1347" y="764"/>
                      <a:pt x="1353" y="693"/>
                    </a:cubicBezTo>
                    <a:cubicBezTo>
                      <a:pt x="1359" y="622"/>
                      <a:pt x="1333" y="496"/>
                      <a:pt x="1297" y="460"/>
                    </a:cubicBezTo>
                    <a:cubicBezTo>
                      <a:pt x="1261" y="424"/>
                      <a:pt x="1164" y="439"/>
                      <a:pt x="1139" y="478"/>
                    </a:cubicBezTo>
                    <a:cubicBezTo>
                      <a:pt x="1114" y="517"/>
                      <a:pt x="1143" y="626"/>
                      <a:pt x="1149" y="693"/>
                    </a:cubicBezTo>
                    <a:cubicBezTo>
                      <a:pt x="1155" y="760"/>
                      <a:pt x="1225" y="846"/>
                      <a:pt x="1177" y="878"/>
                    </a:cubicBezTo>
                    <a:cubicBezTo>
                      <a:pt x="1129" y="910"/>
                      <a:pt x="1028" y="890"/>
                      <a:pt x="861" y="887"/>
                    </a:cubicBezTo>
                    <a:cubicBezTo>
                      <a:pt x="694" y="884"/>
                      <a:pt x="286" y="881"/>
                      <a:pt x="173" y="859"/>
                    </a:cubicBezTo>
                    <a:cubicBezTo>
                      <a:pt x="60" y="837"/>
                      <a:pt x="191" y="867"/>
                      <a:pt x="183" y="753"/>
                    </a:cubicBezTo>
                    <a:cubicBezTo>
                      <a:pt x="175" y="639"/>
                      <a:pt x="136" y="292"/>
                      <a:pt x="127" y="172"/>
                    </a:cubicBezTo>
                    <a:cubicBezTo>
                      <a:pt x="118" y="52"/>
                      <a:pt x="0" y="57"/>
                      <a:pt x="164" y="4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3" name="Group 54"/>
              <p:cNvGrpSpPr>
                <a:grpSpLocks/>
              </p:cNvGrpSpPr>
              <p:nvPr/>
            </p:nvGrpSpPr>
            <p:grpSpPr bwMode="auto">
              <a:xfrm rot="514702">
                <a:off x="5877" y="8802"/>
                <a:ext cx="909" cy="507"/>
                <a:chOff x="3342" y="2036"/>
                <a:chExt cx="3628" cy="1414"/>
              </a:xfrm>
            </p:grpSpPr>
            <p:sp>
              <p:nvSpPr>
                <p:cNvPr id="7223" name="Freeform 55"/>
                <p:cNvSpPr>
                  <a:spLocks/>
                </p:cNvSpPr>
                <p:nvPr/>
              </p:nvSpPr>
              <p:spPr bwMode="auto">
                <a:xfrm>
                  <a:off x="3789" y="3052"/>
                  <a:ext cx="2823" cy="398"/>
                </a:xfrm>
                <a:custGeom>
                  <a:avLst/>
                  <a:gdLst/>
                  <a:ahLst/>
                  <a:cxnLst>
                    <a:cxn ang="0">
                      <a:pos x="73" y="13"/>
                    </a:cxn>
                    <a:cxn ang="0">
                      <a:pos x="84" y="155"/>
                    </a:cxn>
                    <a:cxn ang="0">
                      <a:pos x="422" y="352"/>
                    </a:cxn>
                    <a:cxn ang="0">
                      <a:pos x="956" y="395"/>
                    </a:cxn>
                    <a:cxn ang="0">
                      <a:pos x="1478" y="373"/>
                    </a:cxn>
                    <a:cxn ang="0">
                      <a:pos x="1971" y="373"/>
                    </a:cxn>
                    <a:cxn ang="0">
                      <a:pos x="2375" y="384"/>
                    </a:cxn>
                    <a:cxn ang="0">
                      <a:pos x="2759" y="308"/>
                    </a:cxn>
                    <a:cxn ang="0">
                      <a:pos x="2759" y="123"/>
                    </a:cxn>
                    <a:cxn ang="0">
                      <a:pos x="2510" y="101"/>
                    </a:cxn>
                    <a:cxn ang="0">
                      <a:pos x="2167" y="101"/>
                    </a:cxn>
                    <a:cxn ang="0">
                      <a:pos x="1854" y="46"/>
                    </a:cxn>
                    <a:cxn ang="0">
                      <a:pos x="1427" y="123"/>
                    </a:cxn>
                    <a:cxn ang="0">
                      <a:pos x="1120" y="123"/>
                    </a:cxn>
                    <a:cxn ang="0">
                      <a:pos x="760" y="112"/>
                    </a:cxn>
                    <a:cxn ang="0">
                      <a:pos x="520" y="79"/>
                    </a:cxn>
                    <a:cxn ang="0">
                      <a:pos x="73" y="13"/>
                    </a:cxn>
                  </a:cxnLst>
                  <a:rect l="0" t="0" r="r" b="b"/>
                  <a:pathLst>
                    <a:path w="2823" h="398">
                      <a:moveTo>
                        <a:pt x="73" y="13"/>
                      </a:moveTo>
                      <a:cubicBezTo>
                        <a:pt x="0" y="26"/>
                        <a:pt x="26" y="98"/>
                        <a:pt x="84" y="155"/>
                      </a:cubicBezTo>
                      <a:cubicBezTo>
                        <a:pt x="142" y="212"/>
                        <a:pt x="277" y="312"/>
                        <a:pt x="422" y="352"/>
                      </a:cubicBezTo>
                      <a:cubicBezTo>
                        <a:pt x="567" y="392"/>
                        <a:pt x="780" y="392"/>
                        <a:pt x="956" y="395"/>
                      </a:cubicBezTo>
                      <a:cubicBezTo>
                        <a:pt x="1132" y="398"/>
                        <a:pt x="1309" y="377"/>
                        <a:pt x="1478" y="373"/>
                      </a:cubicBezTo>
                      <a:cubicBezTo>
                        <a:pt x="1647" y="369"/>
                        <a:pt x="1822" y="371"/>
                        <a:pt x="1971" y="373"/>
                      </a:cubicBezTo>
                      <a:cubicBezTo>
                        <a:pt x="2120" y="375"/>
                        <a:pt x="2244" y="395"/>
                        <a:pt x="2375" y="384"/>
                      </a:cubicBezTo>
                      <a:cubicBezTo>
                        <a:pt x="2506" y="373"/>
                        <a:pt x="2695" y="352"/>
                        <a:pt x="2759" y="308"/>
                      </a:cubicBezTo>
                      <a:cubicBezTo>
                        <a:pt x="2823" y="264"/>
                        <a:pt x="2801" y="158"/>
                        <a:pt x="2759" y="123"/>
                      </a:cubicBezTo>
                      <a:cubicBezTo>
                        <a:pt x="2717" y="88"/>
                        <a:pt x="2609" y="105"/>
                        <a:pt x="2510" y="101"/>
                      </a:cubicBezTo>
                      <a:cubicBezTo>
                        <a:pt x="2411" y="97"/>
                        <a:pt x="2276" y="110"/>
                        <a:pt x="2167" y="101"/>
                      </a:cubicBezTo>
                      <a:cubicBezTo>
                        <a:pt x="2058" y="92"/>
                        <a:pt x="1977" y="42"/>
                        <a:pt x="1854" y="46"/>
                      </a:cubicBezTo>
                      <a:cubicBezTo>
                        <a:pt x="1731" y="50"/>
                        <a:pt x="1549" y="110"/>
                        <a:pt x="1427" y="123"/>
                      </a:cubicBezTo>
                      <a:cubicBezTo>
                        <a:pt x="1305" y="136"/>
                        <a:pt x="1231" y="125"/>
                        <a:pt x="1120" y="123"/>
                      </a:cubicBezTo>
                      <a:cubicBezTo>
                        <a:pt x="1009" y="121"/>
                        <a:pt x="860" y="119"/>
                        <a:pt x="760" y="112"/>
                      </a:cubicBezTo>
                      <a:cubicBezTo>
                        <a:pt x="660" y="105"/>
                        <a:pt x="627" y="90"/>
                        <a:pt x="520" y="79"/>
                      </a:cubicBezTo>
                      <a:cubicBezTo>
                        <a:pt x="413" y="68"/>
                        <a:pt x="146" y="0"/>
                        <a:pt x="73" y="13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7224" name="Freeform 56"/>
                <p:cNvSpPr>
                  <a:spLocks/>
                </p:cNvSpPr>
                <p:nvPr/>
              </p:nvSpPr>
              <p:spPr bwMode="auto">
                <a:xfrm>
                  <a:off x="3342" y="2642"/>
                  <a:ext cx="3628" cy="653"/>
                </a:xfrm>
                <a:custGeom>
                  <a:avLst/>
                  <a:gdLst/>
                  <a:ahLst/>
                  <a:cxnLst>
                    <a:cxn ang="0">
                      <a:pos x="457" y="20"/>
                    </a:cxn>
                    <a:cxn ang="0">
                      <a:pos x="193" y="140"/>
                    </a:cxn>
                    <a:cxn ang="0">
                      <a:pos x="138" y="410"/>
                    </a:cxn>
                    <a:cxn ang="0">
                      <a:pos x="1023" y="489"/>
                    </a:cxn>
                    <a:cxn ang="0">
                      <a:pos x="1578" y="489"/>
                    </a:cxn>
                    <a:cxn ang="0">
                      <a:pos x="2025" y="489"/>
                    </a:cxn>
                    <a:cxn ang="0">
                      <a:pos x="2301" y="489"/>
                    </a:cxn>
                    <a:cxn ang="0">
                      <a:pos x="2691" y="489"/>
                    </a:cxn>
                    <a:cxn ang="0">
                      <a:pos x="3021" y="489"/>
                    </a:cxn>
                    <a:cxn ang="0">
                      <a:pos x="3351" y="489"/>
                    </a:cxn>
                    <a:cxn ang="0">
                      <a:pos x="3602" y="489"/>
                    </a:cxn>
                    <a:cxn ang="0">
                      <a:pos x="3506" y="151"/>
                    </a:cxn>
                    <a:cxn ang="0">
                      <a:pos x="3402" y="9"/>
                    </a:cxn>
                    <a:cxn ang="0">
                      <a:pos x="2957" y="96"/>
                    </a:cxn>
                    <a:cxn ang="0">
                      <a:pos x="2107" y="269"/>
                    </a:cxn>
                    <a:cxn ang="0">
                      <a:pos x="782" y="194"/>
                    </a:cxn>
                    <a:cxn ang="0">
                      <a:pos x="457" y="20"/>
                    </a:cxn>
                  </a:cxnLst>
                  <a:rect l="0" t="0" r="r" b="b"/>
                  <a:pathLst>
                    <a:path w="3628" h="545">
                      <a:moveTo>
                        <a:pt x="457" y="20"/>
                      </a:moveTo>
                      <a:cubicBezTo>
                        <a:pt x="359" y="11"/>
                        <a:pt x="246" y="75"/>
                        <a:pt x="193" y="140"/>
                      </a:cubicBezTo>
                      <a:cubicBezTo>
                        <a:pt x="140" y="205"/>
                        <a:pt x="0" y="352"/>
                        <a:pt x="138" y="410"/>
                      </a:cubicBezTo>
                      <a:cubicBezTo>
                        <a:pt x="276" y="468"/>
                        <a:pt x="783" y="476"/>
                        <a:pt x="1023" y="489"/>
                      </a:cubicBezTo>
                      <a:cubicBezTo>
                        <a:pt x="1263" y="502"/>
                        <a:pt x="1411" y="489"/>
                        <a:pt x="1578" y="489"/>
                      </a:cubicBezTo>
                      <a:cubicBezTo>
                        <a:pt x="1745" y="489"/>
                        <a:pt x="1905" y="489"/>
                        <a:pt x="2025" y="489"/>
                      </a:cubicBezTo>
                      <a:cubicBezTo>
                        <a:pt x="2145" y="489"/>
                        <a:pt x="2190" y="489"/>
                        <a:pt x="2301" y="489"/>
                      </a:cubicBezTo>
                      <a:cubicBezTo>
                        <a:pt x="2412" y="489"/>
                        <a:pt x="2571" y="489"/>
                        <a:pt x="2691" y="489"/>
                      </a:cubicBezTo>
                      <a:cubicBezTo>
                        <a:pt x="2811" y="489"/>
                        <a:pt x="2911" y="489"/>
                        <a:pt x="3021" y="489"/>
                      </a:cubicBezTo>
                      <a:cubicBezTo>
                        <a:pt x="3131" y="489"/>
                        <a:pt x="3254" y="489"/>
                        <a:pt x="3351" y="489"/>
                      </a:cubicBezTo>
                      <a:cubicBezTo>
                        <a:pt x="3448" y="489"/>
                        <a:pt x="3576" y="545"/>
                        <a:pt x="3602" y="489"/>
                      </a:cubicBezTo>
                      <a:cubicBezTo>
                        <a:pt x="3628" y="433"/>
                        <a:pt x="3539" y="231"/>
                        <a:pt x="3506" y="151"/>
                      </a:cubicBezTo>
                      <a:cubicBezTo>
                        <a:pt x="3473" y="71"/>
                        <a:pt x="3493" y="18"/>
                        <a:pt x="3402" y="9"/>
                      </a:cubicBezTo>
                      <a:cubicBezTo>
                        <a:pt x="3311" y="0"/>
                        <a:pt x="3173" y="53"/>
                        <a:pt x="2957" y="96"/>
                      </a:cubicBezTo>
                      <a:cubicBezTo>
                        <a:pt x="2741" y="139"/>
                        <a:pt x="2469" y="253"/>
                        <a:pt x="2107" y="269"/>
                      </a:cubicBezTo>
                      <a:cubicBezTo>
                        <a:pt x="1745" y="285"/>
                        <a:pt x="1059" y="230"/>
                        <a:pt x="782" y="194"/>
                      </a:cubicBezTo>
                      <a:cubicBezTo>
                        <a:pt x="505" y="158"/>
                        <a:pt x="555" y="29"/>
                        <a:pt x="457" y="2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7225" name="Freeform 57"/>
                <p:cNvSpPr>
                  <a:spLocks/>
                </p:cNvSpPr>
                <p:nvPr/>
              </p:nvSpPr>
              <p:spPr bwMode="auto">
                <a:xfrm>
                  <a:off x="3799" y="2036"/>
                  <a:ext cx="2945" cy="1016"/>
                </a:xfrm>
                <a:custGeom>
                  <a:avLst/>
                  <a:gdLst/>
                  <a:ahLst/>
                  <a:cxnLst>
                    <a:cxn ang="0">
                      <a:pos x="1274" y="440"/>
                    </a:cxn>
                    <a:cxn ang="0">
                      <a:pos x="1066" y="309"/>
                    </a:cxn>
                    <a:cxn ang="0">
                      <a:pos x="739" y="211"/>
                    </a:cxn>
                    <a:cxn ang="0">
                      <a:pos x="412" y="244"/>
                    </a:cxn>
                    <a:cxn ang="0">
                      <a:pos x="194" y="309"/>
                    </a:cxn>
                    <a:cxn ang="0">
                      <a:pos x="96" y="549"/>
                    </a:cxn>
                    <a:cxn ang="0">
                      <a:pos x="772" y="833"/>
                    </a:cxn>
                    <a:cxn ang="0">
                      <a:pos x="1786" y="800"/>
                    </a:cxn>
                    <a:cxn ang="0">
                      <a:pos x="2386" y="702"/>
                    </a:cxn>
                    <a:cxn ang="0">
                      <a:pos x="2749" y="517"/>
                    </a:cxn>
                    <a:cxn ang="0">
                      <a:pos x="2894" y="309"/>
                    </a:cxn>
                    <a:cxn ang="0">
                      <a:pos x="2441" y="59"/>
                    </a:cxn>
                    <a:cxn ang="0">
                      <a:pos x="2037" y="15"/>
                    </a:cxn>
                    <a:cxn ang="0">
                      <a:pos x="1650" y="146"/>
                    </a:cxn>
                    <a:cxn ang="0">
                      <a:pos x="1844" y="364"/>
                    </a:cxn>
                    <a:cxn ang="0">
                      <a:pos x="1579" y="113"/>
                    </a:cxn>
                    <a:cxn ang="0">
                      <a:pos x="1350" y="26"/>
                    </a:cxn>
                    <a:cxn ang="0">
                      <a:pos x="1178" y="26"/>
                    </a:cxn>
                    <a:cxn ang="0">
                      <a:pos x="914" y="80"/>
                    </a:cxn>
                    <a:cxn ang="0">
                      <a:pos x="794" y="200"/>
                    </a:cxn>
                    <a:cxn ang="0">
                      <a:pos x="1274" y="440"/>
                    </a:cxn>
                  </a:cxnLst>
                  <a:rect l="0" t="0" r="r" b="b"/>
                  <a:pathLst>
                    <a:path w="2945" h="875">
                      <a:moveTo>
                        <a:pt x="1274" y="440"/>
                      </a:moveTo>
                      <a:cubicBezTo>
                        <a:pt x="1319" y="458"/>
                        <a:pt x="1155" y="347"/>
                        <a:pt x="1066" y="309"/>
                      </a:cubicBezTo>
                      <a:cubicBezTo>
                        <a:pt x="977" y="271"/>
                        <a:pt x="848" y="222"/>
                        <a:pt x="739" y="211"/>
                      </a:cubicBezTo>
                      <a:cubicBezTo>
                        <a:pt x="630" y="200"/>
                        <a:pt x="503" y="228"/>
                        <a:pt x="412" y="244"/>
                      </a:cubicBezTo>
                      <a:cubicBezTo>
                        <a:pt x="321" y="260"/>
                        <a:pt x="247" y="258"/>
                        <a:pt x="194" y="309"/>
                      </a:cubicBezTo>
                      <a:cubicBezTo>
                        <a:pt x="141" y="360"/>
                        <a:pt x="0" y="462"/>
                        <a:pt x="96" y="549"/>
                      </a:cubicBezTo>
                      <a:cubicBezTo>
                        <a:pt x="192" y="636"/>
                        <a:pt x="490" y="791"/>
                        <a:pt x="772" y="833"/>
                      </a:cubicBezTo>
                      <a:cubicBezTo>
                        <a:pt x="1054" y="875"/>
                        <a:pt x="1517" y="822"/>
                        <a:pt x="1786" y="800"/>
                      </a:cubicBezTo>
                      <a:cubicBezTo>
                        <a:pt x="2055" y="778"/>
                        <a:pt x="2225" y="749"/>
                        <a:pt x="2386" y="702"/>
                      </a:cubicBezTo>
                      <a:cubicBezTo>
                        <a:pt x="2547" y="655"/>
                        <a:pt x="2664" y="582"/>
                        <a:pt x="2749" y="517"/>
                      </a:cubicBezTo>
                      <a:cubicBezTo>
                        <a:pt x="2834" y="452"/>
                        <a:pt x="2945" y="385"/>
                        <a:pt x="2894" y="309"/>
                      </a:cubicBezTo>
                      <a:cubicBezTo>
                        <a:pt x="2843" y="233"/>
                        <a:pt x="2584" y="108"/>
                        <a:pt x="2441" y="59"/>
                      </a:cubicBezTo>
                      <a:cubicBezTo>
                        <a:pt x="2298" y="10"/>
                        <a:pt x="2169" y="0"/>
                        <a:pt x="2037" y="15"/>
                      </a:cubicBezTo>
                      <a:cubicBezTo>
                        <a:pt x="1905" y="30"/>
                        <a:pt x="1682" y="88"/>
                        <a:pt x="1650" y="146"/>
                      </a:cubicBezTo>
                      <a:cubicBezTo>
                        <a:pt x="1618" y="204"/>
                        <a:pt x="1856" y="369"/>
                        <a:pt x="1844" y="364"/>
                      </a:cubicBezTo>
                      <a:cubicBezTo>
                        <a:pt x="1832" y="359"/>
                        <a:pt x="1661" y="169"/>
                        <a:pt x="1579" y="113"/>
                      </a:cubicBezTo>
                      <a:cubicBezTo>
                        <a:pt x="1497" y="57"/>
                        <a:pt x="1417" y="40"/>
                        <a:pt x="1350" y="26"/>
                      </a:cubicBezTo>
                      <a:cubicBezTo>
                        <a:pt x="1283" y="12"/>
                        <a:pt x="1251" y="17"/>
                        <a:pt x="1178" y="26"/>
                      </a:cubicBezTo>
                      <a:cubicBezTo>
                        <a:pt x="1105" y="35"/>
                        <a:pt x="978" y="51"/>
                        <a:pt x="914" y="80"/>
                      </a:cubicBezTo>
                      <a:cubicBezTo>
                        <a:pt x="850" y="109"/>
                        <a:pt x="738" y="140"/>
                        <a:pt x="794" y="200"/>
                      </a:cubicBezTo>
                      <a:cubicBezTo>
                        <a:pt x="850" y="260"/>
                        <a:pt x="1229" y="422"/>
                        <a:pt x="1274" y="440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7226" name="Freeform 58"/>
                <p:cNvSpPr>
                  <a:spLocks/>
                </p:cNvSpPr>
                <p:nvPr/>
              </p:nvSpPr>
              <p:spPr bwMode="auto">
                <a:xfrm>
                  <a:off x="3673" y="2367"/>
                  <a:ext cx="3133" cy="764"/>
                </a:xfrm>
                <a:custGeom>
                  <a:avLst/>
                  <a:gdLst/>
                  <a:ahLst/>
                  <a:cxnLst>
                    <a:cxn ang="0">
                      <a:pos x="126" y="186"/>
                    </a:cxn>
                    <a:cxn ang="0">
                      <a:pos x="3" y="175"/>
                    </a:cxn>
                    <a:cxn ang="0">
                      <a:pos x="116" y="295"/>
                    </a:cxn>
                    <a:cxn ang="0">
                      <a:pos x="25" y="469"/>
                    </a:cxn>
                    <a:cxn ang="0">
                      <a:pos x="265" y="448"/>
                    </a:cxn>
                    <a:cxn ang="0">
                      <a:pos x="309" y="544"/>
                    </a:cxn>
                    <a:cxn ang="0">
                      <a:pos x="505" y="544"/>
                    </a:cxn>
                    <a:cxn ang="0">
                      <a:pos x="614" y="685"/>
                    </a:cxn>
                    <a:cxn ang="0">
                      <a:pos x="876" y="544"/>
                    </a:cxn>
                    <a:cxn ang="0">
                      <a:pos x="963" y="685"/>
                    </a:cxn>
                    <a:cxn ang="0">
                      <a:pos x="1105" y="685"/>
                    </a:cxn>
                    <a:cxn ang="0">
                      <a:pos x="1214" y="685"/>
                    </a:cxn>
                    <a:cxn ang="0">
                      <a:pos x="1304" y="764"/>
                    </a:cxn>
                    <a:cxn ang="0">
                      <a:pos x="1480" y="685"/>
                    </a:cxn>
                    <a:cxn ang="0">
                      <a:pos x="1607" y="611"/>
                    </a:cxn>
                    <a:cxn ang="0">
                      <a:pos x="1836" y="685"/>
                    </a:cxn>
                    <a:cxn ang="0">
                      <a:pos x="2087" y="611"/>
                    </a:cxn>
                    <a:cxn ang="0">
                      <a:pos x="2087" y="544"/>
                    </a:cxn>
                    <a:cxn ang="0">
                      <a:pos x="2294" y="685"/>
                    </a:cxn>
                    <a:cxn ang="0">
                      <a:pos x="2436" y="544"/>
                    </a:cxn>
                    <a:cxn ang="0">
                      <a:pos x="2556" y="544"/>
                    </a:cxn>
                    <a:cxn ang="0">
                      <a:pos x="2626" y="685"/>
                    </a:cxn>
                    <a:cxn ang="0">
                      <a:pos x="2743" y="480"/>
                    </a:cxn>
                    <a:cxn ang="0">
                      <a:pos x="2875" y="544"/>
                    </a:cxn>
                    <a:cxn ang="0">
                      <a:pos x="2939" y="404"/>
                    </a:cxn>
                    <a:cxn ang="0">
                      <a:pos x="3105" y="480"/>
                    </a:cxn>
                    <a:cxn ang="0">
                      <a:pos x="3105" y="317"/>
                    </a:cxn>
                    <a:cxn ang="0">
                      <a:pos x="3060" y="22"/>
                    </a:cxn>
                    <a:cxn ang="0">
                      <a:pos x="2875" y="186"/>
                    </a:cxn>
                    <a:cxn ang="0">
                      <a:pos x="2436" y="404"/>
                    </a:cxn>
                    <a:cxn ang="0">
                      <a:pos x="1776" y="544"/>
                    </a:cxn>
                    <a:cxn ang="0">
                      <a:pos x="996" y="544"/>
                    </a:cxn>
                    <a:cxn ang="0">
                      <a:pos x="505" y="426"/>
                    </a:cxn>
                    <a:cxn ang="0">
                      <a:pos x="126" y="186"/>
                    </a:cxn>
                  </a:cxnLst>
                  <a:rect l="0" t="0" r="r" b="b"/>
                  <a:pathLst>
                    <a:path w="3133" h="764">
                      <a:moveTo>
                        <a:pt x="126" y="186"/>
                      </a:moveTo>
                      <a:cubicBezTo>
                        <a:pt x="42" y="144"/>
                        <a:pt x="5" y="157"/>
                        <a:pt x="3" y="175"/>
                      </a:cubicBezTo>
                      <a:cubicBezTo>
                        <a:pt x="1" y="193"/>
                        <a:pt x="112" y="246"/>
                        <a:pt x="116" y="295"/>
                      </a:cubicBezTo>
                      <a:cubicBezTo>
                        <a:pt x="120" y="344"/>
                        <a:pt x="0" y="444"/>
                        <a:pt x="25" y="469"/>
                      </a:cubicBezTo>
                      <a:cubicBezTo>
                        <a:pt x="50" y="494"/>
                        <a:pt x="218" y="436"/>
                        <a:pt x="265" y="448"/>
                      </a:cubicBezTo>
                      <a:cubicBezTo>
                        <a:pt x="312" y="460"/>
                        <a:pt x="269" y="528"/>
                        <a:pt x="309" y="544"/>
                      </a:cubicBezTo>
                      <a:cubicBezTo>
                        <a:pt x="349" y="560"/>
                        <a:pt x="454" y="521"/>
                        <a:pt x="505" y="544"/>
                      </a:cubicBezTo>
                      <a:cubicBezTo>
                        <a:pt x="556" y="567"/>
                        <a:pt x="552" y="685"/>
                        <a:pt x="614" y="685"/>
                      </a:cubicBezTo>
                      <a:cubicBezTo>
                        <a:pt x="676" y="685"/>
                        <a:pt x="818" y="544"/>
                        <a:pt x="876" y="544"/>
                      </a:cubicBezTo>
                      <a:cubicBezTo>
                        <a:pt x="934" y="544"/>
                        <a:pt x="925" y="662"/>
                        <a:pt x="963" y="685"/>
                      </a:cubicBezTo>
                      <a:cubicBezTo>
                        <a:pt x="1001" y="708"/>
                        <a:pt x="1063" y="685"/>
                        <a:pt x="1105" y="685"/>
                      </a:cubicBezTo>
                      <a:cubicBezTo>
                        <a:pt x="1147" y="685"/>
                        <a:pt x="1181" y="672"/>
                        <a:pt x="1214" y="685"/>
                      </a:cubicBezTo>
                      <a:cubicBezTo>
                        <a:pt x="1247" y="698"/>
                        <a:pt x="1260" y="764"/>
                        <a:pt x="1304" y="764"/>
                      </a:cubicBezTo>
                      <a:cubicBezTo>
                        <a:pt x="1348" y="764"/>
                        <a:pt x="1429" y="711"/>
                        <a:pt x="1480" y="685"/>
                      </a:cubicBezTo>
                      <a:cubicBezTo>
                        <a:pt x="1531" y="659"/>
                        <a:pt x="1548" y="611"/>
                        <a:pt x="1607" y="611"/>
                      </a:cubicBezTo>
                      <a:cubicBezTo>
                        <a:pt x="1666" y="611"/>
                        <a:pt x="1756" y="685"/>
                        <a:pt x="1836" y="685"/>
                      </a:cubicBezTo>
                      <a:cubicBezTo>
                        <a:pt x="1916" y="685"/>
                        <a:pt x="2045" y="634"/>
                        <a:pt x="2087" y="611"/>
                      </a:cubicBezTo>
                      <a:cubicBezTo>
                        <a:pt x="2129" y="588"/>
                        <a:pt x="2053" y="532"/>
                        <a:pt x="2087" y="544"/>
                      </a:cubicBezTo>
                      <a:cubicBezTo>
                        <a:pt x="2121" y="556"/>
                        <a:pt x="2236" y="685"/>
                        <a:pt x="2294" y="685"/>
                      </a:cubicBezTo>
                      <a:cubicBezTo>
                        <a:pt x="2352" y="685"/>
                        <a:pt x="2392" y="567"/>
                        <a:pt x="2436" y="544"/>
                      </a:cubicBezTo>
                      <a:cubicBezTo>
                        <a:pt x="2480" y="521"/>
                        <a:pt x="2524" y="521"/>
                        <a:pt x="2556" y="544"/>
                      </a:cubicBezTo>
                      <a:cubicBezTo>
                        <a:pt x="2588" y="567"/>
                        <a:pt x="2595" y="696"/>
                        <a:pt x="2626" y="685"/>
                      </a:cubicBezTo>
                      <a:cubicBezTo>
                        <a:pt x="2657" y="674"/>
                        <a:pt x="2702" y="503"/>
                        <a:pt x="2743" y="480"/>
                      </a:cubicBezTo>
                      <a:cubicBezTo>
                        <a:pt x="2784" y="457"/>
                        <a:pt x="2842" y="557"/>
                        <a:pt x="2875" y="544"/>
                      </a:cubicBezTo>
                      <a:cubicBezTo>
                        <a:pt x="2908" y="531"/>
                        <a:pt x="2901" y="415"/>
                        <a:pt x="2939" y="404"/>
                      </a:cubicBezTo>
                      <a:cubicBezTo>
                        <a:pt x="2977" y="393"/>
                        <a:pt x="3077" y="495"/>
                        <a:pt x="3105" y="480"/>
                      </a:cubicBezTo>
                      <a:cubicBezTo>
                        <a:pt x="3133" y="465"/>
                        <a:pt x="3113" y="393"/>
                        <a:pt x="3105" y="317"/>
                      </a:cubicBezTo>
                      <a:cubicBezTo>
                        <a:pt x="3097" y="241"/>
                        <a:pt x="3098" y="44"/>
                        <a:pt x="3060" y="22"/>
                      </a:cubicBezTo>
                      <a:cubicBezTo>
                        <a:pt x="3022" y="0"/>
                        <a:pt x="2979" y="122"/>
                        <a:pt x="2875" y="186"/>
                      </a:cubicBezTo>
                      <a:cubicBezTo>
                        <a:pt x="2771" y="250"/>
                        <a:pt x="2619" y="344"/>
                        <a:pt x="2436" y="404"/>
                      </a:cubicBezTo>
                      <a:cubicBezTo>
                        <a:pt x="2253" y="464"/>
                        <a:pt x="2016" y="521"/>
                        <a:pt x="1776" y="544"/>
                      </a:cubicBezTo>
                      <a:cubicBezTo>
                        <a:pt x="1536" y="567"/>
                        <a:pt x="1208" y="564"/>
                        <a:pt x="996" y="544"/>
                      </a:cubicBezTo>
                      <a:cubicBezTo>
                        <a:pt x="784" y="524"/>
                        <a:pt x="650" y="480"/>
                        <a:pt x="505" y="426"/>
                      </a:cubicBezTo>
                      <a:cubicBezTo>
                        <a:pt x="360" y="372"/>
                        <a:pt x="210" y="228"/>
                        <a:pt x="126" y="186"/>
                      </a:cubicBezTo>
                      <a:close/>
                    </a:path>
                  </a:pathLst>
                </a:custGeom>
                <a:solidFill>
                  <a:srgbClr val="92D05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7227" name="Freeform 59"/>
              <p:cNvSpPr>
                <a:spLocks/>
              </p:cNvSpPr>
              <p:nvPr/>
            </p:nvSpPr>
            <p:spPr bwMode="auto">
              <a:xfrm>
                <a:off x="5173" y="8867"/>
                <a:ext cx="1104" cy="428"/>
              </a:xfrm>
              <a:custGeom>
                <a:avLst/>
                <a:gdLst/>
                <a:ahLst/>
                <a:cxnLst>
                  <a:cxn ang="0">
                    <a:pos x="145" y="8"/>
                  </a:cxn>
                  <a:cxn ang="0">
                    <a:pos x="23" y="103"/>
                  </a:cxn>
                  <a:cxn ang="0">
                    <a:pos x="283" y="314"/>
                  </a:cxn>
                  <a:cxn ang="0">
                    <a:pos x="489" y="412"/>
                  </a:cxn>
                  <a:cxn ang="0">
                    <a:pos x="932" y="412"/>
                  </a:cxn>
                  <a:cxn ang="0">
                    <a:pos x="932" y="350"/>
                  </a:cxn>
                  <a:cxn ang="0">
                    <a:pos x="693" y="350"/>
                  </a:cxn>
                  <a:cxn ang="0">
                    <a:pos x="944" y="350"/>
                  </a:cxn>
                  <a:cxn ang="0">
                    <a:pos x="944" y="282"/>
                  </a:cxn>
                  <a:cxn ang="0">
                    <a:pos x="777" y="282"/>
                  </a:cxn>
                  <a:cxn ang="0">
                    <a:pos x="642" y="282"/>
                  </a:cxn>
                  <a:cxn ang="0">
                    <a:pos x="932" y="282"/>
                  </a:cxn>
                  <a:cxn ang="0">
                    <a:pos x="932" y="214"/>
                  </a:cxn>
                  <a:cxn ang="0">
                    <a:pos x="732" y="214"/>
                  </a:cxn>
                  <a:cxn ang="0">
                    <a:pos x="489" y="257"/>
                  </a:cxn>
                  <a:cxn ang="0">
                    <a:pos x="325" y="54"/>
                  </a:cxn>
                  <a:cxn ang="0">
                    <a:pos x="145" y="8"/>
                  </a:cxn>
                </a:cxnLst>
                <a:rect l="0" t="0" r="r" b="b"/>
                <a:pathLst>
                  <a:path w="1006" h="428">
                    <a:moveTo>
                      <a:pt x="145" y="8"/>
                    </a:moveTo>
                    <a:cubicBezTo>
                      <a:pt x="95" y="16"/>
                      <a:pt x="0" y="52"/>
                      <a:pt x="23" y="103"/>
                    </a:cubicBezTo>
                    <a:cubicBezTo>
                      <a:pt x="46" y="154"/>
                      <a:pt x="205" y="263"/>
                      <a:pt x="283" y="314"/>
                    </a:cubicBezTo>
                    <a:cubicBezTo>
                      <a:pt x="361" y="365"/>
                      <a:pt x="381" y="396"/>
                      <a:pt x="489" y="412"/>
                    </a:cubicBezTo>
                    <a:cubicBezTo>
                      <a:pt x="597" y="428"/>
                      <a:pt x="858" y="422"/>
                      <a:pt x="932" y="412"/>
                    </a:cubicBezTo>
                    <a:cubicBezTo>
                      <a:pt x="1006" y="402"/>
                      <a:pt x="972" y="360"/>
                      <a:pt x="932" y="350"/>
                    </a:cubicBezTo>
                    <a:cubicBezTo>
                      <a:pt x="892" y="340"/>
                      <a:pt x="691" y="350"/>
                      <a:pt x="693" y="350"/>
                    </a:cubicBezTo>
                    <a:cubicBezTo>
                      <a:pt x="695" y="350"/>
                      <a:pt x="902" y="361"/>
                      <a:pt x="944" y="350"/>
                    </a:cubicBezTo>
                    <a:cubicBezTo>
                      <a:pt x="986" y="339"/>
                      <a:pt x="972" y="293"/>
                      <a:pt x="944" y="282"/>
                    </a:cubicBezTo>
                    <a:cubicBezTo>
                      <a:pt x="916" y="271"/>
                      <a:pt x="827" y="282"/>
                      <a:pt x="777" y="282"/>
                    </a:cubicBezTo>
                    <a:cubicBezTo>
                      <a:pt x="727" y="282"/>
                      <a:pt x="616" y="282"/>
                      <a:pt x="642" y="282"/>
                    </a:cubicBezTo>
                    <a:cubicBezTo>
                      <a:pt x="668" y="282"/>
                      <a:pt x="884" y="293"/>
                      <a:pt x="932" y="282"/>
                    </a:cubicBezTo>
                    <a:cubicBezTo>
                      <a:pt x="980" y="271"/>
                      <a:pt x="965" y="225"/>
                      <a:pt x="932" y="214"/>
                    </a:cubicBezTo>
                    <a:cubicBezTo>
                      <a:pt x="899" y="203"/>
                      <a:pt x="806" y="207"/>
                      <a:pt x="732" y="214"/>
                    </a:cubicBezTo>
                    <a:cubicBezTo>
                      <a:pt x="658" y="221"/>
                      <a:pt x="557" y="284"/>
                      <a:pt x="489" y="257"/>
                    </a:cubicBezTo>
                    <a:cubicBezTo>
                      <a:pt x="421" y="230"/>
                      <a:pt x="377" y="95"/>
                      <a:pt x="325" y="54"/>
                    </a:cubicBezTo>
                    <a:cubicBezTo>
                      <a:pt x="273" y="13"/>
                      <a:pt x="195" y="0"/>
                      <a:pt x="145" y="8"/>
                    </a:cubicBezTo>
                    <a:close/>
                  </a:path>
                </a:pathLst>
              </a:custGeom>
              <a:solidFill>
                <a:srgbClr val="F692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cxnSp>
        <p:nvCxnSpPr>
          <p:cNvPr id="197" name="196 Conector recto"/>
          <p:cNvCxnSpPr/>
          <p:nvPr/>
        </p:nvCxnSpPr>
        <p:spPr>
          <a:xfrm rot="16200000" flipH="1">
            <a:off x="1107257" y="3321843"/>
            <a:ext cx="785818" cy="57150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197 Conector recto"/>
          <p:cNvCxnSpPr/>
          <p:nvPr/>
        </p:nvCxnSpPr>
        <p:spPr>
          <a:xfrm rot="16200000" flipH="1">
            <a:off x="1142976" y="3643314"/>
            <a:ext cx="500066" cy="3571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198 Conector recto"/>
          <p:cNvCxnSpPr/>
          <p:nvPr/>
        </p:nvCxnSpPr>
        <p:spPr>
          <a:xfrm rot="16200000" flipH="1">
            <a:off x="1321571" y="3036091"/>
            <a:ext cx="285752" cy="2143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201 Conector recto"/>
          <p:cNvCxnSpPr/>
          <p:nvPr/>
        </p:nvCxnSpPr>
        <p:spPr>
          <a:xfrm rot="16200000" flipH="1">
            <a:off x="2500298" y="3214686"/>
            <a:ext cx="500066" cy="3571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202 Conector recto"/>
          <p:cNvCxnSpPr/>
          <p:nvPr/>
        </p:nvCxnSpPr>
        <p:spPr>
          <a:xfrm rot="16200000" flipH="1">
            <a:off x="2214546" y="3143248"/>
            <a:ext cx="500066" cy="3571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203 Conector recto"/>
          <p:cNvCxnSpPr/>
          <p:nvPr/>
        </p:nvCxnSpPr>
        <p:spPr>
          <a:xfrm rot="16200000" flipH="1">
            <a:off x="2214546" y="3500438"/>
            <a:ext cx="714380" cy="57150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722" name="Group 2"/>
          <p:cNvGrpSpPr>
            <a:grpSpLocks/>
          </p:cNvGrpSpPr>
          <p:nvPr/>
        </p:nvGrpSpPr>
        <p:grpSpPr bwMode="auto">
          <a:xfrm>
            <a:off x="6011863" y="4221163"/>
            <a:ext cx="1368425" cy="1439862"/>
            <a:chOff x="10198" y="3359"/>
            <a:chExt cx="1341" cy="1458"/>
          </a:xfrm>
        </p:grpSpPr>
      </p:grpSp>
      <p:grpSp>
        <p:nvGrpSpPr>
          <p:cNvPr id="30728" name="Group 8"/>
          <p:cNvGrpSpPr>
            <a:grpSpLocks/>
          </p:cNvGrpSpPr>
          <p:nvPr/>
        </p:nvGrpSpPr>
        <p:grpSpPr bwMode="auto">
          <a:xfrm rot="545894">
            <a:off x="4911725" y="5191125"/>
            <a:ext cx="1673225" cy="1079500"/>
            <a:chOff x="9142" y="3732"/>
            <a:chExt cx="1095" cy="647"/>
          </a:xfrm>
        </p:grpSpPr>
      </p:grpSp>
      <p:grpSp>
        <p:nvGrpSpPr>
          <p:cNvPr id="193" name="Group 41"/>
          <p:cNvGrpSpPr>
            <a:grpSpLocks/>
          </p:cNvGrpSpPr>
          <p:nvPr/>
        </p:nvGrpSpPr>
        <p:grpSpPr bwMode="auto">
          <a:xfrm>
            <a:off x="1428728" y="5500702"/>
            <a:ext cx="1062046" cy="466725"/>
            <a:chOff x="7350" y="9942"/>
            <a:chExt cx="630" cy="381"/>
          </a:xfrm>
        </p:grpSpPr>
        <p:sp>
          <p:nvSpPr>
            <p:cNvPr id="194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5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96" name="Group 41"/>
          <p:cNvGrpSpPr>
            <a:grpSpLocks/>
          </p:cNvGrpSpPr>
          <p:nvPr/>
        </p:nvGrpSpPr>
        <p:grpSpPr bwMode="auto">
          <a:xfrm>
            <a:off x="928662" y="5857892"/>
            <a:ext cx="857256" cy="323849"/>
            <a:chOff x="7350" y="9942"/>
            <a:chExt cx="630" cy="381"/>
          </a:xfrm>
        </p:grpSpPr>
        <p:sp>
          <p:nvSpPr>
            <p:cNvPr id="200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1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5" name="Group 41"/>
          <p:cNvGrpSpPr>
            <a:grpSpLocks/>
          </p:cNvGrpSpPr>
          <p:nvPr/>
        </p:nvGrpSpPr>
        <p:grpSpPr bwMode="auto">
          <a:xfrm>
            <a:off x="5786446" y="5143512"/>
            <a:ext cx="785818" cy="538163"/>
            <a:chOff x="7350" y="9942"/>
            <a:chExt cx="630" cy="381"/>
          </a:xfrm>
        </p:grpSpPr>
        <p:sp>
          <p:nvSpPr>
            <p:cNvPr id="206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7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9" name="Group 70"/>
          <p:cNvGrpSpPr>
            <a:grpSpLocks/>
          </p:cNvGrpSpPr>
          <p:nvPr/>
        </p:nvGrpSpPr>
        <p:grpSpPr bwMode="auto">
          <a:xfrm>
            <a:off x="6072198" y="4143380"/>
            <a:ext cx="1714512" cy="1790708"/>
            <a:chOff x="10198" y="3359"/>
            <a:chExt cx="1341" cy="1458"/>
          </a:xfrm>
        </p:grpSpPr>
        <p:sp>
          <p:nvSpPr>
            <p:cNvPr id="7239" name="Freeform 71"/>
            <p:cNvSpPr>
              <a:spLocks/>
            </p:cNvSpPr>
            <p:nvPr/>
          </p:nvSpPr>
          <p:spPr bwMode="auto">
            <a:xfrm>
              <a:off x="10842" y="3650"/>
              <a:ext cx="134" cy="1167"/>
            </a:xfrm>
            <a:custGeom>
              <a:avLst/>
              <a:gdLst/>
              <a:ahLst/>
              <a:cxnLst>
                <a:cxn ang="0">
                  <a:pos x="36" y="146"/>
                </a:cxn>
                <a:cxn ang="0">
                  <a:pos x="13" y="1021"/>
                </a:cxn>
                <a:cxn ang="0">
                  <a:pos x="117" y="1021"/>
                </a:cxn>
                <a:cxn ang="0">
                  <a:pos x="117" y="449"/>
                </a:cxn>
                <a:cxn ang="0">
                  <a:pos x="117" y="146"/>
                </a:cxn>
                <a:cxn ang="0">
                  <a:pos x="36" y="146"/>
                </a:cxn>
              </a:cxnLst>
              <a:rect l="0" t="0" r="r" b="b"/>
              <a:pathLst>
                <a:path w="134" h="1167">
                  <a:moveTo>
                    <a:pt x="36" y="146"/>
                  </a:moveTo>
                  <a:cubicBezTo>
                    <a:pt x="19" y="292"/>
                    <a:pt x="0" y="875"/>
                    <a:pt x="13" y="1021"/>
                  </a:cubicBezTo>
                  <a:cubicBezTo>
                    <a:pt x="26" y="1167"/>
                    <a:pt x="100" y="1116"/>
                    <a:pt x="117" y="1021"/>
                  </a:cubicBezTo>
                  <a:cubicBezTo>
                    <a:pt x="134" y="926"/>
                    <a:pt x="117" y="595"/>
                    <a:pt x="117" y="449"/>
                  </a:cubicBezTo>
                  <a:cubicBezTo>
                    <a:pt x="117" y="303"/>
                    <a:pt x="130" y="196"/>
                    <a:pt x="117" y="146"/>
                  </a:cubicBezTo>
                  <a:cubicBezTo>
                    <a:pt x="104" y="96"/>
                    <a:pt x="53" y="0"/>
                    <a:pt x="36" y="14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40" name="Freeform 72"/>
            <p:cNvSpPr>
              <a:spLocks/>
            </p:cNvSpPr>
            <p:nvPr/>
          </p:nvSpPr>
          <p:spPr bwMode="auto">
            <a:xfrm>
              <a:off x="10198" y="3359"/>
              <a:ext cx="1341" cy="437"/>
            </a:xfrm>
            <a:custGeom>
              <a:avLst/>
              <a:gdLst/>
              <a:ahLst/>
              <a:cxnLst>
                <a:cxn ang="0">
                  <a:pos x="170" y="351"/>
                </a:cxn>
                <a:cxn ang="0">
                  <a:pos x="1192" y="349"/>
                </a:cxn>
                <a:cxn ang="0">
                  <a:pos x="1062" y="155"/>
                </a:cxn>
                <a:cxn ang="0">
                  <a:pos x="761" y="5"/>
                </a:cxn>
                <a:cxn ang="0">
                  <a:pos x="461" y="123"/>
                </a:cxn>
                <a:cxn ang="0">
                  <a:pos x="170" y="269"/>
                </a:cxn>
                <a:cxn ang="0">
                  <a:pos x="170" y="351"/>
                </a:cxn>
              </a:cxnLst>
              <a:rect l="0" t="0" r="r" b="b"/>
              <a:pathLst>
                <a:path w="1341" h="382">
                  <a:moveTo>
                    <a:pt x="170" y="351"/>
                  </a:moveTo>
                  <a:cubicBezTo>
                    <a:pt x="340" y="364"/>
                    <a:pt x="1043" y="382"/>
                    <a:pt x="1192" y="349"/>
                  </a:cubicBezTo>
                  <a:cubicBezTo>
                    <a:pt x="1341" y="316"/>
                    <a:pt x="1134" y="212"/>
                    <a:pt x="1062" y="155"/>
                  </a:cubicBezTo>
                  <a:cubicBezTo>
                    <a:pt x="990" y="98"/>
                    <a:pt x="861" y="10"/>
                    <a:pt x="761" y="5"/>
                  </a:cubicBezTo>
                  <a:cubicBezTo>
                    <a:pt x="661" y="0"/>
                    <a:pt x="559" y="79"/>
                    <a:pt x="461" y="123"/>
                  </a:cubicBezTo>
                  <a:cubicBezTo>
                    <a:pt x="363" y="167"/>
                    <a:pt x="218" y="231"/>
                    <a:pt x="170" y="269"/>
                  </a:cubicBezTo>
                  <a:cubicBezTo>
                    <a:pt x="122" y="307"/>
                    <a:pt x="0" y="338"/>
                    <a:pt x="170" y="351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41" name="Freeform 73"/>
            <p:cNvSpPr>
              <a:spLocks/>
            </p:cNvSpPr>
            <p:nvPr/>
          </p:nvSpPr>
          <p:spPr bwMode="auto">
            <a:xfrm>
              <a:off x="10527" y="3413"/>
              <a:ext cx="351" cy="27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" y="224"/>
                </a:cxn>
                <a:cxn ang="0">
                  <a:pos x="166" y="233"/>
                </a:cxn>
                <a:cxn ang="0">
                  <a:pos x="328" y="1"/>
                </a:cxn>
              </a:cxnLst>
              <a:rect l="0" t="0" r="r" b="b"/>
              <a:pathLst>
                <a:path w="351" h="270">
                  <a:moveTo>
                    <a:pt x="328" y="1"/>
                  </a:moveTo>
                  <a:cubicBezTo>
                    <a:pt x="305" y="0"/>
                    <a:pt x="54" y="185"/>
                    <a:pt x="27" y="224"/>
                  </a:cubicBezTo>
                  <a:cubicBezTo>
                    <a:pt x="0" y="263"/>
                    <a:pt x="116" y="270"/>
                    <a:pt x="166" y="233"/>
                  </a:cubicBezTo>
                  <a:cubicBezTo>
                    <a:pt x="216" y="196"/>
                    <a:pt x="351" y="2"/>
                    <a:pt x="328" y="1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42" name="Freeform 74"/>
            <p:cNvSpPr>
              <a:spLocks/>
            </p:cNvSpPr>
            <p:nvPr/>
          </p:nvSpPr>
          <p:spPr bwMode="auto">
            <a:xfrm>
              <a:off x="10878" y="3413"/>
              <a:ext cx="121" cy="31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3" y="270"/>
                </a:cxn>
                <a:cxn ang="0">
                  <a:pos x="117" y="270"/>
                </a:cxn>
                <a:cxn ang="0">
                  <a:pos x="36" y="0"/>
                </a:cxn>
              </a:cxnLst>
              <a:rect l="0" t="0" r="r" b="b"/>
              <a:pathLst>
                <a:path w="121" h="315">
                  <a:moveTo>
                    <a:pt x="36" y="0"/>
                  </a:moveTo>
                  <a:cubicBezTo>
                    <a:pt x="19" y="0"/>
                    <a:pt x="0" y="225"/>
                    <a:pt x="13" y="270"/>
                  </a:cubicBezTo>
                  <a:cubicBezTo>
                    <a:pt x="26" y="315"/>
                    <a:pt x="113" y="315"/>
                    <a:pt x="117" y="270"/>
                  </a:cubicBezTo>
                  <a:cubicBezTo>
                    <a:pt x="121" y="225"/>
                    <a:pt x="53" y="0"/>
                    <a:pt x="36" y="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243" name="Freeform 75"/>
            <p:cNvSpPr>
              <a:spLocks/>
            </p:cNvSpPr>
            <p:nvPr/>
          </p:nvSpPr>
          <p:spPr bwMode="auto">
            <a:xfrm rot="757481">
              <a:off x="10959" y="3448"/>
              <a:ext cx="510" cy="235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315" y="209"/>
                </a:cxn>
                <a:cxn ang="0">
                  <a:pos x="462" y="163"/>
                </a:cxn>
                <a:cxn ang="0">
                  <a:pos x="24" y="8"/>
                </a:cxn>
              </a:cxnLst>
              <a:rect l="0" t="0" r="r" b="b"/>
              <a:pathLst>
                <a:path w="510" h="235">
                  <a:moveTo>
                    <a:pt x="24" y="8"/>
                  </a:moveTo>
                  <a:cubicBezTo>
                    <a:pt x="0" y="16"/>
                    <a:pt x="242" y="183"/>
                    <a:pt x="315" y="209"/>
                  </a:cubicBezTo>
                  <a:cubicBezTo>
                    <a:pt x="388" y="235"/>
                    <a:pt x="510" y="196"/>
                    <a:pt x="462" y="163"/>
                  </a:cubicBezTo>
                  <a:cubicBezTo>
                    <a:pt x="414" y="130"/>
                    <a:pt x="48" y="0"/>
                    <a:pt x="24" y="8"/>
                  </a:cubicBez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9" name="Group 141"/>
          <p:cNvGrpSpPr>
            <a:grpSpLocks/>
          </p:cNvGrpSpPr>
          <p:nvPr/>
        </p:nvGrpSpPr>
        <p:grpSpPr bwMode="auto">
          <a:xfrm>
            <a:off x="348353" y="180518"/>
            <a:ext cx="1396341" cy="1013016"/>
            <a:chOff x="2904" y="8552"/>
            <a:chExt cx="1493" cy="1547"/>
          </a:xfrm>
        </p:grpSpPr>
        <p:sp>
          <p:nvSpPr>
            <p:cNvPr id="210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11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12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13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14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15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16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grpSp>
        <p:nvGrpSpPr>
          <p:cNvPr id="183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184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21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2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23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24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5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6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7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8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9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0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1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2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3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34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35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8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86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7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8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9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8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7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9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20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19721290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2286016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13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9" name="128 CuadroTexto"/>
          <p:cNvSpPr txBox="1"/>
          <p:nvPr/>
        </p:nvSpPr>
        <p:spPr>
          <a:xfrm>
            <a:off x="4643438" y="3143248"/>
            <a:ext cx="4337933" cy="1138773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¿QUÉ DEBO HACER CON LOS RESTOS DE COMIDA Y BEBIDA?</a:t>
            </a:r>
          </a:p>
        </p:txBody>
      </p:sp>
    </p:spTree>
    <p:extLst>
      <p:ext uri="{BB962C8B-B14F-4D97-AF65-F5344CB8AC3E}">
        <p14:creationId xmlns:p14="http://schemas.microsoft.com/office/powerpoint/2010/main" xmlns="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146 Forma libre"/>
          <p:cNvSpPr/>
          <p:nvPr/>
        </p:nvSpPr>
        <p:spPr>
          <a:xfrm>
            <a:off x="467544" y="1956099"/>
            <a:ext cx="8785266" cy="4041681"/>
          </a:xfrm>
          <a:custGeom>
            <a:avLst/>
            <a:gdLst>
              <a:gd name="connsiteX0" fmla="*/ 164123 w 8431236"/>
              <a:gd name="connsiteY0" fmla="*/ 3362178 h 3950676"/>
              <a:gd name="connsiteX1" fmla="*/ 192258 w 8431236"/>
              <a:gd name="connsiteY1" fmla="*/ 1589649 h 3950676"/>
              <a:gd name="connsiteX2" fmla="*/ 121920 w 8431236"/>
              <a:gd name="connsiteY2" fmla="*/ 576775 h 3950676"/>
              <a:gd name="connsiteX3" fmla="*/ 923778 w 8431236"/>
              <a:gd name="connsiteY3" fmla="*/ 196947 h 3950676"/>
              <a:gd name="connsiteX4" fmla="*/ 3596640 w 8431236"/>
              <a:gd name="connsiteY4" fmla="*/ 112541 h 3950676"/>
              <a:gd name="connsiteX5" fmla="*/ 7043224 w 8431236"/>
              <a:gd name="connsiteY5" fmla="*/ 70338 h 3950676"/>
              <a:gd name="connsiteX6" fmla="*/ 8182707 w 8431236"/>
              <a:gd name="connsiteY6" fmla="*/ 534572 h 3950676"/>
              <a:gd name="connsiteX7" fmla="*/ 8084233 w 8431236"/>
              <a:gd name="connsiteY7" fmla="*/ 2827606 h 3950676"/>
              <a:gd name="connsiteX8" fmla="*/ 8323384 w 8431236"/>
              <a:gd name="connsiteY8" fmla="*/ 3629464 h 3950676"/>
              <a:gd name="connsiteX9" fmla="*/ 7437120 w 8431236"/>
              <a:gd name="connsiteY9" fmla="*/ 3840480 h 3950676"/>
              <a:gd name="connsiteX10" fmla="*/ 5523913 w 8431236"/>
              <a:gd name="connsiteY10" fmla="*/ 3938953 h 3950676"/>
              <a:gd name="connsiteX11" fmla="*/ 2963593 w 8431236"/>
              <a:gd name="connsiteY11" fmla="*/ 3770141 h 3950676"/>
              <a:gd name="connsiteX12" fmla="*/ 1148861 w 8431236"/>
              <a:gd name="connsiteY12" fmla="*/ 3756073 h 3950676"/>
              <a:gd name="connsiteX13" fmla="*/ 121920 w 8431236"/>
              <a:gd name="connsiteY13" fmla="*/ 3404381 h 395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431236" h="3950676">
                <a:moveTo>
                  <a:pt x="164123" y="3362178"/>
                </a:moveTo>
                <a:cubicBezTo>
                  <a:pt x="181707" y="2708030"/>
                  <a:pt x="199292" y="2053883"/>
                  <a:pt x="192258" y="1589649"/>
                </a:cubicBezTo>
                <a:cubicBezTo>
                  <a:pt x="185224" y="1125415"/>
                  <a:pt x="0" y="808892"/>
                  <a:pt x="121920" y="576775"/>
                </a:cubicBezTo>
                <a:cubicBezTo>
                  <a:pt x="243840" y="344658"/>
                  <a:pt x="344658" y="274319"/>
                  <a:pt x="923778" y="196947"/>
                </a:cubicBezTo>
                <a:cubicBezTo>
                  <a:pt x="1502898" y="119575"/>
                  <a:pt x="3596640" y="112541"/>
                  <a:pt x="3596640" y="112541"/>
                </a:cubicBezTo>
                <a:cubicBezTo>
                  <a:pt x="4616547" y="91440"/>
                  <a:pt x="6278880" y="0"/>
                  <a:pt x="7043224" y="70338"/>
                </a:cubicBezTo>
                <a:cubicBezTo>
                  <a:pt x="7807569" y="140677"/>
                  <a:pt x="8009206" y="75028"/>
                  <a:pt x="8182707" y="534572"/>
                </a:cubicBezTo>
                <a:cubicBezTo>
                  <a:pt x="8356208" y="994116"/>
                  <a:pt x="8060787" y="2311791"/>
                  <a:pt x="8084233" y="2827606"/>
                </a:cubicBezTo>
                <a:cubicBezTo>
                  <a:pt x="8107679" y="3343421"/>
                  <a:pt x="8431236" y="3460652"/>
                  <a:pt x="8323384" y="3629464"/>
                </a:cubicBezTo>
                <a:cubicBezTo>
                  <a:pt x="8215532" y="3798276"/>
                  <a:pt x="7903698" y="3788899"/>
                  <a:pt x="7437120" y="3840480"/>
                </a:cubicBezTo>
                <a:cubicBezTo>
                  <a:pt x="6970542" y="3892061"/>
                  <a:pt x="6269501" y="3950676"/>
                  <a:pt x="5523913" y="3938953"/>
                </a:cubicBezTo>
                <a:cubicBezTo>
                  <a:pt x="4778325" y="3927230"/>
                  <a:pt x="3692768" y="3800621"/>
                  <a:pt x="2963593" y="3770141"/>
                </a:cubicBezTo>
                <a:cubicBezTo>
                  <a:pt x="2234418" y="3739661"/>
                  <a:pt x="1622473" y="3817033"/>
                  <a:pt x="1148861" y="3756073"/>
                </a:cubicBezTo>
                <a:cubicBezTo>
                  <a:pt x="675249" y="3695113"/>
                  <a:pt x="398584" y="3549747"/>
                  <a:pt x="121920" y="3404381"/>
                </a:cubicBezTo>
              </a:path>
            </a:pathLst>
          </a:custGeom>
          <a:solidFill>
            <a:srgbClr val="F9B277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48" name="Group 32"/>
          <p:cNvGrpSpPr>
            <a:grpSpLocks/>
          </p:cNvGrpSpPr>
          <p:nvPr/>
        </p:nvGrpSpPr>
        <p:grpSpPr bwMode="auto">
          <a:xfrm>
            <a:off x="6215074" y="4700634"/>
            <a:ext cx="2714644" cy="571504"/>
            <a:chOff x="1041" y="6363"/>
            <a:chExt cx="6814" cy="1658"/>
          </a:xfrm>
        </p:grpSpPr>
        <p:sp>
          <p:nvSpPr>
            <p:cNvPr id="149" name="Freeform 33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0" name="Freeform 34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1" name="Freeform 35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2" name="Freeform 36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3" name="Freeform 37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4" name="Freeform 38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5" name="Freeform 39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6" name="Freeform 40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86" name="285 Grupo"/>
          <p:cNvGrpSpPr/>
          <p:nvPr/>
        </p:nvGrpSpPr>
        <p:grpSpPr>
          <a:xfrm>
            <a:off x="214282" y="1628800"/>
            <a:ext cx="2643206" cy="4113221"/>
            <a:chOff x="717550" y="530225"/>
            <a:chExt cx="2362200" cy="3718766"/>
          </a:xfrm>
        </p:grpSpPr>
        <p:grpSp>
          <p:nvGrpSpPr>
            <p:cNvPr id="285" name="284 Grupo"/>
            <p:cNvGrpSpPr/>
            <p:nvPr/>
          </p:nvGrpSpPr>
          <p:grpSpPr>
            <a:xfrm>
              <a:off x="717550" y="530225"/>
              <a:ext cx="2362200" cy="3718766"/>
              <a:chOff x="717550" y="530225"/>
              <a:chExt cx="2362200" cy="3718766"/>
            </a:xfrm>
          </p:grpSpPr>
          <p:grpSp>
            <p:nvGrpSpPr>
              <p:cNvPr id="2104" name="Group 56"/>
              <p:cNvGrpSpPr>
                <a:grpSpLocks/>
              </p:cNvGrpSpPr>
              <p:nvPr/>
            </p:nvGrpSpPr>
            <p:grpSpPr bwMode="auto">
              <a:xfrm>
                <a:off x="1152642" y="530225"/>
                <a:ext cx="1891538" cy="2017507"/>
                <a:chOff x="1816" y="836"/>
                <a:chExt cx="2978" cy="3177"/>
              </a:xfrm>
            </p:grpSpPr>
            <p:grpSp>
              <p:nvGrpSpPr>
                <p:cNvPr id="2105" name="Group 57"/>
                <p:cNvGrpSpPr>
                  <a:grpSpLocks/>
                </p:cNvGrpSpPr>
                <p:nvPr/>
              </p:nvGrpSpPr>
              <p:grpSpPr bwMode="auto">
                <a:xfrm>
                  <a:off x="1816" y="836"/>
                  <a:ext cx="2978" cy="3177"/>
                  <a:chOff x="2559" y="916"/>
                  <a:chExt cx="1809" cy="1760"/>
                </a:xfrm>
              </p:grpSpPr>
              <p:sp>
                <p:nvSpPr>
                  <p:cNvPr id="2106" name="Freeform 58"/>
                  <p:cNvSpPr>
                    <a:spLocks/>
                  </p:cNvSpPr>
                  <p:nvPr/>
                </p:nvSpPr>
                <p:spPr bwMode="auto">
                  <a:xfrm>
                    <a:off x="3967" y="1334"/>
                    <a:ext cx="401" cy="539"/>
                  </a:xfrm>
                  <a:custGeom>
                    <a:avLst/>
                    <a:gdLst/>
                    <a:ahLst/>
                    <a:cxnLst>
                      <a:cxn ang="0">
                        <a:pos x="0" y="118"/>
                      </a:cxn>
                      <a:cxn ang="0">
                        <a:pos x="111" y="16"/>
                      </a:cxn>
                      <a:cxn ang="0">
                        <a:pos x="232" y="25"/>
                      </a:cxn>
                      <a:cxn ang="0">
                        <a:pos x="390" y="169"/>
                      </a:cxn>
                      <a:cxn ang="0">
                        <a:pos x="297" y="390"/>
                      </a:cxn>
                      <a:cxn ang="0">
                        <a:pos x="204" y="462"/>
                      </a:cxn>
                      <a:cxn ang="0">
                        <a:pos x="111" y="517"/>
                      </a:cxn>
                      <a:cxn ang="0">
                        <a:pos x="111" y="330"/>
                      </a:cxn>
                      <a:cxn ang="0">
                        <a:pos x="28" y="169"/>
                      </a:cxn>
                    </a:cxnLst>
                    <a:rect l="0" t="0" r="r" b="b"/>
                    <a:pathLst>
                      <a:path w="401" h="539">
                        <a:moveTo>
                          <a:pt x="0" y="118"/>
                        </a:moveTo>
                        <a:cubicBezTo>
                          <a:pt x="36" y="74"/>
                          <a:pt x="72" y="31"/>
                          <a:pt x="111" y="16"/>
                        </a:cubicBezTo>
                        <a:cubicBezTo>
                          <a:pt x="150" y="1"/>
                          <a:pt x="186" y="0"/>
                          <a:pt x="232" y="25"/>
                        </a:cubicBezTo>
                        <a:cubicBezTo>
                          <a:pt x="278" y="50"/>
                          <a:pt x="379" y="108"/>
                          <a:pt x="390" y="169"/>
                        </a:cubicBezTo>
                        <a:cubicBezTo>
                          <a:pt x="401" y="230"/>
                          <a:pt x="328" y="341"/>
                          <a:pt x="297" y="390"/>
                        </a:cubicBezTo>
                        <a:cubicBezTo>
                          <a:pt x="266" y="439"/>
                          <a:pt x="235" y="441"/>
                          <a:pt x="204" y="462"/>
                        </a:cubicBezTo>
                        <a:cubicBezTo>
                          <a:pt x="173" y="483"/>
                          <a:pt x="126" y="539"/>
                          <a:pt x="111" y="517"/>
                        </a:cubicBezTo>
                        <a:cubicBezTo>
                          <a:pt x="96" y="495"/>
                          <a:pt x="125" y="388"/>
                          <a:pt x="111" y="330"/>
                        </a:cubicBezTo>
                        <a:cubicBezTo>
                          <a:pt x="97" y="272"/>
                          <a:pt x="43" y="204"/>
                          <a:pt x="28" y="169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07" name="Oval 59"/>
                  <p:cNvSpPr>
                    <a:spLocks noChangeArrowheads="1"/>
                  </p:cNvSpPr>
                  <p:nvPr/>
                </p:nvSpPr>
                <p:spPr bwMode="auto">
                  <a:xfrm>
                    <a:off x="2648" y="1189"/>
                    <a:ext cx="1495" cy="1487"/>
                  </a:xfrm>
                  <a:prstGeom prst="ellipse">
                    <a:avLst/>
                  </a:pr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08" name="Freeform 60"/>
                  <p:cNvSpPr>
                    <a:spLocks/>
                  </p:cNvSpPr>
                  <p:nvPr/>
                </p:nvSpPr>
                <p:spPr bwMode="auto">
                  <a:xfrm>
                    <a:off x="3059" y="916"/>
                    <a:ext cx="806" cy="696"/>
                  </a:xfrm>
                  <a:custGeom>
                    <a:avLst/>
                    <a:gdLst/>
                    <a:ahLst/>
                    <a:cxnLst>
                      <a:cxn ang="0">
                        <a:pos x="48" y="626"/>
                      </a:cxn>
                      <a:cxn ang="0">
                        <a:pos x="346" y="570"/>
                      </a:cxn>
                      <a:cxn ang="0">
                        <a:pos x="615" y="682"/>
                      </a:cxn>
                      <a:cxn ang="0">
                        <a:pos x="699" y="487"/>
                      </a:cxn>
                      <a:cxn ang="0">
                        <a:pos x="717" y="217"/>
                      </a:cxn>
                      <a:cxn ang="0">
                        <a:pos x="587" y="59"/>
                      </a:cxn>
                      <a:cxn ang="0">
                        <a:pos x="364" y="4"/>
                      </a:cxn>
                      <a:cxn ang="0">
                        <a:pos x="206" y="32"/>
                      </a:cxn>
                      <a:cxn ang="0">
                        <a:pos x="95" y="134"/>
                      </a:cxn>
                      <a:cxn ang="0">
                        <a:pos x="76" y="273"/>
                      </a:cxn>
                      <a:cxn ang="0">
                        <a:pos x="58" y="450"/>
                      </a:cxn>
                      <a:cxn ang="0">
                        <a:pos x="48" y="626"/>
                      </a:cxn>
                    </a:cxnLst>
                    <a:rect l="0" t="0" r="r" b="b"/>
                    <a:pathLst>
                      <a:path w="736" h="696">
                        <a:moveTo>
                          <a:pt x="48" y="626"/>
                        </a:moveTo>
                        <a:cubicBezTo>
                          <a:pt x="96" y="646"/>
                          <a:pt x="251" y="561"/>
                          <a:pt x="346" y="570"/>
                        </a:cubicBezTo>
                        <a:cubicBezTo>
                          <a:pt x="441" y="579"/>
                          <a:pt x="556" y="696"/>
                          <a:pt x="615" y="682"/>
                        </a:cubicBezTo>
                        <a:cubicBezTo>
                          <a:pt x="674" y="668"/>
                          <a:pt x="682" y="564"/>
                          <a:pt x="699" y="487"/>
                        </a:cubicBezTo>
                        <a:cubicBezTo>
                          <a:pt x="716" y="410"/>
                          <a:pt x="736" y="288"/>
                          <a:pt x="717" y="217"/>
                        </a:cubicBezTo>
                        <a:cubicBezTo>
                          <a:pt x="698" y="146"/>
                          <a:pt x="646" y="94"/>
                          <a:pt x="587" y="59"/>
                        </a:cubicBezTo>
                        <a:cubicBezTo>
                          <a:pt x="528" y="24"/>
                          <a:pt x="427" y="8"/>
                          <a:pt x="364" y="4"/>
                        </a:cubicBezTo>
                        <a:cubicBezTo>
                          <a:pt x="301" y="0"/>
                          <a:pt x="251" y="10"/>
                          <a:pt x="206" y="32"/>
                        </a:cubicBezTo>
                        <a:cubicBezTo>
                          <a:pt x="161" y="54"/>
                          <a:pt x="117" y="94"/>
                          <a:pt x="95" y="134"/>
                        </a:cubicBezTo>
                        <a:cubicBezTo>
                          <a:pt x="73" y="174"/>
                          <a:pt x="82" y="220"/>
                          <a:pt x="76" y="273"/>
                        </a:cubicBezTo>
                        <a:cubicBezTo>
                          <a:pt x="70" y="326"/>
                          <a:pt x="64" y="390"/>
                          <a:pt x="58" y="450"/>
                        </a:cubicBezTo>
                        <a:cubicBezTo>
                          <a:pt x="52" y="510"/>
                          <a:pt x="0" y="606"/>
                          <a:pt x="48" y="62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09" name="Oval 61"/>
                  <p:cNvSpPr>
                    <a:spLocks noChangeArrowheads="1"/>
                  </p:cNvSpPr>
                  <p:nvPr/>
                </p:nvSpPr>
                <p:spPr bwMode="auto">
                  <a:xfrm>
                    <a:off x="2973" y="1960"/>
                    <a:ext cx="780" cy="669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0" name="Freeform 62"/>
                  <p:cNvSpPr>
                    <a:spLocks/>
                  </p:cNvSpPr>
                  <p:nvPr/>
                </p:nvSpPr>
                <p:spPr bwMode="auto">
                  <a:xfrm>
                    <a:off x="3149" y="1998"/>
                    <a:ext cx="372" cy="469"/>
                  </a:xfrm>
                  <a:custGeom>
                    <a:avLst/>
                    <a:gdLst/>
                    <a:ahLst/>
                    <a:cxnLst>
                      <a:cxn ang="0">
                        <a:pos x="372" y="399"/>
                      </a:cxn>
                      <a:cxn ang="0">
                        <a:pos x="251" y="464"/>
                      </a:cxn>
                      <a:cxn ang="0">
                        <a:pos x="168" y="390"/>
                      </a:cxn>
                      <a:cxn ang="0">
                        <a:pos x="168" y="241"/>
                      </a:cxn>
                      <a:cxn ang="0">
                        <a:pos x="307" y="195"/>
                      </a:cxn>
                      <a:cxn ang="0">
                        <a:pos x="344" y="129"/>
                      </a:cxn>
                      <a:cxn ang="0">
                        <a:pos x="326" y="37"/>
                      </a:cxn>
                      <a:cxn ang="0">
                        <a:pos x="233" y="9"/>
                      </a:cxn>
                      <a:cxn ang="0">
                        <a:pos x="103" y="18"/>
                      </a:cxn>
                      <a:cxn ang="0">
                        <a:pos x="19" y="120"/>
                      </a:cxn>
                      <a:cxn ang="0">
                        <a:pos x="121" y="204"/>
                      </a:cxn>
                      <a:cxn ang="0">
                        <a:pos x="158" y="427"/>
                      </a:cxn>
                      <a:cxn ang="0">
                        <a:pos x="56" y="455"/>
                      </a:cxn>
                      <a:cxn ang="0">
                        <a:pos x="0" y="362"/>
                      </a:cxn>
                    </a:cxnLst>
                    <a:rect l="0" t="0" r="r" b="b"/>
                    <a:pathLst>
                      <a:path w="372" h="469">
                        <a:moveTo>
                          <a:pt x="372" y="399"/>
                        </a:moveTo>
                        <a:cubicBezTo>
                          <a:pt x="328" y="432"/>
                          <a:pt x="285" y="466"/>
                          <a:pt x="251" y="464"/>
                        </a:cubicBezTo>
                        <a:cubicBezTo>
                          <a:pt x="217" y="462"/>
                          <a:pt x="182" y="427"/>
                          <a:pt x="168" y="390"/>
                        </a:cubicBezTo>
                        <a:cubicBezTo>
                          <a:pt x="154" y="353"/>
                          <a:pt x="145" y="274"/>
                          <a:pt x="168" y="241"/>
                        </a:cubicBezTo>
                        <a:cubicBezTo>
                          <a:pt x="191" y="208"/>
                          <a:pt x="278" y="214"/>
                          <a:pt x="307" y="195"/>
                        </a:cubicBezTo>
                        <a:cubicBezTo>
                          <a:pt x="336" y="176"/>
                          <a:pt x="341" y="155"/>
                          <a:pt x="344" y="129"/>
                        </a:cubicBezTo>
                        <a:cubicBezTo>
                          <a:pt x="347" y="103"/>
                          <a:pt x="344" y="57"/>
                          <a:pt x="326" y="37"/>
                        </a:cubicBezTo>
                        <a:cubicBezTo>
                          <a:pt x="308" y="17"/>
                          <a:pt x="270" y="12"/>
                          <a:pt x="233" y="9"/>
                        </a:cubicBezTo>
                        <a:cubicBezTo>
                          <a:pt x="196" y="6"/>
                          <a:pt x="139" y="0"/>
                          <a:pt x="103" y="18"/>
                        </a:cubicBezTo>
                        <a:cubicBezTo>
                          <a:pt x="67" y="36"/>
                          <a:pt x="16" y="89"/>
                          <a:pt x="19" y="120"/>
                        </a:cubicBezTo>
                        <a:cubicBezTo>
                          <a:pt x="22" y="151"/>
                          <a:pt x="98" y="153"/>
                          <a:pt x="121" y="204"/>
                        </a:cubicBezTo>
                        <a:cubicBezTo>
                          <a:pt x="144" y="255"/>
                          <a:pt x="169" y="385"/>
                          <a:pt x="158" y="427"/>
                        </a:cubicBezTo>
                        <a:cubicBezTo>
                          <a:pt x="147" y="469"/>
                          <a:pt x="82" y="466"/>
                          <a:pt x="56" y="455"/>
                        </a:cubicBezTo>
                        <a:cubicBezTo>
                          <a:pt x="30" y="444"/>
                          <a:pt x="15" y="403"/>
                          <a:pt x="0" y="362"/>
                        </a:cubicBezTo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1" name="Freeform 63"/>
                  <p:cNvSpPr>
                    <a:spLocks/>
                  </p:cNvSpPr>
                  <p:nvPr/>
                </p:nvSpPr>
                <p:spPr bwMode="auto">
                  <a:xfrm>
                    <a:off x="3027" y="1765"/>
                    <a:ext cx="259" cy="241"/>
                  </a:xfrm>
                  <a:custGeom>
                    <a:avLst/>
                    <a:gdLst/>
                    <a:ahLst/>
                    <a:cxnLst>
                      <a:cxn ang="0">
                        <a:pos x="122" y="233"/>
                      </a:cxn>
                      <a:cxn ang="0">
                        <a:pos x="234" y="195"/>
                      </a:cxn>
                      <a:cxn ang="0">
                        <a:pos x="225" y="28"/>
                      </a:cxn>
                      <a:cxn ang="0">
                        <a:pos x="32" y="28"/>
                      </a:cxn>
                      <a:cxn ang="0">
                        <a:pos x="32" y="149"/>
                      </a:cxn>
                      <a:cxn ang="0">
                        <a:pos x="122" y="233"/>
                      </a:cxn>
                    </a:cxnLst>
                    <a:rect l="0" t="0" r="r" b="b"/>
                    <a:pathLst>
                      <a:path w="259" h="241">
                        <a:moveTo>
                          <a:pt x="122" y="233"/>
                        </a:moveTo>
                        <a:cubicBezTo>
                          <a:pt x="156" y="241"/>
                          <a:pt x="217" y="229"/>
                          <a:pt x="234" y="195"/>
                        </a:cubicBezTo>
                        <a:cubicBezTo>
                          <a:pt x="251" y="161"/>
                          <a:pt x="259" y="56"/>
                          <a:pt x="225" y="28"/>
                        </a:cubicBezTo>
                        <a:cubicBezTo>
                          <a:pt x="191" y="0"/>
                          <a:pt x="64" y="8"/>
                          <a:pt x="32" y="28"/>
                        </a:cubicBezTo>
                        <a:cubicBezTo>
                          <a:pt x="0" y="48"/>
                          <a:pt x="17" y="115"/>
                          <a:pt x="32" y="149"/>
                        </a:cubicBezTo>
                        <a:cubicBezTo>
                          <a:pt x="47" y="183"/>
                          <a:pt x="88" y="225"/>
                          <a:pt x="122" y="233"/>
                        </a:cubicBezTo>
                        <a:close/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2" name="Freeform 64"/>
                  <p:cNvSpPr>
                    <a:spLocks/>
                  </p:cNvSpPr>
                  <p:nvPr/>
                </p:nvSpPr>
                <p:spPr bwMode="auto">
                  <a:xfrm>
                    <a:off x="2559" y="1189"/>
                    <a:ext cx="414" cy="584"/>
                  </a:xfrm>
                  <a:custGeom>
                    <a:avLst/>
                    <a:gdLst/>
                    <a:ahLst/>
                    <a:cxnLst>
                      <a:cxn ang="0">
                        <a:pos x="518" y="212"/>
                      </a:cxn>
                      <a:cxn ang="0">
                        <a:pos x="323" y="449"/>
                      </a:cxn>
                      <a:cxn ang="0">
                        <a:pos x="193" y="602"/>
                      </a:cxn>
                      <a:cxn ang="0">
                        <a:pos x="26" y="398"/>
                      </a:cxn>
                      <a:cxn ang="0">
                        <a:pos x="35" y="184"/>
                      </a:cxn>
                      <a:cxn ang="0">
                        <a:pos x="193" y="26"/>
                      </a:cxn>
                      <a:cxn ang="0">
                        <a:pos x="360" y="26"/>
                      </a:cxn>
                      <a:cxn ang="0">
                        <a:pos x="518" y="119"/>
                      </a:cxn>
                    </a:cxnLst>
                    <a:rect l="0" t="0" r="r" b="b"/>
                    <a:pathLst>
                      <a:path w="518" h="610">
                        <a:moveTo>
                          <a:pt x="518" y="212"/>
                        </a:moveTo>
                        <a:cubicBezTo>
                          <a:pt x="447" y="298"/>
                          <a:pt x="377" y="384"/>
                          <a:pt x="323" y="449"/>
                        </a:cubicBezTo>
                        <a:cubicBezTo>
                          <a:pt x="269" y="514"/>
                          <a:pt x="242" y="610"/>
                          <a:pt x="193" y="602"/>
                        </a:cubicBezTo>
                        <a:cubicBezTo>
                          <a:pt x="144" y="594"/>
                          <a:pt x="52" y="468"/>
                          <a:pt x="26" y="398"/>
                        </a:cubicBezTo>
                        <a:cubicBezTo>
                          <a:pt x="0" y="328"/>
                          <a:pt x="7" y="246"/>
                          <a:pt x="35" y="184"/>
                        </a:cubicBezTo>
                        <a:cubicBezTo>
                          <a:pt x="63" y="122"/>
                          <a:pt x="139" y="52"/>
                          <a:pt x="193" y="26"/>
                        </a:cubicBezTo>
                        <a:cubicBezTo>
                          <a:pt x="247" y="0"/>
                          <a:pt x="306" y="11"/>
                          <a:pt x="360" y="26"/>
                        </a:cubicBezTo>
                        <a:cubicBezTo>
                          <a:pt x="414" y="41"/>
                          <a:pt x="492" y="96"/>
                          <a:pt x="518" y="119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3" name="Freeform 65"/>
                  <p:cNvSpPr>
                    <a:spLocks/>
                  </p:cNvSpPr>
                  <p:nvPr/>
                </p:nvSpPr>
                <p:spPr bwMode="auto">
                  <a:xfrm>
                    <a:off x="2703" y="1334"/>
                    <a:ext cx="166" cy="278"/>
                  </a:xfrm>
                  <a:custGeom>
                    <a:avLst/>
                    <a:gdLst/>
                    <a:ahLst/>
                    <a:cxnLst>
                      <a:cxn ang="0">
                        <a:pos x="220" y="109"/>
                      </a:cxn>
                      <a:cxn ang="0">
                        <a:pos x="183" y="13"/>
                      </a:cxn>
                      <a:cxn ang="0">
                        <a:pos x="90" y="32"/>
                      </a:cxn>
                      <a:cxn ang="0">
                        <a:pos x="25" y="162"/>
                      </a:cxn>
                      <a:cxn ang="0">
                        <a:pos x="25" y="317"/>
                      </a:cxn>
                      <a:cxn ang="0">
                        <a:pos x="220" y="109"/>
                      </a:cxn>
                    </a:cxnLst>
                    <a:rect l="0" t="0" r="r" b="b"/>
                    <a:pathLst>
                      <a:path w="246" h="326">
                        <a:moveTo>
                          <a:pt x="220" y="109"/>
                        </a:moveTo>
                        <a:cubicBezTo>
                          <a:pt x="246" y="58"/>
                          <a:pt x="205" y="26"/>
                          <a:pt x="183" y="13"/>
                        </a:cubicBezTo>
                        <a:cubicBezTo>
                          <a:pt x="161" y="0"/>
                          <a:pt x="116" y="7"/>
                          <a:pt x="90" y="32"/>
                        </a:cubicBezTo>
                        <a:cubicBezTo>
                          <a:pt x="64" y="57"/>
                          <a:pt x="36" y="115"/>
                          <a:pt x="25" y="162"/>
                        </a:cubicBezTo>
                        <a:cubicBezTo>
                          <a:pt x="14" y="209"/>
                          <a:pt x="0" y="326"/>
                          <a:pt x="25" y="317"/>
                        </a:cubicBezTo>
                        <a:cubicBezTo>
                          <a:pt x="50" y="308"/>
                          <a:pt x="194" y="160"/>
                          <a:pt x="220" y="109"/>
                        </a:cubicBezTo>
                        <a:close/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4" name="Freeform 66"/>
                  <p:cNvSpPr>
                    <a:spLocks/>
                  </p:cNvSpPr>
                  <p:nvPr/>
                </p:nvSpPr>
                <p:spPr bwMode="auto">
                  <a:xfrm>
                    <a:off x="4058" y="1490"/>
                    <a:ext cx="156" cy="161"/>
                  </a:xfrm>
                  <a:custGeom>
                    <a:avLst/>
                    <a:gdLst/>
                    <a:ahLst/>
                    <a:cxnLst>
                      <a:cxn ang="0">
                        <a:pos x="20" y="142"/>
                      </a:cxn>
                      <a:cxn ang="0">
                        <a:pos x="141" y="134"/>
                      </a:cxn>
                      <a:cxn ang="0">
                        <a:pos x="113" y="20"/>
                      </a:cxn>
                      <a:cxn ang="0">
                        <a:pos x="20" y="20"/>
                      </a:cxn>
                      <a:cxn ang="0">
                        <a:pos x="20" y="142"/>
                      </a:cxn>
                    </a:cxnLst>
                    <a:rect l="0" t="0" r="r" b="b"/>
                    <a:pathLst>
                      <a:path w="156" h="161">
                        <a:moveTo>
                          <a:pt x="20" y="142"/>
                        </a:moveTo>
                        <a:cubicBezTo>
                          <a:pt x="40" y="161"/>
                          <a:pt x="126" y="154"/>
                          <a:pt x="141" y="134"/>
                        </a:cubicBezTo>
                        <a:cubicBezTo>
                          <a:pt x="156" y="114"/>
                          <a:pt x="133" y="39"/>
                          <a:pt x="113" y="20"/>
                        </a:cubicBezTo>
                        <a:cubicBezTo>
                          <a:pt x="93" y="1"/>
                          <a:pt x="35" y="0"/>
                          <a:pt x="20" y="20"/>
                        </a:cubicBezTo>
                        <a:cubicBezTo>
                          <a:pt x="5" y="40"/>
                          <a:pt x="0" y="123"/>
                          <a:pt x="20" y="142"/>
                        </a:cubicBezTo>
                        <a:close/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5" name="Freeform 67"/>
                  <p:cNvSpPr>
                    <a:spLocks/>
                  </p:cNvSpPr>
                  <p:nvPr/>
                </p:nvSpPr>
                <p:spPr bwMode="auto">
                  <a:xfrm>
                    <a:off x="3059" y="1282"/>
                    <a:ext cx="806" cy="369"/>
                  </a:xfrm>
                  <a:custGeom>
                    <a:avLst/>
                    <a:gdLst/>
                    <a:ahLst/>
                    <a:cxnLst>
                      <a:cxn ang="0">
                        <a:pos x="118" y="29"/>
                      </a:cxn>
                      <a:cxn ang="0">
                        <a:pos x="369" y="20"/>
                      </a:cxn>
                      <a:cxn ang="0">
                        <a:pos x="527" y="29"/>
                      </a:cxn>
                      <a:cxn ang="0">
                        <a:pos x="778" y="94"/>
                      </a:cxn>
                      <a:cxn ang="0">
                        <a:pos x="694" y="387"/>
                      </a:cxn>
                      <a:cxn ang="0">
                        <a:pos x="443" y="326"/>
                      </a:cxn>
                      <a:cxn ang="0">
                        <a:pos x="295" y="326"/>
                      </a:cxn>
                      <a:cxn ang="0">
                        <a:pos x="42" y="387"/>
                      </a:cxn>
                      <a:cxn ang="0">
                        <a:pos x="42" y="196"/>
                      </a:cxn>
                      <a:cxn ang="0">
                        <a:pos x="118" y="29"/>
                      </a:cxn>
                    </a:cxnLst>
                    <a:rect l="0" t="0" r="r" b="b"/>
                    <a:pathLst>
                      <a:path w="806" h="426">
                        <a:moveTo>
                          <a:pt x="118" y="29"/>
                        </a:moveTo>
                        <a:cubicBezTo>
                          <a:pt x="172" y="0"/>
                          <a:pt x="301" y="20"/>
                          <a:pt x="369" y="20"/>
                        </a:cubicBezTo>
                        <a:cubicBezTo>
                          <a:pt x="437" y="20"/>
                          <a:pt x="459" y="17"/>
                          <a:pt x="527" y="29"/>
                        </a:cubicBezTo>
                        <a:cubicBezTo>
                          <a:pt x="595" y="41"/>
                          <a:pt x="750" y="34"/>
                          <a:pt x="778" y="94"/>
                        </a:cubicBezTo>
                        <a:cubicBezTo>
                          <a:pt x="806" y="154"/>
                          <a:pt x="750" y="348"/>
                          <a:pt x="694" y="387"/>
                        </a:cubicBezTo>
                        <a:cubicBezTo>
                          <a:pt x="638" y="426"/>
                          <a:pt x="509" y="336"/>
                          <a:pt x="443" y="326"/>
                        </a:cubicBezTo>
                        <a:cubicBezTo>
                          <a:pt x="377" y="316"/>
                          <a:pt x="362" y="316"/>
                          <a:pt x="295" y="326"/>
                        </a:cubicBezTo>
                        <a:cubicBezTo>
                          <a:pt x="228" y="336"/>
                          <a:pt x="84" y="409"/>
                          <a:pt x="42" y="387"/>
                        </a:cubicBezTo>
                        <a:cubicBezTo>
                          <a:pt x="0" y="365"/>
                          <a:pt x="32" y="257"/>
                          <a:pt x="42" y="196"/>
                        </a:cubicBezTo>
                        <a:cubicBezTo>
                          <a:pt x="52" y="135"/>
                          <a:pt x="64" y="58"/>
                          <a:pt x="118" y="29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6" name="Freeform 68"/>
                  <p:cNvSpPr>
                    <a:spLocks/>
                  </p:cNvSpPr>
                  <p:nvPr/>
                </p:nvSpPr>
                <p:spPr bwMode="auto">
                  <a:xfrm>
                    <a:off x="3510" y="1764"/>
                    <a:ext cx="214" cy="242"/>
                  </a:xfrm>
                  <a:custGeom>
                    <a:avLst/>
                    <a:gdLst/>
                    <a:ahLst/>
                    <a:cxnLst>
                      <a:cxn ang="0">
                        <a:pos x="11" y="196"/>
                      </a:cxn>
                      <a:cxn ang="0">
                        <a:pos x="11" y="109"/>
                      </a:cxn>
                      <a:cxn ang="0">
                        <a:pos x="76" y="9"/>
                      </a:cxn>
                      <a:cxn ang="0">
                        <a:pos x="197" y="57"/>
                      </a:cxn>
                      <a:cxn ang="0">
                        <a:pos x="178" y="196"/>
                      </a:cxn>
                      <a:cxn ang="0">
                        <a:pos x="57" y="242"/>
                      </a:cxn>
                    </a:cxnLst>
                    <a:rect l="0" t="0" r="r" b="b"/>
                    <a:pathLst>
                      <a:path w="214" h="242">
                        <a:moveTo>
                          <a:pt x="11" y="196"/>
                        </a:moveTo>
                        <a:cubicBezTo>
                          <a:pt x="5" y="168"/>
                          <a:pt x="0" y="140"/>
                          <a:pt x="11" y="109"/>
                        </a:cubicBezTo>
                        <a:cubicBezTo>
                          <a:pt x="22" y="78"/>
                          <a:pt x="45" y="18"/>
                          <a:pt x="76" y="9"/>
                        </a:cubicBezTo>
                        <a:cubicBezTo>
                          <a:pt x="107" y="0"/>
                          <a:pt x="180" y="26"/>
                          <a:pt x="197" y="57"/>
                        </a:cubicBezTo>
                        <a:cubicBezTo>
                          <a:pt x="214" y="88"/>
                          <a:pt x="201" y="165"/>
                          <a:pt x="178" y="196"/>
                        </a:cubicBezTo>
                        <a:cubicBezTo>
                          <a:pt x="155" y="227"/>
                          <a:pt x="85" y="236"/>
                          <a:pt x="57" y="242"/>
                        </a:cubicBezTo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2117" name="Group 69"/>
                <p:cNvGrpSpPr>
                  <a:grpSpLocks/>
                </p:cNvGrpSpPr>
                <p:nvPr/>
              </p:nvGrpSpPr>
              <p:grpSpPr bwMode="auto">
                <a:xfrm>
                  <a:off x="2752" y="836"/>
                  <a:ext cx="1126" cy="892"/>
                  <a:chOff x="2752" y="836"/>
                  <a:chExt cx="1126" cy="892"/>
                </a:xfrm>
              </p:grpSpPr>
              <p:grpSp>
                <p:nvGrpSpPr>
                  <p:cNvPr id="2118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2119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0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1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2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3" name="Freeform 75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4" name="Freeform 76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5" name="Freeform 77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6" name="Freeform 78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7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8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9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0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1" name="Rectangle 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2" name="Rectangle 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3" name="Rectangle 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4" name="Oval 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5" name="Freeform 87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6" name="Freeform 88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7" name="Freeform 89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8" name="Freeform 90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9" name="WordArt 91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2140" name="Rectangle 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41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42" name="Rectangle 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143" name="Freeform 95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44" name="Freeform 96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2145" name="Group 97"/>
              <p:cNvGrpSpPr>
                <a:grpSpLocks/>
              </p:cNvGrpSpPr>
              <p:nvPr/>
            </p:nvGrpSpPr>
            <p:grpSpPr bwMode="auto">
              <a:xfrm>
                <a:off x="717550" y="2393418"/>
                <a:ext cx="2362200" cy="1855573"/>
                <a:chOff x="7588" y="2323"/>
                <a:chExt cx="2263" cy="1714"/>
              </a:xfrm>
            </p:grpSpPr>
            <p:sp>
              <p:nvSpPr>
                <p:cNvPr id="2146" name="Freeform 98"/>
                <p:cNvSpPr>
                  <a:spLocks/>
                </p:cNvSpPr>
                <p:nvPr/>
              </p:nvSpPr>
              <p:spPr bwMode="auto">
                <a:xfrm>
                  <a:off x="7588" y="2978"/>
                  <a:ext cx="493" cy="807"/>
                </a:xfrm>
                <a:custGeom>
                  <a:avLst/>
                  <a:gdLst/>
                  <a:ahLst/>
                  <a:cxnLst>
                    <a:cxn ang="0">
                      <a:pos x="161" y="8"/>
                    </a:cxn>
                    <a:cxn ang="0">
                      <a:pos x="319" y="138"/>
                    </a:cxn>
                    <a:cxn ang="0">
                      <a:pos x="504" y="138"/>
                    </a:cxn>
                    <a:cxn ang="0">
                      <a:pos x="532" y="380"/>
                    </a:cxn>
                    <a:cxn ang="0">
                      <a:pos x="588" y="556"/>
                    </a:cxn>
                    <a:cxn ang="0">
                      <a:pos x="446" y="742"/>
                    </a:cxn>
                    <a:cxn ang="0">
                      <a:pos x="235" y="798"/>
                    </a:cxn>
                    <a:cxn ang="0">
                      <a:pos x="58" y="687"/>
                    </a:cxn>
                    <a:cxn ang="0">
                      <a:pos x="3" y="417"/>
                    </a:cxn>
                    <a:cxn ang="0">
                      <a:pos x="40" y="188"/>
                    </a:cxn>
                    <a:cxn ang="0">
                      <a:pos x="161" y="8"/>
                    </a:cxn>
                  </a:cxnLst>
                  <a:rect l="0" t="0" r="r" b="b"/>
                  <a:pathLst>
                    <a:path w="602" h="807">
                      <a:moveTo>
                        <a:pt x="161" y="8"/>
                      </a:moveTo>
                      <a:cubicBezTo>
                        <a:pt x="207" y="0"/>
                        <a:pt x="262" y="116"/>
                        <a:pt x="319" y="138"/>
                      </a:cubicBezTo>
                      <a:cubicBezTo>
                        <a:pt x="376" y="160"/>
                        <a:pt x="469" y="98"/>
                        <a:pt x="504" y="138"/>
                      </a:cubicBezTo>
                      <a:cubicBezTo>
                        <a:pt x="539" y="178"/>
                        <a:pt x="518" y="310"/>
                        <a:pt x="532" y="380"/>
                      </a:cubicBezTo>
                      <a:cubicBezTo>
                        <a:pt x="546" y="450"/>
                        <a:pt x="602" y="496"/>
                        <a:pt x="588" y="556"/>
                      </a:cubicBezTo>
                      <a:cubicBezTo>
                        <a:pt x="574" y="616"/>
                        <a:pt x="505" y="702"/>
                        <a:pt x="446" y="742"/>
                      </a:cubicBezTo>
                      <a:cubicBezTo>
                        <a:pt x="387" y="782"/>
                        <a:pt x="300" y="807"/>
                        <a:pt x="235" y="798"/>
                      </a:cubicBezTo>
                      <a:cubicBezTo>
                        <a:pt x="170" y="789"/>
                        <a:pt x="97" y="751"/>
                        <a:pt x="58" y="687"/>
                      </a:cubicBezTo>
                      <a:cubicBezTo>
                        <a:pt x="19" y="623"/>
                        <a:pt x="6" y="500"/>
                        <a:pt x="3" y="417"/>
                      </a:cubicBezTo>
                      <a:cubicBezTo>
                        <a:pt x="0" y="334"/>
                        <a:pt x="22" y="258"/>
                        <a:pt x="40" y="188"/>
                      </a:cubicBezTo>
                      <a:cubicBezTo>
                        <a:pt x="58" y="118"/>
                        <a:pt x="115" y="16"/>
                        <a:pt x="161" y="8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7" name="Freeform 99"/>
                <p:cNvSpPr>
                  <a:spLocks/>
                </p:cNvSpPr>
                <p:nvPr/>
              </p:nvSpPr>
              <p:spPr bwMode="auto">
                <a:xfrm>
                  <a:off x="9402" y="2909"/>
                  <a:ext cx="449" cy="950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8" name="Freeform 100"/>
                <p:cNvSpPr>
                  <a:spLocks/>
                </p:cNvSpPr>
                <p:nvPr/>
              </p:nvSpPr>
              <p:spPr bwMode="auto">
                <a:xfrm>
                  <a:off x="7922" y="2339"/>
                  <a:ext cx="1665" cy="1698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9" name="Freeform 101"/>
                <p:cNvSpPr>
                  <a:spLocks/>
                </p:cNvSpPr>
                <p:nvPr/>
              </p:nvSpPr>
              <p:spPr bwMode="auto">
                <a:xfrm>
                  <a:off x="7588" y="2466"/>
                  <a:ext cx="571" cy="733"/>
                </a:xfrm>
                <a:custGeom>
                  <a:avLst/>
                  <a:gdLst/>
                  <a:ahLst/>
                  <a:cxnLst>
                    <a:cxn ang="0">
                      <a:pos x="334" y="15"/>
                    </a:cxn>
                    <a:cxn ang="0">
                      <a:pos x="560" y="414"/>
                    </a:cxn>
                    <a:cxn ang="0">
                      <a:pos x="402" y="711"/>
                    </a:cxn>
                    <a:cxn ang="0">
                      <a:pos x="39" y="544"/>
                    </a:cxn>
                    <a:cxn ang="0">
                      <a:pos x="169" y="323"/>
                    </a:cxn>
                    <a:cxn ang="0">
                      <a:pos x="334" y="15"/>
                    </a:cxn>
                  </a:cxnLst>
                  <a:rect l="0" t="0" r="r" b="b"/>
                  <a:pathLst>
                    <a:path w="571" h="733">
                      <a:moveTo>
                        <a:pt x="334" y="15"/>
                      </a:moveTo>
                      <a:cubicBezTo>
                        <a:pt x="399" y="30"/>
                        <a:pt x="549" y="298"/>
                        <a:pt x="560" y="414"/>
                      </a:cubicBezTo>
                      <a:cubicBezTo>
                        <a:pt x="571" y="530"/>
                        <a:pt x="489" y="689"/>
                        <a:pt x="402" y="711"/>
                      </a:cubicBezTo>
                      <a:cubicBezTo>
                        <a:pt x="315" y="733"/>
                        <a:pt x="78" y="609"/>
                        <a:pt x="39" y="544"/>
                      </a:cubicBezTo>
                      <a:cubicBezTo>
                        <a:pt x="0" y="479"/>
                        <a:pt x="120" y="408"/>
                        <a:pt x="169" y="323"/>
                      </a:cubicBezTo>
                      <a:cubicBezTo>
                        <a:pt x="218" y="238"/>
                        <a:pt x="269" y="0"/>
                        <a:pt x="334" y="1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50" name="Freeform 102"/>
                <p:cNvSpPr>
                  <a:spLocks/>
                </p:cNvSpPr>
                <p:nvPr/>
              </p:nvSpPr>
              <p:spPr bwMode="auto">
                <a:xfrm>
                  <a:off x="9354" y="2533"/>
                  <a:ext cx="450" cy="666"/>
                </a:xfrm>
                <a:custGeom>
                  <a:avLst/>
                  <a:gdLst/>
                  <a:ahLst/>
                  <a:cxnLst>
                    <a:cxn ang="0">
                      <a:pos x="208" y="25"/>
                    </a:cxn>
                    <a:cxn ang="0">
                      <a:pos x="450" y="416"/>
                    </a:cxn>
                    <a:cxn ang="0">
                      <a:pos x="208" y="593"/>
                    </a:cxn>
                    <a:cxn ang="0">
                      <a:pos x="79" y="661"/>
                    </a:cxn>
                    <a:cxn ang="0">
                      <a:pos x="23" y="565"/>
                    </a:cxn>
                    <a:cxn ang="0">
                      <a:pos x="14" y="435"/>
                    </a:cxn>
                    <a:cxn ang="0">
                      <a:pos x="106" y="266"/>
                    </a:cxn>
                    <a:cxn ang="0">
                      <a:pos x="208" y="25"/>
                    </a:cxn>
                  </a:cxnLst>
                  <a:rect l="0" t="0" r="r" b="b"/>
                  <a:pathLst>
                    <a:path w="450" h="666">
                      <a:moveTo>
                        <a:pt x="208" y="25"/>
                      </a:moveTo>
                      <a:cubicBezTo>
                        <a:pt x="265" y="50"/>
                        <a:pt x="450" y="321"/>
                        <a:pt x="450" y="416"/>
                      </a:cubicBezTo>
                      <a:cubicBezTo>
                        <a:pt x="450" y="511"/>
                        <a:pt x="270" y="552"/>
                        <a:pt x="208" y="593"/>
                      </a:cubicBezTo>
                      <a:cubicBezTo>
                        <a:pt x="146" y="634"/>
                        <a:pt x="110" y="666"/>
                        <a:pt x="79" y="661"/>
                      </a:cubicBezTo>
                      <a:cubicBezTo>
                        <a:pt x="48" y="656"/>
                        <a:pt x="34" y="603"/>
                        <a:pt x="23" y="565"/>
                      </a:cubicBezTo>
                      <a:cubicBezTo>
                        <a:pt x="12" y="527"/>
                        <a:pt x="0" y="485"/>
                        <a:pt x="14" y="435"/>
                      </a:cubicBezTo>
                      <a:cubicBezTo>
                        <a:pt x="28" y="385"/>
                        <a:pt x="81" y="334"/>
                        <a:pt x="106" y="266"/>
                      </a:cubicBezTo>
                      <a:cubicBezTo>
                        <a:pt x="131" y="198"/>
                        <a:pt x="151" y="0"/>
                        <a:pt x="208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2151" name="Group 103"/>
                <p:cNvGrpSpPr>
                  <a:grpSpLocks/>
                </p:cNvGrpSpPr>
                <p:nvPr/>
              </p:nvGrpSpPr>
              <p:grpSpPr bwMode="auto">
                <a:xfrm>
                  <a:off x="8743" y="2642"/>
                  <a:ext cx="611" cy="565"/>
                  <a:chOff x="2752" y="836"/>
                  <a:chExt cx="1126" cy="892"/>
                </a:xfrm>
              </p:grpSpPr>
              <p:grpSp>
                <p:nvGrpSpPr>
                  <p:cNvPr id="2152" name="Group 104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2153" name="Oval 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4" name="Oval 1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5" name="Oval 1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6" name="Oval 1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7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8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9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0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1" name="Rectangle 1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2" name="Rectangle 1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3" name="Rectangle 1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4" name="Rectangle 1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5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6" name="Rectangle 1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7" name="Rectangle 1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8" name="Oval 1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9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0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1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2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3" name="WordArt 125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2174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5" name="Rectangle 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6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177" name="Freeform 129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78" name="Freeform 130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2179" name="Freeform 131"/>
                <p:cNvSpPr>
                  <a:spLocks/>
                </p:cNvSpPr>
                <p:nvPr/>
              </p:nvSpPr>
              <p:spPr bwMode="auto">
                <a:xfrm>
                  <a:off x="8327" y="2323"/>
                  <a:ext cx="1003" cy="319"/>
                </a:xfrm>
                <a:custGeom>
                  <a:avLst/>
                  <a:gdLst/>
                  <a:ahLst/>
                  <a:cxnLst>
                    <a:cxn ang="0">
                      <a:pos x="136" y="16"/>
                    </a:cxn>
                    <a:cxn ang="0">
                      <a:pos x="6" y="143"/>
                    </a:cxn>
                    <a:cxn ang="0">
                      <a:pos x="174" y="143"/>
                    </a:cxn>
                    <a:cxn ang="0">
                      <a:pos x="416" y="319"/>
                    </a:cxn>
                    <a:cxn ang="0">
                      <a:pos x="852" y="143"/>
                    </a:cxn>
                    <a:cxn ang="0">
                      <a:pos x="993" y="210"/>
                    </a:cxn>
                    <a:cxn ang="0">
                      <a:pos x="915" y="60"/>
                    </a:cxn>
                    <a:cxn ang="0">
                      <a:pos x="769" y="143"/>
                    </a:cxn>
                    <a:cxn ang="0">
                      <a:pos x="536" y="240"/>
                    </a:cxn>
                    <a:cxn ang="0">
                      <a:pos x="459" y="240"/>
                    </a:cxn>
                    <a:cxn ang="0">
                      <a:pos x="350" y="240"/>
                    </a:cxn>
                    <a:cxn ang="0">
                      <a:pos x="136" y="16"/>
                    </a:cxn>
                  </a:cxnLst>
                  <a:rect l="0" t="0" r="r" b="b"/>
                  <a:pathLst>
                    <a:path w="1003" h="319">
                      <a:moveTo>
                        <a:pt x="136" y="16"/>
                      </a:moveTo>
                      <a:cubicBezTo>
                        <a:pt x="79" y="0"/>
                        <a:pt x="0" y="122"/>
                        <a:pt x="6" y="143"/>
                      </a:cubicBezTo>
                      <a:cubicBezTo>
                        <a:pt x="12" y="164"/>
                        <a:pt x="106" y="114"/>
                        <a:pt x="174" y="143"/>
                      </a:cubicBezTo>
                      <a:cubicBezTo>
                        <a:pt x="242" y="172"/>
                        <a:pt x="303" y="319"/>
                        <a:pt x="416" y="319"/>
                      </a:cubicBezTo>
                      <a:cubicBezTo>
                        <a:pt x="529" y="319"/>
                        <a:pt x="756" y="161"/>
                        <a:pt x="852" y="143"/>
                      </a:cubicBezTo>
                      <a:cubicBezTo>
                        <a:pt x="948" y="125"/>
                        <a:pt x="983" y="224"/>
                        <a:pt x="993" y="210"/>
                      </a:cubicBezTo>
                      <a:cubicBezTo>
                        <a:pt x="1003" y="196"/>
                        <a:pt x="952" y="71"/>
                        <a:pt x="915" y="60"/>
                      </a:cubicBezTo>
                      <a:cubicBezTo>
                        <a:pt x="878" y="49"/>
                        <a:pt x="832" y="113"/>
                        <a:pt x="769" y="143"/>
                      </a:cubicBezTo>
                      <a:cubicBezTo>
                        <a:pt x="706" y="173"/>
                        <a:pt x="588" y="224"/>
                        <a:pt x="536" y="240"/>
                      </a:cubicBezTo>
                      <a:cubicBezTo>
                        <a:pt x="484" y="256"/>
                        <a:pt x="490" y="240"/>
                        <a:pt x="459" y="240"/>
                      </a:cubicBezTo>
                      <a:cubicBezTo>
                        <a:pt x="428" y="240"/>
                        <a:pt x="402" y="272"/>
                        <a:pt x="350" y="240"/>
                      </a:cubicBezTo>
                      <a:cubicBezTo>
                        <a:pt x="298" y="208"/>
                        <a:pt x="193" y="32"/>
                        <a:pt x="136" y="1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2181" name="Freeform 133"/>
              <p:cNvSpPr>
                <a:spLocks/>
              </p:cNvSpPr>
              <p:nvPr/>
            </p:nvSpPr>
            <p:spPr bwMode="auto">
              <a:xfrm>
                <a:off x="931603" y="3769539"/>
                <a:ext cx="52719" cy="206386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2" name="Freeform 134"/>
              <p:cNvSpPr>
                <a:spLocks/>
              </p:cNvSpPr>
              <p:nvPr/>
            </p:nvSpPr>
            <p:spPr bwMode="auto">
              <a:xfrm>
                <a:off x="1058637" y="3698416"/>
                <a:ext cx="50178" cy="170824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3" name="Freeform 135"/>
              <p:cNvSpPr>
                <a:spLocks/>
              </p:cNvSpPr>
              <p:nvPr/>
            </p:nvSpPr>
            <p:spPr bwMode="auto">
              <a:xfrm>
                <a:off x="2666889" y="3769539"/>
                <a:ext cx="106709" cy="153043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144" y="101"/>
                  </a:cxn>
                  <a:cxn ang="0">
                    <a:pos x="144" y="0"/>
                  </a:cxn>
                </a:cxnLst>
                <a:rect l="0" t="0" r="r" b="b"/>
                <a:pathLst>
                  <a:path w="168" h="241">
                    <a:moveTo>
                      <a:pt x="0" y="241"/>
                    </a:moveTo>
                    <a:cubicBezTo>
                      <a:pt x="60" y="191"/>
                      <a:pt x="120" y="141"/>
                      <a:pt x="144" y="101"/>
                    </a:cubicBezTo>
                    <a:cubicBezTo>
                      <a:pt x="168" y="61"/>
                      <a:pt x="156" y="30"/>
                      <a:pt x="144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4" name="Freeform 136"/>
              <p:cNvSpPr>
                <a:spLocks/>
              </p:cNvSpPr>
              <p:nvPr/>
            </p:nvSpPr>
            <p:spPr bwMode="auto">
              <a:xfrm>
                <a:off x="2809167" y="3800021"/>
                <a:ext cx="100992" cy="210832"/>
              </a:xfrm>
              <a:custGeom>
                <a:avLst/>
                <a:gdLst/>
                <a:ahLst/>
                <a:cxnLst>
                  <a:cxn ang="0">
                    <a:pos x="0" y="332"/>
                  </a:cxn>
                  <a:cxn ang="0">
                    <a:pos x="116" y="193"/>
                  </a:cxn>
                  <a:cxn ang="0">
                    <a:pos x="159" y="0"/>
                  </a:cxn>
                </a:cxnLst>
                <a:rect l="0" t="0" r="r" b="b"/>
                <a:pathLst>
                  <a:path w="159" h="332">
                    <a:moveTo>
                      <a:pt x="0" y="332"/>
                    </a:moveTo>
                    <a:cubicBezTo>
                      <a:pt x="45" y="290"/>
                      <a:pt x="90" y="248"/>
                      <a:pt x="116" y="193"/>
                    </a:cubicBezTo>
                    <a:cubicBezTo>
                      <a:pt x="142" y="138"/>
                      <a:pt x="150" y="69"/>
                      <a:pt x="159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185" name="Freeform 137"/>
            <p:cNvSpPr>
              <a:spLocks/>
            </p:cNvSpPr>
            <p:nvPr/>
          </p:nvSpPr>
          <p:spPr bwMode="auto">
            <a:xfrm>
              <a:off x="1675387" y="2432790"/>
              <a:ext cx="787612" cy="250839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479" y="182"/>
                </a:cxn>
                <a:cxn ang="0">
                  <a:pos x="1131" y="14"/>
                </a:cxn>
                <a:cxn ang="0">
                  <a:pos x="1131" y="96"/>
                </a:cxn>
                <a:cxn ang="0">
                  <a:pos x="712" y="296"/>
                </a:cxn>
                <a:cxn ang="0">
                  <a:pos x="479" y="395"/>
                </a:cxn>
                <a:cxn ang="0">
                  <a:pos x="192" y="296"/>
                </a:cxn>
                <a:cxn ang="0">
                  <a:pos x="55" y="96"/>
                </a:cxn>
              </a:cxnLst>
              <a:rect l="0" t="0" r="r" b="b"/>
              <a:pathLst>
                <a:path w="1240" h="395">
                  <a:moveTo>
                    <a:pt x="0" y="14"/>
                  </a:moveTo>
                  <a:cubicBezTo>
                    <a:pt x="145" y="98"/>
                    <a:pt x="291" y="182"/>
                    <a:pt x="479" y="182"/>
                  </a:cubicBezTo>
                  <a:cubicBezTo>
                    <a:pt x="667" y="182"/>
                    <a:pt x="1022" y="28"/>
                    <a:pt x="1131" y="14"/>
                  </a:cubicBezTo>
                  <a:cubicBezTo>
                    <a:pt x="1240" y="0"/>
                    <a:pt x="1201" y="49"/>
                    <a:pt x="1131" y="96"/>
                  </a:cubicBezTo>
                  <a:cubicBezTo>
                    <a:pt x="1061" y="143"/>
                    <a:pt x="821" y="246"/>
                    <a:pt x="712" y="296"/>
                  </a:cubicBezTo>
                  <a:cubicBezTo>
                    <a:pt x="603" y="346"/>
                    <a:pt x="566" y="395"/>
                    <a:pt x="479" y="395"/>
                  </a:cubicBezTo>
                  <a:cubicBezTo>
                    <a:pt x="392" y="395"/>
                    <a:pt x="263" y="346"/>
                    <a:pt x="192" y="296"/>
                  </a:cubicBezTo>
                  <a:cubicBezTo>
                    <a:pt x="121" y="246"/>
                    <a:pt x="88" y="171"/>
                    <a:pt x="55" y="96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87" name="Oval 139"/>
            <p:cNvSpPr>
              <a:spLocks noChangeArrowheads="1"/>
            </p:cNvSpPr>
            <p:nvPr/>
          </p:nvSpPr>
          <p:spPr bwMode="auto">
            <a:xfrm>
              <a:off x="1747162" y="1626931"/>
              <a:ext cx="90829" cy="10033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88" name="Oval 140"/>
            <p:cNvSpPr>
              <a:spLocks noChangeArrowheads="1"/>
            </p:cNvSpPr>
            <p:nvPr/>
          </p:nvSpPr>
          <p:spPr bwMode="auto">
            <a:xfrm>
              <a:off x="2184160" y="1626931"/>
              <a:ext cx="90829" cy="10033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88" name="287 CuadroTexto"/>
          <p:cNvSpPr txBox="1"/>
          <p:nvPr/>
        </p:nvSpPr>
        <p:spPr>
          <a:xfrm>
            <a:off x="2857488" y="2200304"/>
            <a:ext cx="60722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dirty="0" smtClean="0">
                <a:latin typeface="Comic Sans MS" pitchFamily="66" charset="0"/>
                <a:cs typeface="Arial" pitchFamily="34" charset="0"/>
              </a:rPr>
              <a:t>En la presentación vas a conocer a mis amigas las estrellitas, cada una de ellas te va a indicar:</a:t>
            </a:r>
            <a:endParaRPr lang="es-ES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2189" name="Group 141"/>
          <p:cNvGrpSpPr>
            <a:grpSpLocks/>
          </p:cNvGrpSpPr>
          <p:nvPr/>
        </p:nvGrpSpPr>
        <p:grpSpPr bwMode="auto">
          <a:xfrm>
            <a:off x="3071802" y="2914684"/>
            <a:ext cx="785818" cy="714380"/>
            <a:chOff x="2904" y="8552"/>
            <a:chExt cx="1493" cy="1547"/>
          </a:xfrm>
        </p:grpSpPr>
        <p:sp>
          <p:nvSpPr>
            <p:cNvPr id="2190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1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2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3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4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5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6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59" name="Group 5"/>
          <p:cNvGrpSpPr>
            <a:grpSpLocks/>
          </p:cNvGrpSpPr>
          <p:nvPr/>
        </p:nvGrpSpPr>
        <p:grpSpPr bwMode="auto">
          <a:xfrm>
            <a:off x="8072462" y="2843246"/>
            <a:ext cx="1071538" cy="2143140"/>
            <a:chOff x="1739" y="7975"/>
            <a:chExt cx="2267" cy="4175"/>
          </a:xfrm>
        </p:grpSpPr>
        <p:sp>
          <p:nvSpPr>
            <p:cNvPr id="160" name="Freeform 6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1" name="Freeform 7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2" name="Freeform 8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1" name="Oval 16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2" name="Oval 17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3" name="Oval 18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4" name="Freeform 19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5" name="Freeform 20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Freeform 21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77" name="Group 32"/>
          <p:cNvGrpSpPr>
            <a:grpSpLocks/>
          </p:cNvGrpSpPr>
          <p:nvPr/>
        </p:nvGrpSpPr>
        <p:grpSpPr bwMode="auto">
          <a:xfrm>
            <a:off x="6643702" y="4057692"/>
            <a:ext cx="1643074" cy="428628"/>
            <a:chOff x="1041" y="6363"/>
            <a:chExt cx="6814" cy="1658"/>
          </a:xfrm>
        </p:grpSpPr>
        <p:sp>
          <p:nvSpPr>
            <p:cNvPr id="178" name="Freeform 33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9" name="Freeform 34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0" name="Freeform 35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1" name="Freeform 36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2" name="Freeform 37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3" name="Freeform 38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4" name="Freeform 39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5" name="Freeform 40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6" name="Group 32"/>
          <p:cNvGrpSpPr>
            <a:grpSpLocks/>
          </p:cNvGrpSpPr>
          <p:nvPr/>
        </p:nvGrpSpPr>
        <p:grpSpPr bwMode="auto">
          <a:xfrm>
            <a:off x="6929454" y="3343312"/>
            <a:ext cx="1143008" cy="357190"/>
            <a:chOff x="1041" y="6363"/>
            <a:chExt cx="6814" cy="1658"/>
          </a:xfrm>
        </p:grpSpPr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3" name="Freeform 36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4" name="Freeform 37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5" name="Freeform 38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6" name="Freeform 39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7" name="Freeform 40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8" name="197 CuadroTexto"/>
          <p:cNvSpPr txBox="1"/>
          <p:nvPr/>
        </p:nvSpPr>
        <p:spPr>
          <a:xfrm>
            <a:off x="3929058" y="3128998"/>
            <a:ext cx="20002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 smtClean="0">
                <a:latin typeface="Comic Sans MS" pitchFamily="66" charset="0"/>
                <a:cs typeface="Arial" pitchFamily="34" charset="0"/>
              </a:rPr>
              <a:t>ES PELIGROSO</a:t>
            </a:r>
            <a:endParaRPr lang="es-ES" b="1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226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27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38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9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40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41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2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3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4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5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6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7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8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9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0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1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52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28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29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0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1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2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3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4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5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6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7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199" name="198 Llamada rectangular redondeada"/>
          <p:cNvSpPr/>
          <p:nvPr/>
        </p:nvSpPr>
        <p:spPr>
          <a:xfrm>
            <a:off x="2357422" y="214290"/>
            <a:ext cx="6500858" cy="1000132"/>
          </a:xfrm>
          <a:prstGeom prst="wedgeRoundRectCallout">
            <a:avLst>
              <a:gd name="adj1" fmla="val -43196"/>
              <a:gd name="adj2" fmla="val 135864"/>
              <a:gd name="adj3" fmla="val 1666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ES" sz="2400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En la presentación vas a conocer a mis amigas </a:t>
            </a:r>
            <a:r>
              <a:rPr lang="es-ES" sz="2400" b="1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las estrellitas</a:t>
            </a:r>
            <a:r>
              <a:rPr lang="es-ES" sz="2400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, cada una de ellas te va a indicar:</a:t>
            </a:r>
            <a:endParaRPr lang="es-ES" sz="2400" dirty="0">
              <a:solidFill>
                <a:srgbClr val="FFFF00"/>
              </a:solidFill>
              <a:latin typeface="Comic Sans MS" pitchFamily="66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4584722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" name="371 Forma libre"/>
          <p:cNvSpPr/>
          <p:nvPr/>
        </p:nvSpPr>
        <p:spPr>
          <a:xfrm>
            <a:off x="0" y="571480"/>
            <a:ext cx="9144000" cy="2928957"/>
          </a:xfrm>
          <a:custGeom>
            <a:avLst/>
            <a:gdLst>
              <a:gd name="connsiteX0" fmla="*/ 14515 w 8597296"/>
              <a:gd name="connsiteY0" fmla="*/ 3248781 h 3459239"/>
              <a:gd name="connsiteX1" fmla="*/ 406400 w 8597296"/>
              <a:gd name="connsiteY1" fmla="*/ 1216781 h 3459239"/>
              <a:gd name="connsiteX2" fmla="*/ 551543 w 8597296"/>
              <a:gd name="connsiteY2" fmla="*/ 694267 h 3459239"/>
              <a:gd name="connsiteX3" fmla="*/ 1277257 w 8597296"/>
              <a:gd name="connsiteY3" fmla="*/ 433010 h 3459239"/>
              <a:gd name="connsiteX4" fmla="*/ 1596572 w 8597296"/>
              <a:gd name="connsiteY4" fmla="*/ 766838 h 3459239"/>
              <a:gd name="connsiteX5" fmla="*/ 2293257 w 8597296"/>
              <a:gd name="connsiteY5" fmla="*/ 462038 h 3459239"/>
              <a:gd name="connsiteX6" fmla="*/ 2699657 w 8597296"/>
              <a:gd name="connsiteY6" fmla="*/ 795867 h 3459239"/>
              <a:gd name="connsiteX7" fmla="*/ 3323772 w 8597296"/>
              <a:gd name="connsiteY7" fmla="*/ 403981 h 3459239"/>
              <a:gd name="connsiteX8" fmla="*/ 3759200 w 8597296"/>
              <a:gd name="connsiteY8" fmla="*/ 491067 h 3459239"/>
              <a:gd name="connsiteX9" fmla="*/ 4499429 w 8597296"/>
              <a:gd name="connsiteY9" fmla="*/ 549124 h 3459239"/>
              <a:gd name="connsiteX10" fmla="*/ 5167086 w 8597296"/>
              <a:gd name="connsiteY10" fmla="*/ 345924 h 3459239"/>
              <a:gd name="connsiteX11" fmla="*/ 5617029 w 8597296"/>
              <a:gd name="connsiteY11" fmla="*/ 505581 h 3459239"/>
              <a:gd name="connsiteX12" fmla="*/ 6458857 w 8597296"/>
              <a:gd name="connsiteY12" fmla="*/ 215295 h 3459239"/>
              <a:gd name="connsiteX13" fmla="*/ 7112000 w 8597296"/>
              <a:gd name="connsiteY13" fmla="*/ 447524 h 3459239"/>
              <a:gd name="connsiteX14" fmla="*/ 8040915 w 8597296"/>
              <a:gd name="connsiteY14" fmla="*/ 447524 h 3459239"/>
              <a:gd name="connsiteX15" fmla="*/ 8403772 w 8597296"/>
              <a:gd name="connsiteY15" fmla="*/ 316895 h 3459239"/>
              <a:gd name="connsiteX16" fmla="*/ 8505372 w 8597296"/>
              <a:gd name="connsiteY16" fmla="*/ 2348895 h 3459239"/>
              <a:gd name="connsiteX17" fmla="*/ 7852229 w 8597296"/>
              <a:gd name="connsiteY17" fmla="*/ 2682724 h 3459239"/>
              <a:gd name="connsiteX18" fmla="*/ 5239657 w 8597296"/>
              <a:gd name="connsiteY18" fmla="*/ 2856895 h 3459239"/>
              <a:gd name="connsiteX19" fmla="*/ 4412343 w 8597296"/>
              <a:gd name="connsiteY19" fmla="*/ 3292324 h 3459239"/>
              <a:gd name="connsiteX20" fmla="*/ 1727200 w 8597296"/>
              <a:gd name="connsiteY20" fmla="*/ 3437467 h 3459239"/>
              <a:gd name="connsiteX21" fmla="*/ 769257 w 8597296"/>
              <a:gd name="connsiteY21" fmla="*/ 3422953 h 3459239"/>
              <a:gd name="connsiteX22" fmla="*/ 304800 w 8597296"/>
              <a:gd name="connsiteY22" fmla="*/ 3408438 h 3459239"/>
              <a:gd name="connsiteX23" fmla="*/ 0 w 8597296"/>
              <a:gd name="connsiteY23" fmla="*/ 3161695 h 345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597296" h="3459239">
                <a:moveTo>
                  <a:pt x="14515" y="3248781"/>
                </a:moveTo>
                <a:cubicBezTo>
                  <a:pt x="165705" y="2445657"/>
                  <a:pt x="316895" y="1642533"/>
                  <a:pt x="406400" y="1216781"/>
                </a:cubicBezTo>
                <a:cubicBezTo>
                  <a:pt x="495905" y="791029"/>
                  <a:pt x="406400" y="824896"/>
                  <a:pt x="551543" y="694267"/>
                </a:cubicBezTo>
                <a:cubicBezTo>
                  <a:pt x="696686" y="563639"/>
                  <a:pt x="1103085" y="420915"/>
                  <a:pt x="1277257" y="433010"/>
                </a:cubicBezTo>
                <a:cubicBezTo>
                  <a:pt x="1451429" y="445105"/>
                  <a:pt x="1427239" y="762000"/>
                  <a:pt x="1596572" y="766838"/>
                </a:cubicBezTo>
                <a:cubicBezTo>
                  <a:pt x="1765905" y="771676"/>
                  <a:pt x="2109410" y="457200"/>
                  <a:pt x="2293257" y="462038"/>
                </a:cubicBezTo>
                <a:cubicBezTo>
                  <a:pt x="2477104" y="466876"/>
                  <a:pt x="2527904" y="805543"/>
                  <a:pt x="2699657" y="795867"/>
                </a:cubicBezTo>
                <a:cubicBezTo>
                  <a:pt x="2871410" y="786191"/>
                  <a:pt x="3147182" y="454781"/>
                  <a:pt x="3323772" y="403981"/>
                </a:cubicBezTo>
                <a:cubicBezTo>
                  <a:pt x="3500362" y="353181"/>
                  <a:pt x="3563257" y="466877"/>
                  <a:pt x="3759200" y="491067"/>
                </a:cubicBezTo>
                <a:cubicBezTo>
                  <a:pt x="3955143" y="515257"/>
                  <a:pt x="4264781" y="573314"/>
                  <a:pt x="4499429" y="549124"/>
                </a:cubicBezTo>
                <a:cubicBezTo>
                  <a:pt x="4734077" y="524934"/>
                  <a:pt x="4980819" y="353181"/>
                  <a:pt x="5167086" y="345924"/>
                </a:cubicBezTo>
                <a:cubicBezTo>
                  <a:pt x="5353353" y="338667"/>
                  <a:pt x="5401734" y="527352"/>
                  <a:pt x="5617029" y="505581"/>
                </a:cubicBezTo>
                <a:cubicBezTo>
                  <a:pt x="5832324" y="483810"/>
                  <a:pt x="6209695" y="224971"/>
                  <a:pt x="6458857" y="215295"/>
                </a:cubicBezTo>
                <a:cubicBezTo>
                  <a:pt x="6708019" y="205619"/>
                  <a:pt x="6848324" y="408819"/>
                  <a:pt x="7112000" y="447524"/>
                </a:cubicBezTo>
                <a:cubicBezTo>
                  <a:pt x="7375676" y="486229"/>
                  <a:pt x="7825620" y="469295"/>
                  <a:pt x="8040915" y="447524"/>
                </a:cubicBezTo>
                <a:cubicBezTo>
                  <a:pt x="8256210" y="425753"/>
                  <a:pt x="8326363" y="0"/>
                  <a:pt x="8403772" y="316895"/>
                </a:cubicBezTo>
                <a:cubicBezTo>
                  <a:pt x="8481181" y="633790"/>
                  <a:pt x="8597296" y="1954590"/>
                  <a:pt x="8505372" y="2348895"/>
                </a:cubicBezTo>
                <a:cubicBezTo>
                  <a:pt x="8413448" y="2743200"/>
                  <a:pt x="8396515" y="2598057"/>
                  <a:pt x="7852229" y="2682724"/>
                </a:cubicBezTo>
                <a:cubicBezTo>
                  <a:pt x="7307943" y="2767391"/>
                  <a:pt x="5812971" y="2755295"/>
                  <a:pt x="5239657" y="2856895"/>
                </a:cubicBezTo>
                <a:cubicBezTo>
                  <a:pt x="4666343" y="2958495"/>
                  <a:pt x="4997752" y="3195562"/>
                  <a:pt x="4412343" y="3292324"/>
                </a:cubicBezTo>
                <a:cubicBezTo>
                  <a:pt x="3826934" y="3389086"/>
                  <a:pt x="2334381" y="3415696"/>
                  <a:pt x="1727200" y="3437467"/>
                </a:cubicBezTo>
                <a:cubicBezTo>
                  <a:pt x="1120019" y="3459239"/>
                  <a:pt x="1006324" y="3427791"/>
                  <a:pt x="769257" y="3422953"/>
                </a:cubicBezTo>
                <a:cubicBezTo>
                  <a:pt x="532190" y="3418115"/>
                  <a:pt x="433009" y="3451981"/>
                  <a:pt x="304800" y="3408438"/>
                </a:cubicBezTo>
                <a:cubicBezTo>
                  <a:pt x="176591" y="3364895"/>
                  <a:pt x="88295" y="3263295"/>
                  <a:pt x="0" y="3161695"/>
                </a:cubicBezTo>
              </a:path>
            </a:pathLst>
          </a:custGeom>
          <a:solidFill>
            <a:srgbClr val="00B0F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" name="Group 64"/>
          <p:cNvGrpSpPr>
            <a:grpSpLocks/>
          </p:cNvGrpSpPr>
          <p:nvPr/>
        </p:nvGrpSpPr>
        <p:grpSpPr bwMode="auto">
          <a:xfrm>
            <a:off x="2643174" y="2143116"/>
            <a:ext cx="1928826" cy="642942"/>
            <a:chOff x="7090" y="7695"/>
            <a:chExt cx="4212" cy="1603"/>
          </a:xfrm>
        </p:grpSpPr>
        <p:sp>
          <p:nvSpPr>
            <p:cNvPr id="435" name="Freeform 65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36" name="Freeform 66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37" name="Freeform 67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38" name="Freeform 68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39" name="Freeform 69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40" name="Freeform 70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371" name="370 Forma libre"/>
          <p:cNvSpPr/>
          <p:nvPr/>
        </p:nvSpPr>
        <p:spPr>
          <a:xfrm>
            <a:off x="0" y="928670"/>
            <a:ext cx="9414934" cy="5357849"/>
          </a:xfrm>
          <a:custGeom>
            <a:avLst/>
            <a:gdLst>
              <a:gd name="connsiteX0" fmla="*/ 261257 w 9574591"/>
              <a:gd name="connsiteY0" fmla="*/ 1434495 h 3335866"/>
              <a:gd name="connsiteX1" fmla="*/ 1364343 w 9574591"/>
              <a:gd name="connsiteY1" fmla="*/ 970038 h 3335866"/>
              <a:gd name="connsiteX2" fmla="*/ 2191657 w 9574591"/>
              <a:gd name="connsiteY2" fmla="*/ 1013581 h 3335866"/>
              <a:gd name="connsiteX3" fmla="*/ 2496457 w 9574591"/>
              <a:gd name="connsiteY3" fmla="*/ 1115181 h 3335866"/>
              <a:gd name="connsiteX4" fmla="*/ 2714171 w 9574591"/>
              <a:gd name="connsiteY4" fmla="*/ 1115181 h 3335866"/>
              <a:gd name="connsiteX5" fmla="*/ 3004457 w 9574591"/>
              <a:gd name="connsiteY5" fmla="*/ 1158724 h 3335866"/>
              <a:gd name="connsiteX6" fmla="*/ 4659086 w 9574591"/>
              <a:gd name="connsiteY6" fmla="*/ 1202267 h 3335866"/>
              <a:gd name="connsiteX7" fmla="*/ 5718628 w 9574591"/>
              <a:gd name="connsiteY7" fmla="*/ 520095 h 3335866"/>
              <a:gd name="connsiteX8" fmla="*/ 6299200 w 9574591"/>
              <a:gd name="connsiteY8" fmla="*/ 200781 h 3335866"/>
              <a:gd name="connsiteX9" fmla="*/ 7141028 w 9574591"/>
              <a:gd name="connsiteY9" fmla="*/ 345924 h 3335866"/>
              <a:gd name="connsiteX10" fmla="*/ 8447314 w 9574591"/>
              <a:gd name="connsiteY10" fmla="*/ 505581 h 3335866"/>
              <a:gd name="connsiteX11" fmla="*/ 9100457 w 9574591"/>
              <a:gd name="connsiteY11" fmla="*/ 389467 h 3335866"/>
              <a:gd name="connsiteX12" fmla="*/ 9085943 w 9574591"/>
              <a:gd name="connsiteY12" fmla="*/ 2842381 h 3335866"/>
              <a:gd name="connsiteX13" fmla="*/ 9129486 w 9574591"/>
              <a:gd name="connsiteY13" fmla="*/ 2958495 h 3335866"/>
              <a:gd name="connsiteX14" fmla="*/ 6415314 w 9574591"/>
              <a:gd name="connsiteY14" fmla="*/ 3234267 h 3335866"/>
              <a:gd name="connsiteX15" fmla="*/ 3236686 w 9574591"/>
              <a:gd name="connsiteY15" fmla="*/ 3161695 h 3335866"/>
              <a:gd name="connsiteX16" fmla="*/ 1132114 w 9574591"/>
              <a:gd name="connsiteY16" fmla="*/ 3306838 h 3335866"/>
              <a:gd name="connsiteX17" fmla="*/ 145143 w 9574591"/>
              <a:gd name="connsiteY17" fmla="*/ 2987524 h 3335866"/>
              <a:gd name="connsiteX18" fmla="*/ 261257 w 9574591"/>
              <a:gd name="connsiteY18" fmla="*/ 1347410 h 3335866"/>
              <a:gd name="connsiteX19" fmla="*/ 406400 w 9574591"/>
              <a:gd name="connsiteY19" fmla="*/ 1390952 h 3335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574591" h="3335866">
                <a:moveTo>
                  <a:pt x="261257" y="1434495"/>
                </a:moveTo>
                <a:cubicBezTo>
                  <a:pt x="651933" y="1237342"/>
                  <a:pt x="1042610" y="1040190"/>
                  <a:pt x="1364343" y="970038"/>
                </a:cubicBezTo>
                <a:cubicBezTo>
                  <a:pt x="1686076" y="899886"/>
                  <a:pt x="2002971" y="989391"/>
                  <a:pt x="2191657" y="1013581"/>
                </a:cubicBezTo>
                <a:cubicBezTo>
                  <a:pt x="2380343" y="1037772"/>
                  <a:pt x="2409371" y="1098248"/>
                  <a:pt x="2496457" y="1115181"/>
                </a:cubicBezTo>
                <a:cubicBezTo>
                  <a:pt x="2583543" y="1132114"/>
                  <a:pt x="2629504" y="1107924"/>
                  <a:pt x="2714171" y="1115181"/>
                </a:cubicBezTo>
                <a:cubicBezTo>
                  <a:pt x="2798838" y="1122438"/>
                  <a:pt x="2680305" y="1144210"/>
                  <a:pt x="3004457" y="1158724"/>
                </a:cubicBezTo>
                <a:cubicBezTo>
                  <a:pt x="3328609" y="1173238"/>
                  <a:pt x="4206724" y="1308705"/>
                  <a:pt x="4659086" y="1202267"/>
                </a:cubicBezTo>
                <a:cubicBezTo>
                  <a:pt x="5111448" y="1095829"/>
                  <a:pt x="5445276" y="687009"/>
                  <a:pt x="5718628" y="520095"/>
                </a:cubicBezTo>
                <a:cubicBezTo>
                  <a:pt x="5991980" y="353181"/>
                  <a:pt x="6062133" y="229809"/>
                  <a:pt x="6299200" y="200781"/>
                </a:cubicBezTo>
                <a:cubicBezTo>
                  <a:pt x="6536267" y="171753"/>
                  <a:pt x="6783009" y="295124"/>
                  <a:pt x="7141028" y="345924"/>
                </a:cubicBezTo>
                <a:cubicBezTo>
                  <a:pt x="7499047" y="396724"/>
                  <a:pt x="8120743" y="498324"/>
                  <a:pt x="8447314" y="505581"/>
                </a:cubicBezTo>
                <a:cubicBezTo>
                  <a:pt x="8773886" y="512838"/>
                  <a:pt x="8994019" y="0"/>
                  <a:pt x="9100457" y="389467"/>
                </a:cubicBezTo>
                <a:cubicBezTo>
                  <a:pt x="9206895" y="778934"/>
                  <a:pt x="9081105" y="2414210"/>
                  <a:pt x="9085943" y="2842381"/>
                </a:cubicBezTo>
                <a:cubicBezTo>
                  <a:pt x="9090781" y="3270552"/>
                  <a:pt x="9574591" y="2893181"/>
                  <a:pt x="9129486" y="2958495"/>
                </a:cubicBezTo>
                <a:cubicBezTo>
                  <a:pt x="8684381" y="3023809"/>
                  <a:pt x="7397447" y="3200400"/>
                  <a:pt x="6415314" y="3234267"/>
                </a:cubicBezTo>
                <a:cubicBezTo>
                  <a:pt x="5433181" y="3268134"/>
                  <a:pt x="4117219" y="3149600"/>
                  <a:pt x="3236686" y="3161695"/>
                </a:cubicBezTo>
                <a:cubicBezTo>
                  <a:pt x="2356153" y="3173790"/>
                  <a:pt x="1647371" y="3335866"/>
                  <a:pt x="1132114" y="3306838"/>
                </a:cubicBezTo>
                <a:cubicBezTo>
                  <a:pt x="616857" y="3277810"/>
                  <a:pt x="290286" y="3314095"/>
                  <a:pt x="145143" y="2987524"/>
                </a:cubicBezTo>
                <a:cubicBezTo>
                  <a:pt x="0" y="2660953"/>
                  <a:pt x="217714" y="1613505"/>
                  <a:pt x="261257" y="1347410"/>
                </a:cubicBezTo>
                <a:cubicBezTo>
                  <a:pt x="304800" y="1081315"/>
                  <a:pt x="355600" y="1236133"/>
                  <a:pt x="406400" y="1390952"/>
                </a:cubicBezTo>
              </a:path>
            </a:pathLst>
          </a:custGeom>
          <a:solidFill>
            <a:srgbClr val="F69748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6" name="Group 33"/>
          <p:cNvGrpSpPr>
            <a:grpSpLocks/>
          </p:cNvGrpSpPr>
          <p:nvPr/>
        </p:nvGrpSpPr>
        <p:grpSpPr bwMode="auto">
          <a:xfrm rot="2184274">
            <a:off x="661451" y="3674840"/>
            <a:ext cx="1905000" cy="2270260"/>
            <a:chOff x="4684" y="925"/>
            <a:chExt cx="3334" cy="2188"/>
          </a:xfrm>
        </p:grpSpPr>
        <p:sp>
          <p:nvSpPr>
            <p:cNvPr id="2082" name="Freeform 34"/>
            <p:cNvSpPr>
              <a:spLocks/>
            </p:cNvSpPr>
            <p:nvPr/>
          </p:nvSpPr>
          <p:spPr bwMode="auto">
            <a:xfrm rot="292197">
              <a:off x="5370" y="2065"/>
              <a:ext cx="965" cy="289"/>
            </a:xfrm>
            <a:custGeom>
              <a:avLst/>
              <a:gdLst/>
              <a:ahLst/>
              <a:cxnLst>
                <a:cxn ang="0">
                  <a:pos x="745" y="171"/>
                </a:cxn>
                <a:cxn ang="0">
                  <a:pos x="1265" y="236"/>
                </a:cxn>
                <a:cxn ang="0">
                  <a:pos x="2177" y="171"/>
                </a:cxn>
                <a:cxn ang="0">
                  <a:pos x="3068" y="1"/>
                </a:cxn>
                <a:cxn ang="0">
                  <a:pos x="2944" y="162"/>
                </a:cxn>
                <a:cxn ang="0">
                  <a:pos x="2334" y="282"/>
                </a:cxn>
                <a:cxn ang="0">
                  <a:pos x="782" y="431"/>
                </a:cxn>
                <a:cxn ang="0">
                  <a:pos x="39" y="189"/>
                </a:cxn>
                <a:cxn ang="0">
                  <a:pos x="550" y="301"/>
                </a:cxn>
                <a:cxn ang="0">
                  <a:pos x="745" y="171"/>
                </a:cxn>
              </a:cxnLst>
              <a:rect l="0" t="0" r="r" b="b"/>
              <a:pathLst>
                <a:path w="3196" h="446">
                  <a:moveTo>
                    <a:pt x="745" y="171"/>
                  </a:moveTo>
                  <a:cubicBezTo>
                    <a:pt x="864" y="160"/>
                    <a:pt x="1026" y="236"/>
                    <a:pt x="1265" y="236"/>
                  </a:cubicBezTo>
                  <a:cubicBezTo>
                    <a:pt x="1504" y="236"/>
                    <a:pt x="1877" y="210"/>
                    <a:pt x="2177" y="171"/>
                  </a:cubicBezTo>
                  <a:cubicBezTo>
                    <a:pt x="2477" y="132"/>
                    <a:pt x="2940" y="2"/>
                    <a:pt x="3068" y="1"/>
                  </a:cubicBezTo>
                  <a:cubicBezTo>
                    <a:pt x="3196" y="0"/>
                    <a:pt x="3066" y="115"/>
                    <a:pt x="2944" y="162"/>
                  </a:cubicBezTo>
                  <a:cubicBezTo>
                    <a:pt x="2822" y="209"/>
                    <a:pt x="2694" y="237"/>
                    <a:pt x="2334" y="282"/>
                  </a:cubicBezTo>
                  <a:cubicBezTo>
                    <a:pt x="1974" y="327"/>
                    <a:pt x="1164" y="446"/>
                    <a:pt x="782" y="431"/>
                  </a:cubicBezTo>
                  <a:cubicBezTo>
                    <a:pt x="400" y="416"/>
                    <a:pt x="78" y="211"/>
                    <a:pt x="39" y="189"/>
                  </a:cubicBezTo>
                  <a:cubicBezTo>
                    <a:pt x="0" y="167"/>
                    <a:pt x="426" y="301"/>
                    <a:pt x="550" y="301"/>
                  </a:cubicBezTo>
                  <a:cubicBezTo>
                    <a:pt x="674" y="301"/>
                    <a:pt x="626" y="182"/>
                    <a:pt x="745" y="171"/>
                  </a:cubicBezTo>
                  <a:close/>
                </a:path>
              </a:pathLst>
            </a:custGeom>
            <a:solidFill>
              <a:srgbClr val="F8A76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83" name="Freeform 35"/>
            <p:cNvSpPr>
              <a:spLocks/>
            </p:cNvSpPr>
            <p:nvPr/>
          </p:nvSpPr>
          <p:spPr bwMode="auto">
            <a:xfrm>
              <a:off x="4684" y="1992"/>
              <a:ext cx="1552" cy="111"/>
            </a:xfrm>
            <a:custGeom>
              <a:avLst/>
              <a:gdLst/>
              <a:ahLst/>
              <a:cxnLst>
                <a:cxn ang="0">
                  <a:pos x="637" y="371"/>
                </a:cxn>
                <a:cxn ang="0">
                  <a:pos x="1105" y="139"/>
                </a:cxn>
                <a:cxn ang="0">
                  <a:pos x="1607" y="272"/>
                </a:cxn>
                <a:cxn ang="0">
                  <a:pos x="2328" y="27"/>
                </a:cxn>
                <a:cxn ang="0">
                  <a:pos x="3036" y="436"/>
                </a:cxn>
                <a:cxn ang="0">
                  <a:pos x="3750" y="511"/>
                </a:cxn>
                <a:cxn ang="0">
                  <a:pos x="4487" y="561"/>
                </a:cxn>
                <a:cxn ang="0">
                  <a:pos x="5030" y="390"/>
                </a:cxn>
                <a:cxn ang="0">
                  <a:pos x="4478" y="641"/>
                </a:cxn>
                <a:cxn ang="0">
                  <a:pos x="3282" y="650"/>
                </a:cxn>
                <a:cxn ang="0">
                  <a:pos x="2411" y="436"/>
                </a:cxn>
                <a:cxn ang="0">
                  <a:pos x="1895" y="436"/>
                </a:cxn>
                <a:cxn ang="0">
                  <a:pos x="1477" y="483"/>
                </a:cxn>
                <a:cxn ang="0">
                  <a:pos x="1161" y="334"/>
                </a:cxn>
                <a:cxn ang="0">
                  <a:pos x="147" y="703"/>
                </a:cxn>
                <a:cxn ang="0">
                  <a:pos x="281" y="272"/>
                </a:cxn>
                <a:cxn ang="0">
                  <a:pos x="706" y="353"/>
                </a:cxn>
              </a:cxnLst>
              <a:rect l="0" t="0" r="r" b="b"/>
              <a:pathLst>
                <a:path w="5032" h="713">
                  <a:moveTo>
                    <a:pt x="637" y="371"/>
                  </a:moveTo>
                  <a:cubicBezTo>
                    <a:pt x="790" y="263"/>
                    <a:pt x="943" y="155"/>
                    <a:pt x="1105" y="139"/>
                  </a:cubicBezTo>
                  <a:cubicBezTo>
                    <a:pt x="1267" y="123"/>
                    <a:pt x="1403" y="291"/>
                    <a:pt x="1607" y="272"/>
                  </a:cubicBezTo>
                  <a:cubicBezTo>
                    <a:pt x="1811" y="253"/>
                    <a:pt x="2090" y="0"/>
                    <a:pt x="2328" y="27"/>
                  </a:cubicBezTo>
                  <a:cubicBezTo>
                    <a:pt x="2566" y="54"/>
                    <a:pt x="2799" y="355"/>
                    <a:pt x="3036" y="436"/>
                  </a:cubicBezTo>
                  <a:cubicBezTo>
                    <a:pt x="3273" y="517"/>
                    <a:pt x="3508" y="490"/>
                    <a:pt x="3750" y="511"/>
                  </a:cubicBezTo>
                  <a:cubicBezTo>
                    <a:pt x="3992" y="532"/>
                    <a:pt x="4274" y="581"/>
                    <a:pt x="4487" y="561"/>
                  </a:cubicBezTo>
                  <a:cubicBezTo>
                    <a:pt x="4700" y="541"/>
                    <a:pt x="5032" y="377"/>
                    <a:pt x="5030" y="390"/>
                  </a:cubicBezTo>
                  <a:cubicBezTo>
                    <a:pt x="5028" y="403"/>
                    <a:pt x="4769" y="598"/>
                    <a:pt x="4478" y="641"/>
                  </a:cubicBezTo>
                  <a:cubicBezTo>
                    <a:pt x="4187" y="684"/>
                    <a:pt x="3626" y="684"/>
                    <a:pt x="3282" y="650"/>
                  </a:cubicBezTo>
                  <a:cubicBezTo>
                    <a:pt x="2938" y="616"/>
                    <a:pt x="2642" y="472"/>
                    <a:pt x="2411" y="436"/>
                  </a:cubicBezTo>
                  <a:cubicBezTo>
                    <a:pt x="2180" y="400"/>
                    <a:pt x="2051" y="428"/>
                    <a:pt x="1895" y="436"/>
                  </a:cubicBezTo>
                  <a:cubicBezTo>
                    <a:pt x="1739" y="444"/>
                    <a:pt x="1599" y="500"/>
                    <a:pt x="1477" y="483"/>
                  </a:cubicBezTo>
                  <a:cubicBezTo>
                    <a:pt x="1355" y="466"/>
                    <a:pt x="1383" y="297"/>
                    <a:pt x="1161" y="334"/>
                  </a:cubicBezTo>
                  <a:cubicBezTo>
                    <a:pt x="939" y="371"/>
                    <a:pt x="294" y="713"/>
                    <a:pt x="147" y="703"/>
                  </a:cubicBezTo>
                  <a:cubicBezTo>
                    <a:pt x="0" y="693"/>
                    <a:pt x="188" y="330"/>
                    <a:pt x="281" y="272"/>
                  </a:cubicBezTo>
                  <a:cubicBezTo>
                    <a:pt x="374" y="214"/>
                    <a:pt x="540" y="283"/>
                    <a:pt x="706" y="353"/>
                  </a:cubicBezTo>
                </a:path>
              </a:pathLst>
            </a:custGeom>
            <a:solidFill>
              <a:srgbClr val="F8A76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84" name="Freeform 36"/>
            <p:cNvSpPr>
              <a:spLocks/>
            </p:cNvSpPr>
            <p:nvPr/>
          </p:nvSpPr>
          <p:spPr bwMode="auto">
            <a:xfrm>
              <a:off x="5055" y="1756"/>
              <a:ext cx="1756" cy="237"/>
            </a:xfrm>
            <a:custGeom>
              <a:avLst/>
              <a:gdLst/>
              <a:ahLst/>
              <a:cxnLst>
                <a:cxn ang="0">
                  <a:pos x="5572" y="765"/>
                </a:cxn>
                <a:cxn ang="0">
                  <a:pos x="5247" y="608"/>
                </a:cxn>
                <a:cxn ang="0">
                  <a:pos x="4634" y="404"/>
                </a:cxn>
                <a:cxn ang="0">
                  <a:pos x="3668" y="710"/>
                </a:cxn>
                <a:cxn ang="0">
                  <a:pos x="1726" y="51"/>
                </a:cxn>
                <a:cxn ang="0">
                  <a:pos x="1011" y="404"/>
                </a:cxn>
                <a:cxn ang="0">
                  <a:pos x="147" y="264"/>
                </a:cxn>
                <a:cxn ang="0">
                  <a:pos x="128" y="645"/>
                </a:cxn>
                <a:cxn ang="0">
                  <a:pos x="481" y="682"/>
                </a:cxn>
                <a:cxn ang="0">
                  <a:pos x="1113" y="765"/>
                </a:cxn>
                <a:cxn ang="0">
                  <a:pos x="1745" y="422"/>
                </a:cxn>
                <a:cxn ang="0">
                  <a:pos x="3129" y="859"/>
                </a:cxn>
                <a:cxn ang="0">
                  <a:pos x="3918" y="998"/>
                </a:cxn>
                <a:cxn ang="0">
                  <a:pos x="4745" y="506"/>
                </a:cxn>
                <a:cxn ang="0">
                  <a:pos x="5554" y="831"/>
                </a:cxn>
                <a:cxn ang="0">
                  <a:pos x="5572" y="765"/>
                </a:cxn>
              </a:cxnLst>
              <a:rect l="0" t="0" r="r" b="b"/>
              <a:pathLst>
                <a:path w="5692" h="1057">
                  <a:moveTo>
                    <a:pt x="5572" y="765"/>
                  </a:moveTo>
                  <a:cubicBezTo>
                    <a:pt x="5521" y="728"/>
                    <a:pt x="5403" y="668"/>
                    <a:pt x="5247" y="608"/>
                  </a:cubicBezTo>
                  <a:cubicBezTo>
                    <a:pt x="5091" y="548"/>
                    <a:pt x="4897" y="387"/>
                    <a:pt x="4634" y="404"/>
                  </a:cubicBezTo>
                  <a:cubicBezTo>
                    <a:pt x="4371" y="421"/>
                    <a:pt x="4153" y="769"/>
                    <a:pt x="3668" y="710"/>
                  </a:cubicBezTo>
                  <a:cubicBezTo>
                    <a:pt x="3183" y="651"/>
                    <a:pt x="2169" y="102"/>
                    <a:pt x="1726" y="51"/>
                  </a:cubicBezTo>
                  <a:cubicBezTo>
                    <a:pt x="1283" y="0"/>
                    <a:pt x="1274" y="369"/>
                    <a:pt x="1011" y="404"/>
                  </a:cubicBezTo>
                  <a:cubicBezTo>
                    <a:pt x="748" y="439"/>
                    <a:pt x="294" y="224"/>
                    <a:pt x="147" y="264"/>
                  </a:cubicBezTo>
                  <a:cubicBezTo>
                    <a:pt x="0" y="304"/>
                    <a:pt x="72" y="575"/>
                    <a:pt x="128" y="645"/>
                  </a:cubicBezTo>
                  <a:cubicBezTo>
                    <a:pt x="184" y="715"/>
                    <a:pt x="317" y="662"/>
                    <a:pt x="481" y="682"/>
                  </a:cubicBezTo>
                  <a:cubicBezTo>
                    <a:pt x="645" y="702"/>
                    <a:pt x="902" y="808"/>
                    <a:pt x="1113" y="765"/>
                  </a:cubicBezTo>
                  <a:cubicBezTo>
                    <a:pt x="1324" y="722"/>
                    <a:pt x="1409" y="406"/>
                    <a:pt x="1745" y="422"/>
                  </a:cubicBezTo>
                  <a:cubicBezTo>
                    <a:pt x="2081" y="438"/>
                    <a:pt x="2767" y="763"/>
                    <a:pt x="3129" y="859"/>
                  </a:cubicBezTo>
                  <a:cubicBezTo>
                    <a:pt x="3491" y="955"/>
                    <a:pt x="3649" y="1057"/>
                    <a:pt x="3918" y="998"/>
                  </a:cubicBezTo>
                  <a:cubicBezTo>
                    <a:pt x="4187" y="939"/>
                    <a:pt x="4472" y="534"/>
                    <a:pt x="4745" y="506"/>
                  </a:cubicBezTo>
                  <a:cubicBezTo>
                    <a:pt x="5018" y="478"/>
                    <a:pt x="5416" y="788"/>
                    <a:pt x="5554" y="831"/>
                  </a:cubicBezTo>
                  <a:cubicBezTo>
                    <a:pt x="5692" y="874"/>
                    <a:pt x="5623" y="802"/>
                    <a:pt x="5572" y="765"/>
                  </a:cubicBezTo>
                  <a:close/>
                </a:path>
              </a:pathLst>
            </a:custGeom>
            <a:solidFill>
              <a:srgbClr val="F8A76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7" name="Group 37"/>
            <p:cNvGrpSpPr>
              <a:grpSpLocks/>
            </p:cNvGrpSpPr>
            <p:nvPr/>
          </p:nvGrpSpPr>
          <p:grpSpPr bwMode="auto">
            <a:xfrm>
              <a:off x="6130" y="925"/>
              <a:ext cx="1888" cy="2188"/>
              <a:chOff x="7957" y="726"/>
              <a:chExt cx="1888" cy="2188"/>
            </a:xfrm>
          </p:grpSpPr>
          <p:grpSp>
            <p:nvGrpSpPr>
              <p:cNvPr id="8" name="Group 38"/>
              <p:cNvGrpSpPr>
                <a:grpSpLocks/>
              </p:cNvGrpSpPr>
              <p:nvPr/>
            </p:nvGrpSpPr>
            <p:grpSpPr bwMode="auto">
              <a:xfrm>
                <a:off x="7967" y="726"/>
                <a:ext cx="1878" cy="2188"/>
                <a:chOff x="7967" y="726"/>
                <a:chExt cx="1878" cy="2188"/>
              </a:xfrm>
            </p:grpSpPr>
            <p:sp>
              <p:nvSpPr>
                <p:cNvPr id="2087" name="Oval 39"/>
                <p:cNvSpPr>
                  <a:spLocks noChangeArrowheads="1"/>
                </p:cNvSpPr>
                <p:nvPr/>
              </p:nvSpPr>
              <p:spPr bwMode="auto">
                <a:xfrm>
                  <a:off x="7967" y="1336"/>
                  <a:ext cx="1386" cy="1335"/>
                </a:xfrm>
                <a:prstGeom prst="ellipse">
                  <a:avLst/>
                </a:prstGeom>
                <a:solidFill>
                  <a:srgbClr val="F8A764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88" name="Oval 40"/>
                <p:cNvSpPr>
                  <a:spLocks noChangeArrowheads="1"/>
                </p:cNvSpPr>
                <p:nvPr/>
              </p:nvSpPr>
              <p:spPr bwMode="auto">
                <a:xfrm>
                  <a:off x="8249" y="1594"/>
                  <a:ext cx="838" cy="864"/>
                </a:xfrm>
                <a:prstGeom prst="ellipse">
                  <a:avLst/>
                </a:prstGeom>
                <a:solidFill>
                  <a:srgbClr val="F8A764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9" name="Group 41"/>
                <p:cNvGrpSpPr>
                  <a:grpSpLocks/>
                </p:cNvGrpSpPr>
                <p:nvPr/>
              </p:nvGrpSpPr>
              <p:grpSpPr bwMode="auto">
                <a:xfrm>
                  <a:off x="8243" y="726"/>
                  <a:ext cx="1602" cy="2188"/>
                  <a:chOff x="8243" y="726"/>
                  <a:chExt cx="1602" cy="2188"/>
                </a:xfrm>
              </p:grpSpPr>
              <p:sp>
                <p:nvSpPr>
                  <p:cNvPr id="2090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567" y="1777"/>
                    <a:ext cx="213" cy="276"/>
                  </a:xfrm>
                  <a:prstGeom prst="ellipse">
                    <a:avLst/>
                  </a:prstGeom>
                  <a:solidFill>
                    <a:srgbClr val="F8A764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91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8638" y="1967"/>
                    <a:ext cx="71" cy="78"/>
                  </a:xfrm>
                  <a:prstGeom prst="ellipse">
                    <a:avLst/>
                  </a:prstGeom>
                  <a:solidFill>
                    <a:srgbClr val="F8A764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92" name="Freeform 44"/>
                  <p:cNvSpPr>
                    <a:spLocks/>
                  </p:cNvSpPr>
                  <p:nvPr/>
                </p:nvSpPr>
                <p:spPr bwMode="auto">
                  <a:xfrm>
                    <a:off x="8733" y="1789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F8A764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93" name="Freeform 45"/>
                  <p:cNvSpPr>
                    <a:spLocks/>
                  </p:cNvSpPr>
                  <p:nvPr/>
                </p:nvSpPr>
                <p:spPr bwMode="auto">
                  <a:xfrm>
                    <a:off x="8253" y="1967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F8A764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94" name="Freeform 46"/>
                  <p:cNvSpPr>
                    <a:spLocks/>
                  </p:cNvSpPr>
                  <p:nvPr/>
                </p:nvSpPr>
                <p:spPr bwMode="auto">
                  <a:xfrm>
                    <a:off x="8321" y="2245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F8A764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95" name="Oval 47"/>
                  <p:cNvSpPr>
                    <a:spLocks noChangeArrowheads="1"/>
                  </p:cNvSpPr>
                  <p:nvPr/>
                </p:nvSpPr>
                <p:spPr bwMode="auto">
                  <a:xfrm>
                    <a:off x="8638" y="726"/>
                    <a:ext cx="71" cy="116"/>
                  </a:xfrm>
                  <a:prstGeom prst="ellipse">
                    <a:avLst/>
                  </a:prstGeom>
                  <a:solidFill>
                    <a:srgbClr val="F8A764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96" name="Freeform 48"/>
                  <p:cNvSpPr>
                    <a:spLocks/>
                  </p:cNvSpPr>
                  <p:nvPr/>
                </p:nvSpPr>
                <p:spPr bwMode="auto">
                  <a:xfrm>
                    <a:off x="8396" y="864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F8A764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97" name="Freeform 49"/>
                  <p:cNvSpPr>
                    <a:spLocks/>
                  </p:cNvSpPr>
                  <p:nvPr/>
                </p:nvSpPr>
                <p:spPr bwMode="auto">
                  <a:xfrm>
                    <a:off x="8461" y="887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8A764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98" name="Freeform 50"/>
                  <p:cNvSpPr>
                    <a:spLocks/>
                  </p:cNvSpPr>
                  <p:nvPr/>
                </p:nvSpPr>
                <p:spPr bwMode="auto">
                  <a:xfrm>
                    <a:off x="8626" y="887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8A764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99" name="Freeform 51"/>
                  <p:cNvSpPr>
                    <a:spLocks/>
                  </p:cNvSpPr>
                  <p:nvPr/>
                </p:nvSpPr>
                <p:spPr bwMode="auto">
                  <a:xfrm>
                    <a:off x="8757" y="887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8A764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00" name="WordArt 52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8257" y="1544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F8A764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8A764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2101" name="Freeform 53"/>
                  <p:cNvSpPr>
                    <a:spLocks/>
                  </p:cNvSpPr>
                  <p:nvPr/>
                </p:nvSpPr>
                <p:spPr bwMode="auto">
                  <a:xfrm>
                    <a:off x="8243" y="1612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F8A764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10" name="Group 54"/>
              <p:cNvGrpSpPr>
                <a:grpSpLocks/>
              </p:cNvGrpSpPr>
              <p:nvPr/>
            </p:nvGrpSpPr>
            <p:grpSpPr bwMode="auto">
              <a:xfrm>
                <a:off x="7957" y="1336"/>
                <a:ext cx="1427" cy="890"/>
                <a:chOff x="7957" y="1336"/>
                <a:chExt cx="1427" cy="890"/>
              </a:xfrm>
            </p:grpSpPr>
            <p:sp>
              <p:nvSpPr>
                <p:cNvPr id="2103" name="Freeform 55"/>
                <p:cNvSpPr>
                  <a:spLocks/>
                </p:cNvSpPr>
                <p:nvPr/>
              </p:nvSpPr>
              <p:spPr bwMode="auto">
                <a:xfrm>
                  <a:off x="8528" y="1336"/>
                  <a:ext cx="252" cy="123"/>
                </a:xfrm>
                <a:custGeom>
                  <a:avLst/>
                  <a:gdLst/>
                  <a:ahLst/>
                  <a:cxnLst>
                    <a:cxn ang="0">
                      <a:pos x="31" y="16"/>
                    </a:cxn>
                    <a:cxn ang="0">
                      <a:pos x="224" y="16"/>
                    </a:cxn>
                    <a:cxn ang="0">
                      <a:pos x="201" y="101"/>
                    </a:cxn>
                    <a:cxn ang="0">
                      <a:pos x="94" y="112"/>
                    </a:cxn>
                    <a:cxn ang="0">
                      <a:pos x="35" y="112"/>
                    </a:cxn>
                    <a:cxn ang="0">
                      <a:pos x="31" y="16"/>
                    </a:cxn>
                  </a:cxnLst>
                  <a:rect l="0" t="0" r="r" b="b"/>
                  <a:pathLst>
                    <a:path w="252" h="123">
                      <a:moveTo>
                        <a:pt x="31" y="16"/>
                      </a:moveTo>
                      <a:cubicBezTo>
                        <a:pt x="62" y="0"/>
                        <a:pt x="196" y="2"/>
                        <a:pt x="224" y="16"/>
                      </a:cubicBezTo>
                      <a:cubicBezTo>
                        <a:pt x="252" y="30"/>
                        <a:pt x="223" y="85"/>
                        <a:pt x="201" y="101"/>
                      </a:cubicBezTo>
                      <a:cubicBezTo>
                        <a:pt x="179" y="117"/>
                        <a:pt x="122" y="110"/>
                        <a:pt x="94" y="112"/>
                      </a:cubicBezTo>
                      <a:cubicBezTo>
                        <a:pt x="66" y="114"/>
                        <a:pt x="45" y="123"/>
                        <a:pt x="35" y="112"/>
                      </a:cubicBezTo>
                      <a:cubicBezTo>
                        <a:pt x="25" y="101"/>
                        <a:pt x="0" y="32"/>
                        <a:pt x="31" y="16"/>
                      </a:cubicBezTo>
                      <a:close/>
                    </a:path>
                  </a:pathLst>
                </a:custGeom>
                <a:solidFill>
                  <a:srgbClr val="F8A764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04" name="Freeform 56"/>
                <p:cNvSpPr>
                  <a:spLocks/>
                </p:cNvSpPr>
                <p:nvPr/>
              </p:nvSpPr>
              <p:spPr bwMode="auto">
                <a:xfrm>
                  <a:off x="8546" y="1442"/>
                  <a:ext cx="234" cy="134"/>
                </a:xfrm>
                <a:custGeom>
                  <a:avLst/>
                  <a:gdLst/>
                  <a:ahLst/>
                  <a:cxnLst>
                    <a:cxn ang="0">
                      <a:pos x="32" y="17"/>
                    </a:cxn>
                    <a:cxn ang="0">
                      <a:pos x="159" y="17"/>
                    </a:cxn>
                    <a:cxn ang="0">
                      <a:pos x="207" y="114"/>
                    </a:cxn>
                    <a:cxn ang="0">
                      <a:pos x="32" y="118"/>
                    </a:cxn>
                    <a:cxn ang="0">
                      <a:pos x="32" y="17"/>
                    </a:cxn>
                  </a:cxnLst>
                  <a:rect l="0" t="0" r="r" b="b"/>
                  <a:pathLst>
                    <a:path w="228" h="134">
                      <a:moveTo>
                        <a:pt x="32" y="17"/>
                      </a:moveTo>
                      <a:cubicBezTo>
                        <a:pt x="53" y="0"/>
                        <a:pt x="130" y="1"/>
                        <a:pt x="159" y="17"/>
                      </a:cubicBezTo>
                      <a:cubicBezTo>
                        <a:pt x="188" y="33"/>
                        <a:pt x="228" y="97"/>
                        <a:pt x="207" y="114"/>
                      </a:cubicBezTo>
                      <a:cubicBezTo>
                        <a:pt x="186" y="131"/>
                        <a:pt x="64" y="134"/>
                        <a:pt x="32" y="118"/>
                      </a:cubicBezTo>
                      <a:cubicBezTo>
                        <a:pt x="0" y="102"/>
                        <a:pt x="11" y="34"/>
                        <a:pt x="32" y="17"/>
                      </a:cubicBezTo>
                      <a:close/>
                    </a:path>
                  </a:pathLst>
                </a:custGeom>
                <a:solidFill>
                  <a:srgbClr val="F8A764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05" name="Freeform 57"/>
                <p:cNvSpPr>
                  <a:spLocks/>
                </p:cNvSpPr>
                <p:nvPr/>
              </p:nvSpPr>
              <p:spPr bwMode="auto">
                <a:xfrm>
                  <a:off x="8547" y="1544"/>
                  <a:ext cx="221" cy="93"/>
                </a:xfrm>
                <a:custGeom>
                  <a:avLst/>
                  <a:gdLst/>
                  <a:ahLst/>
                  <a:cxnLst>
                    <a:cxn ang="0">
                      <a:pos x="31" y="12"/>
                    </a:cxn>
                    <a:cxn ang="0">
                      <a:pos x="158" y="12"/>
                    </a:cxn>
                    <a:cxn ang="0">
                      <a:pos x="209" y="66"/>
                    </a:cxn>
                    <a:cxn ang="0">
                      <a:pos x="87" y="84"/>
                    </a:cxn>
                    <a:cxn ang="0">
                      <a:pos x="12" y="84"/>
                    </a:cxn>
                    <a:cxn ang="0">
                      <a:pos x="31" y="12"/>
                    </a:cxn>
                  </a:cxnLst>
                  <a:rect l="0" t="0" r="r" b="b"/>
                  <a:pathLst>
                    <a:path w="221" h="93">
                      <a:moveTo>
                        <a:pt x="31" y="12"/>
                      </a:moveTo>
                      <a:cubicBezTo>
                        <a:pt x="55" y="0"/>
                        <a:pt x="128" y="3"/>
                        <a:pt x="158" y="12"/>
                      </a:cubicBezTo>
                      <a:cubicBezTo>
                        <a:pt x="188" y="21"/>
                        <a:pt x="221" y="54"/>
                        <a:pt x="209" y="66"/>
                      </a:cubicBezTo>
                      <a:cubicBezTo>
                        <a:pt x="197" y="78"/>
                        <a:pt x="120" y="81"/>
                        <a:pt x="87" y="84"/>
                      </a:cubicBezTo>
                      <a:cubicBezTo>
                        <a:pt x="54" y="87"/>
                        <a:pt x="24" y="93"/>
                        <a:pt x="12" y="84"/>
                      </a:cubicBezTo>
                      <a:cubicBezTo>
                        <a:pt x="0" y="75"/>
                        <a:pt x="7" y="24"/>
                        <a:pt x="31" y="12"/>
                      </a:cubicBezTo>
                      <a:close/>
                    </a:path>
                  </a:pathLst>
                </a:custGeom>
                <a:solidFill>
                  <a:srgbClr val="F8A764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06" name="Freeform 58"/>
                <p:cNvSpPr>
                  <a:spLocks/>
                </p:cNvSpPr>
                <p:nvPr/>
              </p:nvSpPr>
              <p:spPr bwMode="auto">
                <a:xfrm>
                  <a:off x="9049" y="1839"/>
                  <a:ext cx="335" cy="128"/>
                </a:xfrm>
                <a:custGeom>
                  <a:avLst/>
                  <a:gdLst/>
                  <a:ahLst/>
                  <a:cxnLst>
                    <a:cxn ang="0">
                      <a:pos x="0" y="16"/>
                    </a:cxn>
                    <a:cxn ang="0">
                      <a:pos x="118" y="16"/>
                    </a:cxn>
                    <a:cxn ang="0">
                      <a:pos x="304" y="16"/>
                    </a:cxn>
                    <a:cxn ang="0">
                      <a:pos x="304" y="112"/>
                    </a:cxn>
                    <a:cxn ang="0">
                      <a:pos x="155" y="112"/>
                    </a:cxn>
                    <a:cxn ang="0">
                      <a:pos x="38" y="112"/>
                    </a:cxn>
                    <a:cxn ang="0">
                      <a:pos x="38" y="56"/>
                    </a:cxn>
                  </a:cxnLst>
                  <a:rect l="0" t="0" r="r" b="b"/>
                  <a:pathLst>
                    <a:path w="335" h="128">
                      <a:moveTo>
                        <a:pt x="0" y="16"/>
                      </a:moveTo>
                      <a:cubicBezTo>
                        <a:pt x="33" y="16"/>
                        <a:pt x="67" y="16"/>
                        <a:pt x="118" y="16"/>
                      </a:cubicBezTo>
                      <a:cubicBezTo>
                        <a:pt x="169" y="16"/>
                        <a:pt x="273" y="0"/>
                        <a:pt x="304" y="16"/>
                      </a:cubicBezTo>
                      <a:cubicBezTo>
                        <a:pt x="335" y="32"/>
                        <a:pt x="329" y="96"/>
                        <a:pt x="304" y="112"/>
                      </a:cubicBezTo>
                      <a:cubicBezTo>
                        <a:pt x="279" y="128"/>
                        <a:pt x="199" y="112"/>
                        <a:pt x="155" y="112"/>
                      </a:cubicBezTo>
                      <a:cubicBezTo>
                        <a:pt x="111" y="112"/>
                        <a:pt x="57" y="121"/>
                        <a:pt x="38" y="112"/>
                      </a:cubicBezTo>
                      <a:cubicBezTo>
                        <a:pt x="19" y="103"/>
                        <a:pt x="28" y="79"/>
                        <a:pt x="38" y="56"/>
                      </a:cubicBezTo>
                    </a:path>
                  </a:pathLst>
                </a:custGeom>
                <a:solidFill>
                  <a:srgbClr val="F8A764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07" name="Freeform 59"/>
                <p:cNvSpPr>
                  <a:spLocks/>
                </p:cNvSpPr>
                <p:nvPr/>
              </p:nvSpPr>
              <p:spPr bwMode="auto">
                <a:xfrm>
                  <a:off x="9043" y="1919"/>
                  <a:ext cx="329" cy="174"/>
                </a:xfrm>
                <a:custGeom>
                  <a:avLst/>
                  <a:gdLst/>
                  <a:ahLst/>
                  <a:cxnLst>
                    <a:cxn ang="0">
                      <a:pos x="24" y="22"/>
                    </a:cxn>
                    <a:cxn ang="0">
                      <a:pos x="160" y="22"/>
                    </a:cxn>
                    <a:cxn ang="0">
                      <a:pos x="290" y="22"/>
                    </a:cxn>
                    <a:cxn ang="0">
                      <a:pos x="309" y="152"/>
                    </a:cxn>
                    <a:cxn ang="0">
                      <a:pos x="169" y="152"/>
                    </a:cxn>
                    <a:cxn ang="0">
                      <a:pos x="24" y="152"/>
                    </a:cxn>
                    <a:cxn ang="0">
                      <a:pos x="24" y="22"/>
                    </a:cxn>
                  </a:cxnLst>
                  <a:rect l="0" t="0" r="r" b="b"/>
                  <a:pathLst>
                    <a:path w="329" h="174">
                      <a:moveTo>
                        <a:pt x="24" y="22"/>
                      </a:moveTo>
                      <a:cubicBezTo>
                        <a:pt x="47" y="0"/>
                        <a:pt x="116" y="22"/>
                        <a:pt x="160" y="22"/>
                      </a:cubicBezTo>
                      <a:cubicBezTo>
                        <a:pt x="204" y="22"/>
                        <a:pt x="265" y="0"/>
                        <a:pt x="290" y="22"/>
                      </a:cubicBezTo>
                      <a:cubicBezTo>
                        <a:pt x="315" y="44"/>
                        <a:pt x="329" y="130"/>
                        <a:pt x="309" y="152"/>
                      </a:cubicBezTo>
                      <a:cubicBezTo>
                        <a:pt x="289" y="174"/>
                        <a:pt x="216" y="152"/>
                        <a:pt x="169" y="152"/>
                      </a:cubicBezTo>
                      <a:cubicBezTo>
                        <a:pt x="122" y="152"/>
                        <a:pt x="48" y="171"/>
                        <a:pt x="24" y="152"/>
                      </a:cubicBezTo>
                      <a:cubicBezTo>
                        <a:pt x="0" y="133"/>
                        <a:pt x="1" y="44"/>
                        <a:pt x="24" y="22"/>
                      </a:cubicBezTo>
                      <a:close/>
                    </a:path>
                  </a:pathLst>
                </a:custGeom>
                <a:solidFill>
                  <a:srgbClr val="F8A764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08" name="Freeform 60"/>
                <p:cNvSpPr>
                  <a:spLocks/>
                </p:cNvSpPr>
                <p:nvPr/>
              </p:nvSpPr>
              <p:spPr bwMode="auto">
                <a:xfrm>
                  <a:off x="9028" y="2062"/>
                  <a:ext cx="355" cy="164"/>
                </a:xfrm>
                <a:custGeom>
                  <a:avLst/>
                  <a:gdLst/>
                  <a:ahLst/>
                  <a:cxnLst>
                    <a:cxn ang="0">
                      <a:pos x="59" y="20"/>
                    </a:cxn>
                    <a:cxn ang="0">
                      <a:pos x="167" y="20"/>
                    </a:cxn>
                    <a:cxn ang="0">
                      <a:pos x="325" y="20"/>
                    </a:cxn>
                    <a:cxn ang="0">
                      <a:pos x="325" y="110"/>
                    </a:cxn>
                    <a:cxn ang="0">
                      <a:pos x="148" y="159"/>
                    </a:cxn>
                    <a:cxn ang="0">
                      <a:pos x="21" y="139"/>
                    </a:cxn>
                    <a:cxn ang="0">
                      <a:pos x="59" y="20"/>
                    </a:cxn>
                  </a:cxnLst>
                  <a:rect l="0" t="0" r="r" b="b"/>
                  <a:pathLst>
                    <a:path w="355" h="164">
                      <a:moveTo>
                        <a:pt x="59" y="20"/>
                      </a:moveTo>
                      <a:cubicBezTo>
                        <a:pt x="83" y="0"/>
                        <a:pt x="123" y="20"/>
                        <a:pt x="167" y="20"/>
                      </a:cubicBezTo>
                      <a:cubicBezTo>
                        <a:pt x="211" y="20"/>
                        <a:pt x="299" y="5"/>
                        <a:pt x="325" y="20"/>
                      </a:cubicBezTo>
                      <a:cubicBezTo>
                        <a:pt x="351" y="35"/>
                        <a:pt x="355" y="87"/>
                        <a:pt x="325" y="110"/>
                      </a:cubicBezTo>
                      <a:cubicBezTo>
                        <a:pt x="295" y="133"/>
                        <a:pt x="199" y="154"/>
                        <a:pt x="148" y="159"/>
                      </a:cubicBezTo>
                      <a:cubicBezTo>
                        <a:pt x="97" y="164"/>
                        <a:pt x="42" y="160"/>
                        <a:pt x="21" y="139"/>
                      </a:cubicBezTo>
                      <a:cubicBezTo>
                        <a:pt x="0" y="118"/>
                        <a:pt x="35" y="40"/>
                        <a:pt x="59" y="20"/>
                      </a:cubicBezTo>
                      <a:close/>
                    </a:path>
                  </a:pathLst>
                </a:custGeom>
                <a:solidFill>
                  <a:srgbClr val="F8A764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09" name="Freeform 61"/>
                <p:cNvSpPr>
                  <a:spLocks/>
                </p:cNvSpPr>
                <p:nvPr/>
              </p:nvSpPr>
              <p:spPr bwMode="auto">
                <a:xfrm>
                  <a:off x="7967" y="1840"/>
                  <a:ext cx="353" cy="153"/>
                </a:xfrm>
                <a:custGeom>
                  <a:avLst/>
                  <a:gdLst/>
                  <a:ahLst/>
                  <a:cxnLst>
                    <a:cxn ang="0">
                      <a:pos x="19" y="59"/>
                    </a:cxn>
                    <a:cxn ang="0">
                      <a:pos x="96" y="19"/>
                    </a:cxn>
                    <a:cxn ang="0">
                      <a:pos x="316" y="19"/>
                    </a:cxn>
                    <a:cxn ang="0">
                      <a:pos x="316" y="134"/>
                    </a:cxn>
                    <a:cxn ang="0">
                      <a:pos x="195" y="134"/>
                    </a:cxn>
                    <a:cxn ang="0">
                      <a:pos x="0" y="143"/>
                    </a:cxn>
                  </a:cxnLst>
                  <a:rect l="0" t="0" r="r" b="b"/>
                  <a:pathLst>
                    <a:path w="353" h="153">
                      <a:moveTo>
                        <a:pt x="19" y="59"/>
                      </a:moveTo>
                      <a:cubicBezTo>
                        <a:pt x="33" y="42"/>
                        <a:pt x="47" y="26"/>
                        <a:pt x="96" y="19"/>
                      </a:cubicBezTo>
                      <a:cubicBezTo>
                        <a:pt x="145" y="12"/>
                        <a:pt x="279" y="0"/>
                        <a:pt x="316" y="19"/>
                      </a:cubicBezTo>
                      <a:cubicBezTo>
                        <a:pt x="353" y="38"/>
                        <a:pt x="336" y="115"/>
                        <a:pt x="316" y="134"/>
                      </a:cubicBezTo>
                      <a:cubicBezTo>
                        <a:pt x="296" y="153"/>
                        <a:pt x="248" y="133"/>
                        <a:pt x="195" y="134"/>
                      </a:cubicBezTo>
                      <a:cubicBezTo>
                        <a:pt x="142" y="135"/>
                        <a:pt x="32" y="146"/>
                        <a:pt x="0" y="143"/>
                      </a:cubicBezTo>
                    </a:path>
                  </a:pathLst>
                </a:custGeom>
                <a:solidFill>
                  <a:srgbClr val="F8A764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10" name="Freeform 62"/>
                <p:cNvSpPr>
                  <a:spLocks/>
                </p:cNvSpPr>
                <p:nvPr/>
              </p:nvSpPr>
              <p:spPr bwMode="auto">
                <a:xfrm>
                  <a:off x="7957" y="2066"/>
                  <a:ext cx="318" cy="159"/>
                </a:xfrm>
                <a:custGeom>
                  <a:avLst/>
                  <a:gdLst/>
                  <a:ahLst/>
                  <a:cxnLst>
                    <a:cxn ang="0">
                      <a:pos x="29" y="47"/>
                    </a:cxn>
                    <a:cxn ang="0">
                      <a:pos x="205" y="20"/>
                    </a:cxn>
                    <a:cxn ang="0">
                      <a:pos x="300" y="20"/>
                    </a:cxn>
                    <a:cxn ang="0">
                      <a:pos x="286" y="139"/>
                    </a:cxn>
                    <a:cxn ang="0">
                      <a:pos x="106" y="139"/>
                    </a:cxn>
                    <a:cxn ang="0">
                      <a:pos x="29" y="139"/>
                    </a:cxn>
                    <a:cxn ang="0">
                      <a:pos x="29" y="47"/>
                    </a:cxn>
                  </a:cxnLst>
                  <a:rect l="0" t="0" r="r" b="b"/>
                  <a:pathLst>
                    <a:path w="318" h="159">
                      <a:moveTo>
                        <a:pt x="29" y="47"/>
                      </a:moveTo>
                      <a:cubicBezTo>
                        <a:pt x="58" y="27"/>
                        <a:pt x="160" y="24"/>
                        <a:pt x="205" y="20"/>
                      </a:cubicBezTo>
                      <a:cubicBezTo>
                        <a:pt x="250" y="16"/>
                        <a:pt x="287" y="0"/>
                        <a:pt x="300" y="20"/>
                      </a:cubicBezTo>
                      <a:cubicBezTo>
                        <a:pt x="313" y="40"/>
                        <a:pt x="318" y="119"/>
                        <a:pt x="286" y="139"/>
                      </a:cubicBezTo>
                      <a:cubicBezTo>
                        <a:pt x="254" y="159"/>
                        <a:pt x="149" y="139"/>
                        <a:pt x="106" y="139"/>
                      </a:cubicBezTo>
                      <a:cubicBezTo>
                        <a:pt x="63" y="139"/>
                        <a:pt x="44" y="150"/>
                        <a:pt x="29" y="139"/>
                      </a:cubicBezTo>
                      <a:cubicBezTo>
                        <a:pt x="14" y="128"/>
                        <a:pt x="0" y="67"/>
                        <a:pt x="29" y="47"/>
                      </a:cubicBezTo>
                      <a:close/>
                    </a:path>
                  </a:pathLst>
                </a:custGeom>
                <a:solidFill>
                  <a:srgbClr val="F8A764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11" name="Freeform 63"/>
                <p:cNvSpPr>
                  <a:spLocks/>
                </p:cNvSpPr>
                <p:nvPr/>
              </p:nvSpPr>
              <p:spPr bwMode="auto">
                <a:xfrm>
                  <a:off x="7973" y="1968"/>
                  <a:ext cx="306" cy="145"/>
                </a:xfrm>
                <a:custGeom>
                  <a:avLst/>
                  <a:gdLst/>
                  <a:ahLst/>
                  <a:cxnLst>
                    <a:cxn ang="0">
                      <a:pos x="13" y="25"/>
                    </a:cxn>
                    <a:cxn ang="0">
                      <a:pos x="90" y="25"/>
                    </a:cxn>
                    <a:cxn ang="0">
                      <a:pos x="270" y="15"/>
                    </a:cxn>
                    <a:cxn ang="0">
                      <a:pos x="276" y="118"/>
                    </a:cxn>
                    <a:cxn ang="0">
                      <a:pos x="90" y="129"/>
                    </a:cxn>
                    <a:cxn ang="0">
                      <a:pos x="13" y="129"/>
                    </a:cxn>
                    <a:cxn ang="0">
                      <a:pos x="13" y="25"/>
                    </a:cxn>
                  </a:cxnLst>
                  <a:rect l="0" t="0" r="r" b="b"/>
                  <a:pathLst>
                    <a:path w="306" h="145">
                      <a:moveTo>
                        <a:pt x="13" y="25"/>
                      </a:moveTo>
                      <a:cubicBezTo>
                        <a:pt x="26" y="8"/>
                        <a:pt x="47" y="27"/>
                        <a:pt x="90" y="25"/>
                      </a:cubicBezTo>
                      <a:cubicBezTo>
                        <a:pt x="133" y="23"/>
                        <a:pt x="239" y="0"/>
                        <a:pt x="270" y="15"/>
                      </a:cubicBezTo>
                      <a:cubicBezTo>
                        <a:pt x="301" y="30"/>
                        <a:pt x="306" y="99"/>
                        <a:pt x="276" y="118"/>
                      </a:cubicBezTo>
                      <a:cubicBezTo>
                        <a:pt x="246" y="137"/>
                        <a:pt x="134" y="127"/>
                        <a:pt x="90" y="129"/>
                      </a:cubicBezTo>
                      <a:cubicBezTo>
                        <a:pt x="46" y="131"/>
                        <a:pt x="26" y="145"/>
                        <a:pt x="13" y="129"/>
                      </a:cubicBezTo>
                      <a:cubicBezTo>
                        <a:pt x="0" y="113"/>
                        <a:pt x="0" y="42"/>
                        <a:pt x="13" y="25"/>
                      </a:cubicBezTo>
                      <a:close/>
                    </a:path>
                  </a:pathLst>
                </a:custGeom>
                <a:solidFill>
                  <a:srgbClr val="F8A764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11" name="Group 64"/>
          <p:cNvGrpSpPr>
            <a:grpSpLocks/>
          </p:cNvGrpSpPr>
          <p:nvPr/>
        </p:nvGrpSpPr>
        <p:grpSpPr bwMode="auto">
          <a:xfrm>
            <a:off x="2786050" y="1857364"/>
            <a:ext cx="1643074" cy="334959"/>
            <a:chOff x="7090" y="7695"/>
            <a:chExt cx="4212" cy="1603"/>
          </a:xfrm>
        </p:grpSpPr>
        <p:sp>
          <p:nvSpPr>
            <p:cNvPr id="2113" name="Freeform 65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14" name="Freeform 66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15" name="Freeform 67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16" name="Freeform 68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17" name="Freeform 69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18" name="Freeform 70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3" name="Group 77"/>
          <p:cNvGrpSpPr>
            <a:grpSpLocks/>
          </p:cNvGrpSpPr>
          <p:nvPr/>
        </p:nvGrpSpPr>
        <p:grpSpPr bwMode="auto">
          <a:xfrm>
            <a:off x="0" y="1643050"/>
            <a:ext cx="1428728" cy="2933705"/>
            <a:chOff x="1739" y="7975"/>
            <a:chExt cx="2267" cy="4175"/>
          </a:xfrm>
        </p:grpSpPr>
        <p:sp>
          <p:nvSpPr>
            <p:cNvPr id="2126" name="Freeform 78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7" name="Freeform 79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8" name="Freeform 80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9" name="Freeform 81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0" name="Freeform 82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1" name="Freeform 83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2" name="Freeform 84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3" name="Freeform 85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4" name="Freeform 86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5" name="Freeform 87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6" name="Oval 88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7" name="Oval 89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8" name="Oval 90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9" name="Freeform 91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40" name="Freeform 92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41" name="Freeform 93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21" name="120 Forma libre"/>
          <p:cNvSpPr/>
          <p:nvPr/>
        </p:nvSpPr>
        <p:spPr>
          <a:xfrm>
            <a:off x="449943" y="1224038"/>
            <a:ext cx="6870095" cy="2402114"/>
          </a:xfrm>
          <a:custGeom>
            <a:avLst/>
            <a:gdLst>
              <a:gd name="connsiteX0" fmla="*/ 58057 w 6870095"/>
              <a:gd name="connsiteY0" fmla="*/ 2027162 h 2402114"/>
              <a:gd name="connsiteX1" fmla="*/ 624114 w 6870095"/>
              <a:gd name="connsiteY1" fmla="*/ 1911048 h 2402114"/>
              <a:gd name="connsiteX2" fmla="*/ 972457 w 6870095"/>
              <a:gd name="connsiteY2" fmla="*/ 2157791 h 2402114"/>
              <a:gd name="connsiteX3" fmla="*/ 1480457 w 6870095"/>
              <a:gd name="connsiteY3" fmla="*/ 2027162 h 2402114"/>
              <a:gd name="connsiteX4" fmla="*/ 2307771 w 6870095"/>
              <a:gd name="connsiteY4" fmla="*/ 2302933 h 2402114"/>
              <a:gd name="connsiteX5" fmla="*/ 2772228 w 6870095"/>
              <a:gd name="connsiteY5" fmla="*/ 2085219 h 2402114"/>
              <a:gd name="connsiteX6" fmla="*/ 3439886 w 6870095"/>
              <a:gd name="connsiteY6" fmla="*/ 2375505 h 2402114"/>
              <a:gd name="connsiteX7" fmla="*/ 4165600 w 6870095"/>
              <a:gd name="connsiteY7" fmla="*/ 2244876 h 2402114"/>
              <a:gd name="connsiteX8" fmla="*/ 4876800 w 6870095"/>
              <a:gd name="connsiteY8" fmla="*/ 2056191 h 2402114"/>
              <a:gd name="connsiteX9" fmla="*/ 4891314 w 6870095"/>
              <a:gd name="connsiteY9" fmla="*/ 1736876 h 2402114"/>
              <a:gd name="connsiteX10" fmla="*/ 5312228 w 6870095"/>
              <a:gd name="connsiteY10" fmla="*/ 1562705 h 2402114"/>
              <a:gd name="connsiteX11" fmla="*/ 6081486 w 6870095"/>
              <a:gd name="connsiteY11" fmla="*/ 1490133 h 2402114"/>
              <a:gd name="connsiteX12" fmla="*/ 6270171 w 6870095"/>
              <a:gd name="connsiteY12" fmla="*/ 1069219 h 2402114"/>
              <a:gd name="connsiteX13" fmla="*/ 6531428 w 6870095"/>
              <a:gd name="connsiteY13" fmla="*/ 778933 h 2402114"/>
              <a:gd name="connsiteX14" fmla="*/ 6807200 w 6870095"/>
              <a:gd name="connsiteY14" fmla="*/ 416076 h 2402114"/>
              <a:gd name="connsiteX15" fmla="*/ 6154057 w 6870095"/>
              <a:gd name="connsiteY15" fmla="*/ 154819 h 2402114"/>
              <a:gd name="connsiteX16" fmla="*/ 5776686 w 6870095"/>
              <a:gd name="connsiteY16" fmla="*/ 67733 h 2402114"/>
              <a:gd name="connsiteX17" fmla="*/ 5196114 w 6870095"/>
              <a:gd name="connsiteY17" fmla="*/ 561219 h 2402114"/>
              <a:gd name="connsiteX18" fmla="*/ 4339771 w 6870095"/>
              <a:gd name="connsiteY18" fmla="*/ 1562705 h 2402114"/>
              <a:gd name="connsiteX19" fmla="*/ 3454400 w 6870095"/>
              <a:gd name="connsiteY19" fmla="*/ 1693333 h 2402114"/>
              <a:gd name="connsiteX20" fmla="*/ 2409371 w 6870095"/>
              <a:gd name="connsiteY20" fmla="*/ 1548191 h 2402114"/>
              <a:gd name="connsiteX21" fmla="*/ 2133600 w 6870095"/>
              <a:gd name="connsiteY21" fmla="*/ 1475619 h 2402114"/>
              <a:gd name="connsiteX22" fmla="*/ 1683657 w 6870095"/>
              <a:gd name="connsiteY22" fmla="*/ 1272419 h 2402114"/>
              <a:gd name="connsiteX23" fmla="*/ 1320800 w 6870095"/>
              <a:gd name="connsiteY23" fmla="*/ 1257905 h 2402114"/>
              <a:gd name="connsiteX24" fmla="*/ 812800 w 6870095"/>
              <a:gd name="connsiteY24" fmla="*/ 1257905 h 2402114"/>
              <a:gd name="connsiteX25" fmla="*/ 0 w 6870095"/>
              <a:gd name="connsiteY25" fmla="*/ 1998133 h 24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870095" h="2402114">
                <a:moveTo>
                  <a:pt x="58057" y="2027162"/>
                </a:moveTo>
                <a:cubicBezTo>
                  <a:pt x="264885" y="1958219"/>
                  <a:pt x="471714" y="1889277"/>
                  <a:pt x="624114" y="1911048"/>
                </a:cubicBezTo>
                <a:cubicBezTo>
                  <a:pt x="776514" y="1932820"/>
                  <a:pt x="829733" y="2138439"/>
                  <a:pt x="972457" y="2157791"/>
                </a:cubicBezTo>
                <a:cubicBezTo>
                  <a:pt x="1115181" y="2177143"/>
                  <a:pt x="1257905" y="2002972"/>
                  <a:pt x="1480457" y="2027162"/>
                </a:cubicBezTo>
                <a:cubicBezTo>
                  <a:pt x="1703009" y="2051352"/>
                  <a:pt x="2092476" y="2293257"/>
                  <a:pt x="2307771" y="2302933"/>
                </a:cubicBezTo>
                <a:cubicBezTo>
                  <a:pt x="2523066" y="2312609"/>
                  <a:pt x="2583542" y="2073124"/>
                  <a:pt x="2772228" y="2085219"/>
                </a:cubicBezTo>
                <a:cubicBezTo>
                  <a:pt x="2960914" y="2097314"/>
                  <a:pt x="3207657" y="2348896"/>
                  <a:pt x="3439886" y="2375505"/>
                </a:cubicBezTo>
                <a:cubicBezTo>
                  <a:pt x="3672115" y="2402114"/>
                  <a:pt x="3926114" y="2298095"/>
                  <a:pt x="4165600" y="2244876"/>
                </a:cubicBezTo>
                <a:cubicBezTo>
                  <a:pt x="4405086" y="2191657"/>
                  <a:pt x="4755848" y="2140858"/>
                  <a:pt x="4876800" y="2056191"/>
                </a:cubicBezTo>
                <a:cubicBezTo>
                  <a:pt x="4997752" y="1971524"/>
                  <a:pt x="4818743" y="1819124"/>
                  <a:pt x="4891314" y="1736876"/>
                </a:cubicBezTo>
                <a:cubicBezTo>
                  <a:pt x="4963885" y="1654628"/>
                  <a:pt x="5113866" y="1603829"/>
                  <a:pt x="5312228" y="1562705"/>
                </a:cubicBezTo>
                <a:cubicBezTo>
                  <a:pt x="5510590" y="1521581"/>
                  <a:pt x="5921829" y="1572381"/>
                  <a:pt x="6081486" y="1490133"/>
                </a:cubicBezTo>
                <a:cubicBezTo>
                  <a:pt x="6241143" y="1407885"/>
                  <a:pt x="6195181" y="1187752"/>
                  <a:pt x="6270171" y="1069219"/>
                </a:cubicBezTo>
                <a:cubicBezTo>
                  <a:pt x="6345161" y="950686"/>
                  <a:pt x="6441923" y="887790"/>
                  <a:pt x="6531428" y="778933"/>
                </a:cubicBezTo>
                <a:cubicBezTo>
                  <a:pt x="6620933" y="670076"/>
                  <a:pt x="6870095" y="520095"/>
                  <a:pt x="6807200" y="416076"/>
                </a:cubicBezTo>
                <a:cubicBezTo>
                  <a:pt x="6744305" y="312057"/>
                  <a:pt x="6325809" y="212876"/>
                  <a:pt x="6154057" y="154819"/>
                </a:cubicBezTo>
                <a:cubicBezTo>
                  <a:pt x="5982305" y="96762"/>
                  <a:pt x="5936343" y="0"/>
                  <a:pt x="5776686" y="67733"/>
                </a:cubicBezTo>
                <a:cubicBezTo>
                  <a:pt x="5617029" y="135466"/>
                  <a:pt x="5435600" y="312057"/>
                  <a:pt x="5196114" y="561219"/>
                </a:cubicBezTo>
                <a:cubicBezTo>
                  <a:pt x="4956628" y="810381"/>
                  <a:pt x="4630057" y="1374019"/>
                  <a:pt x="4339771" y="1562705"/>
                </a:cubicBezTo>
                <a:cubicBezTo>
                  <a:pt x="4049485" y="1751391"/>
                  <a:pt x="3776133" y="1695752"/>
                  <a:pt x="3454400" y="1693333"/>
                </a:cubicBezTo>
                <a:cubicBezTo>
                  <a:pt x="3132667" y="1690914"/>
                  <a:pt x="2629504" y="1584477"/>
                  <a:pt x="2409371" y="1548191"/>
                </a:cubicBezTo>
                <a:cubicBezTo>
                  <a:pt x="2189238" y="1511905"/>
                  <a:pt x="2254552" y="1521581"/>
                  <a:pt x="2133600" y="1475619"/>
                </a:cubicBezTo>
                <a:cubicBezTo>
                  <a:pt x="2012648" y="1429657"/>
                  <a:pt x="1819124" y="1308705"/>
                  <a:pt x="1683657" y="1272419"/>
                </a:cubicBezTo>
                <a:cubicBezTo>
                  <a:pt x="1548190" y="1236133"/>
                  <a:pt x="1465943" y="1260324"/>
                  <a:pt x="1320800" y="1257905"/>
                </a:cubicBezTo>
                <a:cubicBezTo>
                  <a:pt x="1175657" y="1255486"/>
                  <a:pt x="1032933" y="1134534"/>
                  <a:pt x="812800" y="1257905"/>
                </a:cubicBezTo>
                <a:cubicBezTo>
                  <a:pt x="592667" y="1381276"/>
                  <a:pt x="296333" y="1689704"/>
                  <a:pt x="0" y="1998133"/>
                </a:cubicBezTo>
              </a:path>
            </a:pathLst>
          </a:custGeom>
          <a:solidFill>
            <a:srgbClr val="F2740C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22" name="121 Forma libre"/>
          <p:cNvSpPr/>
          <p:nvPr/>
        </p:nvSpPr>
        <p:spPr>
          <a:xfrm>
            <a:off x="2902857" y="3526971"/>
            <a:ext cx="1117601" cy="551543"/>
          </a:xfrm>
          <a:custGeom>
            <a:avLst/>
            <a:gdLst>
              <a:gd name="connsiteX0" fmla="*/ 203200 w 1117601"/>
              <a:gd name="connsiteY0" fmla="*/ 58058 h 551543"/>
              <a:gd name="connsiteX1" fmla="*/ 0 w 1117601"/>
              <a:gd name="connsiteY1" fmla="*/ 217715 h 551543"/>
              <a:gd name="connsiteX2" fmla="*/ 203200 w 1117601"/>
              <a:gd name="connsiteY2" fmla="*/ 304800 h 551543"/>
              <a:gd name="connsiteX3" fmla="*/ 986972 w 1117601"/>
              <a:gd name="connsiteY3" fmla="*/ 537029 h 551543"/>
              <a:gd name="connsiteX4" fmla="*/ 986972 w 1117601"/>
              <a:gd name="connsiteY4" fmla="*/ 391886 h 551543"/>
              <a:gd name="connsiteX5" fmla="*/ 653143 w 1117601"/>
              <a:gd name="connsiteY5" fmla="*/ 319315 h 551543"/>
              <a:gd name="connsiteX6" fmla="*/ 624114 w 1117601"/>
              <a:gd name="connsiteY6" fmla="*/ 29029 h 551543"/>
              <a:gd name="connsiteX7" fmla="*/ 275772 w 1117601"/>
              <a:gd name="connsiteY7" fmla="*/ 145143 h 551543"/>
              <a:gd name="connsiteX8" fmla="*/ 203200 w 1117601"/>
              <a:gd name="connsiteY8" fmla="*/ 58058 h 551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7601" h="551543">
                <a:moveTo>
                  <a:pt x="203200" y="58058"/>
                </a:moveTo>
                <a:cubicBezTo>
                  <a:pt x="157238" y="70153"/>
                  <a:pt x="0" y="176591"/>
                  <a:pt x="0" y="217715"/>
                </a:cubicBezTo>
                <a:cubicBezTo>
                  <a:pt x="0" y="258839"/>
                  <a:pt x="38705" y="251581"/>
                  <a:pt x="203200" y="304800"/>
                </a:cubicBezTo>
                <a:cubicBezTo>
                  <a:pt x="367695" y="358019"/>
                  <a:pt x="856343" y="522515"/>
                  <a:pt x="986972" y="537029"/>
                </a:cubicBezTo>
                <a:cubicBezTo>
                  <a:pt x="1117601" y="551543"/>
                  <a:pt x="1042610" y="428172"/>
                  <a:pt x="986972" y="391886"/>
                </a:cubicBezTo>
                <a:cubicBezTo>
                  <a:pt x="931334" y="355600"/>
                  <a:pt x="713619" y="379791"/>
                  <a:pt x="653143" y="319315"/>
                </a:cubicBezTo>
                <a:cubicBezTo>
                  <a:pt x="592667" y="258839"/>
                  <a:pt x="687009" y="58058"/>
                  <a:pt x="624114" y="29029"/>
                </a:cubicBezTo>
                <a:cubicBezTo>
                  <a:pt x="561219" y="0"/>
                  <a:pt x="341086" y="140305"/>
                  <a:pt x="275772" y="145143"/>
                </a:cubicBezTo>
                <a:cubicBezTo>
                  <a:pt x="210458" y="149981"/>
                  <a:pt x="249162" y="45963"/>
                  <a:pt x="203200" y="58058"/>
                </a:cubicBezTo>
                <a:close/>
              </a:path>
            </a:pathLst>
          </a:custGeom>
          <a:solidFill>
            <a:srgbClr val="F2740C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23" name="122 Forma libre"/>
          <p:cNvSpPr/>
          <p:nvPr/>
        </p:nvSpPr>
        <p:spPr>
          <a:xfrm>
            <a:off x="800705" y="3536647"/>
            <a:ext cx="1681238" cy="440267"/>
          </a:xfrm>
          <a:custGeom>
            <a:avLst/>
            <a:gdLst>
              <a:gd name="connsiteX0" fmla="*/ 41124 w 1681238"/>
              <a:gd name="connsiteY0" fmla="*/ 33867 h 440267"/>
              <a:gd name="connsiteX1" fmla="*/ 534609 w 1681238"/>
              <a:gd name="connsiteY1" fmla="*/ 33867 h 440267"/>
              <a:gd name="connsiteX2" fmla="*/ 592666 w 1681238"/>
              <a:gd name="connsiteY2" fmla="*/ 193524 h 440267"/>
              <a:gd name="connsiteX3" fmla="*/ 752324 w 1681238"/>
              <a:gd name="connsiteY3" fmla="*/ 164496 h 440267"/>
              <a:gd name="connsiteX4" fmla="*/ 999066 w 1681238"/>
              <a:gd name="connsiteY4" fmla="*/ 149982 h 440267"/>
              <a:gd name="connsiteX5" fmla="*/ 1637695 w 1681238"/>
              <a:gd name="connsiteY5" fmla="*/ 309639 h 440267"/>
              <a:gd name="connsiteX6" fmla="*/ 1260324 w 1681238"/>
              <a:gd name="connsiteY6" fmla="*/ 367696 h 440267"/>
              <a:gd name="connsiteX7" fmla="*/ 766838 w 1681238"/>
              <a:gd name="connsiteY7" fmla="*/ 440267 h 440267"/>
              <a:gd name="connsiteX8" fmla="*/ 520095 w 1681238"/>
              <a:gd name="connsiteY8" fmla="*/ 367696 h 440267"/>
              <a:gd name="connsiteX9" fmla="*/ 287866 w 1681238"/>
              <a:gd name="connsiteY9" fmla="*/ 237067 h 440267"/>
              <a:gd name="connsiteX10" fmla="*/ 41124 w 1681238"/>
              <a:gd name="connsiteY10" fmla="*/ 33867 h 44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81238" h="440267">
                <a:moveTo>
                  <a:pt x="41124" y="33867"/>
                </a:moveTo>
                <a:cubicBezTo>
                  <a:pt x="82248" y="0"/>
                  <a:pt x="442685" y="7258"/>
                  <a:pt x="534609" y="33867"/>
                </a:cubicBezTo>
                <a:cubicBezTo>
                  <a:pt x="626533" y="60476"/>
                  <a:pt x="556380" y="171753"/>
                  <a:pt x="592666" y="193524"/>
                </a:cubicBezTo>
                <a:cubicBezTo>
                  <a:pt x="628952" y="215296"/>
                  <a:pt x="684591" y="171753"/>
                  <a:pt x="752324" y="164496"/>
                </a:cubicBezTo>
                <a:cubicBezTo>
                  <a:pt x="820057" y="157239"/>
                  <a:pt x="851504" y="125792"/>
                  <a:pt x="999066" y="149982"/>
                </a:cubicBezTo>
                <a:cubicBezTo>
                  <a:pt x="1146628" y="174172"/>
                  <a:pt x="1594152" y="273353"/>
                  <a:pt x="1637695" y="309639"/>
                </a:cubicBezTo>
                <a:cubicBezTo>
                  <a:pt x="1681238" y="345925"/>
                  <a:pt x="1260324" y="367696"/>
                  <a:pt x="1260324" y="367696"/>
                </a:cubicBezTo>
                <a:cubicBezTo>
                  <a:pt x="1115181" y="389467"/>
                  <a:pt x="890209" y="440267"/>
                  <a:pt x="766838" y="440267"/>
                </a:cubicBezTo>
                <a:cubicBezTo>
                  <a:pt x="643467" y="440267"/>
                  <a:pt x="599924" y="401563"/>
                  <a:pt x="520095" y="367696"/>
                </a:cubicBezTo>
                <a:cubicBezTo>
                  <a:pt x="440266" y="333829"/>
                  <a:pt x="370114" y="297543"/>
                  <a:pt x="287866" y="237067"/>
                </a:cubicBezTo>
                <a:cubicBezTo>
                  <a:pt x="205618" y="176591"/>
                  <a:pt x="0" y="67734"/>
                  <a:pt x="41124" y="33867"/>
                </a:cubicBezTo>
                <a:close/>
              </a:path>
            </a:pathLst>
          </a:custGeom>
          <a:solidFill>
            <a:srgbClr val="F2740C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8" name="Group 77"/>
          <p:cNvGrpSpPr>
            <a:grpSpLocks/>
          </p:cNvGrpSpPr>
          <p:nvPr/>
        </p:nvGrpSpPr>
        <p:grpSpPr bwMode="auto">
          <a:xfrm>
            <a:off x="714348" y="2071678"/>
            <a:ext cx="928694" cy="2005011"/>
            <a:chOff x="1739" y="7975"/>
            <a:chExt cx="2267" cy="4175"/>
          </a:xfrm>
        </p:grpSpPr>
        <p:sp>
          <p:nvSpPr>
            <p:cNvPr id="234" name="Freeform 78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5" name="Freeform 79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6" name="Freeform 80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7" name="Freeform 81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0" name="Freeform 82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1" name="Freeform 83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2" name="Freeform 84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3" name="Freeform 85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4" name="Freeform 86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5" name="Freeform 87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6" name="Oval 88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7" name="Oval 89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8" name="Oval 90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9" name="Freeform 91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" name="Freeform 92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1" name="Freeform 93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2" name="Group 198"/>
          <p:cNvGrpSpPr>
            <a:grpSpLocks/>
          </p:cNvGrpSpPr>
          <p:nvPr/>
        </p:nvGrpSpPr>
        <p:grpSpPr bwMode="auto">
          <a:xfrm>
            <a:off x="4429124" y="2714620"/>
            <a:ext cx="846138" cy="2430462"/>
            <a:chOff x="1639" y="1133"/>
            <a:chExt cx="1334" cy="3828"/>
          </a:xfrm>
        </p:grpSpPr>
        <p:sp>
          <p:nvSpPr>
            <p:cNvPr id="1223" name="Freeform 199"/>
            <p:cNvSpPr>
              <a:spLocks/>
            </p:cNvSpPr>
            <p:nvPr/>
          </p:nvSpPr>
          <p:spPr bwMode="auto">
            <a:xfrm>
              <a:off x="2562" y="2178"/>
              <a:ext cx="411" cy="787"/>
            </a:xfrm>
            <a:custGeom>
              <a:avLst/>
              <a:gdLst/>
              <a:ahLst/>
              <a:cxnLst>
                <a:cxn ang="0">
                  <a:pos x="58" y="465"/>
                </a:cxn>
                <a:cxn ang="0">
                  <a:pos x="95" y="229"/>
                </a:cxn>
                <a:cxn ang="0">
                  <a:pos x="212" y="220"/>
                </a:cxn>
                <a:cxn ang="0">
                  <a:pos x="212" y="20"/>
                </a:cxn>
                <a:cxn ang="0">
                  <a:pos x="344" y="99"/>
                </a:cxn>
                <a:cxn ang="0">
                  <a:pos x="272" y="230"/>
                </a:cxn>
                <a:cxn ang="0">
                  <a:pos x="411" y="324"/>
                </a:cxn>
                <a:cxn ang="0">
                  <a:pos x="272" y="721"/>
                </a:cxn>
                <a:cxn ang="0">
                  <a:pos x="39" y="721"/>
                </a:cxn>
                <a:cxn ang="0">
                  <a:pos x="39" y="529"/>
                </a:cxn>
              </a:cxnLst>
              <a:rect l="0" t="0" r="r" b="b"/>
              <a:pathLst>
                <a:path w="411" h="787">
                  <a:moveTo>
                    <a:pt x="58" y="465"/>
                  </a:moveTo>
                  <a:cubicBezTo>
                    <a:pt x="63" y="367"/>
                    <a:pt x="69" y="270"/>
                    <a:pt x="95" y="229"/>
                  </a:cubicBezTo>
                  <a:cubicBezTo>
                    <a:pt x="121" y="188"/>
                    <a:pt x="192" y="255"/>
                    <a:pt x="212" y="220"/>
                  </a:cubicBezTo>
                  <a:cubicBezTo>
                    <a:pt x="232" y="185"/>
                    <a:pt x="190" y="40"/>
                    <a:pt x="212" y="20"/>
                  </a:cubicBezTo>
                  <a:cubicBezTo>
                    <a:pt x="234" y="0"/>
                    <a:pt x="334" y="64"/>
                    <a:pt x="344" y="99"/>
                  </a:cubicBezTo>
                  <a:cubicBezTo>
                    <a:pt x="354" y="134"/>
                    <a:pt x="261" y="193"/>
                    <a:pt x="272" y="230"/>
                  </a:cubicBezTo>
                  <a:cubicBezTo>
                    <a:pt x="283" y="267"/>
                    <a:pt x="411" y="242"/>
                    <a:pt x="411" y="324"/>
                  </a:cubicBezTo>
                  <a:cubicBezTo>
                    <a:pt x="411" y="406"/>
                    <a:pt x="334" y="655"/>
                    <a:pt x="272" y="721"/>
                  </a:cubicBezTo>
                  <a:cubicBezTo>
                    <a:pt x="210" y="787"/>
                    <a:pt x="78" y="753"/>
                    <a:pt x="39" y="721"/>
                  </a:cubicBezTo>
                  <a:cubicBezTo>
                    <a:pt x="0" y="689"/>
                    <a:pt x="19" y="609"/>
                    <a:pt x="39" y="52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03" name="Group 200"/>
            <p:cNvGrpSpPr>
              <a:grpSpLocks/>
            </p:cNvGrpSpPr>
            <p:nvPr/>
          </p:nvGrpSpPr>
          <p:grpSpPr bwMode="auto">
            <a:xfrm>
              <a:off x="1639" y="1133"/>
              <a:ext cx="906" cy="1065"/>
              <a:chOff x="2660" y="2850"/>
              <a:chExt cx="3054" cy="2392"/>
            </a:xfrm>
          </p:grpSpPr>
          <p:sp>
            <p:nvSpPr>
              <p:cNvPr id="1225" name="Freeform 201"/>
              <p:cNvSpPr>
                <a:spLocks/>
              </p:cNvSpPr>
              <p:nvPr/>
            </p:nvSpPr>
            <p:spPr bwMode="auto">
              <a:xfrm>
                <a:off x="2929" y="3327"/>
                <a:ext cx="2586" cy="1915"/>
              </a:xfrm>
              <a:custGeom>
                <a:avLst/>
                <a:gdLst/>
                <a:ahLst/>
                <a:cxnLst>
                  <a:cxn ang="0">
                    <a:pos x="128" y="1504"/>
                  </a:cxn>
                  <a:cxn ang="0">
                    <a:pos x="44" y="1207"/>
                  </a:cxn>
                  <a:cxn ang="0">
                    <a:pos x="25" y="779"/>
                  </a:cxn>
                  <a:cxn ang="0">
                    <a:pos x="25" y="603"/>
                  </a:cxn>
                  <a:cxn ang="0">
                    <a:pos x="174" y="110"/>
                  </a:cxn>
                  <a:cxn ang="0">
                    <a:pos x="165" y="584"/>
                  </a:cxn>
                  <a:cxn ang="0">
                    <a:pos x="425" y="686"/>
                  </a:cxn>
                  <a:cxn ang="0">
                    <a:pos x="564" y="631"/>
                  </a:cxn>
                  <a:cxn ang="0">
                    <a:pos x="350" y="138"/>
                  </a:cxn>
                  <a:cxn ang="0">
                    <a:pos x="1010" y="668"/>
                  </a:cxn>
                  <a:cxn ang="0">
                    <a:pos x="1410" y="668"/>
                  </a:cxn>
                  <a:cxn ang="0">
                    <a:pos x="676" y="36"/>
                  </a:cxn>
                  <a:cxn ang="0">
                    <a:pos x="1707" y="454"/>
                  </a:cxn>
                  <a:cxn ang="0">
                    <a:pos x="2209" y="714"/>
                  </a:cxn>
                  <a:cxn ang="0">
                    <a:pos x="1530" y="64"/>
                  </a:cxn>
                  <a:cxn ang="0">
                    <a:pos x="2450" y="566"/>
                  </a:cxn>
                  <a:cxn ang="0">
                    <a:pos x="2348" y="389"/>
                  </a:cxn>
                  <a:cxn ang="0">
                    <a:pos x="2534" y="761"/>
                  </a:cxn>
                  <a:cxn ang="0">
                    <a:pos x="2413" y="1207"/>
                  </a:cxn>
                  <a:cxn ang="0">
                    <a:pos x="2366" y="1541"/>
                  </a:cxn>
                  <a:cxn ang="0">
                    <a:pos x="1921" y="1801"/>
                  </a:cxn>
                  <a:cxn ang="0">
                    <a:pos x="1252" y="1903"/>
                  </a:cxn>
                  <a:cxn ang="0">
                    <a:pos x="713" y="1876"/>
                  </a:cxn>
                  <a:cxn ang="0">
                    <a:pos x="350" y="1764"/>
                  </a:cxn>
                  <a:cxn ang="0">
                    <a:pos x="128" y="1504"/>
                  </a:cxn>
                </a:cxnLst>
                <a:rect l="0" t="0" r="r" b="b"/>
                <a:pathLst>
                  <a:path w="2586" h="1915">
                    <a:moveTo>
                      <a:pt x="128" y="1504"/>
                    </a:moveTo>
                    <a:cubicBezTo>
                      <a:pt x="77" y="1411"/>
                      <a:pt x="61" y="1328"/>
                      <a:pt x="44" y="1207"/>
                    </a:cubicBezTo>
                    <a:cubicBezTo>
                      <a:pt x="27" y="1086"/>
                      <a:pt x="28" y="880"/>
                      <a:pt x="25" y="779"/>
                    </a:cubicBezTo>
                    <a:cubicBezTo>
                      <a:pt x="22" y="678"/>
                      <a:pt x="0" y="714"/>
                      <a:pt x="25" y="603"/>
                    </a:cubicBezTo>
                    <a:cubicBezTo>
                      <a:pt x="50" y="492"/>
                      <a:pt x="151" y="113"/>
                      <a:pt x="174" y="110"/>
                    </a:cubicBezTo>
                    <a:cubicBezTo>
                      <a:pt x="197" y="107"/>
                      <a:pt x="123" y="488"/>
                      <a:pt x="165" y="584"/>
                    </a:cubicBezTo>
                    <a:cubicBezTo>
                      <a:pt x="207" y="680"/>
                      <a:pt x="359" y="678"/>
                      <a:pt x="425" y="686"/>
                    </a:cubicBezTo>
                    <a:cubicBezTo>
                      <a:pt x="491" y="694"/>
                      <a:pt x="576" y="722"/>
                      <a:pt x="564" y="631"/>
                    </a:cubicBezTo>
                    <a:cubicBezTo>
                      <a:pt x="552" y="540"/>
                      <a:pt x="276" y="132"/>
                      <a:pt x="350" y="138"/>
                    </a:cubicBezTo>
                    <a:cubicBezTo>
                      <a:pt x="424" y="144"/>
                      <a:pt x="833" y="580"/>
                      <a:pt x="1010" y="668"/>
                    </a:cubicBezTo>
                    <a:cubicBezTo>
                      <a:pt x="1187" y="756"/>
                      <a:pt x="1466" y="773"/>
                      <a:pt x="1410" y="668"/>
                    </a:cubicBezTo>
                    <a:cubicBezTo>
                      <a:pt x="1354" y="563"/>
                      <a:pt x="627" y="72"/>
                      <a:pt x="676" y="36"/>
                    </a:cubicBezTo>
                    <a:cubicBezTo>
                      <a:pt x="725" y="0"/>
                      <a:pt x="1452" y="341"/>
                      <a:pt x="1707" y="454"/>
                    </a:cubicBezTo>
                    <a:cubicBezTo>
                      <a:pt x="1962" y="567"/>
                      <a:pt x="2239" y="779"/>
                      <a:pt x="2209" y="714"/>
                    </a:cubicBezTo>
                    <a:cubicBezTo>
                      <a:pt x="2179" y="649"/>
                      <a:pt x="1490" y="89"/>
                      <a:pt x="1530" y="64"/>
                    </a:cubicBezTo>
                    <a:cubicBezTo>
                      <a:pt x="1570" y="39"/>
                      <a:pt x="2314" y="512"/>
                      <a:pt x="2450" y="566"/>
                    </a:cubicBezTo>
                    <a:cubicBezTo>
                      <a:pt x="2586" y="620"/>
                      <a:pt x="2334" y="357"/>
                      <a:pt x="2348" y="389"/>
                    </a:cubicBezTo>
                    <a:cubicBezTo>
                      <a:pt x="2362" y="421"/>
                      <a:pt x="2523" y="625"/>
                      <a:pt x="2534" y="761"/>
                    </a:cubicBezTo>
                    <a:cubicBezTo>
                      <a:pt x="2545" y="897"/>
                      <a:pt x="2441" y="1077"/>
                      <a:pt x="2413" y="1207"/>
                    </a:cubicBezTo>
                    <a:cubicBezTo>
                      <a:pt x="2385" y="1337"/>
                      <a:pt x="2448" y="1442"/>
                      <a:pt x="2366" y="1541"/>
                    </a:cubicBezTo>
                    <a:cubicBezTo>
                      <a:pt x="2284" y="1640"/>
                      <a:pt x="2107" y="1741"/>
                      <a:pt x="1921" y="1801"/>
                    </a:cubicBezTo>
                    <a:cubicBezTo>
                      <a:pt x="1735" y="1861"/>
                      <a:pt x="1453" y="1891"/>
                      <a:pt x="1252" y="1903"/>
                    </a:cubicBezTo>
                    <a:cubicBezTo>
                      <a:pt x="1051" y="1915"/>
                      <a:pt x="863" y="1899"/>
                      <a:pt x="713" y="1876"/>
                    </a:cubicBezTo>
                    <a:cubicBezTo>
                      <a:pt x="563" y="1853"/>
                      <a:pt x="443" y="1826"/>
                      <a:pt x="350" y="1764"/>
                    </a:cubicBezTo>
                    <a:cubicBezTo>
                      <a:pt x="257" y="1702"/>
                      <a:pt x="179" y="1597"/>
                      <a:pt x="128" y="1504"/>
                    </a:cubicBezTo>
                    <a:close/>
                  </a:path>
                </a:pathLst>
              </a:custGeom>
              <a:solidFill>
                <a:srgbClr val="F7994B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26" name="Freeform 202"/>
              <p:cNvSpPr>
                <a:spLocks/>
              </p:cNvSpPr>
              <p:nvPr/>
            </p:nvSpPr>
            <p:spPr bwMode="auto">
              <a:xfrm>
                <a:off x="2710" y="4204"/>
                <a:ext cx="332" cy="604"/>
              </a:xfrm>
              <a:custGeom>
                <a:avLst/>
                <a:gdLst/>
                <a:ahLst/>
                <a:cxnLst>
                  <a:cxn ang="0">
                    <a:pos x="319" y="599"/>
                  </a:cxn>
                  <a:cxn ang="0">
                    <a:pos x="219" y="553"/>
                  </a:cxn>
                  <a:cxn ang="0">
                    <a:pos x="31" y="423"/>
                  </a:cxn>
                  <a:cxn ang="0">
                    <a:pos x="31" y="135"/>
                  </a:cxn>
                  <a:cxn ang="0">
                    <a:pos x="77" y="60"/>
                  </a:cxn>
                  <a:cxn ang="0">
                    <a:pos x="219" y="42"/>
                  </a:cxn>
                  <a:cxn ang="0">
                    <a:pos x="219" y="311"/>
                  </a:cxn>
                  <a:cxn ang="0">
                    <a:pos x="300" y="525"/>
                  </a:cxn>
                  <a:cxn ang="0">
                    <a:pos x="319" y="599"/>
                  </a:cxn>
                </a:cxnLst>
                <a:rect l="0" t="0" r="r" b="b"/>
                <a:pathLst>
                  <a:path w="332" h="604">
                    <a:moveTo>
                      <a:pt x="319" y="599"/>
                    </a:moveTo>
                    <a:cubicBezTo>
                      <a:pt x="306" y="604"/>
                      <a:pt x="267" y="582"/>
                      <a:pt x="219" y="553"/>
                    </a:cubicBezTo>
                    <a:cubicBezTo>
                      <a:pt x="171" y="524"/>
                      <a:pt x="62" y="493"/>
                      <a:pt x="31" y="423"/>
                    </a:cubicBezTo>
                    <a:cubicBezTo>
                      <a:pt x="0" y="353"/>
                      <a:pt x="23" y="195"/>
                      <a:pt x="31" y="135"/>
                    </a:cubicBezTo>
                    <a:cubicBezTo>
                      <a:pt x="39" y="75"/>
                      <a:pt x="46" y="75"/>
                      <a:pt x="77" y="60"/>
                    </a:cubicBezTo>
                    <a:cubicBezTo>
                      <a:pt x="108" y="45"/>
                      <a:pt x="195" y="0"/>
                      <a:pt x="219" y="42"/>
                    </a:cubicBezTo>
                    <a:cubicBezTo>
                      <a:pt x="243" y="84"/>
                      <a:pt x="206" y="231"/>
                      <a:pt x="219" y="311"/>
                    </a:cubicBezTo>
                    <a:cubicBezTo>
                      <a:pt x="232" y="391"/>
                      <a:pt x="283" y="476"/>
                      <a:pt x="300" y="525"/>
                    </a:cubicBezTo>
                    <a:cubicBezTo>
                      <a:pt x="317" y="574"/>
                      <a:pt x="332" y="594"/>
                      <a:pt x="319" y="59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27" name="Freeform 203"/>
              <p:cNvSpPr>
                <a:spLocks/>
              </p:cNvSpPr>
              <p:nvPr/>
            </p:nvSpPr>
            <p:spPr bwMode="auto">
              <a:xfrm>
                <a:off x="2660" y="2850"/>
                <a:ext cx="3054" cy="1953"/>
              </a:xfrm>
              <a:custGeom>
                <a:avLst/>
                <a:gdLst/>
                <a:ahLst/>
                <a:cxnLst>
                  <a:cxn ang="0">
                    <a:pos x="182" y="1899"/>
                  </a:cxn>
                  <a:cxn ang="0">
                    <a:pos x="43" y="1563"/>
                  </a:cxn>
                  <a:cxn ang="0">
                    <a:pos x="43" y="903"/>
                  </a:cxn>
                  <a:cxn ang="0">
                    <a:pos x="303" y="272"/>
                  </a:cxn>
                  <a:cxn ang="0">
                    <a:pos x="1176" y="39"/>
                  </a:cxn>
                  <a:cxn ang="0">
                    <a:pos x="1724" y="39"/>
                  </a:cxn>
                  <a:cxn ang="0">
                    <a:pos x="2338" y="141"/>
                  </a:cxn>
                  <a:cxn ang="0">
                    <a:pos x="2778" y="374"/>
                  </a:cxn>
                  <a:cxn ang="0">
                    <a:pos x="3111" y="1033"/>
                  </a:cxn>
                  <a:cxn ang="0">
                    <a:pos x="3224" y="1275"/>
                  </a:cxn>
                  <a:cxn ang="0">
                    <a:pos x="3111" y="1730"/>
                  </a:cxn>
                  <a:cxn ang="0">
                    <a:pos x="3014" y="1899"/>
                  </a:cxn>
                  <a:cxn ang="0">
                    <a:pos x="2830" y="1899"/>
                  </a:cxn>
                  <a:cxn ang="0">
                    <a:pos x="3014" y="1572"/>
                  </a:cxn>
                  <a:cxn ang="0">
                    <a:pos x="2938" y="1275"/>
                  </a:cxn>
                  <a:cxn ang="0">
                    <a:pos x="2892" y="1219"/>
                  </a:cxn>
                  <a:cxn ang="0">
                    <a:pos x="2778" y="1033"/>
                  </a:cxn>
                  <a:cxn ang="0">
                    <a:pos x="2393" y="848"/>
                  </a:cxn>
                  <a:cxn ang="0">
                    <a:pos x="2022" y="569"/>
                  </a:cxn>
                  <a:cxn ang="0">
                    <a:pos x="1836" y="560"/>
                  </a:cxn>
                  <a:cxn ang="0">
                    <a:pos x="2551" y="1182"/>
                  </a:cxn>
                  <a:cxn ang="0">
                    <a:pos x="2365" y="1108"/>
                  </a:cxn>
                  <a:cxn ang="0">
                    <a:pos x="1789" y="792"/>
                  </a:cxn>
                  <a:cxn ang="0">
                    <a:pos x="1316" y="578"/>
                  </a:cxn>
                  <a:cxn ang="0">
                    <a:pos x="1028" y="477"/>
                  </a:cxn>
                  <a:cxn ang="0">
                    <a:pos x="1501" y="931"/>
                  </a:cxn>
                  <a:cxn ang="0">
                    <a:pos x="1715" y="1191"/>
                  </a:cxn>
                  <a:cxn ang="0">
                    <a:pos x="1641" y="1275"/>
                  </a:cxn>
                  <a:cxn ang="0">
                    <a:pos x="1056" y="931"/>
                  </a:cxn>
                  <a:cxn ang="0">
                    <a:pos x="814" y="690"/>
                  </a:cxn>
                  <a:cxn ang="0">
                    <a:pos x="740" y="662"/>
                  </a:cxn>
                  <a:cxn ang="0">
                    <a:pos x="879" y="1005"/>
                  </a:cxn>
                  <a:cxn ang="0">
                    <a:pos x="925" y="1163"/>
                  </a:cxn>
                  <a:cxn ang="0">
                    <a:pos x="619" y="1136"/>
                  </a:cxn>
                  <a:cxn ang="0">
                    <a:pos x="535" y="968"/>
                  </a:cxn>
                  <a:cxn ang="0">
                    <a:pos x="591" y="477"/>
                  </a:cxn>
                  <a:cxn ang="0">
                    <a:pos x="465" y="838"/>
                  </a:cxn>
                  <a:cxn ang="0">
                    <a:pos x="352" y="1173"/>
                  </a:cxn>
                  <a:cxn ang="0">
                    <a:pos x="352" y="1354"/>
                  </a:cxn>
                  <a:cxn ang="0">
                    <a:pos x="284" y="1354"/>
                  </a:cxn>
                  <a:cxn ang="0">
                    <a:pos x="182" y="1414"/>
                  </a:cxn>
                  <a:cxn ang="0">
                    <a:pos x="133" y="1516"/>
                  </a:cxn>
                  <a:cxn ang="0">
                    <a:pos x="133" y="1693"/>
                  </a:cxn>
                  <a:cxn ang="0">
                    <a:pos x="133" y="1842"/>
                  </a:cxn>
                </a:cxnLst>
                <a:rect l="0" t="0" r="r" b="b"/>
                <a:pathLst>
                  <a:path w="3224" h="1953">
                    <a:moveTo>
                      <a:pt x="182" y="1899"/>
                    </a:moveTo>
                    <a:cubicBezTo>
                      <a:pt x="124" y="1814"/>
                      <a:pt x="66" y="1729"/>
                      <a:pt x="43" y="1563"/>
                    </a:cubicBezTo>
                    <a:cubicBezTo>
                      <a:pt x="20" y="1397"/>
                      <a:pt x="0" y="1118"/>
                      <a:pt x="43" y="903"/>
                    </a:cubicBezTo>
                    <a:cubicBezTo>
                      <a:pt x="86" y="688"/>
                      <a:pt x="114" y="416"/>
                      <a:pt x="303" y="272"/>
                    </a:cubicBezTo>
                    <a:cubicBezTo>
                      <a:pt x="492" y="128"/>
                      <a:pt x="939" y="78"/>
                      <a:pt x="1176" y="39"/>
                    </a:cubicBezTo>
                    <a:cubicBezTo>
                      <a:pt x="1413" y="0"/>
                      <a:pt x="1530" y="22"/>
                      <a:pt x="1724" y="39"/>
                    </a:cubicBezTo>
                    <a:cubicBezTo>
                      <a:pt x="1918" y="56"/>
                      <a:pt x="2162" y="85"/>
                      <a:pt x="2338" y="141"/>
                    </a:cubicBezTo>
                    <a:cubicBezTo>
                      <a:pt x="2514" y="197"/>
                      <a:pt x="2649" y="225"/>
                      <a:pt x="2778" y="374"/>
                    </a:cubicBezTo>
                    <a:cubicBezTo>
                      <a:pt x="2907" y="523"/>
                      <a:pt x="3037" y="883"/>
                      <a:pt x="3111" y="1033"/>
                    </a:cubicBezTo>
                    <a:cubicBezTo>
                      <a:pt x="3185" y="1183"/>
                      <a:pt x="3224" y="1159"/>
                      <a:pt x="3224" y="1275"/>
                    </a:cubicBezTo>
                    <a:cubicBezTo>
                      <a:pt x="3224" y="1391"/>
                      <a:pt x="3146" y="1626"/>
                      <a:pt x="3111" y="1730"/>
                    </a:cubicBezTo>
                    <a:cubicBezTo>
                      <a:pt x="3076" y="1834"/>
                      <a:pt x="3061" y="1871"/>
                      <a:pt x="3014" y="1899"/>
                    </a:cubicBezTo>
                    <a:cubicBezTo>
                      <a:pt x="2967" y="1927"/>
                      <a:pt x="2830" y="1953"/>
                      <a:pt x="2830" y="1899"/>
                    </a:cubicBezTo>
                    <a:cubicBezTo>
                      <a:pt x="2830" y="1845"/>
                      <a:pt x="2996" y="1676"/>
                      <a:pt x="3014" y="1572"/>
                    </a:cubicBezTo>
                    <a:cubicBezTo>
                      <a:pt x="3032" y="1468"/>
                      <a:pt x="2958" y="1334"/>
                      <a:pt x="2938" y="1275"/>
                    </a:cubicBezTo>
                    <a:cubicBezTo>
                      <a:pt x="2918" y="1216"/>
                      <a:pt x="2919" y="1259"/>
                      <a:pt x="2892" y="1219"/>
                    </a:cubicBezTo>
                    <a:cubicBezTo>
                      <a:pt x="2865" y="1179"/>
                      <a:pt x="2861" y="1095"/>
                      <a:pt x="2778" y="1033"/>
                    </a:cubicBezTo>
                    <a:cubicBezTo>
                      <a:pt x="2695" y="971"/>
                      <a:pt x="2519" y="925"/>
                      <a:pt x="2393" y="848"/>
                    </a:cubicBezTo>
                    <a:cubicBezTo>
                      <a:pt x="2267" y="771"/>
                      <a:pt x="2115" y="617"/>
                      <a:pt x="2022" y="569"/>
                    </a:cubicBezTo>
                    <a:cubicBezTo>
                      <a:pt x="1929" y="521"/>
                      <a:pt x="1748" y="458"/>
                      <a:pt x="1836" y="560"/>
                    </a:cubicBezTo>
                    <a:cubicBezTo>
                      <a:pt x="1924" y="662"/>
                      <a:pt x="2463" y="1091"/>
                      <a:pt x="2551" y="1182"/>
                    </a:cubicBezTo>
                    <a:cubicBezTo>
                      <a:pt x="2639" y="1273"/>
                      <a:pt x="2492" y="1173"/>
                      <a:pt x="2365" y="1108"/>
                    </a:cubicBezTo>
                    <a:cubicBezTo>
                      <a:pt x="2238" y="1043"/>
                      <a:pt x="1964" y="880"/>
                      <a:pt x="1789" y="792"/>
                    </a:cubicBezTo>
                    <a:cubicBezTo>
                      <a:pt x="1614" y="704"/>
                      <a:pt x="1443" y="630"/>
                      <a:pt x="1316" y="578"/>
                    </a:cubicBezTo>
                    <a:cubicBezTo>
                      <a:pt x="1189" y="526"/>
                      <a:pt x="997" y="418"/>
                      <a:pt x="1028" y="477"/>
                    </a:cubicBezTo>
                    <a:cubicBezTo>
                      <a:pt x="1059" y="536"/>
                      <a:pt x="1387" y="812"/>
                      <a:pt x="1501" y="931"/>
                    </a:cubicBezTo>
                    <a:cubicBezTo>
                      <a:pt x="1615" y="1050"/>
                      <a:pt x="1692" y="1134"/>
                      <a:pt x="1715" y="1191"/>
                    </a:cubicBezTo>
                    <a:cubicBezTo>
                      <a:pt x="1738" y="1248"/>
                      <a:pt x="1751" y="1318"/>
                      <a:pt x="1641" y="1275"/>
                    </a:cubicBezTo>
                    <a:cubicBezTo>
                      <a:pt x="1531" y="1232"/>
                      <a:pt x="1194" y="1028"/>
                      <a:pt x="1056" y="931"/>
                    </a:cubicBezTo>
                    <a:cubicBezTo>
                      <a:pt x="918" y="834"/>
                      <a:pt x="867" y="735"/>
                      <a:pt x="814" y="690"/>
                    </a:cubicBezTo>
                    <a:cubicBezTo>
                      <a:pt x="761" y="645"/>
                      <a:pt x="729" y="610"/>
                      <a:pt x="740" y="662"/>
                    </a:cubicBezTo>
                    <a:cubicBezTo>
                      <a:pt x="751" y="714"/>
                      <a:pt x="848" y="922"/>
                      <a:pt x="879" y="1005"/>
                    </a:cubicBezTo>
                    <a:cubicBezTo>
                      <a:pt x="910" y="1088"/>
                      <a:pt x="968" y="1141"/>
                      <a:pt x="925" y="1163"/>
                    </a:cubicBezTo>
                    <a:cubicBezTo>
                      <a:pt x="882" y="1185"/>
                      <a:pt x="684" y="1168"/>
                      <a:pt x="619" y="1136"/>
                    </a:cubicBezTo>
                    <a:cubicBezTo>
                      <a:pt x="554" y="1104"/>
                      <a:pt x="540" y="1078"/>
                      <a:pt x="535" y="968"/>
                    </a:cubicBezTo>
                    <a:cubicBezTo>
                      <a:pt x="530" y="858"/>
                      <a:pt x="603" y="498"/>
                      <a:pt x="591" y="477"/>
                    </a:cubicBezTo>
                    <a:cubicBezTo>
                      <a:pt x="579" y="456"/>
                      <a:pt x="505" y="722"/>
                      <a:pt x="465" y="838"/>
                    </a:cubicBezTo>
                    <a:cubicBezTo>
                      <a:pt x="425" y="954"/>
                      <a:pt x="371" y="1087"/>
                      <a:pt x="352" y="1173"/>
                    </a:cubicBezTo>
                    <a:cubicBezTo>
                      <a:pt x="333" y="1259"/>
                      <a:pt x="363" y="1324"/>
                      <a:pt x="352" y="1354"/>
                    </a:cubicBezTo>
                    <a:cubicBezTo>
                      <a:pt x="341" y="1384"/>
                      <a:pt x="312" y="1344"/>
                      <a:pt x="284" y="1354"/>
                    </a:cubicBezTo>
                    <a:cubicBezTo>
                      <a:pt x="256" y="1364"/>
                      <a:pt x="207" y="1387"/>
                      <a:pt x="182" y="1414"/>
                    </a:cubicBezTo>
                    <a:cubicBezTo>
                      <a:pt x="157" y="1441"/>
                      <a:pt x="141" y="1470"/>
                      <a:pt x="133" y="1516"/>
                    </a:cubicBezTo>
                    <a:cubicBezTo>
                      <a:pt x="125" y="1562"/>
                      <a:pt x="133" y="1639"/>
                      <a:pt x="133" y="1693"/>
                    </a:cubicBezTo>
                    <a:cubicBezTo>
                      <a:pt x="133" y="1747"/>
                      <a:pt x="133" y="1794"/>
                      <a:pt x="133" y="1842"/>
                    </a:cubicBezTo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28" name="Freeform 204"/>
              <p:cNvSpPr>
                <a:spLocks/>
              </p:cNvSpPr>
              <p:nvPr/>
            </p:nvSpPr>
            <p:spPr bwMode="auto">
              <a:xfrm>
                <a:off x="2829" y="4226"/>
                <a:ext cx="171" cy="418"/>
              </a:xfrm>
              <a:custGeom>
                <a:avLst/>
                <a:gdLst/>
                <a:ahLst/>
                <a:cxnLst>
                  <a:cxn ang="0">
                    <a:pos x="100" y="298"/>
                  </a:cxn>
                  <a:cxn ang="0">
                    <a:pos x="100" y="29"/>
                  </a:cxn>
                  <a:cxn ang="0">
                    <a:pos x="14" y="122"/>
                  </a:cxn>
                  <a:cxn ang="0">
                    <a:pos x="14" y="271"/>
                  </a:cxn>
                  <a:cxn ang="0">
                    <a:pos x="42" y="373"/>
                  </a:cxn>
                  <a:cxn ang="0">
                    <a:pos x="153" y="410"/>
                  </a:cxn>
                  <a:cxn ang="0">
                    <a:pos x="153" y="326"/>
                  </a:cxn>
                  <a:cxn ang="0">
                    <a:pos x="100" y="243"/>
                  </a:cxn>
                </a:cxnLst>
                <a:rect l="0" t="0" r="r" b="b"/>
                <a:pathLst>
                  <a:path w="171" h="418">
                    <a:moveTo>
                      <a:pt x="100" y="298"/>
                    </a:moveTo>
                    <a:cubicBezTo>
                      <a:pt x="107" y="178"/>
                      <a:pt x="114" y="58"/>
                      <a:pt x="100" y="29"/>
                    </a:cubicBezTo>
                    <a:cubicBezTo>
                      <a:pt x="86" y="0"/>
                      <a:pt x="28" y="82"/>
                      <a:pt x="14" y="122"/>
                    </a:cubicBezTo>
                    <a:cubicBezTo>
                      <a:pt x="0" y="162"/>
                      <a:pt x="9" y="229"/>
                      <a:pt x="14" y="271"/>
                    </a:cubicBezTo>
                    <a:cubicBezTo>
                      <a:pt x="19" y="313"/>
                      <a:pt x="19" y="350"/>
                      <a:pt x="42" y="373"/>
                    </a:cubicBezTo>
                    <a:cubicBezTo>
                      <a:pt x="65" y="396"/>
                      <a:pt x="135" y="418"/>
                      <a:pt x="153" y="410"/>
                    </a:cubicBezTo>
                    <a:cubicBezTo>
                      <a:pt x="171" y="402"/>
                      <a:pt x="162" y="354"/>
                      <a:pt x="153" y="326"/>
                    </a:cubicBezTo>
                    <a:cubicBezTo>
                      <a:pt x="144" y="298"/>
                      <a:pt x="122" y="270"/>
                      <a:pt x="100" y="243"/>
                    </a:cubicBezTo>
                  </a:path>
                </a:pathLst>
              </a:cu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29" name="Freeform 205"/>
              <p:cNvSpPr>
                <a:spLocks/>
              </p:cNvSpPr>
              <p:nvPr/>
            </p:nvSpPr>
            <p:spPr bwMode="auto">
              <a:xfrm>
                <a:off x="5337" y="4207"/>
                <a:ext cx="135" cy="443"/>
              </a:xfrm>
              <a:custGeom>
                <a:avLst/>
                <a:gdLst/>
                <a:ahLst/>
                <a:cxnLst>
                  <a:cxn ang="0">
                    <a:pos x="18" y="437"/>
                  </a:cxn>
                  <a:cxn ang="0">
                    <a:pos x="18" y="252"/>
                  </a:cxn>
                  <a:cxn ang="0">
                    <a:pos x="18" y="104"/>
                  </a:cxn>
                  <a:cxn ang="0">
                    <a:pos x="70" y="19"/>
                  </a:cxn>
                  <a:cxn ang="0">
                    <a:pos x="126" y="215"/>
                  </a:cxn>
                  <a:cxn ang="0">
                    <a:pos x="18" y="437"/>
                  </a:cxn>
                </a:cxnLst>
                <a:rect l="0" t="0" r="r" b="b"/>
                <a:pathLst>
                  <a:path w="135" h="443">
                    <a:moveTo>
                      <a:pt x="18" y="437"/>
                    </a:moveTo>
                    <a:cubicBezTo>
                      <a:pt x="0" y="443"/>
                      <a:pt x="18" y="307"/>
                      <a:pt x="18" y="252"/>
                    </a:cubicBezTo>
                    <a:cubicBezTo>
                      <a:pt x="18" y="197"/>
                      <a:pt x="9" y="143"/>
                      <a:pt x="18" y="104"/>
                    </a:cubicBezTo>
                    <a:cubicBezTo>
                      <a:pt x="27" y="65"/>
                      <a:pt x="52" y="0"/>
                      <a:pt x="70" y="19"/>
                    </a:cubicBezTo>
                    <a:cubicBezTo>
                      <a:pt x="88" y="38"/>
                      <a:pt x="135" y="145"/>
                      <a:pt x="126" y="215"/>
                    </a:cubicBezTo>
                    <a:cubicBezTo>
                      <a:pt x="117" y="285"/>
                      <a:pt x="36" y="431"/>
                      <a:pt x="18" y="437"/>
                    </a:cubicBezTo>
                    <a:close/>
                  </a:path>
                </a:pathLst>
              </a:cu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30" name="Oval 206"/>
              <p:cNvSpPr>
                <a:spLocks noChangeArrowheads="1"/>
              </p:cNvSpPr>
              <p:nvPr/>
            </p:nvSpPr>
            <p:spPr bwMode="auto">
              <a:xfrm>
                <a:off x="3577" y="4125"/>
                <a:ext cx="278" cy="42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31" name="Oval 207"/>
              <p:cNvSpPr>
                <a:spLocks noChangeArrowheads="1"/>
              </p:cNvSpPr>
              <p:nvPr/>
            </p:nvSpPr>
            <p:spPr bwMode="auto">
              <a:xfrm>
                <a:off x="4516" y="4125"/>
                <a:ext cx="278" cy="42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32" name="Freeform 208"/>
              <p:cNvSpPr>
                <a:spLocks/>
              </p:cNvSpPr>
              <p:nvPr/>
            </p:nvSpPr>
            <p:spPr bwMode="auto">
              <a:xfrm>
                <a:off x="3966" y="4552"/>
                <a:ext cx="327" cy="182"/>
              </a:xfrm>
              <a:custGeom>
                <a:avLst/>
                <a:gdLst/>
                <a:ahLst/>
                <a:cxnLst>
                  <a:cxn ang="0">
                    <a:pos x="20" y="149"/>
                  </a:cxn>
                  <a:cxn ang="0">
                    <a:pos x="177" y="0"/>
                  </a:cxn>
                  <a:cxn ang="0">
                    <a:pos x="298" y="149"/>
                  </a:cxn>
                  <a:cxn ang="0">
                    <a:pos x="20" y="149"/>
                  </a:cxn>
                </a:cxnLst>
                <a:rect l="0" t="0" r="r" b="b"/>
                <a:pathLst>
                  <a:path w="327" h="182">
                    <a:moveTo>
                      <a:pt x="20" y="149"/>
                    </a:moveTo>
                    <a:cubicBezTo>
                      <a:pt x="0" y="124"/>
                      <a:pt x="131" y="0"/>
                      <a:pt x="177" y="0"/>
                    </a:cubicBezTo>
                    <a:cubicBezTo>
                      <a:pt x="223" y="0"/>
                      <a:pt x="327" y="116"/>
                      <a:pt x="298" y="149"/>
                    </a:cubicBezTo>
                    <a:cubicBezTo>
                      <a:pt x="269" y="182"/>
                      <a:pt x="40" y="174"/>
                      <a:pt x="20" y="149"/>
                    </a:cubicBezTo>
                    <a:close/>
                  </a:path>
                </a:pathLst>
              </a:cu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33" name="Freeform 209"/>
              <p:cNvSpPr>
                <a:spLocks/>
              </p:cNvSpPr>
              <p:nvPr/>
            </p:nvSpPr>
            <p:spPr bwMode="auto">
              <a:xfrm>
                <a:off x="3642" y="4746"/>
                <a:ext cx="1054" cy="377"/>
              </a:xfrm>
              <a:custGeom>
                <a:avLst/>
                <a:gdLst/>
                <a:ahLst/>
                <a:cxnLst>
                  <a:cxn ang="0">
                    <a:pos x="0" y="62"/>
                  </a:cxn>
                  <a:cxn ang="0">
                    <a:pos x="324" y="206"/>
                  </a:cxn>
                  <a:cxn ang="0">
                    <a:pos x="743" y="178"/>
                  </a:cxn>
                  <a:cxn ang="0">
                    <a:pos x="1022" y="3"/>
                  </a:cxn>
                  <a:cxn ang="0">
                    <a:pos x="938" y="159"/>
                  </a:cxn>
                  <a:cxn ang="0">
                    <a:pos x="651" y="308"/>
                  </a:cxn>
                  <a:cxn ang="0">
                    <a:pos x="324" y="336"/>
                  </a:cxn>
                  <a:cxn ang="0">
                    <a:pos x="0" y="62"/>
                  </a:cxn>
                </a:cxnLst>
                <a:rect l="0" t="0" r="r" b="b"/>
                <a:pathLst>
                  <a:path w="1054" h="377">
                    <a:moveTo>
                      <a:pt x="0" y="62"/>
                    </a:moveTo>
                    <a:cubicBezTo>
                      <a:pt x="0" y="40"/>
                      <a:pt x="200" y="187"/>
                      <a:pt x="324" y="206"/>
                    </a:cubicBezTo>
                    <a:cubicBezTo>
                      <a:pt x="448" y="225"/>
                      <a:pt x="627" y="212"/>
                      <a:pt x="743" y="178"/>
                    </a:cubicBezTo>
                    <a:cubicBezTo>
                      <a:pt x="859" y="144"/>
                      <a:pt x="990" y="6"/>
                      <a:pt x="1022" y="3"/>
                    </a:cubicBezTo>
                    <a:cubicBezTo>
                      <a:pt x="1054" y="0"/>
                      <a:pt x="1000" y="108"/>
                      <a:pt x="938" y="159"/>
                    </a:cubicBezTo>
                    <a:cubicBezTo>
                      <a:pt x="876" y="210"/>
                      <a:pt x="753" y="279"/>
                      <a:pt x="651" y="308"/>
                    </a:cubicBezTo>
                    <a:cubicBezTo>
                      <a:pt x="549" y="337"/>
                      <a:pt x="432" y="377"/>
                      <a:pt x="324" y="336"/>
                    </a:cubicBezTo>
                    <a:cubicBezTo>
                      <a:pt x="216" y="295"/>
                      <a:pt x="0" y="84"/>
                      <a:pt x="0" y="62"/>
                    </a:cubicBezTo>
                    <a:close/>
                  </a:path>
                </a:pathLst>
              </a:cu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234" name="Freeform 210"/>
            <p:cNvSpPr>
              <a:spLocks/>
            </p:cNvSpPr>
            <p:nvPr/>
          </p:nvSpPr>
          <p:spPr bwMode="auto">
            <a:xfrm>
              <a:off x="1834" y="3996"/>
              <a:ext cx="486" cy="856"/>
            </a:xfrm>
            <a:custGeom>
              <a:avLst/>
              <a:gdLst/>
              <a:ahLst/>
              <a:cxnLst>
                <a:cxn ang="0">
                  <a:pos x="160" y="54"/>
                </a:cxn>
                <a:cxn ang="0">
                  <a:pos x="50" y="732"/>
                </a:cxn>
                <a:cxn ang="0">
                  <a:pos x="459" y="806"/>
                </a:cxn>
                <a:cxn ang="0">
                  <a:pos x="486" y="212"/>
                </a:cxn>
                <a:cxn ang="0">
                  <a:pos x="459" y="54"/>
                </a:cxn>
                <a:cxn ang="0">
                  <a:pos x="220" y="0"/>
                </a:cxn>
              </a:cxnLst>
              <a:rect l="0" t="0" r="r" b="b"/>
              <a:pathLst>
                <a:path w="532" h="893">
                  <a:moveTo>
                    <a:pt x="160" y="54"/>
                  </a:moveTo>
                  <a:cubicBezTo>
                    <a:pt x="80" y="330"/>
                    <a:pt x="0" y="607"/>
                    <a:pt x="50" y="732"/>
                  </a:cubicBezTo>
                  <a:cubicBezTo>
                    <a:pt x="100" y="857"/>
                    <a:pt x="386" y="893"/>
                    <a:pt x="459" y="806"/>
                  </a:cubicBezTo>
                  <a:cubicBezTo>
                    <a:pt x="532" y="719"/>
                    <a:pt x="486" y="337"/>
                    <a:pt x="486" y="212"/>
                  </a:cubicBezTo>
                  <a:cubicBezTo>
                    <a:pt x="486" y="87"/>
                    <a:pt x="503" y="89"/>
                    <a:pt x="459" y="54"/>
                  </a:cubicBezTo>
                  <a:cubicBezTo>
                    <a:pt x="415" y="19"/>
                    <a:pt x="317" y="9"/>
                    <a:pt x="220" y="0"/>
                  </a:cubicBezTo>
                </a:path>
              </a:pathLst>
            </a:custGeom>
            <a:solidFill>
              <a:srgbClr val="F8A76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5" name="Freeform 211"/>
            <p:cNvSpPr>
              <a:spLocks/>
            </p:cNvSpPr>
            <p:nvPr/>
          </p:nvSpPr>
          <p:spPr bwMode="auto">
            <a:xfrm>
              <a:off x="1751" y="2156"/>
              <a:ext cx="778" cy="1468"/>
            </a:xfrm>
            <a:custGeom>
              <a:avLst/>
              <a:gdLst/>
              <a:ahLst/>
              <a:cxnLst>
                <a:cxn ang="0">
                  <a:pos x="263" y="35"/>
                </a:cxn>
                <a:cxn ang="0">
                  <a:pos x="153" y="73"/>
                </a:cxn>
                <a:cxn ang="0">
                  <a:pos x="61" y="168"/>
                </a:cxn>
                <a:cxn ang="0">
                  <a:pos x="61" y="868"/>
                </a:cxn>
                <a:cxn ang="0">
                  <a:pos x="98" y="1100"/>
                </a:cxn>
                <a:cxn ang="0">
                  <a:pos x="651" y="1137"/>
                </a:cxn>
                <a:cxn ang="0">
                  <a:pos x="651" y="509"/>
                </a:cxn>
                <a:cxn ang="0">
                  <a:pos x="497" y="73"/>
                </a:cxn>
                <a:cxn ang="0">
                  <a:pos x="356" y="73"/>
                </a:cxn>
              </a:cxnLst>
              <a:rect l="0" t="0" r="r" b="b"/>
              <a:pathLst>
                <a:path w="743" h="1235">
                  <a:moveTo>
                    <a:pt x="263" y="35"/>
                  </a:moveTo>
                  <a:cubicBezTo>
                    <a:pt x="225" y="43"/>
                    <a:pt x="187" y="51"/>
                    <a:pt x="153" y="73"/>
                  </a:cubicBezTo>
                  <a:cubicBezTo>
                    <a:pt x="119" y="95"/>
                    <a:pt x="76" y="36"/>
                    <a:pt x="61" y="168"/>
                  </a:cubicBezTo>
                  <a:cubicBezTo>
                    <a:pt x="46" y="300"/>
                    <a:pt x="55" y="713"/>
                    <a:pt x="61" y="868"/>
                  </a:cubicBezTo>
                  <a:cubicBezTo>
                    <a:pt x="67" y="1023"/>
                    <a:pt x="0" y="1055"/>
                    <a:pt x="98" y="1100"/>
                  </a:cubicBezTo>
                  <a:cubicBezTo>
                    <a:pt x="196" y="1145"/>
                    <a:pt x="559" y="1235"/>
                    <a:pt x="651" y="1137"/>
                  </a:cubicBezTo>
                  <a:cubicBezTo>
                    <a:pt x="743" y="1039"/>
                    <a:pt x="677" y="686"/>
                    <a:pt x="651" y="509"/>
                  </a:cubicBezTo>
                  <a:cubicBezTo>
                    <a:pt x="625" y="332"/>
                    <a:pt x="546" y="146"/>
                    <a:pt x="497" y="73"/>
                  </a:cubicBezTo>
                  <a:cubicBezTo>
                    <a:pt x="448" y="0"/>
                    <a:pt x="402" y="36"/>
                    <a:pt x="356" y="73"/>
                  </a:cubicBezTo>
                </a:path>
              </a:pathLst>
            </a:custGeom>
            <a:solidFill>
              <a:srgbClr val="F79B4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6" name="Freeform 212"/>
            <p:cNvSpPr>
              <a:spLocks/>
            </p:cNvSpPr>
            <p:nvPr/>
          </p:nvSpPr>
          <p:spPr bwMode="auto">
            <a:xfrm>
              <a:off x="1924" y="2155"/>
              <a:ext cx="910" cy="673"/>
            </a:xfrm>
            <a:custGeom>
              <a:avLst/>
              <a:gdLst/>
              <a:ahLst/>
              <a:cxnLst>
                <a:cxn ang="0">
                  <a:pos x="254" y="39"/>
                </a:cxn>
                <a:cxn ang="0">
                  <a:pos x="98" y="39"/>
                </a:cxn>
                <a:cxn ang="0">
                  <a:pos x="6" y="169"/>
                </a:cxn>
                <a:cxn ang="0">
                  <a:pos x="98" y="408"/>
                </a:cxn>
                <a:cxn ang="0">
                  <a:pos x="593" y="510"/>
                </a:cxn>
                <a:cxn ang="0">
                  <a:pos x="788" y="564"/>
                </a:cxn>
                <a:cxn ang="0">
                  <a:pos x="713" y="498"/>
                </a:cxn>
                <a:cxn ang="0">
                  <a:pos x="816" y="510"/>
                </a:cxn>
                <a:cxn ang="0">
                  <a:pos x="751" y="466"/>
                </a:cxn>
                <a:cxn ang="0">
                  <a:pos x="658" y="466"/>
                </a:cxn>
                <a:cxn ang="0">
                  <a:pos x="844" y="470"/>
                </a:cxn>
                <a:cxn ang="0">
                  <a:pos x="806" y="405"/>
                </a:cxn>
                <a:cxn ang="0">
                  <a:pos x="686" y="405"/>
                </a:cxn>
                <a:cxn ang="0">
                  <a:pos x="593" y="352"/>
                </a:cxn>
                <a:cxn ang="0">
                  <a:pos x="332" y="274"/>
                </a:cxn>
                <a:cxn ang="0">
                  <a:pos x="254" y="39"/>
                </a:cxn>
              </a:cxnLst>
              <a:rect l="0" t="0" r="r" b="b"/>
              <a:pathLst>
                <a:path w="869" h="566">
                  <a:moveTo>
                    <a:pt x="254" y="39"/>
                  </a:moveTo>
                  <a:cubicBezTo>
                    <a:pt x="215" y="0"/>
                    <a:pt x="139" y="17"/>
                    <a:pt x="98" y="39"/>
                  </a:cubicBezTo>
                  <a:cubicBezTo>
                    <a:pt x="57" y="61"/>
                    <a:pt x="6" y="108"/>
                    <a:pt x="6" y="169"/>
                  </a:cubicBezTo>
                  <a:cubicBezTo>
                    <a:pt x="6" y="230"/>
                    <a:pt x="0" y="351"/>
                    <a:pt x="98" y="408"/>
                  </a:cubicBezTo>
                  <a:cubicBezTo>
                    <a:pt x="196" y="465"/>
                    <a:pt x="478" y="484"/>
                    <a:pt x="593" y="510"/>
                  </a:cubicBezTo>
                  <a:cubicBezTo>
                    <a:pt x="708" y="536"/>
                    <a:pt x="768" y="566"/>
                    <a:pt x="788" y="564"/>
                  </a:cubicBezTo>
                  <a:cubicBezTo>
                    <a:pt x="808" y="562"/>
                    <a:pt x="708" y="507"/>
                    <a:pt x="713" y="498"/>
                  </a:cubicBezTo>
                  <a:cubicBezTo>
                    <a:pt x="718" y="489"/>
                    <a:pt x="810" y="515"/>
                    <a:pt x="816" y="510"/>
                  </a:cubicBezTo>
                  <a:cubicBezTo>
                    <a:pt x="822" y="505"/>
                    <a:pt x="777" y="473"/>
                    <a:pt x="751" y="466"/>
                  </a:cubicBezTo>
                  <a:cubicBezTo>
                    <a:pt x="725" y="459"/>
                    <a:pt x="643" y="465"/>
                    <a:pt x="658" y="466"/>
                  </a:cubicBezTo>
                  <a:cubicBezTo>
                    <a:pt x="673" y="467"/>
                    <a:pt x="819" y="480"/>
                    <a:pt x="844" y="470"/>
                  </a:cubicBezTo>
                  <a:cubicBezTo>
                    <a:pt x="869" y="460"/>
                    <a:pt x="832" y="416"/>
                    <a:pt x="806" y="405"/>
                  </a:cubicBezTo>
                  <a:cubicBezTo>
                    <a:pt x="780" y="394"/>
                    <a:pt x="721" y="414"/>
                    <a:pt x="686" y="405"/>
                  </a:cubicBezTo>
                  <a:cubicBezTo>
                    <a:pt x="651" y="396"/>
                    <a:pt x="652" y="374"/>
                    <a:pt x="593" y="352"/>
                  </a:cubicBezTo>
                  <a:cubicBezTo>
                    <a:pt x="534" y="330"/>
                    <a:pt x="389" y="320"/>
                    <a:pt x="332" y="274"/>
                  </a:cubicBezTo>
                  <a:cubicBezTo>
                    <a:pt x="275" y="228"/>
                    <a:pt x="293" y="78"/>
                    <a:pt x="254" y="39"/>
                  </a:cubicBezTo>
                  <a:close/>
                </a:path>
              </a:pathLst>
            </a:custGeom>
            <a:solidFill>
              <a:srgbClr val="F79B4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7" name="Freeform 213"/>
            <p:cNvSpPr>
              <a:spLocks/>
            </p:cNvSpPr>
            <p:nvPr/>
          </p:nvSpPr>
          <p:spPr bwMode="auto">
            <a:xfrm>
              <a:off x="1719" y="3392"/>
              <a:ext cx="826" cy="733"/>
            </a:xfrm>
            <a:custGeom>
              <a:avLst/>
              <a:gdLst/>
              <a:ahLst/>
              <a:cxnLst>
                <a:cxn ang="0">
                  <a:pos x="32" y="32"/>
                </a:cxn>
                <a:cxn ang="0">
                  <a:pos x="262" y="97"/>
                </a:cxn>
                <a:cxn ang="0">
                  <a:pos x="720" y="88"/>
                </a:cxn>
                <a:cxn ang="0">
                  <a:pos x="789" y="627"/>
                </a:cxn>
                <a:cxn ang="0">
                  <a:pos x="110" y="562"/>
                </a:cxn>
                <a:cxn ang="0">
                  <a:pos x="129" y="32"/>
                </a:cxn>
              </a:cxnLst>
              <a:rect l="0" t="0" r="r" b="b"/>
              <a:pathLst>
                <a:path w="891" h="706">
                  <a:moveTo>
                    <a:pt x="32" y="32"/>
                  </a:moveTo>
                  <a:cubicBezTo>
                    <a:pt x="89" y="60"/>
                    <a:pt x="147" y="88"/>
                    <a:pt x="262" y="97"/>
                  </a:cubicBezTo>
                  <a:cubicBezTo>
                    <a:pt x="377" y="106"/>
                    <a:pt x="632" y="0"/>
                    <a:pt x="720" y="88"/>
                  </a:cubicBezTo>
                  <a:cubicBezTo>
                    <a:pt x="808" y="176"/>
                    <a:pt x="891" y="548"/>
                    <a:pt x="789" y="627"/>
                  </a:cubicBezTo>
                  <a:cubicBezTo>
                    <a:pt x="687" y="706"/>
                    <a:pt x="220" y="661"/>
                    <a:pt x="110" y="562"/>
                  </a:cubicBezTo>
                  <a:cubicBezTo>
                    <a:pt x="0" y="463"/>
                    <a:pt x="126" y="120"/>
                    <a:pt x="129" y="32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8" name="Freeform 214"/>
            <p:cNvSpPr>
              <a:spLocks/>
            </p:cNvSpPr>
            <p:nvPr/>
          </p:nvSpPr>
          <p:spPr bwMode="auto">
            <a:xfrm>
              <a:off x="1851" y="4576"/>
              <a:ext cx="469" cy="385"/>
            </a:xfrm>
            <a:custGeom>
              <a:avLst/>
              <a:gdLst/>
              <a:ahLst/>
              <a:cxnLst>
                <a:cxn ang="0">
                  <a:pos x="14" y="40"/>
                </a:cxn>
                <a:cxn ang="0">
                  <a:pos x="73" y="40"/>
                </a:cxn>
                <a:cxn ang="0">
                  <a:pos x="359" y="77"/>
                </a:cxn>
                <a:cxn ang="0">
                  <a:pos x="500" y="114"/>
                </a:cxn>
                <a:cxn ang="0">
                  <a:pos x="500" y="244"/>
                </a:cxn>
                <a:cxn ang="0">
                  <a:pos x="473" y="290"/>
                </a:cxn>
                <a:cxn ang="0">
                  <a:pos x="156" y="281"/>
                </a:cxn>
                <a:cxn ang="0">
                  <a:pos x="14" y="40"/>
                </a:cxn>
              </a:cxnLst>
              <a:rect l="0" t="0" r="r" b="b"/>
              <a:pathLst>
                <a:path w="530" h="324">
                  <a:moveTo>
                    <a:pt x="14" y="40"/>
                  </a:moveTo>
                  <a:cubicBezTo>
                    <a:pt x="0" y="0"/>
                    <a:pt x="16" y="34"/>
                    <a:pt x="73" y="40"/>
                  </a:cubicBezTo>
                  <a:cubicBezTo>
                    <a:pt x="130" y="46"/>
                    <a:pt x="288" y="65"/>
                    <a:pt x="359" y="77"/>
                  </a:cubicBezTo>
                  <a:cubicBezTo>
                    <a:pt x="430" y="89"/>
                    <a:pt x="477" y="86"/>
                    <a:pt x="500" y="114"/>
                  </a:cubicBezTo>
                  <a:cubicBezTo>
                    <a:pt x="523" y="142"/>
                    <a:pt x="505" y="215"/>
                    <a:pt x="500" y="244"/>
                  </a:cubicBezTo>
                  <a:cubicBezTo>
                    <a:pt x="495" y="273"/>
                    <a:pt x="530" y="284"/>
                    <a:pt x="473" y="290"/>
                  </a:cubicBezTo>
                  <a:cubicBezTo>
                    <a:pt x="416" y="296"/>
                    <a:pt x="232" y="324"/>
                    <a:pt x="156" y="281"/>
                  </a:cubicBezTo>
                  <a:cubicBezTo>
                    <a:pt x="80" y="238"/>
                    <a:pt x="28" y="80"/>
                    <a:pt x="14" y="4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9" name="Oval 215"/>
            <p:cNvSpPr>
              <a:spLocks noChangeArrowheads="1"/>
            </p:cNvSpPr>
            <p:nvPr/>
          </p:nvSpPr>
          <p:spPr bwMode="auto">
            <a:xfrm>
              <a:off x="2272" y="3221"/>
              <a:ext cx="117" cy="171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4" name="Group 216"/>
          <p:cNvGrpSpPr>
            <a:grpSpLocks/>
          </p:cNvGrpSpPr>
          <p:nvPr/>
        </p:nvGrpSpPr>
        <p:grpSpPr bwMode="auto">
          <a:xfrm>
            <a:off x="7947025" y="428604"/>
            <a:ext cx="1196975" cy="2378075"/>
            <a:chOff x="8863" y="1479"/>
            <a:chExt cx="1884" cy="3744"/>
          </a:xfrm>
        </p:grpSpPr>
        <p:grpSp>
          <p:nvGrpSpPr>
            <p:cNvPr id="105" name="Group 217"/>
            <p:cNvGrpSpPr>
              <a:grpSpLocks/>
            </p:cNvGrpSpPr>
            <p:nvPr/>
          </p:nvGrpSpPr>
          <p:grpSpPr bwMode="auto">
            <a:xfrm>
              <a:off x="8863" y="2822"/>
              <a:ext cx="748" cy="1256"/>
              <a:chOff x="8863" y="2822"/>
              <a:chExt cx="748" cy="1256"/>
            </a:xfrm>
          </p:grpSpPr>
          <p:sp>
            <p:nvSpPr>
              <p:cNvPr id="1242" name="Freeform 218"/>
              <p:cNvSpPr>
                <a:spLocks/>
              </p:cNvSpPr>
              <p:nvPr/>
            </p:nvSpPr>
            <p:spPr bwMode="auto">
              <a:xfrm>
                <a:off x="8863" y="2822"/>
                <a:ext cx="748" cy="1256"/>
              </a:xfrm>
              <a:custGeom>
                <a:avLst/>
                <a:gdLst/>
                <a:ahLst/>
                <a:cxnLst>
                  <a:cxn ang="0">
                    <a:pos x="484" y="77"/>
                  </a:cxn>
                  <a:cxn ang="0">
                    <a:pos x="279" y="77"/>
                  </a:cxn>
                  <a:cxn ang="0">
                    <a:pos x="84" y="0"/>
                  </a:cxn>
                  <a:cxn ang="0">
                    <a:pos x="84" y="77"/>
                  </a:cxn>
                  <a:cxn ang="0">
                    <a:pos x="233" y="195"/>
                  </a:cxn>
                  <a:cxn ang="0">
                    <a:pos x="399" y="300"/>
                  </a:cxn>
                  <a:cxn ang="0">
                    <a:pos x="28" y="932"/>
                  </a:cxn>
                  <a:cxn ang="0">
                    <a:pos x="233" y="1210"/>
                  </a:cxn>
                  <a:cxn ang="0">
                    <a:pos x="484" y="1210"/>
                  </a:cxn>
                  <a:cxn ang="0">
                    <a:pos x="653" y="1210"/>
                  </a:cxn>
                  <a:cxn ang="0">
                    <a:pos x="720" y="964"/>
                  </a:cxn>
                  <a:cxn ang="0">
                    <a:pos x="484" y="500"/>
                  </a:cxn>
                  <a:cxn ang="0">
                    <a:pos x="484" y="300"/>
                  </a:cxn>
                  <a:cxn ang="0">
                    <a:pos x="484" y="77"/>
                  </a:cxn>
                </a:cxnLst>
                <a:rect l="0" t="0" r="r" b="b"/>
                <a:pathLst>
                  <a:path w="748" h="1256">
                    <a:moveTo>
                      <a:pt x="484" y="77"/>
                    </a:moveTo>
                    <a:cubicBezTo>
                      <a:pt x="450" y="40"/>
                      <a:pt x="346" y="90"/>
                      <a:pt x="279" y="77"/>
                    </a:cubicBezTo>
                    <a:cubicBezTo>
                      <a:pt x="212" y="64"/>
                      <a:pt x="116" y="0"/>
                      <a:pt x="84" y="0"/>
                    </a:cubicBezTo>
                    <a:cubicBezTo>
                      <a:pt x="52" y="0"/>
                      <a:pt x="59" y="45"/>
                      <a:pt x="84" y="77"/>
                    </a:cubicBezTo>
                    <a:cubicBezTo>
                      <a:pt x="109" y="109"/>
                      <a:pt x="181" y="158"/>
                      <a:pt x="233" y="195"/>
                    </a:cubicBezTo>
                    <a:cubicBezTo>
                      <a:pt x="285" y="232"/>
                      <a:pt x="433" y="177"/>
                      <a:pt x="399" y="300"/>
                    </a:cubicBezTo>
                    <a:cubicBezTo>
                      <a:pt x="365" y="423"/>
                      <a:pt x="56" y="780"/>
                      <a:pt x="28" y="932"/>
                    </a:cubicBezTo>
                    <a:cubicBezTo>
                      <a:pt x="0" y="1084"/>
                      <a:pt x="157" y="1164"/>
                      <a:pt x="233" y="1210"/>
                    </a:cubicBezTo>
                    <a:cubicBezTo>
                      <a:pt x="309" y="1256"/>
                      <a:pt x="414" y="1210"/>
                      <a:pt x="484" y="1210"/>
                    </a:cubicBezTo>
                    <a:cubicBezTo>
                      <a:pt x="554" y="1210"/>
                      <a:pt x="614" y="1251"/>
                      <a:pt x="653" y="1210"/>
                    </a:cubicBezTo>
                    <a:cubicBezTo>
                      <a:pt x="692" y="1169"/>
                      <a:pt x="748" y="1082"/>
                      <a:pt x="720" y="964"/>
                    </a:cubicBezTo>
                    <a:cubicBezTo>
                      <a:pt x="692" y="846"/>
                      <a:pt x="523" y="611"/>
                      <a:pt x="484" y="500"/>
                    </a:cubicBezTo>
                    <a:cubicBezTo>
                      <a:pt x="445" y="389"/>
                      <a:pt x="484" y="370"/>
                      <a:pt x="484" y="300"/>
                    </a:cubicBezTo>
                    <a:cubicBezTo>
                      <a:pt x="484" y="230"/>
                      <a:pt x="518" y="114"/>
                      <a:pt x="484" y="77"/>
                    </a:cubicBezTo>
                    <a:close/>
                  </a:path>
                </a:pathLst>
              </a:custGeom>
              <a:solidFill>
                <a:srgbClr val="A5A5A5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43" name="Freeform 219"/>
              <p:cNvSpPr>
                <a:spLocks/>
              </p:cNvSpPr>
              <p:nvPr/>
            </p:nvSpPr>
            <p:spPr bwMode="auto">
              <a:xfrm>
                <a:off x="9012" y="3259"/>
                <a:ext cx="446" cy="613"/>
              </a:xfrm>
              <a:custGeom>
                <a:avLst/>
                <a:gdLst/>
                <a:ahLst/>
                <a:cxnLst>
                  <a:cxn ang="0">
                    <a:pos x="200" y="33"/>
                  </a:cxn>
                  <a:cxn ang="0">
                    <a:pos x="200" y="133"/>
                  </a:cxn>
                  <a:cxn ang="0">
                    <a:pos x="84" y="202"/>
                  </a:cxn>
                  <a:cxn ang="0">
                    <a:pos x="0" y="380"/>
                  </a:cxn>
                  <a:cxn ang="0">
                    <a:pos x="84" y="282"/>
                  </a:cxn>
                  <a:cxn ang="0">
                    <a:pos x="84" y="478"/>
                  </a:cxn>
                  <a:cxn ang="0">
                    <a:pos x="200" y="282"/>
                  </a:cxn>
                  <a:cxn ang="0">
                    <a:pos x="278" y="527"/>
                  </a:cxn>
                  <a:cxn ang="0">
                    <a:pos x="436" y="580"/>
                  </a:cxn>
                  <a:cxn ang="0">
                    <a:pos x="335" y="331"/>
                  </a:cxn>
                  <a:cxn ang="0">
                    <a:pos x="200" y="33"/>
                  </a:cxn>
                </a:cxnLst>
                <a:rect l="0" t="0" r="r" b="b"/>
                <a:pathLst>
                  <a:path w="446" h="613">
                    <a:moveTo>
                      <a:pt x="200" y="33"/>
                    </a:moveTo>
                    <a:cubicBezTo>
                      <a:pt x="178" y="0"/>
                      <a:pt x="219" y="105"/>
                      <a:pt x="200" y="133"/>
                    </a:cubicBezTo>
                    <a:cubicBezTo>
                      <a:pt x="181" y="161"/>
                      <a:pt x="117" y="161"/>
                      <a:pt x="84" y="202"/>
                    </a:cubicBezTo>
                    <a:cubicBezTo>
                      <a:pt x="51" y="243"/>
                      <a:pt x="0" y="367"/>
                      <a:pt x="0" y="380"/>
                    </a:cubicBezTo>
                    <a:cubicBezTo>
                      <a:pt x="0" y="393"/>
                      <a:pt x="70" y="266"/>
                      <a:pt x="84" y="282"/>
                    </a:cubicBezTo>
                    <a:cubicBezTo>
                      <a:pt x="98" y="298"/>
                      <a:pt x="65" y="478"/>
                      <a:pt x="84" y="478"/>
                    </a:cubicBezTo>
                    <a:cubicBezTo>
                      <a:pt x="103" y="478"/>
                      <a:pt x="168" y="274"/>
                      <a:pt x="200" y="282"/>
                    </a:cubicBezTo>
                    <a:cubicBezTo>
                      <a:pt x="232" y="290"/>
                      <a:pt x="239" y="477"/>
                      <a:pt x="278" y="527"/>
                    </a:cubicBezTo>
                    <a:cubicBezTo>
                      <a:pt x="317" y="577"/>
                      <a:pt x="426" y="613"/>
                      <a:pt x="436" y="580"/>
                    </a:cubicBezTo>
                    <a:cubicBezTo>
                      <a:pt x="446" y="547"/>
                      <a:pt x="374" y="417"/>
                      <a:pt x="335" y="331"/>
                    </a:cubicBezTo>
                    <a:cubicBezTo>
                      <a:pt x="296" y="245"/>
                      <a:pt x="222" y="66"/>
                      <a:pt x="200" y="33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44" name="Freeform 220"/>
              <p:cNvSpPr>
                <a:spLocks/>
              </p:cNvSpPr>
              <p:nvPr/>
            </p:nvSpPr>
            <p:spPr bwMode="auto">
              <a:xfrm>
                <a:off x="8993" y="2899"/>
                <a:ext cx="355" cy="182"/>
              </a:xfrm>
              <a:custGeom>
                <a:avLst/>
                <a:gdLst/>
                <a:ahLst/>
                <a:cxnLst>
                  <a:cxn ang="0">
                    <a:pos x="354" y="118"/>
                  </a:cxn>
                  <a:cxn ang="0">
                    <a:pos x="279" y="70"/>
                  </a:cxn>
                  <a:cxn ang="0">
                    <a:pos x="219" y="66"/>
                  </a:cxn>
                  <a:cxn ang="0">
                    <a:pos x="19" y="0"/>
                  </a:cxn>
                  <a:cxn ang="0">
                    <a:pos x="103" y="66"/>
                  </a:cxn>
                  <a:cxn ang="0">
                    <a:pos x="219" y="115"/>
                  </a:cxn>
                  <a:cxn ang="0">
                    <a:pos x="288" y="176"/>
                  </a:cxn>
                  <a:cxn ang="0">
                    <a:pos x="354" y="118"/>
                  </a:cxn>
                </a:cxnLst>
                <a:rect l="0" t="0" r="r" b="b"/>
                <a:pathLst>
                  <a:path w="355" h="182">
                    <a:moveTo>
                      <a:pt x="354" y="118"/>
                    </a:moveTo>
                    <a:cubicBezTo>
                      <a:pt x="353" y="100"/>
                      <a:pt x="301" y="79"/>
                      <a:pt x="279" y="70"/>
                    </a:cubicBezTo>
                    <a:cubicBezTo>
                      <a:pt x="257" y="61"/>
                      <a:pt x="262" y="78"/>
                      <a:pt x="219" y="66"/>
                    </a:cubicBezTo>
                    <a:cubicBezTo>
                      <a:pt x="176" y="54"/>
                      <a:pt x="38" y="0"/>
                      <a:pt x="19" y="0"/>
                    </a:cubicBezTo>
                    <a:cubicBezTo>
                      <a:pt x="0" y="0"/>
                      <a:pt x="70" y="47"/>
                      <a:pt x="103" y="66"/>
                    </a:cubicBezTo>
                    <a:cubicBezTo>
                      <a:pt x="136" y="85"/>
                      <a:pt x="188" y="97"/>
                      <a:pt x="219" y="115"/>
                    </a:cubicBezTo>
                    <a:cubicBezTo>
                      <a:pt x="250" y="133"/>
                      <a:pt x="266" y="182"/>
                      <a:pt x="288" y="176"/>
                    </a:cubicBezTo>
                    <a:cubicBezTo>
                      <a:pt x="310" y="170"/>
                      <a:pt x="355" y="136"/>
                      <a:pt x="354" y="118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06" name="Group 221"/>
            <p:cNvGrpSpPr>
              <a:grpSpLocks/>
            </p:cNvGrpSpPr>
            <p:nvPr/>
          </p:nvGrpSpPr>
          <p:grpSpPr bwMode="auto">
            <a:xfrm>
              <a:off x="9096" y="1479"/>
              <a:ext cx="1651" cy="3744"/>
              <a:chOff x="4234" y="2806"/>
              <a:chExt cx="1924" cy="4134"/>
            </a:xfrm>
          </p:grpSpPr>
          <p:grpSp>
            <p:nvGrpSpPr>
              <p:cNvPr id="107" name="Group 222"/>
              <p:cNvGrpSpPr>
                <a:grpSpLocks/>
              </p:cNvGrpSpPr>
              <p:nvPr/>
            </p:nvGrpSpPr>
            <p:grpSpPr bwMode="auto">
              <a:xfrm>
                <a:off x="4527" y="2806"/>
                <a:ext cx="1631" cy="1269"/>
                <a:chOff x="7062" y="5424"/>
                <a:chExt cx="2041" cy="1336"/>
              </a:xfrm>
            </p:grpSpPr>
            <p:sp>
              <p:nvSpPr>
                <p:cNvPr id="1247" name="Freeform 223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08" name="Group 224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1249" name="Freeform 225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09" name="Group 226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1251" name="Freeform 227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110" name="Group 22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1253" name="Freeform 2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54" name="Freeform 2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55" name="Oval 2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56" name="Oval 2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57" name="Freeform 2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58" name="Freeform 2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59" name="Oval 235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60" name="Freeform 2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61" name="Oval 237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62" name="Freeform 2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63" name="Freeform 23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grpSp>
            <p:nvGrpSpPr>
              <p:cNvPr id="111" name="Group 240"/>
              <p:cNvGrpSpPr>
                <a:grpSpLocks/>
              </p:cNvGrpSpPr>
              <p:nvPr/>
            </p:nvGrpSpPr>
            <p:grpSpPr bwMode="auto">
              <a:xfrm>
                <a:off x="4234" y="3936"/>
                <a:ext cx="1814" cy="3004"/>
                <a:chOff x="4234" y="3936"/>
                <a:chExt cx="1814" cy="3004"/>
              </a:xfrm>
            </p:grpSpPr>
            <p:sp>
              <p:nvSpPr>
                <p:cNvPr id="1265" name="Freeform 241"/>
                <p:cNvSpPr>
                  <a:spLocks/>
                </p:cNvSpPr>
                <p:nvPr/>
              </p:nvSpPr>
              <p:spPr bwMode="auto">
                <a:xfrm>
                  <a:off x="4369" y="4049"/>
                  <a:ext cx="886" cy="628"/>
                </a:xfrm>
                <a:custGeom>
                  <a:avLst/>
                  <a:gdLst/>
                  <a:ahLst/>
                  <a:cxnLst>
                    <a:cxn ang="0">
                      <a:pos x="792" y="167"/>
                    </a:cxn>
                    <a:cxn ang="0">
                      <a:pos x="615" y="300"/>
                    </a:cxn>
                    <a:cxn ang="0">
                      <a:pos x="181" y="30"/>
                    </a:cxn>
                    <a:cxn ang="0">
                      <a:pos x="20" y="122"/>
                    </a:cxn>
                    <a:cxn ang="0">
                      <a:pos x="181" y="122"/>
                    </a:cxn>
                    <a:cxn ang="0">
                      <a:pos x="20" y="132"/>
                    </a:cxn>
                    <a:cxn ang="0">
                      <a:pos x="58" y="205"/>
                    </a:cxn>
                    <a:cxn ang="0">
                      <a:pos x="262" y="205"/>
                    </a:cxn>
                    <a:cxn ang="0">
                      <a:pos x="48" y="205"/>
                    </a:cxn>
                    <a:cxn ang="0">
                      <a:pos x="76" y="300"/>
                    </a:cxn>
                    <a:cxn ang="0">
                      <a:pos x="308" y="320"/>
                    </a:cxn>
                    <a:cxn ang="0">
                      <a:pos x="498" y="539"/>
                    </a:cxn>
                    <a:cxn ang="0">
                      <a:pos x="768" y="601"/>
                    </a:cxn>
                    <a:cxn ang="0">
                      <a:pos x="869" y="374"/>
                    </a:cxn>
                    <a:cxn ang="0">
                      <a:pos x="869" y="167"/>
                    </a:cxn>
                  </a:cxnLst>
                  <a:rect l="0" t="0" r="r" b="b"/>
                  <a:pathLst>
                    <a:path w="886" h="628">
                      <a:moveTo>
                        <a:pt x="792" y="167"/>
                      </a:moveTo>
                      <a:cubicBezTo>
                        <a:pt x="754" y="245"/>
                        <a:pt x="717" y="323"/>
                        <a:pt x="615" y="300"/>
                      </a:cubicBezTo>
                      <a:cubicBezTo>
                        <a:pt x="513" y="277"/>
                        <a:pt x="280" y="60"/>
                        <a:pt x="181" y="30"/>
                      </a:cubicBezTo>
                      <a:cubicBezTo>
                        <a:pt x="82" y="0"/>
                        <a:pt x="20" y="107"/>
                        <a:pt x="20" y="122"/>
                      </a:cubicBezTo>
                      <a:cubicBezTo>
                        <a:pt x="20" y="137"/>
                        <a:pt x="181" y="124"/>
                        <a:pt x="181" y="122"/>
                      </a:cubicBezTo>
                      <a:cubicBezTo>
                        <a:pt x="181" y="120"/>
                        <a:pt x="40" y="118"/>
                        <a:pt x="20" y="132"/>
                      </a:cubicBezTo>
                      <a:cubicBezTo>
                        <a:pt x="0" y="146"/>
                        <a:pt x="18" y="193"/>
                        <a:pt x="58" y="205"/>
                      </a:cubicBezTo>
                      <a:cubicBezTo>
                        <a:pt x="98" y="217"/>
                        <a:pt x="264" y="205"/>
                        <a:pt x="262" y="205"/>
                      </a:cubicBezTo>
                      <a:cubicBezTo>
                        <a:pt x="260" y="205"/>
                        <a:pt x="79" y="189"/>
                        <a:pt x="48" y="205"/>
                      </a:cubicBezTo>
                      <a:cubicBezTo>
                        <a:pt x="17" y="221"/>
                        <a:pt x="33" y="281"/>
                        <a:pt x="76" y="300"/>
                      </a:cubicBezTo>
                      <a:cubicBezTo>
                        <a:pt x="119" y="319"/>
                        <a:pt x="238" y="280"/>
                        <a:pt x="308" y="320"/>
                      </a:cubicBezTo>
                      <a:cubicBezTo>
                        <a:pt x="378" y="360"/>
                        <a:pt x="421" y="492"/>
                        <a:pt x="498" y="539"/>
                      </a:cubicBezTo>
                      <a:cubicBezTo>
                        <a:pt x="575" y="586"/>
                        <a:pt x="706" y="628"/>
                        <a:pt x="768" y="601"/>
                      </a:cubicBezTo>
                      <a:cubicBezTo>
                        <a:pt x="830" y="574"/>
                        <a:pt x="852" y="446"/>
                        <a:pt x="869" y="374"/>
                      </a:cubicBezTo>
                      <a:cubicBezTo>
                        <a:pt x="886" y="302"/>
                        <a:pt x="869" y="201"/>
                        <a:pt x="869" y="167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66" name="Freeform 242"/>
                <p:cNvSpPr>
                  <a:spLocks/>
                </p:cNvSpPr>
                <p:nvPr/>
              </p:nvSpPr>
              <p:spPr bwMode="auto">
                <a:xfrm rot="-183982">
                  <a:off x="4959" y="5483"/>
                  <a:ext cx="891" cy="1457"/>
                </a:xfrm>
                <a:custGeom>
                  <a:avLst/>
                  <a:gdLst/>
                  <a:ahLst/>
                  <a:cxnLst>
                    <a:cxn ang="0">
                      <a:pos x="408" y="46"/>
                    </a:cxn>
                    <a:cxn ang="0">
                      <a:pos x="257" y="483"/>
                    </a:cxn>
                    <a:cxn ang="0">
                      <a:pos x="175" y="975"/>
                    </a:cxn>
                    <a:cxn ang="0">
                      <a:pos x="71" y="1310"/>
                    </a:cxn>
                    <a:cxn ang="0">
                      <a:pos x="599" y="1310"/>
                    </a:cxn>
                    <a:cxn ang="0">
                      <a:pos x="813" y="427"/>
                    </a:cxn>
                    <a:cxn ang="0">
                      <a:pos x="987" y="204"/>
                    </a:cxn>
                    <a:cxn ang="0">
                      <a:pos x="408" y="46"/>
                    </a:cxn>
                  </a:cxnLst>
                  <a:rect l="0" t="0" r="r" b="b"/>
                  <a:pathLst>
                    <a:path w="1054" h="1457">
                      <a:moveTo>
                        <a:pt x="408" y="46"/>
                      </a:moveTo>
                      <a:cubicBezTo>
                        <a:pt x="286" y="92"/>
                        <a:pt x="296" y="328"/>
                        <a:pt x="257" y="483"/>
                      </a:cubicBezTo>
                      <a:cubicBezTo>
                        <a:pt x="218" y="638"/>
                        <a:pt x="206" y="837"/>
                        <a:pt x="175" y="975"/>
                      </a:cubicBezTo>
                      <a:cubicBezTo>
                        <a:pt x="144" y="1113"/>
                        <a:pt x="0" y="1254"/>
                        <a:pt x="71" y="1310"/>
                      </a:cubicBezTo>
                      <a:cubicBezTo>
                        <a:pt x="142" y="1366"/>
                        <a:pt x="475" y="1457"/>
                        <a:pt x="599" y="1310"/>
                      </a:cubicBezTo>
                      <a:cubicBezTo>
                        <a:pt x="723" y="1163"/>
                        <a:pt x="748" y="611"/>
                        <a:pt x="813" y="427"/>
                      </a:cubicBezTo>
                      <a:cubicBezTo>
                        <a:pt x="878" y="243"/>
                        <a:pt x="1054" y="267"/>
                        <a:pt x="987" y="204"/>
                      </a:cubicBezTo>
                      <a:cubicBezTo>
                        <a:pt x="920" y="141"/>
                        <a:pt x="530" y="0"/>
                        <a:pt x="408" y="46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67" name="Freeform 243"/>
                <p:cNvSpPr>
                  <a:spLocks/>
                </p:cNvSpPr>
                <p:nvPr/>
              </p:nvSpPr>
              <p:spPr bwMode="auto">
                <a:xfrm>
                  <a:off x="4963" y="3936"/>
                  <a:ext cx="992" cy="1815"/>
                </a:xfrm>
                <a:custGeom>
                  <a:avLst/>
                  <a:gdLst/>
                  <a:ahLst/>
                  <a:cxnLst>
                    <a:cxn ang="0">
                      <a:pos x="434" y="139"/>
                    </a:cxn>
                    <a:cxn ang="0">
                      <a:pos x="205" y="314"/>
                    </a:cxn>
                    <a:cxn ang="0">
                      <a:pos x="142" y="845"/>
                    </a:cxn>
                    <a:cxn ang="0">
                      <a:pos x="142" y="1620"/>
                    </a:cxn>
                    <a:cxn ang="0">
                      <a:pos x="992" y="1703"/>
                    </a:cxn>
                    <a:cxn ang="0">
                      <a:pos x="993" y="946"/>
                    </a:cxn>
                    <a:cxn ang="0">
                      <a:pos x="905" y="139"/>
                    </a:cxn>
                    <a:cxn ang="0">
                      <a:pos x="493" y="113"/>
                    </a:cxn>
                  </a:cxnLst>
                  <a:rect l="0" t="0" r="r" b="b"/>
                  <a:pathLst>
                    <a:path w="1134" h="1815">
                      <a:moveTo>
                        <a:pt x="434" y="139"/>
                      </a:moveTo>
                      <a:cubicBezTo>
                        <a:pt x="344" y="167"/>
                        <a:pt x="254" y="196"/>
                        <a:pt x="205" y="314"/>
                      </a:cubicBezTo>
                      <a:cubicBezTo>
                        <a:pt x="156" y="432"/>
                        <a:pt x="152" y="627"/>
                        <a:pt x="142" y="845"/>
                      </a:cubicBezTo>
                      <a:cubicBezTo>
                        <a:pt x="132" y="1063"/>
                        <a:pt x="0" y="1477"/>
                        <a:pt x="142" y="1620"/>
                      </a:cubicBezTo>
                      <a:cubicBezTo>
                        <a:pt x="284" y="1763"/>
                        <a:pt x="850" y="1815"/>
                        <a:pt x="992" y="1703"/>
                      </a:cubicBezTo>
                      <a:cubicBezTo>
                        <a:pt x="1134" y="1591"/>
                        <a:pt x="1007" y="1207"/>
                        <a:pt x="993" y="946"/>
                      </a:cubicBezTo>
                      <a:cubicBezTo>
                        <a:pt x="979" y="685"/>
                        <a:pt x="988" y="278"/>
                        <a:pt x="905" y="139"/>
                      </a:cubicBezTo>
                      <a:cubicBezTo>
                        <a:pt x="822" y="0"/>
                        <a:pt x="657" y="56"/>
                        <a:pt x="493" y="113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68" name="Freeform 244"/>
                <p:cNvSpPr>
                  <a:spLocks/>
                </p:cNvSpPr>
                <p:nvPr/>
              </p:nvSpPr>
              <p:spPr bwMode="auto">
                <a:xfrm>
                  <a:off x="5513" y="3999"/>
                  <a:ext cx="320" cy="453"/>
                </a:xfrm>
                <a:custGeom>
                  <a:avLst/>
                  <a:gdLst/>
                  <a:ahLst/>
                  <a:cxnLst>
                    <a:cxn ang="0">
                      <a:pos x="301" y="366"/>
                    </a:cxn>
                    <a:cxn ang="0">
                      <a:pos x="237" y="213"/>
                    </a:cxn>
                    <a:cxn ang="0">
                      <a:pos x="126" y="27"/>
                    </a:cxn>
                    <a:cxn ang="0">
                      <a:pos x="6" y="49"/>
                    </a:cxn>
                    <a:cxn ang="0">
                      <a:pos x="89" y="168"/>
                    </a:cxn>
                    <a:cxn ang="0">
                      <a:pos x="126" y="420"/>
                    </a:cxn>
                    <a:cxn ang="0">
                      <a:pos x="301" y="366"/>
                    </a:cxn>
                  </a:cxnLst>
                  <a:rect l="0" t="0" r="r" b="b"/>
                  <a:pathLst>
                    <a:path w="320" h="453">
                      <a:moveTo>
                        <a:pt x="301" y="366"/>
                      </a:moveTo>
                      <a:cubicBezTo>
                        <a:pt x="320" y="331"/>
                        <a:pt x="266" y="269"/>
                        <a:pt x="237" y="213"/>
                      </a:cubicBezTo>
                      <a:cubicBezTo>
                        <a:pt x="208" y="157"/>
                        <a:pt x="164" y="54"/>
                        <a:pt x="126" y="27"/>
                      </a:cubicBezTo>
                      <a:cubicBezTo>
                        <a:pt x="88" y="0"/>
                        <a:pt x="12" y="26"/>
                        <a:pt x="6" y="49"/>
                      </a:cubicBezTo>
                      <a:cubicBezTo>
                        <a:pt x="0" y="72"/>
                        <a:pt x="69" y="106"/>
                        <a:pt x="89" y="168"/>
                      </a:cubicBezTo>
                      <a:cubicBezTo>
                        <a:pt x="109" y="230"/>
                        <a:pt x="87" y="387"/>
                        <a:pt x="126" y="420"/>
                      </a:cubicBezTo>
                      <a:cubicBezTo>
                        <a:pt x="165" y="453"/>
                        <a:pt x="282" y="401"/>
                        <a:pt x="301" y="36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69" name="Freeform 245"/>
                <p:cNvSpPr>
                  <a:spLocks/>
                </p:cNvSpPr>
                <p:nvPr/>
              </p:nvSpPr>
              <p:spPr bwMode="auto">
                <a:xfrm>
                  <a:off x="4963" y="4026"/>
                  <a:ext cx="922" cy="594"/>
                </a:xfrm>
                <a:custGeom>
                  <a:avLst/>
                  <a:gdLst/>
                  <a:ahLst/>
                  <a:cxnLst>
                    <a:cxn ang="0">
                      <a:pos x="478" y="49"/>
                    </a:cxn>
                    <a:cxn ang="0">
                      <a:pos x="360" y="224"/>
                    </a:cxn>
                    <a:cxn ang="0">
                      <a:pos x="68" y="339"/>
                    </a:cxn>
                    <a:cxn ang="0">
                      <a:pos x="68" y="558"/>
                    </a:cxn>
                    <a:cxn ang="0">
                      <a:pos x="478" y="558"/>
                    </a:cxn>
                    <a:cxn ang="0">
                      <a:pos x="919" y="502"/>
                    </a:cxn>
                    <a:cxn ang="0">
                      <a:pos x="904" y="339"/>
                    </a:cxn>
                    <a:cxn ang="0">
                      <a:pos x="716" y="339"/>
                    </a:cxn>
                    <a:cxn ang="0">
                      <a:pos x="624" y="0"/>
                    </a:cxn>
                  </a:cxnLst>
                  <a:rect l="0" t="0" r="r" b="b"/>
                  <a:pathLst>
                    <a:path w="990" h="594">
                      <a:moveTo>
                        <a:pt x="478" y="49"/>
                      </a:moveTo>
                      <a:cubicBezTo>
                        <a:pt x="453" y="112"/>
                        <a:pt x="428" y="176"/>
                        <a:pt x="360" y="224"/>
                      </a:cubicBezTo>
                      <a:cubicBezTo>
                        <a:pt x="292" y="272"/>
                        <a:pt x="117" y="283"/>
                        <a:pt x="68" y="339"/>
                      </a:cubicBezTo>
                      <a:cubicBezTo>
                        <a:pt x="19" y="395"/>
                        <a:pt x="0" y="522"/>
                        <a:pt x="68" y="558"/>
                      </a:cubicBezTo>
                      <a:cubicBezTo>
                        <a:pt x="136" y="594"/>
                        <a:pt x="336" y="567"/>
                        <a:pt x="478" y="558"/>
                      </a:cubicBezTo>
                      <a:cubicBezTo>
                        <a:pt x="620" y="549"/>
                        <a:pt x="848" y="539"/>
                        <a:pt x="919" y="502"/>
                      </a:cubicBezTo>
                      <a:cubicBezTo>
                        <a:pt x="990" y="465"/>
                        <a:pt x="938" y="366"/>
                        <a:pt x="904" y="339"/>
                      </a:cubicBezTo>
                      <a:cubicBezTo>
                        <a:pt x="870" y="312"/>
                        <a:pt x="763" y="395"/>
                        <a:pt x="716" y="339"/>
                      </a:cubicBezTo>
                      <a:cubicBezTo>
                        <a:pt x="669" y="283"/>
                        <a:pt x="646" y="141"/>
                        <a:pt x="624" y="0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70" name="Freeform 246"/>
                <p:cNvSpPr>
                  <a:spLocks/>
                </p:cNvSpPr>
                <p:nvPr/>
              </p:nvSpPr>
              <p:spPr bwMode="auto">
                <a:xfrm>
                  <a:off x="4234" y="4049"/>
                  <a:ext cx="1459" cy="936"/>
                </a:xfrm>
                <a:custGeom>
                  <a:avLst/>
                  <a:gdLst/>
                  <a:ahLst/>
                  <a:cxnLst>
                    <a:cxn ang="0">
                      <a:pos x="1139" y="118"/>
                    </a:cxn>
                    <a:cxn ang="0">
                      <a:pos x="1220" y="0"/>
                    </a:cxn>
                    <a:cxn ang="0">
                      <a:pos x="1442" y="118"/>
                    </a:cxn>
                    <a:cxn ang="0">
                      <a:pos x="1320" y="593"/>
                    </a:cxn>
                    <a:cxn ang="0">
                      <a:pos x="981" y="912"/>
                    </a:cxn>
                    <a:cxn ang="0">
                      <a:pos x="142" y="739"/>
                    </a:cxn>
                    <a:cxn ang="0">
                      <a:pos x="132" y="597"/>
                    </a:cxn>
                    <a:cxn ang="0">
                      <a:pos x="346" y="693"/>
                    </a:cxn>
                    <a:cxn ang="0">
                      <a:pos x="170" y="593"/>
                    </a:cxn>
                    <a:cxn ang="0">
                      <a:pos x="207" y="535"/>
                    </a:cxn>
                    <a:cxn ang="0">
                      <a:pos x="411" y="625"/>
                    </a:cxn>
                    <a:cxn ang="0">
                      <a:pos x="225" y="535"/>
                    </a:cxn>
                    <a:cxn ang="0">
                      <a:pos x="293" y="474"/>
                    </a:cxn>
                    <a:cxn ang="0">
                      <a:pos x="476" y="593"/>
                    </a:cxn>
                    <a:cxn ang="0">
                      <a:pos x="904" y="693"/>
                    </a:cxn>
                    <a:cxn ang="0">
                      <a:pos x="1139" y="118"/>
                    </a:cxn>
                  </a:cxnLst>
                  <a:rect l="0" t="0" r="r" b="b"/>
                  <a:pathLst>
                    <a:path w="1459" h="936">
                      <a:moveTo>
                        <a:pt x="1139" y="118"/>
                      </a:moveTo>
                      <a:cubicBezTo>
                        <a:pt x="1192" y="3"/>
                        <a:pt x="1170" y="0"/>
                        <a:pt x="1220" y="0"/>
                      </a:cubicBezTo>
                      <a:cubicBezTo>
                        <a:pt x="1270" y="0"/>
                        <a:pt x="1425" y="19"/>
                        <a:pt x="1442" y="118"/>
                      </a:cubicBezTo>
                      <a:cubicBezTo>
                        <a:pt x="1459" y="217"/>
                        <a:pt x="1397" y="461"/>
                        <a:pt x="1320" y="593"/>
                      </a:cubicBezTo>
                      <a:cubicBezTo>
                        <a:pt x="1243" y="725"/>
                        <a:pt x="1177" y="888"/>
                        <a:pt x="981" y="912"/>
                      </a:cubicBezTo>
                      <a:cubicBezTo>
                        <a:pt x="785" y="936"/>
                        <a:pt x="284" y="792"/>
                        <a:pt x="142" y="739"/>
                      </a:cubicBezTo>
                      <a:cubicBezTo>
                        <a:pt x="0" y="686"/>
                        <a:pt x="98" y="605"/>
                        <a:pt x="132" y="597"/>
                      </a:cubicBezTo>
                      <a:cubicBezTo>
                        <a:pt x="166" y="589"/>
                        <a:pt x="340" y="694"/>
                        <a:pt x="346" y="693"/>
                      </a:cubicBezTo>
                      <a:cubicBezTo>
                        <a:pt x="352" y="692"/>
                        <a:pt x="193" y="619"/>
                        <a:pt x="170" y="593"/>
                      </a:cubicBezTo>
                      <a:cubicBezTo>
                        <a:pt x="147" y="567"/>
                        <a:pt x="167" y="530"/>
                        <a:pt x="207" y="535"/>
                      </a:cubicBezTo>
                      <a:cubicBezTo>
                        <a:pt x="247" y="540"/>
                        <a:pt x="408" y="625"/>
                        <a:pt x="411" y="625"/>
                      </a:cubicBezTo>
                      <a:cubicBezTo>
                        <a:pt x="414" y="625"/>
                        <a:pt x="245" y="560"/>
                        <a:pt x="225" y="535"/>
                      </a:cubicBezTo>
                      <a:cubicBezTo>
                        <a:pt x="205" y="510"/>
                        <a:pt x="251" y="464"/>
                        <a:pt x="293" y="474"/>
                      </a:cubicBezTo>
                      <a:cubicBezTo>
                        <a:pt x="335" y="484"/>
                        <a:pt x="374" y="557"/>
                        <a:pt x="476" y="593"/>
                      </a:cubicBezTo>
                      <a:cubicBezTo>
                        <a:pt x="578" y="629"/>
                        <a:pt x="794" y="765"/>
                        <a:pt x="904" y="693"/>
                      </a:cubicBezTo>
                      <a:cubicBezTo>
                        <a:pt x="1014" y="621"/>
                        <a:pt x="1086" y="233"/>
                        <a:pt x="1139" y="118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71" name="Freeform 247"/>
                <p:cNvSpPr>
                  <a:spLocks/>
                </p:cNvSpPr>
                <p:nvPr/>
              </p:nvSpPr>
              <p:spPr bwMode="auto">
                <a:xfrm>
                  <a:off x="4723" y="6655"/>
                  <a:ext cx="831" cy="285"/>
                </a:xfrm>
                <a:custGeom>
                  <a:avLst/>
                  <a:gdLst/>
                  <a:ahLst/>
                  <a:cxnLst>
                    <a:cxn ang="0">
                      <a:pos x="859" y="46"/>
                    </a:cxn>
                    <a:cxn ang="0">
                      <a:pos x="443" y="28"/>
                    </a:cxn>
                    <a:cxn ang="0">
                      <a:pos x="268" y="28"/>
                    </a:cxn>
                    <a:cxn ang="0">
                      <a:pos x="82" y="198"/>
                    </a:cxn>
                    <a:cxn ang="0">
                      <a:pos x="759" y="260"/>
                    </a:cxn>
                    <a:cxn ang="0">
                      <a:pos x="859" y="46"/>
                    </a:cxn>
                  </a:cxnLst>
                  <a:rect l="0" t="0" r="r" b="b"/>
                  <a:pathLst>
                    <a:path w="912" h="285">
                      <a:moveTo>
                        <a:pt x="859" y="46"/>
                      </a:moveTo>
                      <a:cubicBezTo>
                        <a:pt x="806" y="7"/>
                        <a:pt x="541" y="31"/>
                        <a:pt x="443" y="28"/>
                      </a:cubicBezTo>
                      <a:cubicBezTo>
                        <a:pt x="345" y="25"/>
                        <a:pt x="328" y="0"/>
                        <a:pt x="268" y="28"/>
                      </a:cubicBezTo>
                      <a:cubicBezTo>
                        <a:pt x="208" y="56"/>
                        <a:pt x="0" y="159"/>
                        <a:pt x="82" y="198"/>
                      </a:cubicBezTo>
                      <a:cubicBezTo>
                        <a:pt x="164" y="237"/>
                        <a:pt x="636" y="285"/>
                        <a:pt x="759" y="260"/>
                      </a:cubicBezTo>
                      <a:cubicBezTo>
                        <a:pt x="882" y="235"/>
                        <a:pt x="912" y="85"/>
                        <a:pt x="859" y="4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72" name="Oval 248"/>
                <p:cNvSpPr>
                  <a:spLocks noChangeArrowheads="1"/>
                </p:cNvSpPr>
                <p:nvPr/>
              </p:nvSpPr>
              <p:spPr bwMode="auto">
                <a:xfrm>
                  <a:off x="5026" y="5268"/>
                  <a:ext cx="112" cy="144"/>
                </a:xfrm>
                <a:prstGeom prst="ellipse">
                  <a:avLst/>
                </a:prstGeom>
                <a:solidFill>
                  <a:srgbClr val="F79B4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73" name="Freeform 249"/>
                <p:cNvSpPr>
                  <a:spLocks/>
                </p:cNvSpPr>
                <p:nvPr/>
              </p:nvSpPr>
              <p:spPr bwMode="auto">
                <a:xfrm rot="-1411890">
                  <a:off x="5026" y="5412"/>
                  <a:ext cx="1022" cy="498"/>
                </a:xfrm>
                <a:custGeom>
                  <a:avLst/>
                  <a:gdLst/>
                  <a:ahLst/>
                  <a:cxnLst>
                    <a:cxn ang="0">
                      <a:pos x="907" y="111"/>
                    </a:cxn>
                    <a:cxn ang="0">
                      <a:pos x="88" y="37"/>
                    </a:cxn>
                    <a:cxn ang="0">
                      <a:pos x="376" y="334"/>
                    </a:cxn>
                    <a:cxn ang="0">
                      <a:pos x="669" y="446"/>
                    </a:cxn>
                    <a:cxn ang="0">
                      <a:pos x="907" y="111"/>
                    </a:cxn>
                  </a:cxnLst>
                  <a:rect l="0" t="0" r="r" b="b"/>
                  <a:pathLst>
                    <a:path w="1004" h="485">
                      <a:moveTo>
                        <a:pt x="907" y="111"/>
                      </a:moveTo>
                      <a:cubicBezTo>
                        <a:pt x="810" y="43"/>
                        <a:pt x="176" y="0"/>
                        <a:pt x="88" y="37"/>
                      </a:cubicBezTo>
                      <a:cubicBezTo>
                        <a:pt x="0" y="74"/>
                        <a:pt x="279" y="266"/>
                        <a:pt x="376" y="334"/>
                      </a:cubicBezTo>
                      <a:cubicBezTo>
                        <a:pt x="473" y="402"/>
                        <a:pt x="574" y="485"/>
                        <a:pt x="669" y="446"/>
                      </a:cubicBezTo>
                      <a:cubicBezTo>
                        <a:pt x="764" y="407"/>
                        <a:pt x="1004" y="179"/>
                        <a:pt x="907" y="111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270" name="Group 141"/>
          <p:cNvGrpSpPr>
            <a:grpSpLocks/>
          </p:cNvGrpSpPr>
          <p:nvPr/>
        </p:nvGrpSpPr>
        <p:grpSpPr bwMode="auto">
          <a:xfrm>
            <a:off x="0" y="250522"/>
            <a:ext cx="785818" cy="714380"/>
            <a:chOff x="2904" y="8552"/>
            <a:chExt cx="1493" cy="1547"/>
          </a:xfrm>
        </p:grpSpPr>
        <p:sp>
          <p:nvSpPr>
            <p:cNvPr id="271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2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3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4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5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6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77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78" name="Group 141"/>
          <p:cNvGrpSpPr>
            <a:grpSpLocks/>
          </p:cNvGrpSpPr>
          <p:nvPr/>
        </p:nvGrpSpPr>
        <p:grpSpPr bwMode="auto">
          <a:xfrm>
            <a:off x="1200132" y="233825"/>
            <a:ext cx="785818" cy="714380"/>
            <a:chOff x="2904" y="8552"/>
            <a:chExt cx="1493" cy="1547"/>
          </a:xfrm>
        </p:grpSpPr>
        <p:sp>
          <p:nvSpPr>
            <p:cNvPr id="279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0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1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2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3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4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5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86" name="Group 141"/>
          <p:cNvGrpSpPr>
            <a:grpSpLocks/>
          </p:cNvGrpSpPr>
          <p:nvPr/>
        </p:nvGrpSpPr>
        <p:grpSpPr bwMode="auto">
          <a:xfrm>
            <a:off x="618131" y="922202"/>
            <a:ext cx="785818" cy="714380"/>
            <a:chOff x="2904" y="8552"/>
            <a:chExt cx="1493" cy="1547"/>
          </a:xfrm>
        </p:grpSpPr>
        <p:sp>
          <p:nvSpPr>
            <p:cNvPr id="287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8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9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0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1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2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3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94" name="293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295" name="294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296" name="295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97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98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30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11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31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32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99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30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2" name="Group 71"/>
          <p:cNvGrpSpPr>
            <a:grpSpLocks/>
          </p:cNvGrpSpPr>
          <p:nvPr/>
        </p:nvGrpSpPr>
        <p:grpSpPr bwMode="auto">
          <a:xfrm>
            <a:off x="0" y="5000636"/>
            <a:ext cx="714380" cy="1025528"/>
            <a:chOff x="3280" y="6236"/>
            <a:chExt cx="872" cy="960"/>
          </a:xfrm>
        </p:grpSpPr>
        <p:sp>
          <p:nvSpPr>
            <p:cNvPr id="2120" name="Freeform 72"/>
            <p:cNvSpPr>
              <a:spLocks/>
            </p:cNvSpPr>
            <p:nvPr/>
          </p:nvSpPr>
          <p:spPr bwMode="auto">
            <a:xfrm>
              <a:off x="3376" y="6805"/>
              <a:ext cx="690" cy="391"/>
            </a:xfrm>
            <a:custGeom>
              <a:avLst/>
              <a:gdLst/>
              <a:ahLst/>
              <a:cxnLst>
                <a:cxn ang="0">
                  <a:pos x="6" y="136"/>
                </a:cxn>
                <a:cxn ang="0">
                  <a:pos x="154" y="11"/>
                </a:cxn>
                <a:cxn ang="0">
                  <a:pos x="308" y="69"/>
                </a:cxn>
                <a:cxn ang="0">
                  <a:pos x="424" y="182"/>
                </a:cxn>
                <a:cxn ang="0">
                  <a:pos x="561" y="133"/>
                </a:cxn>
                <a:cxn ang="0">
                  <a:pos x="669" y="326"/>
                </a:cxn>
                <a:cxn ang="0">
                  <a:pos x="433" y="384"/>
                </a:cxn>
                <a:cxn ang="0">
                  <a:pos x="191" y="284"/>
                </a:cxn>
                <a:cxn ang="0">
                  <a:pos x="117" y="206"/>
                </a:cxn>
                <a:cxn ang="0">
                  <a:pos x="6" y="136"/>
                </a:cxn>
              </a:cxnLst>
              <a:rect l="0" t="0" r="r" b="b"/>
              <a:pathLst>
                <a:path w="690" h="391">
                  <a:moveTo>
                    <a:pt x="6" y="136"/>
                  </a:moveTo>
                  <a:cubicBezTo>
                    <a:pt x="12" y="104"/>
                    <a:pt x="104" y="22"/>
                    <a:pt x="154" y="11"/>
                  </a:cubicBezTo>
                  <a:cubicBezTo>
                    <a:pt x="204" y="0"/>
                    <a:pt x="263" y="41"/>
                    <a:pt x="308" y="69"/>
                  </a:cubicBezTo>
                  <a:cubicBezTo>
                    <a:pt x="353" y="97"/>
                    <a:pt x="382" y="171"/>
                    <a:pt x="424" y="182"/>
                  </a:cubicBezTo>
                  <a:cubicBezTo>
                    <a:pt x="466" y="193"/>
                    <a:pt x="520" y="109"/>
                    <a:pt x="561" y="133"/>
                  </a:cubicBezTo>
                  <a:cubicBezTo>
                    <a:pt x="602" y="157"/>
                    <a:pt x="690" y="284"/>
                    <a:pt x="669" y="326"/>
                  </a:cubicBezTo>
                  <a:cubicBezTo>
                    <a:pt x="648" y="368"/>
                    <a:pt x="513" y="391"/>
                    <a:pt x="433" y="384"/>
                  </a:cubicBezTo>
                  <a:cubicBezTo>
                    <a:pt x="353" y="377"/>
                    <a:pt x="244" y="314"/>
                    <a:pt x="191" y="284"/>
                  </a:cubicBezTo>
                  <a:cubicBezTo>
                    <a:pt x="138" y="254"/>
                    <a:pt x="151" y="231"/>
                    <a:pt x="117" y="206"/>
                  </a:cubicBezTo>
                  <a:cubicBezTo>
                    <a:pt x="83" y="181"/>
                    <a:pt x="0" y="168"/>
                    <a:pt x="6" y="136"/>
                  </a:cubicBezTo>
                  <a:close/>
                </a:path>
              </a:pathLst>
            </a:custGeom>
            <a:solidFill>
              <a:srgbClr val="D8D8D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1" name="Freeform 73"/>
            <p:cNvSpPr>
              <a:spLocks/>
            </p:cNvSpPr>
            <p:nvPr/>
          </p:nvSpPr>
          <p:spPr bwMode="auto">
            <a:xfrm>
              <a:off x="3741" y="6795"/>
              <a:ext cx="287" cy="294"/>
            </a:xfrm>
            <a:custGeom>
              <a:avLst/>
              <a:gdLst/>
              <a:ahLst/>
              <a:cxnLst>
                <a:cxn ang="0">
                  <a:pos x="54" y="233"/>
                </a:cxn>
                <a:cxn ang="0">
                  <a:pos x="19" y="120"/>
                </a:cxn>
                <a:cxn ang="0">
                  <a:pos x="169" y="0"/>
                </a:cxn>
                <a:cxn ang="0">
                  <a:pos x="254" y="120"/>
                </a:cxn>
                <a:cxn ang="0">
                  <a:pos x="254" y="271"/>
                </a:cxn>
                <a:cxn ang="0">
                  <a:pos x="54" y="233"/>
                </a:cxn>
              </a:cxnLst>
              <a:rect l="0" t="0" r="r" b="b"/>
              <a:pathLst>
                <a:path w="287" h="294">
                  <a:moveTo>
                    <a:pt x="54" y="233"/>
                  </a:moveTo>
                  <a:cubicBezTo>
                    <a:pt x="15" y="208"/>
                    <a:pt x="0" y="159"/>
                    <a:pt x="19" y="120"/>
                  </a:cubicBezTo>
                  <a:cubicBezTo>
                    <a:pt x="38" y="81"/>
                    <a:pt x="130" y="0"/>
                    <a:pt x="169" y="0"/>
                  </a:cubicBezTo>
                  <a:cubicBezTo>
                    <a:pt x="208" y="0"/>
                    <a:pt x="240" y="75"/>
                    <a:pt x="254" y="120"/>
                  </a:cubicBezTo>
                  <a:cubicBezTo>
                    <a:pt x="268" y="165"/>
                    <a:pt x="287" y="248"/>
                    <a:pt x="254" y="271"/>
                  </a:cubicBezTo>
                  <a:cubicBezTo>
                    <a:pt x="221" y="294"/>
                    <a:pt x="93" y="258"/>
                    <a:pt x="54" y="233"/>
                  </a:cubicBezTo>
                  <a:close/>
                </a:path>
              </a:pathLst>
            </a:custGeom>
            <a:solidFill>
              <a:srgbClr val="D8D8D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2" name="Freeform 74"/>
            <p:cNvSpPr>
              <a:spLocks/>
            </p:cNvSpPr>
            <p:nvPr/>
          </p:nvSpPr>
          <p:spPr bwMode="auto">
            <a:xfrm>
              <a:off x="3531" y="6709"/>
              <a:ext cx="587" cy="229"/>
            </a:xfrm>
            <a:custGeom>
              <a:avLst/>
              <a:gdLst/>
              <a:ahLst/>
              <a:cxnLst>
                <a:cxn ang="0">
                  <a:pos x="19" y="299"/>
                </a:cxn>
                <a:cxn ang="0">
                  <a:pos x="155" y="90"/>
                </a:cxn>
                <a:cxn ang="0">
                  <a:pos x="480" y="13"/>
                </a:cxn>
                <a:cxn ang="0">
                  <a:pos x="675" y="13"/>
                </a:cxn>
                <a:cxn ang="0">
                  <a:pos x="763" y="13"/>
                </a:cxn>
                <a:cxn ang="0">
                  <a:pos x="625" y="13"/>
                </a:cxn>
                <a:cxn ang="0">
                  <a:pos x="320" y="90"/>
                </a:cxn>
                <a:cxn ang="0">
                  <a:pos x="155" y="179"/>
                </a:cxn>
                <a:cxn ang="0">
                  <a:pos x="98" y="366"/>
                </a:cxn>
                <a:cxn ang="0">
                  <a:pos x="0" y="363"/>
                </a:cxn>
              </a:cxnLst>
              <a:rect l="0" t="0" r="r" b="b"/>
              <a:pathLst>
                <a:path w="771" h="397">
                  <a:moveTo>
                    <a:pt x="19" y="299"/>
                  </a:moveTo>
                  <a:cubicBezTo>
                    <a:pt x="48" y="218"/>
                    <a:pt x="78" y="138"/>
                    <a:pt x="155" y="90"/>
                  </a:cubicBezTo>
                  <a:cubicBezTo>
                    <a:pt x="232" y="42"/>
                    <a:pt x="393" y="26"/>
                    <a:pt x="480" y="13"/>
                  </a:cubicBezTo>
                  <a:cubicBezTo>
                    <a:pt x="567" y="0"/>
                    <a:pt x="628" y="13"/>
                    <a:pt x="675" y="13"/>
                  </a:cubicBezTo>
                  <a:cubicBezTo>
                    <a:pt x="722" y="13"/>
                    <a:pt x="771" y="13"/>
                    <a:pt x="763" y="13"/>
                  </a:cubicBezTo>
                  <a:cubicBezTo>
                    <a:pt x="755" y="13"/>
                    <a:pt x="699" y="0"/>
                    <a:pt x="625" y="13"/>
                  </a:cubicBezTo>
                  <a:cubicBezTo>
                    <a:pt x="551" y="26"/>
                    <a:pt x="398" y="62"/>
                    <a:pt x="320" y="90"/>
                  </a:cubicBezTo>
                  <a:cubicBezTo>
                    <a:pt x="242" y="118"/>
                    <a:pt x="192" y="133"/>
                    <a:pt x="155" y="179"/>
                  </a:cubicBezTo>
                  <a:cubicBezTo>
                    <a:pt x="118" y="225"/>
                    <a:pt x="124" y="335"/>
                    <a:pt x="98" y="366"/>
                  </a:cubicBezTo>
                  <a:cubicBezTo>
                    <a:pt x="72" y="397"/>
                    <a:pt x="36" y="380"/>
                    <a:pt x="0" y="363"/>
                  </a:cubicBezTo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3" name="Freeform 75"/>
            <p:cNvSpPr>
              <a:spLocks/>
            </p:cNvSpPr>
            <p:nvPr/>
          </p:nvSpPr>
          <p:spPr bwMode="auto">
            <a:xfrm>
              <a:off x="3321" y="6236"/>
              <a:ext cx="831" cy="733"/>
            </a:xfrm>
            <a:custGeom>
              <a:avLst/>
              <a:gdLst/>
              <a:ahLst/>
              <a:cxnLst>
                <a:cxn ang="0">
                  <a:pos x="420" y="722"/>
                </a:cxn>
                <a:cxn ang="0">
                  <a:pos x="363" y="497"/>
                </a:cxn>
                <a:cxn ang="0">
                  <a:pos x="210" y="352"/>
                </a:cxn>
                <a:cxn ang="0">
                  <a:pos x="26" y="429"/>
                </a:cxn>
                <a:cxn ang="0">
                  <a:pos x="55" y="352"/>
                </a:cxn>
                <a:cxn ang="0">
                  <a:pos x="210" y="290"/>
                </a:cxn>
                <a:cxn ang="0">
                  <a:pos x="363" y="352"/>
                </a:cxn>
                <a:cxn ang="0">
                  <a:pos x="529" y="85"/>
                </a:cxn>
                <a:cxn ang="0">
                  <a:pos x="651" y="12"/>
                </a:cxn>
                <a:cxn ang="0">
                  <a:pos x="827" y="12"/>
                </a:cxn>
                <a:cxn ang="0">
                  <a:pos x="674" y="85"/>
                </a:cxn>
                <a:cxn ang="0">
                  <a:pos x="529" y="198"/>
                </a:cxn>
                <a:cxn ang="0">
                  <a:pos x="797" y="290"/>
                </a:cxn>
                <a:cxn ang="0">
                  <a:pos x="529" y="290"/>
                </a:cxn>
                <a:cxn ang="0">
                  <a:pos x="529" y="429"/>
                </a:cxn>
                <a:cxn ang="0">
                  <a:pos x="420" y="722"/>
                </a:cxn>
              </a:cxnLst>
              <a:rect l="0" t="0" r="r" b="b"/>
              <a:pathLst>
                <a:path w="831" h="733">
                  <a:moveTo>
                    <a:pt x="420" y="722"/>
                  </a:moveTo>
                  <a:cubicBezTo>
                    <a:pt x="392" y="733"/>
                    <a:pt x="398" y="559"/>
                    <a:pt x="363" y="497"/>
                  </a:cubicBezTo>
                  <a:cubicBezTo>
                    <a:pt x="328" y="435"/>
                    <a:pt x="266" y="363"/>
                    <a:pt x="210" y="352"/>
                  </a:cubicBezTo>
                  <a:cubicBezTo>
                    <a:pt x="154" y="341"/>
                    <a:pt x="52" y="429"/>
                    <a:pt x="26" y="429"/>
                  </a:cubicBezTo>
                  <a:cubicBezTo>
                    <a:pt x="0" y="429"/>
                    <a:pt x="24" y="375"/>
                    <a:pt x="55" y="352"/>
                  </a:cubicBezTo>
                  <a:cubicBezTo>
                    <a:pt x="86" y="329"/>
                    <a:pt x="159" y="290"/>
                    <a:pt x="210" y="290"/>
                  </a:cubicBezTo>
                  <a:cubicBezTo>
                    <a:pt x="261" y="290"/>
                    <a:pt x="310" y="386"/>
                    <a:pt x="363" y="352"/>
                  </a:cubicBezTo>
                  <a:cubicBezTo>
                    <a:pt x="416" y="318"/>
                    <a:pt x="481" y="142"/>
                    <a:pt x="529" y="85"/>
                  </a:cubicBezTo>
                  <a:cubicBezTo>
                    <a:pt x="577" y="28"/>
                    <a:pt x="602" y="24"/>
                    <a:pt x="651" y="12"/>
                  </a:cubicBezTo>
                  <a:cubicBezTo>
                    <a:pt x="700" y="0"/>
                    <a:pt x="823" y="0"/>
                    <a:pt x="827" y="12"/>
                  </a:cubicBezTo>
                  <a:cubicBezTo>
                    <a:pt x="831" y="24"/>
                    <a:pt x="724" y="54"/>
                    <a:pt x="674" y="85"/>
                  </a:cubicBezTo>
                  <a:cubicBezTo>
                    <a:pt x="624" y="116"/>
                    <a:pt x="509" y="164"/>
                    <a:pt x="529" y="198"/>
                  </a:cubicBezTo>
                  <a:cubicBezTo>
                    <a:pt x="549" y="232"/>
                    <a:pt x="797" y="275"/>
                    <a:pt x="797" y="290"/>
                  </a:cubicBezTo>
                  <a:cubicBezTo>
                    <a:pt x="797" y="305"/>
                    <a:pt x="574" y="267"/>
                    <a:pt x="529" y="290"/>
                  </a:cubicBezTo>
                  <a:cubicBezTo>
                    <a:pt x="484" y="313"/>
                    <a:pt x="547" y="360"/>
                    <a:pt x="529" y="429"/>
                  </a:cubicBezTo>
                  <a:cubicBezTo>
                    <a:pt x="511" y="498"/>
                    <a:pt x="448" y="711"/>
                    <a:pt x="420" y="722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4" name="Freeform 76"/>
            <p:cNvSpPr>
              <a:spLocks/>
            </p:cNvSpPr>
            <p:nvPr/>
          </p:nvSpPr>
          <p:spPr bwMode="auto">
            <a:xfrm>
              <a:off x="3280" y="6423"/>
              <a:ext cx="570" cy="535"/>
            </a:xfrm>
            <a:custGeom>
              <a:avLst/>
              <a:gdLst/>
              <a:ahLst/>
              <a:cxnLst>
                <a:cxn ang="0">
                  <a:pos x="647" y="617"/>
                </a:cxn>
                <a:cxn ang="0">
                  <a:pos x="743" y="433"/>
                </a:cxn>
                <a:cxn ang="0">
                  <a:pos x="724" y="267"/>
                </a:cxn>
                <a:cxn ang="0">
                  <a:pos x="590" y="64"/>
                </a:cxn>
                <a:cxn ang="0">
                  <a:pos x="344" y="0"/>
                </a:cxn>
                <a:cxn ang="0">
                  <a:pos x="25" y="64"/>
                </a:cxn>
                <a:cxn ang="0">
                  <a:pos x="194" y="64"/>
                </a:cxn>
                <a:cxn ang="0">
                  <a:pos x="408" y="64"/>
                </a:cxn>
                <a:cxn ang="0">
                  <a:pos x="590" y="102"/>
                </a:cxn>
                <a:cxn ang="0">
                  <a:pos x="647" y="344"/>
                </a:cxn>
                <a:cxn ang="0">
                  <a:pos x="647" y="553"/>
                </a:cxn>
                <a:cxn ang="0">
                  <a:pos x="647" y="617"/>
                </a:cxn>
              </a:cxnLst>
              <a:rect l="0" t="0" r="r" b="b"/>
              <a:pathLst>
                <a:path w="756" h="637">
                  <a:moveTo>
                    <a:pt x="647" y="617"/>
                  </a:moveTo>
                  <a:cubicBezTo>
                    <a:pt x="663" y="597"/>
                    <a:pt x="730" y="491"/>
                    <a:pt x="743" y="433"/>
                  </a:cubicBezTo>
                  <a:cubicBezTo>
                    <a:pt x="756" y="375"/>
                    <a:pt x="749" y="328"/>
                    <a:pt x="724" y="267"/>
                  </a:cubicBezTo>
                  <a:cubicBezTo>
                    <a:pt x="699" y="206"/>
                    <a:pt x="653" y="109"/>
                    <a:pt x="590" y="64"/>
                  </a:cubicBezTo>
                  <a:cubicBezTo>
                    <a:pt x="527" y="19"/>
                    <a:pt x="438" y="0"/>
                    <a:pt x="344" y="0"/>
                  </a:cubicBezTo>
                  <a:cubicBezTo>
                    <a:pt x="250" y="0"/>
                    <a:pt x="50" y="53"/>
                    <a:pt x="25" y="64"/>
                  </a:cubicBezTo>
                  <a:cubicBezTo>
                    <a:pt x="0" y="75"/>
                    <a:pt x="130" y="64"/>
                    <a:pt x="194" y="64"/>
                  </a:cubicBezTo>
                  <a:cubicBezTo>
                    <a:pt x="258" y="64"/>
                    <a:pt x="342" y="58"/>
                    <a:pt x="408" y="64"/>
                  </a:cubicBezTo>
                  <a:cubicBezTo>
                    <a:pt x="474" y="70"/>
                    <a:pt x="550" y="55"/>
                    <a:pt x="590" y="102"/>
                  </a:cubicBezTo>
                  <a:cubicBezTo>
                    <a:pt x="630" y="149"/>
                    <a:pt x="638" y="269"/>
                    <a:pt x="647" y="344"/>
                  </a:cubicBezTo>
                  <a:cubicBezTo>
                    <a:pt x="656" y="419"/>
                    <a:pt x="647" y="499"/>
                    <a:pt x="647" y="553"/>
                  </a:cubicBezTo>
                  <a:cubicBezTo>
                    <a:pt x="647" y="607"/>
                    <a:pt x="631" y="637"/>
                    <a:pt x="647" y="617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200" name="199 CuadroTexto"/>
          <p:cNvSpPr txBox="1"/>
          <p:nvPr/>
        </p:nvSpPr>
        <p:spPr>
          <a:xfrm>
            <a:off x="2285984" y="428604"/>
            <a:ext cx="5695255" cy="830997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0070C0"/>
                </a:solidFill>
                <a:latin typeface="Comic Sans MS" pitchFamily="66" charset="0"/>
              </a:rPr>
              <a:t>¿QUÉ DEBO HACER CON LOS RESTOS DE COMIDA Y BEBIDA?</a:t>
            </a:r>
          </a:p>
        </p:txBody>
      </p:sp>
    </p:spTree>
    <p:extLst>
      <p:ext uri="{BB962C8B-B14F-4D97-AF65-F5344CB8AC3E}">
        <p14:creationId xmlns:p14="http://schemas.microsoft.com/office/powerpoint/2010/main" xmlns="" val="17689948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" name="371 Forma libre"/>
          <p:cNvSpPr/>
          <p:nvPr/>
        </p:nvSpPr>
        <p:spPr>
          <a:xfrm>
            <a:off x="0" y="571480"/>
            <a:ext cx="9144000" cy="2928957"/>
          </a:xfrm>
          <a:custGeom>
            <a:avLst/>
            <a:gdLst>
              <a:gd name="connsiteX0" fmla="*/ 14515 w 8597296"/>
              <a:gd name="connsiteY0" fmla="*/ 3248781 h 3459239"/>
              <a:gd name="connsiteX1" fmla="*/ 406400 w 8597296"/>
              <a:gd name="connsiteY1" fmla="*/ 1216781 h 3459239"/>
              <a:gd name="connsiteX2" fmla="*/ 551543 w 8597296"/>
              <a:gd name="connsiteY2" fmla="*/ 694267 h 3459239"/>
              <a:gd name="connsiteX3" fmla="*/ 1277257 w 8597296"/>
              <a:gd name="connsiteY3" fmla="*/ 433010 h 3459239"/>
              <a:gd name="connsiteX4" fmla="*/ 1596572 w 8597296"/>
              <a:gd name="connsiteY4" fmla="*/ 766838 h 3459239"/>
              <a:gd name="connsiteX5" fmla="*/ 2293257 w 8597296"/>
              <a:gd name="connsiteY5" fmla="*/ 462038 h 3459239"/>
              <a:gd name="connsiteX6" fmla="*/ 2699657 w 8597296"/>
              <a:gd name="connsiteY6" fmla="*/ 795867 h 3459239"/>
              <a:gd name="connsiteX7" fmla="*/ 3323772 w 8597296"/>
              <a:gd name="connsiteY7" fmla="*/ 403981 h 3459239"/>
              <a:gd name="connsiteX8" fmla="*/ 3759200 w 8597296"/>
              <a:gd name="connsiteY8" fmla="*/ 491067 h 3459239"/>
              <a:gd name="connsiteX9" fmla="*/ 4499429 w 8597296"/>
              <a:gd name="connsiteY9" fmla="*/ 549124 h 3459239"/>
              <a:gd name="connsiteX10" fmla="*/ 5167086 w 8597296"/>
              <a:gd name="connsiteY10" fmla="*/ 345924 h 3459239"/>
              <a:gd name="connsiteX11" fmla="*/ 5617029 w 8597296"/>
              <a:gd name="connsiteY11" fmla="*/ 505581 h 3459239"/>
              <a:gd name="connsiteX12" fmla="*/ 6458857 w 8597296"/>
              <a:gd name="connsiteY12" fmla="*/ 215295 h 3459239"/>
              <a:gd name="connsiteX13" fmla="*/ 7112000 w 8597296"/>
              <a:gd name="connsiteY13" fmla="*/ 447524 h 3459239"/>
              <a:gd name="connsiteX14" fmla="*/ 8040915 w 8597296"/>
              <a:gd name="connsiteY14" fmla="*/ 447524 h 3459239"/>
              <a:gd name="connsiteX15" fmla="*/ 8403772 w 8597296"/>
              <a:gd name="connsiteY15" fmla="*/ 316895 h 3459239"/>
              <a:gd name="connsiteX16" fmla="*/ 8505372 w 8597296"/>
              <a:gd name="connsiteY16" fmla="*/ 2348895 h 3459239"/>
              <a:gd name="connsiteX17" fmla="*/ 7852229 w 8597296"/>
              <a:gd name="connsiteY17" fmla="*/ 2682724 h 3459239"/>
              <a:gd name="connsiteX18" fmla="*/ 5239657 w 8597296"/>
              <a:gd name="connsiteY18" fmla="*/ 2856895 h 3459239"/>
              <a:gd name="connsiteX19" fmla="*/ 4412343 w 8597296"/>
              <a:gd name="connsiteY19" fmla="*/ 3292324 h 3459239"/>
              <a:gd name="connsiteX20" fmla="*/ 1727200 w 8597296"/>
              <a:gd name="connsiteY20" fmla="*/ 3437467 h 3459239"/>
              <a:gd name="connsiteX21" fmla="*/ 769257 w 8597296"/>
              <a:gd name="connsiteY21" fmla="*/ 3422953 h 3459239"/>
              <a:gd name="connsiteX22" fmla="*/ 304800 w 8597296"/>
              <a:gd name="connsiteY22" fmla="*/ 3408438 h 3459239"/>
              <a:gd name="connsiteX23" fmla="*/ 0 w 8597296"/>
              <a:gd name="connsiteY23" fmla="*/ 3161695 h 345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597296" h="3459239">
                <a:moveTo>
                  <a:pt x="14515" y="3248781"/>
                </a:moveTo>
                <a:cubicBezTo>
                  <a:pt x="165705" y="2445657"/>
                  <a:pt x="316895" y="1642533"/>
                  <a:pt x="406400" y="1216781"/>
                </a:cubicBezTo>
                <a:cubicBezTo>
                  <a:pt x="495905" y="791029"/>
                  <a:pt x="406400" y="824896"/>
                  <a:pt x="551543" y="694267"/>
                </a:cubicBezTo>
                <a:cubicBezTo>
                  <a:pt x="696686" y="563639"/>
                  <a:pt x="1103085" y="420915"/>
                  <a:pt x="1277257" y="433010"/>
                </a:cubicBezTo>
                <a:cubicBezTo>
                  <a:pt x="1451429" y="445105"/>
                  <a:pt x="1427239" y="762000"/>
                  <a:pt x="1596572" y="766838"/>
                </a:cubicBezTo>
                <a:cubicBezTo>
                  <a:pt x="1765905" y="771676"/>
                  <a:pt x="2109410" y="457200"/>
                  <a:pt x="2293257" y="462038"/>
                </a:cubicBezTo>
                <a:cubicBezTo>
                  <a:pt x="2477104" y="466876"/>
                  <a:pt x="2527904" y="805543"/>
                  <a:pt x="2699657" y="795867"/>
                </a:cubicBezTo>
                <a:cubicBezTo>
                  <a:pt x="2871410" y="786191"/>
                  <a:pt x="3147182" y="454781"/>
                  <a:pt x="3323772" y="403981"/>
                </a:cubicBezTo>
                <a:cubicBezTo>
                  <a:pt x="3500362" y="353181"/>
                  <a:pt x="3563257" y="466877"/>
                  <a:pt x="3759200" y="491067"/>
                </a:cubicBezTo>
                <a:cubicBezTo>
                  <a:pt x="3955143" y="515257"/>
                  <a:pt x="4264781" y="573314"/>
                  <a:pt x="4499429" y="549124"/>
                </a:cubicBezTo>
                <a:cubicBezTo>
                  <a:pt x="4734077" y="524934"/>
                  <a:pt x="4980819" y="353181"/>
                  <a:pt x="5167086" y="345924"/>
                </a:cubicBezTo>
                <a:cubicBezTo>
                  <a:pt x="5353353" y="338667"/>
                  <a:pt x="5401734" y="527352"/>
                  <a:pt x="5617029" y="505581"/>
                </a:cubicBezTo>
                <a:cubicBezTo>
                  <a:pt x="5832324" y="483810"/>
                  <a:pt x="6209695" y="224971"/>
                  <a:pt x="6458857" y="215295"/>
                </a:cubicBezTo>
                <a:cubicBezTo>
                  <a:pt x="6708019" y="205619"/>
                  <a:pt x="6848324" y="408819"/>
                  <a:pt x="7112000" y="447524"/>
                </a:cubicBezTo>
                <a:cubicBezTo>
                  <a:pt x="7375676" y="486229"/>
                  <a:pt x="7825620" y="469295"/>
                  <a:pt x="8040915" y="447524"/>
                </a:cubicBezTo>
                <a:cubicBezTo>
                  <a:pt x="8256210" y="425753"/>
                  <a:pt x="8326363" y="0"/>
                  <a:pt x="8403772" y="316895"/>
                </a:cubicBezTo>
                <a:cubicBezTo>
                  <a:pt x="8481181" y="633790"/>
                  <a:pt x="8597296" y="1954590"/>
                  <a:pt x="8505372" y="2348895"/>
                </a:cubicBezTo>
                <a:cubicBezTo>
                  <a:pt x="8413448" y="2743200"/>
                  <a:pt x="8396515" y="2598057"/>
                  <a:pt x="7852229" y="2682724"/>
                </a:cubicBezTo>
                <a:cubicBezTo>
                  <a:pt x="7307943" y="2767391"/>
                  <a:pt x="5812971" y="2755295"/>
                  <a:pt x="5239657" y="2856895"/>
                </a:cubicBezTo>
                <a:cubicBezTo>
                  <a:pt x="4666343" y="2958495"/>
                  <a:pt x="4997752" y="3195562"/>
                  <a:pt x="4412343" y="3292324"/>
                </a:cubicBezTo>
                <a:cubicBezTo>
                  <a:pt x="3826934" y="3389086"/>
                  <a:pt x="2334381" y="3415696"/>
                  <a:pt x="1727200" y="3437467"/>
                </a:cubicBezTo>
                <a:cubicBezTo>
                  <a:pt x="1120019" y="3459239"/>
                  <a:pt x="1006324" y="3427791"/>
                  <a:pt x="769257" y="3422953"/>
                </a:cubicBezTo>
                <a:cubicBezTo>
                  <a:pt x="532190" y="3418115"/>
                  <a:pt x="433009" y="3451981"/>
                  <a:pt x="304800" y="3408438"/>
                </a:cubicBezTo>
                <a:cubicBezTo>
                  <a:pt x="176591" y="3364895"/>
                  <a:pt x="88295" y="3263295"/>
                  <a:pt x="0" y="3161695"/>
                </a:cubicBezTo>
              </a:path>
            </a:pathLst>
          </a:custGeom>
          <a:solidFill>
            <a:srgbClr val="00B0F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" name="Group 64"/>
          <p:cNvGrpSpPr>
            <a:grpSpLocks/>
          </p:cNvGrpSpPr>
          <p:nvPr/>
        </p:nvGrpSpPr>
        <p:grpSpPr bwMode="auto">
          <a:xfrm>
            <a:off x="2643174" y="2071678"/>
            <a:ext cx="1928826" cy="642942"/>
            <a:chOff x="7090" y="7695"/>
            <a:chExt cx="4212" cy="1603"/>
          </a:xfrm>
        </p:grpSpPr>
        <p:sp>
          <p:nvSpPr>
            <p:cNvPr id="435" name="Freeform 65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36" name="Freeform 66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37" name="Freeform 67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38" name="Freeform 68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39" name="Freeform 69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40" name="Freeform 70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371" name="370 Forma libre"/>
          <p:cNvSpPr/>
          <p:nvPr/>
        </p:nvSpPr>
        <p:spPr>
          <a:xfrm>
            <a:off x="0" y="928670"/>
            <a:ext cx="9414934" cy="5357849"/>
          </a:xfrm>
          <a:custGeom>
            <a:avLst/>
            <a:gdLst>
              <a:gd name="connsiteX0" fmla="*/ 261257 w 9574591"/>
              <a:gd name="connsiteY0" fmla="*/ 1434495 h 3335866"/>
              <a:gd name="connsiteX1" fmla="*/ 1364343 w 9574591"/>
              <a:gd name="connsiteY1" fmla="*/ 970038 h 3335866"/>
              <a:gd name="connsiteX2" fmla="*/ 2191657 w 9574591"/>
              <a:gd name="connsiteY2" fmla="*/ 1013581 h 3335866"/>
              <a:gd name="connsiteX3" fmla="*/ 2496457 w 9574591"/>
              <a:gd name="connsiteY3" fmla="*/ 1115181 h 3335866"/>
              <a:gd name="connsiteX4" fmla="*/ 2714171 w 9574591"/>
              <a:gd name="connsiteY4" fmla="*/ 1115181 h 3335866"/>
              <a:gd name="connsiteX5" fmla="*/ 3004457 w 9574591"/>
              <a:gd name="connsiteY5" fmla="*/ 1158724 h 3335866"/>
              <a:gd name="connsiteX6" fmla="*/ 4659086 w 9574591"/>
              <a:gd name="connsiteY6" fmla="*/ 1202267 h 3335866"/>
              <a:gd name="connsiteX7" fmla="*/ 5718628 w 9574591"/>
              <a:gd name="connsiteY7" fmla="*/ 520095 h 3335866"/>
              <a:gd name="connsiteX8" fmla="*/ 6299200 w 9574591"/>
              <a:gd name="connsiteY8" fmla="*/ 200781 h 3335866"/>
              <a:gd name="connsiteX9" fmla="*/ 7141028 w 9574591"/>
              <a:gd name="connsiteY9" fmla="*/ 345924 h 3335866"/>
              <a:gd name="connsiteX10" fmla="*/ 8447314 w 9574591"/>
              <a:gd name="connsiteY10" fmla="*/ 505581 h 3335866"/>
              <a:gd name="connsiteX11" fmla="*/ 9100457 w 9574591"/>
              <a:gd name="connsiteY11" fmla="*/ 389467 h 3335866"/>
              <a:gd name="connsiteX12" fmla="*/ 9085943 w 9574591"/>
              <a:gd name="connsiteY12" fmla="*/ 2842381 h 3335866"/>
              <a:gd name="connsiteX13" fmla="*/ 9129486 w 9574591"/>
              <a:gd name="connsiteY13" fmla="*/ 2958495 h 3335866"/>
              <a:gd name="connsiteX14" fmla="*/ 6415314 w 9574591"/>
              <a:gd name="connsiteY14" fmla="*/ 3234267 h 3335866"/>
              <a:gd name="connsiteX15" fmla="*/ 3236686 w 9574591"/>
              <a:gd name="connsiteY15" fmla="*/ 3161695 h 3335866"/>
              <a:gd name="connsiteX16" fmla="*/ 1132114 w 9574591"/>
              <a:gd name="connsiteY16" fmla="*/ 3306838 h 3335866"/>
              <a:gd name="connsiteX17" fmla="*/ 145143 w 9574591"/>
              <a:gd name="connsiteY17" fmla="*/ 2987524 h 3335866"/>
              <a:gd name="connsiteX18" fmla="*/ 261257 w 9574591"/>
              <a:gd name="connsiteY18" fmla="*/ 1347410 h 3335866"/>
              <a:gd name="connsiteX19" fmla="*/ 406400 w 9574591"/>
              <a:gd name="connsiteY19" fmla="*/ 1390952 h 3335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574591" h="3335866">
                <a:moveTo>
                  <a:pt x="261257" y="1434495"/>
                </a:moveTo>
                <a:cubicBezTo>
                  <a:pt x="651933" y="1237342"/>
                  <a:pt x="1042610" y="1040190"/>
                  <a:pt x="1364343" y="970038"/>
                </a:cubicBezTo>
                <a:cubicBezTo>
                  <a:pt x="1686076" y="899886"/>
                  <a:pt x="2002971" y="989391"/>
                  <a:pt x="2191657" y="1013581"/>
                </a:cubicBezTo>
                <a:cubicBezTo>
                  <a:pt x="2380343" y="1037772"/>
                  <a:pt x="2409371" y="1098248"/>
                  <a:pt x="2496457" y="1115181"/>
                </a:cubicBezTo>
                <a:cubicBezTo>
                  <a:pt x="2583543" y="1132114"/>
                  <a:pt x="2629504" y="1107924"/>
                  <a:pt x="2714171" y="1115181"/>
                </a:cubicBezTo>
                <a:cubicBezTo>
                  <a:pt x="2798838" y="1122438"/>
                  <a:pt x="2680305" y="1144210"/>
                  <a:pt x="3004457" y="1158724"/>
                </a:cubicBezTo>
                <a:cubicBezTo>
                  <a:pt x="3328609" y="1173238"/>
                  <a:pt x="4206724" y="1308705"/>
                  <a:pt x="4659086" y="1202267"/>
                </a:cubicBezTo>
                <a:cubicBezTo>
                  <a:pt x="5111448" y="1095829"/>
                  <a:pt x="5445276" y="687009"/>
                  <a:pt x="5718628" y="520095"/>
                </a:cubicBezTo>
                <a:cubicBezTo>
                  <a:pt x="5991980" y="353181"/>
                  <a:pt x="6062133" y="229809"/>
                  <a:pt x="6299200" y="200781"/>
                </a:cubicBezTo>
                <a:cubicBezTo>
                  <a:pt x="6536267" y="171753"/>
                  <a:pt x="6783009" y="295124"/>
                  <a:pt x="7141028" y="345924"/>
                </a:cubicBezTo>
                <a:cubicBezTo>
                  <a:pt x="7499047" y="396724"/>
                  <a:pt x="8120743" y="498324"/>
                  <a:pt x="8447314" y="505581"/>
                </a:cubicBezTo>
                <a:cubicBezTo>
                  <a:pt x="8773886" y="512838"/>
                  <a:pt x="8994019" y="0"/>
                  <a:pt x="9100457" y="389467"/>
                </a:cubicBezTo>
                <a:cubicBezTo>
                  <a:pt x="9206895" y="778934"/>
                  <a:pt x="9081105" y="2414210"/>
                  <a:pt x="9085943" y="2842381"/>
                </a:cubicBezTo>
                <a:cubicBezTo>
                  <a:pt x="9090781" y="3270552"/>
                  <a:pt x="9574591" y="2893181"/>
                  <a:pt x="9129486" y="2958495"/>
                </a:cubicBezTo>
                <a:cubicBezTo>
                  <a:pt x="8684381" y="3023809"/>
                  <a:pt x="7397447" y="3200400"/>
                  <a:pt x="6415314" y="3234267"/>
                </a:cubicBezTo>
                <a:cubicBezTo>
                  <a:pt x="5433181" y="3268134"/>
                  <a:pt x="4117219" y="3149600"/>
                  <a:pt x="3236686" y="3161695"/>
                </a:cubicBezTo>
                <a:cubicBezTo>
                  <a:pt x="2356153" y="3173790"/>
                  <a:pt x="1647371" y="3335866"/>
                  <a:pt x="1132114" y="3306838"/>
                </a:cubicBezTo>
                <a:cubicBezTo>
                  <a:pt x="616857" y="3277810"/>
                  <a:pt x="290286" y="3314095"/>
                  <a:pt x="145143" y="2987524"/>
                </a:cubicBezTo>
                <a:cubicBezTo>
                  <a:pt x="0" y="2660953"/>
                  <a:pt x="217714" y="1613505"/>
                  <a:pt x="261257" y="1347410"/>
                </a:cubicBezTo>
                <a:cubicBezTo>
                  <a:pt x="304800" y="1081315"/>
                  <a:pt x="355600" y="1236133"/>
                  <a:pt x="406400" y="1390952"/>
                </a:cubicBezTo>
              </a:path>
            </a:pathLst>
          </a:custGeom>
          <a:solidFill>
            <a:srgbClr val="F69748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6" name="Group 33"/>
          <p:cNvGrpSpPr>
            <a:grpSpLocks/>
          </p:cNvGrpSpPr>
          <p:nvPr/>
        </p:nvGrpSpPr>
        <p:grpSpPr bwMode="auto">
          <a:xfrm rot="2184274">
            <a:off x="661451" y="3674840"/>
            <a:ext cx="1905000" cy="2270260"/>
            <a:chOff x="4684" y="925"/>
            <a:chExt cx="3334" cy="2188"/>
          </a:xfrm>
        </p:grpSpPr>
        <p:sp>
          <p:nvSpPr>
            <p:cNvPr id="2082" name="Freeform 34"/>
            <p:cNvSpPr>
              <a:spLocks/>
            </p:cNvSpPr>
            <p:nvPr/>
          </p:nvSpPr>
          <p:spPr bwMode="auto">
            <a:xfrm rot="292197">
              <a:off x="5370" y="2065"/>
              <a:ext cx="965" cy="289"/>
            </a:xfrm>
            <a:custGeom>
              <a:avLst/>
              <a:gdLst/>
              <a:ahLst/>
              <a:cxnLst>
                <a:cxn ang="0">
                  <a:pos x="745" y="171"/>
                </a:cxn>
                <a:cxn ang="0">
                  <a:pos x="1265" y="236"/>
                </a:cxn>
                <a:cxn ang="0">
                  <a:pos x="2177" y="171"/>
                </a:cxn>
                <a:cxn ang="0">
                  <a:pos x="3068" y="1"/>
                </a:cxn>
                <a:cxn ang="0">
                  <a:pos x="2944" y="162"/>
                </a:cxn>
                <a:cxn ang="0">
                  <a:pos x="2334" y="282"/>
                </a:cxn>
                <a:cxn ang="0">
                  <a:pos x="782" y="431"/>
                </a:cxn>
                <a:cxn ang="0">
                  <a:pos x="39" y="189"/>
                </a:cxn>
                <a:cxn ang="0">
                  <a:pos x="550" y="301"/>
                </a:cxn>
                <a:cxn ang="0">
                  <a:pos x="745" y="171"/>
                </a:cxn>
              </a:cxnLst>
              <a:rect l="0" t="0" r="r" b="b"/>
              <a:pathLst>
                <a:path w="3196" h="446">
                  <a:moveTo>
                    <a:pt x="745" y="171"/>
                  </a:moveTo>
                  <a:cubicBezTo>
                    <a:pt x="864" y="160"/>
                    <a:pt x="1026" y="236"/>
                    <a:pt x="1265" y="236"/>
                  </a:cubicBezTo>
                  <a:cubicBezTo>
                    <a:pt x="1504" y="236"/>
                    <a:pt x="1877" y="210"/>
                    <a:pt x="2177" y="171"/>
                  </a:cubicBezTo>
                  <a:cubicBezTo>
                    <a:pt x="2477" y="132"/>
                    <a:pt x="2940" y="2"/>
                    <a:pt x="3068" y="1"/>
                  </a:cubicBezTo>
                  <a:cubicBezTo>
                    <a:pt x="3196" y="0"/>
                    <a:pt x="3066" y="115"/>
                    <a:pt x="2944" y="162"/>
                  </a:cubicBezTo>
                  <a:cubicBezTo>
                    <a:pt x="2822" y="209"/>
                    <a:pt x="2694" y="237"/>
                    <a:pt x="2334" y="282"/>
                  </a:cubicBezTo>
                  <a:cubicBezTo>
                    <a:pt x="1974" y="327"/>
                    <a:pt x="1164" y="446"/>
                    <a:pt x="782" y="431"/>
                  </a:cubicBezTo>
                  <a:cubicBezTo>
                    <a:pt x="400" y="416"/>
                    <a:pt x="78" y="211"/>
                    <a:pt x="39" y="189"/>
                  </a:cubicBezTo>
                  <a:cubicBezTo>
                    <a:pt x="0" y="167"/>
                    <a:pt x="426" y="301"/>
                    <a:pt x="550" y="301"/>
                  </a:cubicBezTo>
                  <a:cubicBezTo>
                    <a:pt x="674" y="301"/>
                    <a:pt x="626" y="182"/>
                    <a:pt x="745" y="171"/>
                  </a:cubicBezTo>
                  <a:close/>
                </a:path>
              </a:pathLst>
            </a:custGeom>
            <a:solidFill>
              <a:srgbClr val="F8A76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83" name="Freeform 35"/>
            <p:cNvSpPr>
              <a:spLocks/>
            </p:cNvSpPr>
            <p:nvPr/>
          </p:nvSpPr>
          <p:spPr bwMode="auto">
            <a:xfrm>
              <a:off x="4684" y="1992"/>
              <a:ext cx="1552" cy="111"/>
            </a:xfrm>
            <a:custGeom>
              <a:avLst/>
              <a:gdLst/>
              <a:ahLst/>
              <a:cxnLst>
                <a:cxn ang="0">
                  <a:pos x="637" y="371"/>
                </a:cxn>
                <a:cxn ang="0">
                  <a:pos x="1105" y="139"/>
                </a:cxn>
                <a:cxn ang="0">
                  <a:pos x="1607" y="272"/>
                </a:cxn>
                <a:cxn ang="0">
                  <a:pos x="2328" y="27"/>
                </a:cxn>
                <a:cxn ang="0">
                  <a:pos x="3036" y="436"/>
                </a:cxn>
                <a:cxn ang="0">
                  <a:pos x="3750" y="511"/>
                </a:cxn>
                <a:cxn ang="0">
                  <a:pos x="4487" y="561"/>
                </a:cxn>
                <a:cxn ang="0">
                  <a:pos x="5030" y="390"/>
                </a:cxn>
                <a:cxn ang="0">
                  <a:pos x="4478" y="641"/>
                </a:cxn>
                <a:cxn ang="0">
                  <a:pos x="3282" y="650"/>
                </a:cxn>
                <a:cxn ang="0">
                  <a:pos x="2411" y="436"/>
                </a:cxn>
                <a:cxn ang="0">
                  <a:pos x="1895" y="436"/>
                </a:cxn>
                <a:cxn ang="0">
                  <a:pos x="1477" y="483"/>
                </a:cxn>
                <a:cxn ang="0">
                  <a:pos x="1161" y="334"/>
                </a:cxn>
                <a:cxn ang="0">
                  <a:pos x="147" y="703"/>
                </a:cxn>
                <a:cxn ang="0">
                  <a:pos x="281" y="272"/>
                </a:cxn>
                <a:cxn ang="0">
                  <a:pos x="706" y="353"/>
                </a:cxn>
              </a:cxnLst>
              <a:rect l="0" t="0" r="r" b="b"/>
              <a:pathLst>
                <a:path w="5032" h="713">
                  <a:moveTo>
                    <a:pt x="637" y="371"/>
                  </a:moveTo>
                  <a:cubicBezTo>
                    <a:pt x="790" y="263"/>
                    <a:pt x="943" y="155"/>
                    <a:pt x="1105" y="139"/>
                  </a:cubicBezTo>
                  <a:cubicBezTo>
                    <a:pt x="1267" y="123"/>
                    <a:pt x="1403" y="291"/>
                    <a:pt x="1607" y="272"/>
                  </a:cubicBezTo>
                  <a:cubicBezTo>
                    <a:pt x="1811" y="253"/>
                    <a:pt x="2090" y="0"/>
                    <a:pt x="2328" y="27"/>
                  </a:cubicBezTo>
                  <a:cubicBezTo>
                    <a:pt x="2566" y="54"/>
                    <a:pt x="2799" y="355"/>
                    <a:pt x="3036" y="436"/>
                  </a:cubicBezTo>
                  <a:cubicBezTo>
                    <a:pt x="3273" y="517"/>
                    <a:pt x="3508" y="490"/>
                    <a:pt x="3750" y="511"/>
                  </a:cubicBezTo>
                  <a:cubicBezTo>
                    <a:pt x="3992" y="532"/>
                    <a:pt x="4274" y="581"/>
                    <a:pt x="4487" y="561"/>
                  </a:cubicBezTo>
                  <a:cubicBezTo>
                    <a:pt x="4700" y="541"/>
                    <a:pt x="5032" y="377"/>
                    <a:pt x="5030" y="390"/>
                  </a:cubicBezTo>
                  <a:cubicBezTo>
                    <a:pt x="5028" y="403"/>
                    <a:pt x="4769" y="598"/>
                    <a:pt x="4478" y="641"/>
                  </a:cubicBezTo>
                  <a:cubicBezTo>
                    <a:pt x="4187" y="684"/>
                    <a:pt x="3626" y="684"/>
                    <a:pt x="3282" y="650"/>
                  </a:cubicBezTo>
                  <a:cubicBezTo>
                    <a:pt x="2938" y="616"/>
                    <a:pt x="2642" y="472"/>
                    <a:pt x="2411" y="436"/>
                  </a:cubicBezTo>
                  <a:cubicBezTo>
                    <a:pt x="2180" y="400"/>
                    <a:pt x="2051" y="428"/>
                    <a:pt x="1895" y="436"/>
                  </a:cubicBezTo>
                  <a:cubicBezTo>
                    <a:pt x="1739" y="444"/>
                    <a:pt x="1599" y="500"/>
                    <a:pt x="1477" y="483"/>
                  </a:cubicBezTo>
                  <a:cubicBezTo>
                    <a:pt x="1355" y="466"/>
                    <a:pt x="1383" y="297"/>
                    <a:pt x="1161" y="334"/>
                  </a:cubicBezTo>
                  <a:cubicBezTo>
                    <a:pt x="939" y="371"/>
                    <a:pt x="294" y="713"/>
                    <a:pt x="147" y="703"/>
                  </a:cubicBezTo>
                  <a:cubicBezTo>
                    <a:pt x="0" y="693"/>
                    <a:pt x="188" y="330"/>
                    <a:pt x="281" y="272"/>
                  </a:cubicBezTo>
                  <a:cubicBezTo>
                    <a:pt x="374" y="214"/>
                    <a:pt x="540" y="283"/>
                    <a:pt x="706" y="353"/>
                  </a:cubicBezTo>
                </a:path>
              </a:pathLst>
            </a:custGeom>
            <a:solidFill>
              <a:srgbClr val="F8A76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84" name="Freeform 36"/>
            <p:cNvSpPr>
              <a:spLocks/>
            </p:cNvSpPr>
            <p:nvPr/>
          </p:nvSpPr>
          <p:spPr bwMode="auto">
            <a:xfrm>
              <a:off x="5055" y="1756"/>
              <a:ext cx="1756" cy="237"/>
            </a:xfrm>
            <a:custGeom>
              <a:avLst/>
              <a:gdLst/>
              <a:ahLst/>
              <a:cxnLst>
                <a:cxn ang="0">
                  <a:pos x="5572" y="765"/>
                </a:cxn>
                <a:cxn ang="0">
                  <a:pos x="5247" y="608"/>
                </a:cxn>
                <a:cxn ang="0">
                  <a:pos x="4634" y="404"/>
                </a:cxn>
                <a:cxn ang="0">
                  <a:pos x="3668" y="710"/>
                </a:cxn>
                <a:cxn ang="0">
                  <a:pos x="1726" y="51"/>
                </a:cxn>
                <a:cxn ang="0">
                  <a:pos x="1011" y="404"/>
                </a:cxn>
                <a:cxn ang="0">
                  <a:pos x="147" y="264"/>
                </a:cxn>
                <a:cxn ang="0">
                  <a:pos x="128" y="645"/>
                </a:cxn>
                <a:cxn ang="0">
                  <a:pos x="481" y="682"/>
                </a:cxn>
                <a:cxn ang="0">
                  <a:pos x="1113" y="765"/>
                </a:cxn>
                <a:cxn ang="0">
                  <a:pos x="1745" y="422"/>
                </a:cxn>
                <a:cxn ang="0">
                  <a:pos x="3129" y="859"/>
                </a:cxn>
                <a:cxn ang="0">
                  <a:pos x="3918" y="998"/>
                </a:cxn>
                <a:cxn ang="0">
                  <a:pos x="4745" y="506"/>
                </a:cxn>
                <a:cxn ang="0">
                  <a:pos x="5554" y="831"/>
                </a:cxn>
                <a:cxn ang="0">
                  <a:pos x="5572" y="765"/>
                </a:cxn>
              </a:cxnLst>
              <a:rect l="0" t="0" r="r" b="b"/>
              <a:pathLst>
                <a:path w="5692" h="1057">
                  <a:moveTo>
                    <a:pt x="5572" y="765"/>
                  </a:moveTo>
                  <a:cubicBezTo>
                    <a:pt x="5521" y="728"/>
                    <a:pt x="5403" y="668"/>
                    <a:pt x="5247" y="608"/>
                  </a:cubicBezTo>
                  <a:cubicBezTo>
                    <a:pt x="5091" y="548"/>
                    <a:pt x="4897" y="387"/>
                    <a:pt x="4634" y="404"/>
                  </a:cubicBezTo>
                  <a:cubicBezTo>
                    <a:pt x="4371" y="421"/>
                    <a:pt x="4153" y="769"/>
                    <a:pt x="3668" y="710"/>
                  </a:cubicBezTo>
                  <a:cubicBezTo>
                    <a:pt x="3183" y="651"/>
                    <a:pt x="2169" y="102"/>
                    <a:pt x="1726" y="51"/>
                  </a:cubicBezTo>
                  <a:cubicBezTo>
                    <a:pt x="1283" y="0"/>
                    <a:pt x="1274" y="369"/>
                    <a:pt x="1011" y="404"/>
                  </a:cubicBezTo>
                  <a:cubicBezTo>
                    <a:pt x="748" y="439"/>
                    <a:pt x="294" y="224"/>
                    <a:pt x="147" y="264"/>
                  </a:cubicBezTo>
                  <a:cubicBezTo>
                    <a:pt x="0" y="304"/>
                    <a:pt x="72" y="575"/>
                    <a:pt x="128" y="645"/>
                  </a:cubicBezTo>
                  <a:cubicBezTo>
                    <a:pt x="184" y="715"/>
                    <a:pt x="317" y="662"/>
                    <a:pt x="481" y="682"/>
                  </a:cubicBezTo>
                  <a:cubicBezTo>
                    <a:pt x="645" y="702"/>
                    <a:pt x="902" y="808"/>
                    <a:pt x="1113" y="765"/>
                  </a:cubicBezTo>
                  <a:cubicBezTo>
                    <a:pt x="1324" y="722"/>
                    <a:pt x="1409" y="406"/>
                    <a:pt x="1745" y="422"/>
                  </a:cubicBezTo>
                  <a:cubicBezTo>
                    <a:pt x="2081" y="438"/>
                    <a:pt x="2767" y="763"/>
                    <a:pt x="3129" y="859"/>
                  </a:cubicBezTo>
                  <a:cubicBezTo>
                    <a:pt x="3491" y="955"/>
                    <a:pt x="3649" y="1057"/>
                    <a:pt x="3918" y="998"/>
                  </a:cubicBezTo>
                  <a:cubicBezTo>
                    <a:pt x="4187" y="939"/>
                    <a:pt x="4472" y="534"/>
                    <a:pt x="4745" y="506"/>
                  </a:cubicBezTo>
                  <a:cubicBezTo>
                    <a:pt x="5018" y="478"/>
                    <a:pt x="5416" y="788"/>
                    <a:pt x="5554" y="831"/>
                  </a:cubicBezTo>
                  <a:cubicBezTo>
                    <a:pt x="5692" y="874"/>
                    <a:pt x="5623" y="802"/>
                    <a:pt x="5572" y="765"/>
                  </a:cubicBezTo>
                  <a:close/>
                </a:path>
              </a:pathLst>
            </a:custGeom>
            <a:solidFill>
              <a:srgbClr val="F8A76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7" name="Group 37"/>
            <p:cNvGrpSpPr>
              <a:grpSpLocks/>
            </p:cNvGrpSpPr>
            <p:nvPr/>
          </p:nvGrpSpPr>
          <p:grpSpPr bwMode="auto">
            <a:xfrm>
              <a:off x="6130" y="925"/>
              <a:ext cx="1888" cy="2188"/>
              <a:chOff x="7957" y="726"/>
              <a:chExt cx="1888" cy="2188"/>
            </a:xfrm>
          </p:grpSpPr>
          <p:grpSp>
            <p:nvGrpSpPr>
              <p:cNvPr id="8" name="Group 38"/>
              <p:cNvGrpSpPr>
                <a:grpSpLocks/>
              </p:cNvGrpSpPr>
              <p:nvPr/>
            </p:nvGrpSpPr>
            <p:grpSpPr bwMode="auto">
              <a:xfrm>
                <a:off x="7967" y="726"/>
                <a:ext cx="1878" cy="2188"/>
                <a:chOff x="7967" y="726"/>
                <a:chExt cx="1878" cy="2188"/>
              </a:xfrm>
            </p:grpSpPr>
            <p:sp>
              <p:nvSpPr>
                <p:cNvPr id="2087" name="Oval 39"/>
                <p:cNvSpPr>
                  <a:spLocks noChangeArrowheads="1"/>
                </p:cNvSpPr>
                <p:nvPr/>
              </p:nvSpPr>
              <p:spPr bwMode="auto">
                <a:xfrm>
                  <a:off x="7967" y="1336"/>
                  <a:ext cx="1386" cy="1335"/>
                </a:xfrm>
                <a:prstGeom prst="ellipse">
                  <a:avLst/>
                </a:prstGeom>
                <a:solidFill>
                  <a:srgbClr val="F8A764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88" name="Oval 40"/>
                <p:cNvSpPr>
                  <a:spLocks noChangeArrowheads="1"/>
                </p:cNvSpPr>
                <p:nvPr/>
              </p:nvSpPr>
              <p:spPr bwMode="auto">
                <a:xfrm>
                  <a:off x="8249" y="1594"/>
                  <a:ext cx="838" cy="864"/>
                </a:xfrm>
                <a:prstGeom prst="ellipse">
                  <a:avLst/>
                </a:prstGeom>
                <a:solidFill>
                  <a:srgbClr val="F8A764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9" name="Group 41"/>
                <p:cNvGrpSpPr>
                  <a:grpSpLocks/>
                </p:cNvGrpSpPr>
                <p:nvPr/>
              </p:nvGrpSpPr>
              <p:grpSpPr bwMode="auto">
                <a:xfrm>
                  <a:off x="8243" y="726"/>
                  <a:ext cx="1602" cy="2188"/>
                  <a:chOff x="8243" y="726"/>
                  <a:chExt cx="1602" cy="2188"/>
                </a:xfrm>
              </p:grpSpPr>
              <p:sp>
                <p:nvSpPr>
                  <p:cNvPr id="2090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8567" y="1777"/>
                    <a:ext cx="213" cy="276"/>
                  </a:xfrm>
                  <a:prstGeom prst="ellipse">
                    <a:avLst/>
                  </a:prstGeom>
                  <a:solidFill>
                    <a:srgbClr val="F8A764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91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8638" y="1967"/>
                    <a:ext cx="71" cy="78"/>
                  </a:xfrm>
                  <a:prstGeom prst="ellipse">
                    <a:avLst/>
                  </a:prstGeom>
                  <a:solidFill>
                    <a:srgbClr val="F8A764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92" name="Freeform 44"/>
                  <p:cNvSpPr>
                    <a:spLocks/>
                  </p:cNvSpPr>
                  <p:nvPr/>
                </p:nvSpPr>
                <p:spPr bwMode="auto">
                  <a:xfrm>
                    <a:off x="8733" y="1789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F8A764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93" name="Freeform 45"/>
                  <p:cNvSpPr>
                    <a:spLocks/>
                  </p:cNvSpPr>
                  <p:nvPr/>
                </p:nvSpPr>
                <p:spPr bwMode="auto">
                  <a:xfrm>
                    <a:off x="8253" y="1967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F8A764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94" name="Freeform 46"/>
                  <p:cNvSpPr>
                    <a:spLocks/>
                  </p:cNvSpPr>
                  <p:nvPr/>
                </p:nvSpPr>
                <p:spPr bwMode="auto">
                  <a:xfrm>
                    <a:off x="8321" y="2245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F8A764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95" name="Oval 47"/>
                  <p:cNvSpPr>
                    <a:spLocks noChangeArrowheads="1"/>
                  </p:cNvSpPr>
                  <p:nvPr/>
                </p:nvSpPr>
                <p:spPr bwMode="auto">
                  <a:xfrm>
                    <a:off x="8638" y="726"/>
                    <a:ext cx="71" cy="116"/>
                  </a:xfrm>
                  <a:prstGeom prst="ellipse">
                    <a:avLst/>
                  </a:prstGeom>
                  <a:solidFill>
                    <a:srgbClr val="F8A764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96" name="Freeform 48"/>
                  <p:cNvSpPr>
                    <a:spLocks/>
                  </p:cNvSpPr>
                  <p:nvPr/>
                </p:nvSpPr>
                <p:spPr bwMode="auto">
                  <a:xfrm>
                    <a:off x="8396" y="864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F8A764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97" name="Freeform 49"/>
                  <p:cNvSpPr>
                    <a:spLocks/>
                  </p:cNvSpPr>
                  <p:nvPr/>
                </p:nvSpPr>
                <p:spPr bwMode="auto">
                  <a:xfrm>
                    <a:off x="8461" y="887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8A764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98" name="Freeform 50"/>
                  <p:cNvSpPr>
                    <a:spLocks/>
                  </p:cNvSpPr>
                  <p:nvPr/>
                </p:nvSpPr>
                <p:spPr bwMode="auto">
                  <a:xfrm>
                    <a:off x="8626" y="887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8A764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099" name="Freeform 51"/>
                  <p:cNvSpPr>
                    <a:spLocks/>
                  </p:cNvSpPr>
                  <p:nvPr/>
                </p:nvSpPr>
                <p:spPr bwMode="auto">
                  <a:xfrm>
                    <a:off x="8757" y="887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8A764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00" name="WordArt 52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8257" y="1544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F8A764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8A764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2101" name="Freeform 53"/>
                  <p:cNvSpPr>
                    <a:spLocks/>
                  </p:cNvSpPr>
                  <p:nvPr/>
                </p:nvSpPr>
                <p:spPr bwMode="auto">
                  <a:xfrm>
                    <a:off x="8243" y="1612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F8A764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10" name="Group 54"/>
              <p:cNvGrpSpPr>
                <a:grpSpLocks/>
              </p:cNvGrpSpPr>
              <p:nvPr/>
            </p:nvGrpSpPr>
            <p:grpSpPr bwMode="auto">
              <a:xfrm>
                <a:off x="7957" y="1336"/>
                <a:ext cx="1427" cy="890"/>
                <a:chOff x="7957" y="1336"/>
                <a:chExt cx="1427" cy="890"/>
              </a:xfrm>
            </p:grpSpPr>
            <p:sp>
              <p:nvSpPr>
                <p:cNvPr id="2103" name="Freeform 55"/>
                <p:cNvSpPr>
                  <a:spLocks/>
                </p:cNvSpPr>
                <p:nvPr/>
              </p:nvSpPr>
              <p:spPr bwMode="auto">
                <a:xfrm>
                  <a:off x="8528" y="1336"/>
                  <a:ext cx="252" cy="123"/>
                </a:xfrm>
                <a:custGeom>
                  <a:avLst/>
                  <a:gdLst/>
                  <a:ahLst/>
                  <a:cxnLst>
                    <a:cxn ang="0">
                      <a:pos x="31" y="16"/>
                    </a:cxn>
                    <a:cxn ang="0">
                      <a:pos x="224" y="16"/>
                    </a:cxn>
                    <a:cxn ang="0">
                      <a:pos x="201" y="101"/>
                    </a:cxn>
                    <a:cxn ang="0">
                      <a:pos x="94" y="112"/>
                    </a:cxn>
                    <a:cxn ang="0">
                      <a:pos x="35" y="112"/>
                    </a:cxn>
                    <a:cxn ang="0">
                      <a:pos x="31" y="16"/>
                    </a:cxn>
                  </a:cxnLst>
                  <a:rect l="0" t="0" r="r" b="b"/>
                  <a:pathLst>
                    <a:path w="252" h="123">
                      <a:moveTo>
                        <a:pt x="31" y="16"/>
                      </a:moveTo>
                      <a:cubicBezTo>
                        <a:pt x="62" y="0"/>
                        <a:pt x="196" y="2"/>
                        <a:pt x="224" y="16"/>
                      </a:cubicBezTo>
                      <a:cubicBezTo>
                        <a:pt x="252" y="30"/>
                        <a:pt x="223" y="85"/>
                        <a:pt x="201" y="101"/>
                      </a:cubicBezTo>
                      <a:cubicBezTo>
                        <a:pt x="179" y="117"/>
                        <a:pt x="122" y="110"/>
                        <a:pt x="94" y="112"/>
                      </a:cubicBezTo>
                      <a:cubicBezTo>
                        <a:pt x="66" y="114"/>
                        <a:pt x="45" y="123"/>
                        <a:pt x="35" y="112"/>
                      </a:cubicBezTo>
                      <a:cubicBezTo>
                        <a:pt x="25" y="101"/>
                        <a:pt x="0" y="32"/>
                        <a:pt x="31" y="16"/>
                      </a:cubicBezTo>
                      <a:close/>
                    </a:path>
                  </a:pathLst>
                </a:custGeom>
                <a:solidFill>
                  <a:srgbClr val="F8A764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04" name="Freeform 56"/>
                <p:cNvSpPr>
                  <a:spLocks/>
                </p:cNvSpPr>
                <p:nvPr/>
              </p:nvSpPr>
              <p:spPr bwMode="auto">
                <a:xfrm>
                  <a:off x="8546" y="1442"/>
                  <a:ext cx="234" cy="134"/>
                </a:xfrm>
                <a:custGeom>
                  <a:avLst/>
                  <a:gdLst/>
                  <a:ahLst/>
                  <a:cxnLst>
                    <a:cxn ang="0">
                      <a:pos x="32" y="17"/>
                    </a:cxn>
                    <a:cxn ang="0">
                      <a:pos x="159" y="17"/>
                    </a:cxn>
                    <a:cxn ang="0">
                      <a:pos x="207" y="114"/>
                    </a:cxn>
                    <a:cxn ang="0">
                      <a:pos x="32" y="118"/>
                    </a:cxn>
                    <a:cxn ang="0">
                      <a:pos x="32" y="17"/>
                    </a:cxn>
                  </a:cxnLst>
                  <a:rect l="0" t="0" r="r" b="b"/>
                  <a:pathLst>
                    <a:path w="228" h="134">
                      <a:moveTo>
                        <a:pt x="32" y="17"/>
                      </a:moveTo>
                      <a:cubicBezTo>
                        <a:pt x="53" y="0"/>
                        <a:pt x="130" y="1"/>
                        <a:pt x="159" y="17"/>
                      </a:cubicBezTo>
                      <a:cubicBezTo>
                        <a:pt x="188" y="33"/>
                        <a:pt x="228" y="97"/>
                        <a:pt x="207" y="114"/>
                      </a:cubicBezTo>
                      <a:cubicBezTo>
                        <a:pt x="186" y="131"/>
                        <a:pt x="64" y="134"/>
                        <a:pt x="32" y="118"/>
                      </a:cubicBezTo>
                      <a:cubicBezTo>
                        <a:pt x="0" y="102"/>
                        <a:pt x="11" y="34"/>
                        <a:pt x="32" y="17"/>
                      </a:cubicBezTo>
                      <a:close/>
                    </a:path>
                  </a:pathLst>
                </a:custGeom>
                <a:solidFill>
                  <a:srgbClr val="F8A764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05" name="Freeform 57"/>
                <p:cNvSpPr>
                  <a:spLocks/>
                </p:cNvSpPr>
                <p:nvPr/>
              </p:nvSpPr>
              <p:spPr bwMode="auto">
                <a:xfrm>
                  <a:off x="8547" y="1544"/>
                  <a:ext cx="221" cy="93"/>
                </a:xfrm>
                <a:custGeom>
                  <a:avLst/>
                  <a:gdLst/>
                  <a:ahLst/>
                  <a:cxnLst>
                    <a:cxn ang="0">
                      <a:pos x="31" y="12"/>
                    </a:cxn>
                    <a:cxn ang="0">
                      <a:pos x="158" y="12"/>
                    </a:cxn>
                    <a:cxn ang="0">
                      <a:pos x="209" y="66"/>
                    </a:cxn>
                    <a:cxn ang="0">
                      <a:pos x="87" y="84"/>
                    </a:cxn>
                    <a:cxn ang="0">
                      <a:pos x="12" y="84"/>
                    </a:cxn>
                    <a:cxn ang="0">
                      <a:pos x="31" y="12"/>
                    </a:cxn>
                  </a:cxnLst>
                  <a:rect l="0" t="0" r="r" b="b"/>
                  <a:pathLst>
                    <a:path w="221" h="93">
                      <a:moveTo>
                        <a:pt x="31" y="12"/>
                      </a:moveTo>
                      <a:cubicBezTo>
                        <a:pt x="55" y="0"/>
                        <a:pt x="128" y="3"/>
                        <a:pt x="158" y="12"/>
                      </a:cubicBezTo>
                      <a:cubicBezTo>
                        <a:pt x="188" y="21"/>
                        <a:pt x="221" y="54"/>
                        <a:pt x="209" y="66"/>
                      </a:cubicBezTo>
                      <a:cubicBezTo>
                        <a:pt x="197" y="78"/>
                        <a:pt x="120" y="81"/>
                        <a:pt x="87" y="84"/>
                      </a:cubicBezTo>
                      <a:cubicBezTo>
                        <a:pt x="54" y="87"/>
                        <a:pt x="24" y="93"/>
                        <a:pt x="12" y="84"/>
                      </a:cubicBezTo>
                      <a:cubicBezTo>
                        <a:pt x="0" y="75"/>
                        <a:pt x="7" y="24"/>
                        <a:pt x="31" y="12"/>
                      </a:cubicBezTo>
                      <a:close/>
                    </a:path>
                  </a:pathLst>
                </a:custGeom>
                <a:solidFill>
                  <a:srgbClr val="F8A764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06" name="Freeform 58"/>
                <p:cNvSpPr>
                  <a:spLocks/>
                </p:cNvSpPr>
                <p:nvPr/>
              </p:nvSpPr>
              <p:spPr bwMode="auto">
                <a:xfrm>
                  <a:off x="9049" y="1839"/>
                  <a:ext cx="335" cy="128"/>
                </a:xfrm>
                <a:custGeom>
                  <a:avLst/>
                  <a:gdLst/>
                  <a:ahLst/>
                  <a:cxnLst>
                    <a:cxn ang="0">
                      <a:pos x="0" y="16"/>
                    </a:cxn>
                    <a:cxn ang="0">
                      <a:pos x="118" y="16"/>
                    </a:cxn>
                    <a:cxn ang="0">
                      <a:pos x="304" y="16"/>
                    </a:cxn>
                    <a:cxn ang="0">
                      <a:pos x="304" y="112"/>
                    </a:cxn>
                    <a:cxn ang="0">
                      <a:pos x="155" y="112"/>
                    </a:cxn>
                    <a:cxn ang="0">
                      <a:pos x="38" y="112"/>
                    </a:cxn>
                    <a:cxn ang="0">
                      <a:pos x="38" y="56"/>
                    </a:cxn>
                  </a:cxnLst>
                  <a:rect l="0" t="0" r="r" b="b"/>
                  <a:pathLst>
                    <a:path w="335" h="128">
                      <a:moveTo>
                        <a:pt x="0" y="16"/>
                      </a:moveTo>
                      <a:cubicBezTo>
                        <a:pt x="33" y="16"/>
                        <a:pt x="67" y="16"/>
                        <a:pt x="118" y="16"/>
                      </a:cubicBezTo>
                      <a:cubicBezTo>
                        <a:pt x="169" y="16"/>
                        <a:pt x="273" y="0"/>
                        <a:pt x="304" y="16"/>
                      </a:cubicBezTo>
                      <a:cubicBezTo>
                        <a:pt x="335" y="32"/>
                        <a:pt x="329" y="96"/>
                        <a:pt x="304" y="112"/>
                      </a:cubicBezTo>
                      <a:cubicBezTo>
                        <a:pt x="279" y="128"/>
                        <a:pt x="199" y="112"/>
                        <a:pt x="155" y="112"/>
                      </a:cubicBezTo>
                      <a:cubicBezTo>
                        <a:pt x="111" y="112"/>
                        <a:pt x="57" y="121"/>
                        <a:pt x="38" y="112"/>
                      </a:cubicBezTo>
                      <a:cubicBezTo>
                        <a:pt x="19" y="103"/>
                        <a:pt x="28" y="79"/>
                        <a:pt x="38" y="56"/>
                      </a:cubicBezTo>
                    </a:path>
                  </a:pathLst>
                </a:custGeom>
                <a:solidFill>
                  <a:srgbClr val="F8A764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07" name="Freeform 59"/>
                <p:cNvSpPr>
                  <a:spLocks/>
                </p:cNvSpPr>
                <p:nvPr/>
              </p:nvSpPr>
              <p:spPr bwMode="auto">
                <a:xfrm>
                  <a:off x="9043" y="1919"/>
                  <a:ext cx="329" cy="174"/>
                </a:xfrm>
                <a:custGeom>
                  <a:avLst/>
                  <a:gdLst/>
                  <a:ahLst/>
                  <a:cxnLst>
                    <a:cxn ang="0">
                      <a:pos x="24" y="22"/>
                    </a:cxn>
                    <a:cxn ang="0">
                      <a:pos x="160" y="22"/>
                    </a:cxn>
                    <a:cxn ang="0">
                      <a:pos x="290" y="22"/>
                    </a:cxn>
                    <a:cxn ang="0">
                      <a:pos x="309" y="152"/>
                    </a:cxn>
                    <a:cxn ang="0">
                      <a:pos x="169" y="152"/>
                    </a:cxn>
                    <a:cxn ang="0">
                      <a:pos x="24" y="152"/>
                    </a:cxn>
                    <a:cxn ang="0">
                      <a:pos x="24" y="22"/>
                    </a:cxn>
                  </a:cxnLst>
                  <a:rect l="0" t="0" r="r" b="b"/>
                  <a:pathLst>
                    <a:path w="329" h="174">
                      <a:moveTo>
                        <a:pt x="24" y="22"/>
                      </a:moveTo>
                      <a:cubicBezTo>
                        <a:pt x="47" y="0"/>
                        <a:pt x="116" y="22"/>
                        <a:pt x="160" y="22"/>
                      </a:cubicBezTo>
                      <a:cubicBezTo>
                        <a:pt x="204" y="22"/>
                        <a:pt x="265" y="0"/>
                        <a:pt x="290" y="22"/>
                      </a:cubicBezTo>
                      <a:cubicBezTo>
                        <a:pt x="315" y="44"/>
                        <a:pt x="329" y="130"/>
                        <a:pt x="309" y="152"/>
                      </a:cubicBezTo>
                      <a:cubicBezTo>
                        <a:pt x="289" y="174"/>
                        <a:pt x="216" y="152"/>
                        <a:pt x="169" y="152"/>
                      </a:cubicBezTo>
                      <a:cubicBezTo>
                        <a:pt x="122" y="152"/>
                        <a:pt x="48" y="171"/>
                        <a:pt x="24" y="152"/>
                      </a:cubicBezTo>
                      <a:cubicBezTo>
                        <a:pt x="0" y="133"/>
                        <a:pt x="1" y="44"/>
                        <a:pt x="24" y="22"/>
                      </a:cubicBezTo>
                      <a:close/>
                    </a:path>
                  </a:pathLst>
                </a:custGeom>
                <a:solidFill>
                  <a:srgbClr val="F8A764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08" name="Freeform 60"/>
                <p:cNvSpPr>
                  <a:spLocks/>
                </p:cNvSpPr>
                <p:nvPr/>
              </p:nvSpPr>
              <p:spPr bwMode="auto">
                <a:xfrm>
                  <a:off x="9028" y="2062"/>
                  <a:ext cx="355" cy="164"/>
                </a:xfrm>
                <a:custGeom>
                  <a:avLst/>
                  <a:gdLst/>
                  <a:ahLst/>
                  <a:cxnLst>
                    <a:cxn ang="0">
                      <a:pos x="59" y="20"/>
                    </a:cxn>
                    <a:cxn ang="0">
                      <a:pos x="167" y="20"/>
                    </a:cxn>
                    <a:cxn ang="0">
                      <a:pos x="325" y="20"/>
                    </a:cxn>
                    <a:cxn ang="0">
                      <a:pos x="325" y="110"/>
                    </a:cxn>
                    <a:cxn ang="0">
                      <a:pos x="148" y="159"/>
                    </a:cxn>
                    <a:cxn ang="0">
                      <a:pos x="21" y="139"/>
                    </a:cxn>
                    <a:cxn ang="0">
                      <a:pos x="59" y="20"/>
                    </a:cxn>
                  </a:cxnLst>
                  <a:rect l="0" t="0" r="r" b="b"/>
                  <a:pathLst>
                    <a:path w="355" h="164">
                      <a:moveTo>
                        <a:pt x="59" y="20"/>
                      </a:moveTo>
                      <a:cubicBezTo>
                        <a:pt x="83" y="0"/>
                        <a:pt x="123" y="20"/>
                        <a:pt x="167" y="20"/>
                      </a:cubicBezTo>
                      <a:cubicBezTo>
                        <a:pt x="211" y="20"/>
                        <a:pt x="299" y="5"/>
                        <a:pt x="325" y="20"/>
                      </a:cubicBezTo>
                      <a:cubicBezTo>
                        <a:pt x="351" y="35"/>
                        <a:pt x="355" y="87"/>
                        <a:pt x="325" y="110"/>
                      </a:cubicBezTo>
                      <a:cubicBezTo>
                        <a:pt x="295" y="133"/>
                        <a:pt x="199" y="154"/>
                        <a:pt x="148" y="159"/>
                      </a:cubicBezTo>
                      <a:cubicBezTo>
                        <a:pt x="97" y="164"/>
                        <a:pt x="42" y="160"/>
                        <a:pt x="21" y="139"/>
                      </a:cubicBezTo>
                      <a:cubicBezTo>
                        <a:pt x="0" y="118"/>
                        <a:pt x="35" y="40"/>
                        <a:pt x="59" y="20"/>
                      </a:cubicBezTo>
                      <a:close/>
                    </a:path>
                  </a:pathLst>
                </a:custGeom>
                <a:solidFill>
                  <a:srgbClr val="F8A764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09" name="Freeform 61"/>
                <p:cNvSpPr>
                  <a:spLocks/>
                </p:cNvSpPr>
                <p:nvPr/>
              </p:nvSpPr>
              <p:spPr bwMode="auto">
                <a:xfrm>
                  <a:off x="7967" y="1840"/>
                  <a:ext cx="353" cy="153"/>
                </a:xfrm>
                <a:custGeom>
                  <a:avLst/>
                  <a:gdLst/>
                  <a:ahLst/>
                  <a:cxnLst>
                    <a:cxn ang="0">
                      <a:pos x="19" y="59"/>
                    </a:cxn>
                    <a:cxn ang="0">
                      <a:pos x="96" y="19"/>
                    </a:cxn>
                    <a:cxn ang="0">
                      <a:pos x="316" y="19"/>
                    </a:cxn>
                    <a:cxn ang="0">
                      <a:pos x="316" y="134"/>
                    </a:cxn>
                    <a:cxn ang="0">
                      <a:pos x="195" y="134"/>
                    </a:cxn>
                    <a:cxn ang="0">
                      <a:pos x="0" y="143"/>
                    </a:cxn>
                  </a:cxnLst>
                  <a:rect l="0" t="0" r="r" b="b"/>
                  <a:pathLst>
                    <a:path w="353" h="153">
                      <a:moveTo>
                        <a:pt x="19" y="59"/>
                      </a:moveTo>
                      <a:cubicBezTo>
                        <a:pt x="33" y="42"/>
                        <a:pt x="47" y="26"/>
                        <a:pt x="96" y="19"/>
                      </a:cubicBezTo>
                      <a:cubicBezTo>
                        <a:pt x="145" y="12"/>
                        <a:pt x="279" y="0"/>
                        <a:pt x="316" y="19"/>
                      </a:cubicBezTo>
                      <a:cubicBezTo>
                        <a:pt x="353" y="38"/>
                        <a:pt x="336" y="115"/>
                        <a:pt x="316" y="134"/>
                      </a:cubicBezTo>
                      <a:cubicBezTo>
                        <a:pt x="296" y="153"/>
                        <a:pt x="248" y="133"/>
                        <a:pt x="195" y="134"/>
                      </a:cubicBezTo>
                      <a:cubicBezTo>
                        <a:pt x="142" y="135"/>
                        <a:pt x="32" y="146"/>
                        <a:pt x="0" y="143"/>
                      </a:cubicBezTo>
                    </a:path>
                  </a:pathLst>
                </a:custGeom>
                <a:solidFill>
                  <a:srgbClr val="F8A764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10" name="Freeform 62"/>
                <p:cNvSpPr>
                  <a:spLocks/>
                </p:cNvSpPr>
                <p:nvPr/>
              </p:nvSpPr>
              <p:spPr bwMode="auto">
                <a:xfrm>
                  <a:off x="7957" y="2066"/>
                  <a:ext cx="318" cy="159"/>
                </a:xfrm>
                <a:custGeom>
                  <a:avLst/>
                  <a:gdLst/>
                  <a:ahLst/>
                  <a:cxnLst>
                    <a:cxn ang="0">
                      <a:pos x="29" y="47"/>
                    </a:cxn>
                    <a:cxn ang="0">
                      <a:pos x="205" y="20"/>
                    </a:cxn>
                    <a:cxn ang="0">
                      <a:pos x="300" y="20"/>
                    </a:cxn>
                    <a:cxn ang="0">
                      <a:pos x="286" y="139"/>
                    </a:cxn>
                    <a:cxn ang="0">
                      <a:pos x="106" y="139"/>
                    </a:cxn>
                    <a:cxn ang="0">
                      <a:pos x="29" y="139"/>
                    </a:cxn>
                    <a:cxn ang="0">
                      <a:pos x="29" y="47"/>
                    </a:cxn>
                  </a:cxnLst>
                  <a:rect l="0" t="0" r="r" b="b"/>
                  <a:pathLst>
                    <a:path w="318" h="159">
                      <a:moveTo>
                        <a:pt x="29" y="47"/>
                      </a:moveTo>
                      <a:cubicBezTo>
                        <a:pt x="58" y="27"/>
                        <a:pt x="160" y="24"/>
                        <a:pt x="205" y="20"/>
                      </a:cubicBezTo>
                      <a:cubicBezTo>
                        <a:pt x="250" y="16"/>
                        <a:pt x="287" y="0"/>
                        <a:pt x="300" y="20"/>
                      </a:cubicBezTo>
                      <a:cubicBezTo>
                        <a:pt x="313" y="40"/>
                        <a:pt x="318" y="119"/>
                        <a:pt x="286" y="139"/>
                      </a:cubicBezTo>
                      <a:cubicBezTo>
                        <a:pt x="254" y="159"/>
                        <a:pt x="149" y="139"/>
                        <a:pt x="106" y="139"/>
                      </a:cubicBezTo>
                      <a:cubicBezTo>
                        <a:pt x="63" y="139"/>
                        <a:pt x="44" y="150"/>
                        <a:pt x="29" y="139"/>
                      </a:cubicBezTo>
                      <a:cubicBezTo>
                        <a:pt x="14" y="128"/>
                        <a:pt x="0" y="67"/>
                        <a:pt x="29" y="47"/>
                      </a:cubicBezTo>
                      <a:close/>
                    </a:path>
                  </a:pathLst>
                </a:custGeom>
                <a:solidFill>
                  <a:srgbClr val="F8A764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11" name="Freeform 63"/>
                <p:cNvSpPr>
                  <a:spLocks/>
                </p:cNvSpPr>
                <p:nvPr/>
              </p:nvSpPr>
              <p:spPr bwMode="auto">
                <a:xfrm>
                  <a:off x="7973" y="1968"/>
                  <a:ext cx="306" cy="145"/>
                </a:xfrm>
                <a:custGeom>
                  <a:avLst/>
                  <a:gdLst/>
                  <a:ahLst/>
                  <a:cxnLst>
                    <a:cxn ang="0">
                      <a:pos x="13" y="25"/>
                    </a:cxn>
                    <a:cxn ang="0">
                      <a:pos x="90" y="25"/>
                    </a:cxn>
                    <a:cxn ang="0">
                      <a:pos x="270" y="15"/>
                    </a:cxn>
                    <a:cxn ang="0">
                      <a:pos x="276" y="118"/>
                    </a:cxn>
                    <a:cxn ang="0">
                      <a:pos x="90" y="129"/>
                    </a:cxn>
                    <a:cxn ang="0">
                      <a:pos x="13" y="129"/>
                    </a:cxn>
                    <a:cxn ang="0">
                      <a:pos x="13" y="25"/>
                    </a:cxn>
                  </a:cxnLst>
                  <a:rect l="0" t="0" r="r" b="b"/>
                  <a:pathLst>
                    <a:path w="306" h="145">
                      <a:moveTo>
                        <a:pt x="13" y="25"/>
                      </a:moveTo>
                      <a:cubicBezTo>
                        <a:pt x="26" y="8"/>
                        <a:pt x="47" y="27"/>
                        <a:pt x="90" y="25"/>
                      </a:cubicBezTo>
                      <a:cubicBezTo>
                        <a:pt x="133" y="23"/>
                        <a:pt x="239" y="0"/>
                        <a:pt x="270" y="15"/>
                      </a:cubicBezTo>
                      <a:cubicBezTo>
                        <a:pt x="301" y="30"/>
                        <a:pt x="306" y="99"/>
                        <a:pt x="276" y="118"/>
                      </a:cubicBezTo>
                      <a:cubicBezTo>
                        <a:pt x="246" y="137"/>
                        <a:pt x="134" y="127"/>
                        <a:pt x="90" y="129"/>
                      </a:cubicBezTo>
                      <a:cubicBezTo>
                        <a:pt x="46" y="131"/>
                        <a:pt x="26" y="145"/>
                        <a:pt x="13" y="129"/>
                      </a:cubicBezTo>
                      <a:cubicBezTo>
                        <a:pt x="0" y="113"/>
                        <a:pt x="0" y="42"/>
                        <a:pt x="13" y="25"/>
                      </a:cubicBezTo>
                      <a:close/>
                    </a:path>
                  </a:pathLst>
                </a:custGeom>
                <a:solidFill>
                  <a:srgbClr val="F8A764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11" name="Group 64"/>
          <p:cNvGrpSpPr>
            <a:grpSpLocks/>
          </p:cNvGrpSpPr>
          <p:nvPr/>
        </p:nvGrpSpPr>
        <p:grpSpPr bwMode="auto">
          <a:xfrm>
            <a:off x="2786050" y="1928802"/>
            <a:ext cx="1643074" cy="334959"/>
            <a:chOff x="7090" y="7695"/>
            <a:chExt cx="4212" cy="1603"/>
          </a:xfrm>
        </p:grpSpPr>
        <p:sp>
          <p:nvSpPr>
            <p:cNvPr id="2113" name="Freeform 65"/>
            <p:cNvSpPr>
              <a:spLocks/>
            </p:cNvSpPr>
            <p:nvPr/>
          </p:nvSpPr>
          <p:spPr bwMode="auto">
            <a:xfrm>
              <a:off x="7590" y="8092"/>
              <a:ext cx="3233" cy="598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486" y="109"/>
                </a:cxn>
                <a:cxn ang="0">
                  <a:pos x="816" y="181"/>
                </a:cxn>
                <a:cxn ang="0">
                  <a:pos x="1079" y="109"/>
                </a:cxn>
                <a:cxn ang="0">
                  <a:pos x="1079" y="222"/>
                </a:cxn>
                <a:cxn ang="0">
                  <a:pos x="1264" y="56"/>
                </a:cxn>
                <a:cxn ang="0">
                  <a:pos x="1387" y="109"/>
                </a:cxn>
                <a:cxn ang="0">
                  <a:pos x="1700" y="0"/>
                </a:cxn>
                <a:cxn ang="0">
                  <a:pos x="1908" y="109"/>
                </a:cxn>
                <a:cxn ang="0">
                  <a:pos x="1976" y="109"/>
                </a:cxn>
                <a:cxn ang="0">
                  <a:pos x="2353" y="46"/>
                </a:cxn>
                <a:cxn ang="0">
                  <a:pos x="2402" y="109"/>
                </a:cxn>
                <a:cxn ang="0">
                  <a:pos x="2666" y="109"/>
                </a:cxn>
                <a:cxn ang="0">
                  <a:pos x="3129" y="300"/>
                </a:cxn>
                <a:cxn ang="0">
                  <a:pos x="3207" y="538"/>
                </a:cxn>
                <a:cxn ang="0">
                  <a:pos x="2972" y="455"/>
                </a:cxn>
                <a:cxn ang="0">
                  <a:pos x="1861" y="592"/>
                </a:cxn>
                <a:cxn ang="0">
                  <a:pos x="783" y="490"/>
                </a:cxn>
                <a:cxn ang="0">
                  <a:pos x="101" y="450"/>
                </a:cxn>
              </a:cxnLst>
              <a:rect l="0" t="0" r="r" b="b"/>
              <a:pathLst>
                <a:path w="3233" h="598">
                  <a:moveTo>
                    <a:pt x="0" y="484"/>
                  </a:moveTo>
                  <a:cubicBezTo>
                    <a:pt x="175" y="322"/>
                    <a:pt x="350" y="160"/>
                    <a:pt x="486" y="109"/>
                  </a:cubicBezTo>
                  <a:cubicBezTo>
                    <a:pt x="622" y="58"/>
                    <a:pt x="717" y="181"/>
                    <a:pt x="816" y="181"/>
                  </a:cubicBezTo>
                  <a:cubicBezTo>
                    <a:pt x="915" y="181"/>
                    <a:pt x="1035" y="102"/>
                    <a:pt x="1079" y="109"/>
                  </a:cubicBezTo>
                  <a:cubicBezTo>
                    <a:pt x="1123" y="116"/>
                    <a:pt x="1048" y="231"/>
                    <a:pt x="1079" y="222"/>
                  </a:cubicBezTo>
                  <a:cubicBezTo>
                    <a:pt x="1110" y="213"/>
                    <a:pt x="1213" y="75"/>
                    <a:pt x="1264" y="56"/>
                  </a:cubicBezTo>
                  <a:cubicBezTo>
                    <a:pt x="1315" y="37"/>
                    <a:pt x="1314" y="118"/>
                    <a:pt x="1387" y="109"/>
                  </a:cubicBezTo>
                  <a:cubicBezTo>
                    <a:pt x="1460" y="100"/>
                    <a:pt x="1613" y="0"/>
                    <a:pt x="1700" y="0"/>
                  </a:cubicBezTo>
                  <a:cubicBezTo>
                    <a:pt x="1787" y="0"/>
                    <a:pt x="1862" y="91"/>
                    <a:pt x="1908" y="109"/>
                  </a:cubicBezTo>
                  <a:cubicBezTo>
                    <a:pt x="1954" y="127"/>
                    <a:pt x="1902" y="119"/>
                    <a:pt x="1976" y="109"/>
                  </a:cubicBezTo>
                  <a:cubicBezTo>
                    <a:pt x="2050" y="99"/>
                    <a:pt x="2282" y="46"/>
                    <a:pt x="2353" y="46"/>
                  </a:cubicBezTo>
                  <a:cubicBezTo>
                    <a:pt x="2424" y="46"/>
                    <a:pt x="2350" y="99"/>
                    <a:pt x="2402" y="109"/>
                  </a:cubicBezTo>
                  <a:cubicBezTo>
                    <a:pt x="2454" y="119"/>
                    <a:pt x="2545" y="77"/>
                    <a:pt x="2666" y="109"/>
                  </a:cubicBezTo>
                  <a:cubicBezTo>
                    <a:pt x="2787" y="141"/>
                    <a:pt x="3039" y="229"/>
                    <a:pt x="3129" y="300"/>
                  </a:cubicBezTo>
                  <a:cubicBezTo>
                    <a:pt x="3219" y="371"/>
                    <a:pt x="3233" y="512"/>
                    <a:pt x="3207" y="538"/>
                  </a:cubicBezTo>
                  <a:cubicBezTo>
                    <a:pt x="3181" y="564"/>
                    <a:pt x="3196" y="446"/>
                    <a:pt x="2972" y="455"/>
                  </a:cubicBezTo>
                  <a:cubicBezTo>
                    <a:pt x="2748" y="464"/>
                    <a:pt x="2226" y="586"/>
                    <a:pt x="1861" y="592"/>
                  </a:cubicBezTo>
                  <a:cubicBezTo>
                    <a:pt x="1496" y="598"/>
                    <a:pt x="1076" y="514"/>
                    <a:pt x="783" y="490"/>
                  </a:cubicBezTo>
                  <a:cubicBezTo>
                    <a:pt x="490" y="466"/>
                    <a:pt x="295" y="458"/>
                    <a:pt x="101" y="450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14" name="Freeform 66"/>
            <p:cNvSpPr>
              <a:spLocks/>
            </p:cNvSpPr>
            <p:nvPr/>
          </p:nvSpPr>
          <p:spPr bwMode="auto">
            <a:xfrm>
              <a:off x="7090" y="8201"/>
              <a:ext cx="4212" cy="1097"/>
            </a:xfrm>
            <a:custGeom>
              <a:avLst/>
              <a:gdLst/>
              <a:ahLst/>
              <a:cxnLst>
                <a:cxn ang="0">
                  <a:pos x="500" y="913"/>
                </a:cxn>
                <a:cxn ang="0">
                  <a:pos x="2213" y="863"/>
                </a:cxn>
                <a:cxn ang="0">
                  <a:pos x="3665" y="931"/>
                </a:cxn>
                <a:cxn ang="0">
                  <a:pos x="4194" y="1023"/>
                </a:cxn>
                <a:cxn ang="0">
                  <a:pos x="3773" y="483"/>
                </a:cxn>
                <a:cxn ang="0">
                  <a:pos x="3209" y="37"/>
                </a:cxn>
                <a:cxn ang="0">
                  <a:pos x="2829" y="262"/>
                </a:cxn>
                <a:cxn ang="0">
                  <a:pos x="2818" y="78"/>
                </a:cxn>
                <a:cxn ang="0">
                  <a:pos x="2603" y="191"/>
                </a:cxn>
                <a:cxn ang="0">
                  <a:pos x="2541" y="262"/>
                </a:cxn>
                <a:cxn ang="0">
                  <a:pos x="2541" y="72"/>
                </a:cxn>
                <a:cxn ang="0">
                  <a:pos x="2200" y="346"/>
                </a:cxn>
                <a:cxn ang="0">
                  <a:pos x="2336" y="112"/>
                </a:cxn>
                <a:cxn ang="0">
                  <a:pos x="1887" y="78"/>
                </a:cxn>
                <a:cxn ang="0">
                  <a:pos x="1531" y="341"/>
                </a:cxn>
                <a:cxn ang="0">
                  <a:pos x="1226" y="112"/>
                </a:cxn>
                <a:cxn ang="0">
                  <a:pos x="742" y="262"/>
                </a:cxn>
                <a:cxn ang="0">
                  <a:pos x="398" y="483"/>
                </a:cxn>
                <a:cxn ang="0">
                  <a:pos x="43" y="931"/>
                </a:cxn>
                <a:cxn ang="0">
                  <a:pos x="655" y="863"/>
                </a:cxn>
              </a:cxnLst>
              <a:rect l="0" t="0" r="r" b="b"/>
              <a:pathLst>
                <a:path w="4212" h="1097">
                  <a:moveTo>
                    <a:pt x="500" y="913"/>
                  </a:moveTo>
                  <a:cubicBezTo>
                    <a:pt x="1093" y="886"/>
                    <a:pt x="1686" y="860"/>
                    <a:pt x="2213" y="863"/>
                  </a:cubicBezTo>
                  <a:cubicBezTo>
                    <a:pt x="2740" y="866"/>
                    <a:pt x="3335" y="904"/>
                    <a:pt x="3665" y="931"/>
                  </a:cubicBezTo>
                  <a:cubicBezTo>
                    <a:pt x="3995" y="958"/>
                    <a:pt x="4176" y="1097"/>
                    <a:pt x="4194" y="1023"/>
                  </a:cubicBezTo>
                  <a:cubicBezTo>
                    <a:pt x="4212" y="949"/>
                    <a:pt x="3937" y="647"/>
                    <a:pt x="3773" y="483"/>
                  </a:cubicBezTo>
                  <a:cubicBezTo>
                    <a:pt x="3609" y="319"/>
                    <a:pt x="3366" y="74"/>
                    <a:pt x="3209" y="37"/>
                  </a:cubicBezTo>
                  <a:cubicBezTo>
                    <a:pt x="3052" y="0"/>
                    <a:pt x="2894" y="255"/>
                    <a:pt x="2829" y="262"/>
                  </a:cubicBezTo>
                  <a:cubicBezTo>
                    <a:pt x="2764" y="269"/>
                    <a:pt x="2856" y="90"/>
                    <a:pt x="2818" y="78"/>
                  </a:cubicBezTo>
                  <a:cubicBezTo>
                    <a:pt x="2780" y="66"/>
                    <a:pt x="2649" y="160"/>
                    <a:pt x="2603" y="191"/>
                  </a:cubicBezTo>
                  <a:cubicBezTo>
                    <a:pt x="2557" y="222"/>
                    <a:pt x="2551" y="282"/>
                    <a:pt x="2541" y="262"/>
                  </a:cubicBezTo>
                  <a:cubicBezTo>
                    <a:pt x="2531" y="242"/>
                    <a:pt x="2598" y="58"/>
                    <a:pt x="2541" y="72"/>
                  </a:cubicBezTo>
                  <a:cubicBezTo>
                    <a:pt x="2484" y="86"/>
                    <a:pt x="2234" y="339"/>
                    <a:pt x="2200" y="346"/>
                  </a:cubicBezTo>
                  <a:cubicBezTo>
                    <a:pt x="2166" y="353"/>
                    <a:pt x="2388" y="157"/>
                    <a:pt x="2336" y="112"/>
                  </a:cubicBezTo>
                  <a:cubicBezTo>
                    <a:pt x="2284" y="67"/>
                    <a:pt x="2021" y="40"/>
                    <a:pt x="1887" y="78"/>
                  </a:cubicBezTo>
                  <a:cubicBezTo>
                    <a:pt x="1753" y="116"/>
                    <a:pt x="1641" y="335"/>
                    <a:pt x="1531" y="341"/>
                  </a:cubicBezTo>
                  <a:cubicBezTo>
                    <a:pt x="1421" y="347"/>
                    <a:pt x="1357" y="125"/>
                    <a:pt x="1226" y="112"/>
                  </a:cubicBezTo>
                  <a:cubicBezTo>
                    <a:pt x="1095" y="99"/>
                    <a:pt x="880" y="200"/>
                    <a:pt x="742" y="262"/>
                  </a:cubicBezTo>
                  <a:cubicBezTo>
                    <a:pt x="604" y="324"/>
                    <a:pt x="515" y="371"/>
                    <a:pt x="398" y="483"/>
                  </a:cubicBezTo>
                  <a:cubicBezTo>
                    <a:pt x="281" y="595"/>
                    <a:pt x="0" y="868"/>
                    <a:pt x="43" y="931"/>
                  </a:cubicBezTo>
                  <a:cubicBezTo>
                    <a:pt x="86" y="994"/>
                    <a:pt x="370" y="928"/>
                    <a:pt x="655" y="863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15" name="Freeform 67"/>
            <p:cNvSpPr>
              <a:spLocks/>
            </p:cNvSpPr>
            <p:nvPr/>
          </p:nvSpPr>
          <p:spPr bwMode="auto">
            <a:xfrm>
              <a:off x="8887" y="7858"/>
              <a:ext cx="295" cy="174"/>
            </a:xfrm>
            <a:custGeom>
              <a:avLst/>
              <a:gdLst/>
              <a:ahLst/>
              <a:cxnLst>
                <a:cxn ang="0">
                  <a:pos x="175" y="174"/>
                </a:cxn>
                <a:cxn ang="0">
                  <a:pos x="288" y="77"/>
                </a:cxn>
                <a:cxn ang="0">
                  <a:pos x="218" y="2"/>
                </a:cxn>
                <a:cxn ang="0">
                  <a:pos x="90" y="64"/>
                </a:cxn>
                <a:cxn ang="0">
                  <a:pos x="0" y="64"/>
                </a:cxn>
                <a:cxn ang="0">
                  <a:pos x="90" y="174"/>
                </a:cxn>
              </a:cxnLst>
              <a:rect l="0" t="0" r="r" b="b"/>
              <a:pathLst>
                <a:path w="295" h="174">
                  <a:moveTo>
                    <a:pt x="175" y="174"/>
                  </a:moveTo>
                  <a:cubicBezTo>
                    <a:pt x="228" y="140"/>
                    <a:pt x="281" y="106"/>
                    <a:pt x="288" y="77"/>
                  </a:cubicBezTo>
                  <a:cubicBezTo>
                    <a:pt x="295" y="48"/>
                    <a:pt x="251" y="4"/>
                    <a:pt x="218" y="2"/>
                  </a:cubicBezTo>
                  <a:cubicBezTo>
                    <a:pt x="185" y="0"/>
                    <a:pt x="126" y="54"/>
                    <a:pt x="90" y="64"/>
                  </a:cubicBezTo>
                  <a:cubicBezTo>
                    <a:pt x="54" y="74"/>
                    <a:pt x="0" y="46"/>
                    <a:pt x="0" y="64"/>
                  </a:cubicBezTo>
                  <a:cubicBezTo>
                    <a:pt x="0" y="82"/>
                    <a:pt x="73" y="156"/>
                    <a:pt x="90" y="174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16" name="Freeform 68"/>
            <p:cNvSpPr>
              <a:spLocks/>
            </p:cNvSpPr>
            <p:nvPr/>
          </p:nvSpPr>
          <p:spPr bwMode="auto">
            <a:xfrm>
              <a:off x="7691" y="8684"/>
              <a:ext cx="2675" cy="29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385" y="0"/>
                </a:cxn>
                <a:cxn ang="0">
                  <a:pos x="466" y="125"/>
                </a:cxn>
                <a:cxn ang="0">
                  <a:pos x="1343" y="98"/>
                </a:cxn>
                <a:cxn ang="0">
                  <a:pos x="2018" y="98"/>
                </a:cxn>
                <a:cxn ang="0">
                  <a:pos x="2554" y="191"/>
                </a:cxn>
                <a:cxn ang="0">
                  <a:pos x="2318" y="249"/>
                </a:cxn>
                <a:cxn ang="0">
                  <a:pos x="2627" y="292"/>
                </a:cxn>
                <a:cxn ang="0">
                  <a:pos x="2032" y="249"/>
                </a:cxn>
                <a:cxn ang="0">
                  <a:pos x="2275" y="193"/>
                </a:cxn>
                <a:cxn ang="0">
                  <a:pos x="1979" y="161"/>
                </a:cxn>
                <a:cxn ang="0">
                  <a:pos x="1502" y="161"/>
                </a:cxn>
                <a:cxn ang="0">
                  <a:pos x="1296" y="191"/>
                </a:cxn>
                <a:cxn ang="0">
                  <a:pos x="931" y="191"/>
                </a:cxn>
                <a:cxn ang="0">
                  <a:pos x="306" y="161"/>
                </a:cxn>
                <a:cxn ang="0">
                  <a:pos x="306" y="77"/>
                </a:cxn>
                <a:cxn ang="0">
                  <a:pos x="54" y="77"/>
                </a:cxn>
              </a:cxnLst>
              <a:rect l="0" t="0" r="r" b="b"/>
              <a:pathLst>
                <a:path w="2675" h="292">
                  <a:moveTo>
                    <a:pt x="0" y="125"/>
                  </a:moveTo>
                  <a:cubicBezTo>
                    <a:pt x="153" y="62"/>
                    <a:pt x="307" y="0"/>
                    <a:pt x="385" y="0"/>
                  </a:cubicBezTo>
                  <a:cubicBezTo>
                    <a:pt x="463" y="0"/>
                    <a:pt x="306" y="109"/>
                    <a:pt x="466" y="125"/>
                  </a:cubicBezTo>
                  <a:cubicBezTo>
                    <a:pt x="626" y="141"/>
                    <a:pt x="1084" y="102"/>
                    <a:pt x="1343" y="98"/>
                  </a:cubicBezTo>
                  <a:cubicBezTo>
                    <a:pt x="1602" y="94"/>
                    <a:pt x="1816" y="83"/>
                    <a:pt x="2018" y="98"/>
                  </a:cubicBezTo>
                  <a:cubicBezTo>
                    <a:pt x="2220" y="113"/>
                    <a:pt x="2504" y="166"/>
                    <a:pt x="2554" y="191"/>
                  </a:cubicBezTo>
                  <a:cubicBezTo>
                    <a:pt x="2604" y="216"/>
                    <a:pt x="2306" y="232"/>
                    <a:pt x="2318" y="249"/>
                  </a:cubicBezTo>
                  <a:cubicBezTo>
                    <a:pt x="2330" y="266"/>
                    <a:pt x="2675" y="292"/>
                    <a:pt x="2627" y="292"/>
                  </a:cubicBezTo>
                  <a:cubicBezTo>
                    <a:pt x="2579" y="292"/>
                    <a:pt x="2091" y="265"/>
                    <a:pt x="2032" y="249"/>
                  </a:cubicBezTo>
                  <a:cubicBezTo>
                    <a:pt x="1973" y="233"/>
                    <a:pt x="2284" y="208"/>
                    <a:pt x="2275" y="193"/>
                  </a:cubicBezTo>
                  <a:cubicBezTo>
                    <a:pt x="2266" y="178"/>
                    <a:pt x="2108" y="166"/>
                    <a:pt x="1979" y="161"/>
                  </a:cubicBezTo>
                  <a:cubicBezTo>
                    <a:pt x="1850" y="156"/>
                    <a:pt x="1616" y="156"/>
                    <a:pt x="1502" y="161"/>
                  </a:cubicBezTo>
                  <a:cubicBezTo>
                    <a:pt x="1388" y="166"/>
                    <a:pt x="1391" y="186"/>
                    <a:pt x="1296" y="191"/>
                  </a:cubicBezTo>
                  <a:cubicBezTo>
                    <a:pt x="1201" y="196"/>
                    <a:pt x="1096" y="196"/>
                    <a:pt x="931" y="191"/>
                  </a:cubicBezTo>
                  <a:cubicBezTo>
                    <a:pt x="766" y="186"/>
                    <a:pt x="410" y="180"/>
                    <a:pt x="306" y="161"/>
                  </a:cubicBezTo>
                  <a:cubicBezTo>
                    <a:pt x="202" y="142"/>
                    <a:pt x="348" y="91"/>
                    <a:pt x="306" y="77"/>
                  </a:cubicBezTo>
                  <a:cubicBezTo>
                    <a:pt x="264" y="63"/>
                    <a:pt x="159" y="70"/>
                    <a:pt x="54" y="7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17" name="Freeform 69"/>
            <p:cNvSpPr>
              <a:spLocks/>
            </p:cNvSpPr>
            <p:nvPr/>
          </p:nvSpPr>
          <p:spPr bwMode="auto">
            <a:xfrm>
              <a:off x="9894" y="7695"/>
              <a:ext cx="134" cy="261"/>
            </a:xfrm>
            <a:custGeom>
              <a:avLst/>
              <a:gdLst/>
              <a:ahLst/>
              <a:cxnLst>
                <a:cxn ang="0">
                  <a:pos x="18" y="240"/>
                </a:cxn>
                <a:cxn ang="0">
                  <a:pos x="18" y="34"/>
                </a:cxn>
                <a:cxn ang="0">
                  <a:pos x="125" y="34"/>
                </a:cxn>
                <a:cxn ang="0">
                  <a:pos x="72" y="163"/>
                </a:cxn>
                <a:cxn ang="0">
                  <a:pos x="18" y="240"/>
                </a:cxn>
              </a:cxnLst>
              <a:rect l="0" t="0" r="r" b="b"/>
              <a:pathLst>
                <a:path w="134" h="261">
                  <a:moveTo>
                    <a:pt x="18" y="240"/>
                  </a:moveTo>
                  <a:cubicBezTo>
                    <a:pt x="9" y="219"/>
                    <a:pt x="0" y="68"/>
                    <a:pt x="18" y="34"/>
                  </a:cubicBezTo>
                  <a:cubicBezTo>
                    <a:pt x="36" y="0"/>
                    <a:pt x="116" y="13"/>
                    <a:pt x="125" y="34"/>
                  </a:cubicBezTo>
                  <a:cubicBezTo>
                    <a:pt x="134" y="55"/>
                    <a:pt x="90" y="131"/>
                    <a:pt x="72" y="163"/>
                  </a:cubicBezTo>
                  <a:cubicBezTo>
                    <a:pt x="54" y="195"/>
                    <a:pt x="27" y="261"/>
                    <a:pt x="18" y="2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18" name="Freeform 70"/>
            <p:cNvSpPr>
              <a:spLocks/>
            </p:cNvSpPr>
            <p:nvPr/>
          </p:nvSpPr>
          <p:spPr bwMode="auto">
            <a:xfrm>
              <a:off x="8315" y="7956"/>
              <a:ext cx="251" cy="89"/>
            </a:xfrm>
            <a:custGeom>
              <a:avLst/>
              <a:gdLst/>
              <a:ahLst/>
              <a:cxnLst>
                <a:cxn ang="0">
                  <a:pos x="1" y="76"/>
                </a:cxn>
                <a:cxn ang="0">
                  <a:pos x="168" y="0"/>
                </a:cxn>
                <a:cxn ang="0">
                  <a:pos x="251" y="76"/>
                </a:cxn>
                <a:cxn ang="0">
                  <a:pos x="168" y="76"/>
                </a:cxn>
                <a:cxn ang="0">
                  <a:pos x="159" y="0"/>
                </a:cxn>
                <a:cxn ang="0">
                  <a:pos x="1" y="76"/>
                </a:cxn>
              </a:cxnLst>
              <a:rect l="0" t="0" r="r" b="b"/>
              <a:pathLst>
                <a:path w="251" h="89">
                  <a:moveTo>
                    <a:pt x="1" y="76"/>
                  </a:moveTo>
                  <a:cubicBezTo>
                    <a:pt x="2" y="76"/>
                    <a:pt x="126" y="0"/>
                    <a:pt x="168" y="0"/>
                  </a:cubicBezTo>
                  <a:cubicBezTo>
                    <a:pt x="210" y="0"/>
                    <a:pt x="251" y="63"/>
                    <a:pt x="251" y="76"/>
                  </a:cubicBezTo>
                  <a:cubicBezTo>
                    <a:pt x="251" y="89"/>
                    <a:pt x="183" y="89"/>
                    <a:pt x="168" y="76"/>
                  </a:cubicBezTo>
                  <a:cubicBezTo>
                    <a:pt x="153" y="63"/>
                    <a:pt x="187" y="0"/>
                    <a:pt x="159" y="0"/>
                  </a:cubicBezTo>
                  <a:cubicBezTo>
                    <a:pt x="131" y="0"/>
                    <a:pt x="0" y="76"/>
                    <a:pt x="1" y="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3" name="Group 77"/>
          <p:cNvGrpSpPr>
            <a:grpSpLocks/>
          </p:cNvGrpSpPr>
          <p:nvPr/>
        </p:nvGrpSpPr>
        <p:grpSpPr bwMode="auto">
          <a:xfrm>
            <a:off x="0" y="1643050"/>
            <a:ext cx="1428728" cy="2933705"/>
            <a:chOff x="1739" y="7975"/>
            <a:chExt cx="2267" cy="4175"/>
          </a:xfrm>
        </p:grpSpPr>
        <p:sp>
          <p:nvSpPr>
            <p:cNvPr id="2126" name="Freeform 78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7" name="Freeform 79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8" name="Freeform 80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9" name="Freeform 81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0" name="Freeform 82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1" name="Freeform 83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2" name="Freeform 84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3" name="Freeform 85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4" name="Freeform 86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5" name="Freeform 87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6" name="Oval 88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7" name="Oval 89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8" name="Oval 90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9" name="Freeform 91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40" name="Freeform 92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41" name="Freeform 93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352" name="351 CuadroTexto"/>
          <p:cNvSpPr txBox="1"/>
          <p:nvPr/>
        </p:nvSpPr>
        <p:spPr>
          <a:xfrm>
            <a:off x="2285984" y="357166"/>
            <a:ext cx="5695255" cy="523220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0070C0"/>
                </a:solidFill>
                <a:latin typeface="Comic Sans MS" pitchFamily="66" charset="0"/>
              </a:rPr>
              <a:t>DEBO PROTEGER EL MEDIO AMBIENTE</a:t>
            </a:r>
          </a:p>
        </p:txBody>
      </p:sp>
      <p:sp>
        <p:nvSpPr>
          <p:cNvPr id="121" name="120 Forma libre"/>
          <p:cNvSpPr/>
          <p:nvPr/>
        </p:nvSpPr>
        <p:spPr>
          <a:xfrm>
            <a:off x="449943" y="1224038"/>
            <a:ext cx="6870095" cy="2402114"/>
          </a:xfrm>
          <a:custGeom>
            <a:avLst/>
            <a:gdLst>
              <a:gd name="connsiteX0" fmla="*/ 58057 w 6870095"/>
              <a:gd name="connsiteY0" fmla="*/ 2027162 h 2402114"/>
              <a:gd name="connsiteX1" fmla="*/ 624114 w 6870095"/>
              <a:gd name="connsiteY1" fmla="*/ 1911048 h 2402114"/>
              <a:gd name="connsiteX2" fmla="*/ 972457 w 6870095"/>
              <a:gd name="connsiteY2" fmla="*/ 2157791 h 2402114"/>
              <a:gd name="connsiteX3" fmla="*/ 1480457 w 6870095"/>
              <a:gd name="connsiteY3" fmla="*/ 2027162 h 2402114"/>
              <a:gd name="connsiteX4" fmla="*/ 2307771 w 6870095"/>
              <a:gd name="connsiteY4" fmla="*/ 2302933 h 2402114"/>
              <a:gd name="connsiteX5" fmla="*/ 2772228 w 6870095"/>
              <a:gd name="connsiteY5" fmla="*/ 2085219 h 2402114"/>
              <a:gd name="connsiteX6" fmla="*/ 3439886 w 6870095"/>
              <a:gd name="connsiteY6" fmla="*/ 2375505 h 2402114"/>
              <a:gd name="connsiteX7" fmla="*/ 4165600 w 6870095"/>
              <a:gd name="connsiteY7" fmla="*/ 2244876 h 2402114"/>
              <a:gd name="connsiteX8" fmla="*/ 4876800 w 6870095"/>
              <a:gd name="connsiteY8" fmla="*/ 2056191 h 2402114"/>
              <a:gd name="connsiteX9" fmla="*/ 4891314 w 6870095"/>
              <a:gd name="connsiteY9" fmla="*/ 1736876 h 2402114"/>
              <a:gd name="connsiteX10" fmla="*/ 5312228 w 6870095"/>
              <a:gd name="connsiteY10" fmla="*/ 1562705 h 2402114"/>
              <a:gd name="connsiteX11" fmla="*/ 6081486 w 6870095"/>
              <a:gd name="connsiteY11" fmla="*/ 1490133 h 2402114"/>
              <a:gd name="connsiteX12" fmla="*/ 6270171 w 6870095"/>
              <a:gd name="connsiteY12" fmla="*/ 1069219 h 2402114"/>
              <a:gd name="connsiteX13" fmla="*/ 6531428 w 6870095"/>
              <a:gd name="connsiteY13" fmla="*/ 778933 h 2402114"/>
              <a:gd name="connsiteX14" fmla="*/ 6807200 w 6870095"/>
              <a:gd name="connsiteY14" fmla="*/ 416076 h 2402114"/>
              <a:gd name="connsiteX15" fmla="*/ 6154057 w 6870095"/>
              <a:gd name="connsiteY15" fmla="*/ 154819 h 2402114"/>
              <a:gd name="connsiteX16" fmla="*/ 5776686 w 6870095"/>
              <a:gd name="connsiteY16" fmla="*/ 67733 h 2402114"/>
              <a:gd name="connsiteX17" fmla="*/ 5196114 w 6870095"/>
              <a:gd name="connsiteY17" fmla="*/ 561219 h 2402114"/>
              <a:gd name="connsiteX18" fmla="*/ 4339771 w 6870095"/>
              <a:gd name="connsiteY18" fmla="*/ 1562705 h 2402114"/>
              <a:gd name="connsiteX19" fmla="*/ 3454400 w 6870095"/>
              <a:gd name="connsiteY19" fmla="*/ 1693333 h 2402114"/>
              <a:gd name="connsiteX20" fmla="*/ 2409371 w 6870095"/>
              <a:gd name="connsiteY20" fmla="*/ 1548191 h 2402114"/>
              <a:gd name="connsiteX21" fmla="*/ 2133600 w 6870095"/>
              <a:gd name="connsiteY21" fmla="*/ 1475619 h 2402114"/>
              <a:gd name="connsiteX22" fmla="*/ 1683657 w 6870095"/>
              <a:gd name="connsiteY22" fmla="*/ 1272419 h 2402114"/>
              <a:gd name="connsiteX23" fmla="*/ 1320800 w 6870095"/>
              <a:gd name="connsiteY23" fmla="*/ 1257905 h 2402114"/>
              <a:gd name="connsiteX24" fmla="*/ 812800 w 6870095"/>
              <a:gd name="connsiteY24" fmla="*/ 1257905 h 2402114"/>
              <a:gd name="connsiteX25" fmla="*/ 0 w 6870095"/>
              <a:gd name="connsiteY25" fmla="*/ 1998133 h 24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870095" h="2402114">
                <a:moveTo>
                  <a:pt x="58057" y="2027162"/>
                </a:moveTo>
                <a:cubicBezTo>
                  <a:pt x="264885" y="1958219"/>
                  <a:pt x="471714" y="1889277"/>
                  <a:pt x="624114" y="1911048"/>
                </a:cubicBezTo>
                <a:cubicBezTo>
                  <a:pt x="776514" y="1932820"/>
                  <a:pt x="829733" y="2138439"/>
                  <a:pt x="972457" y="2157791"/>
                </a:cubicBezTo>
                <a:cubicBezTo>
                  <a:pt x="1115181" y="2177143"/>
                  <a:pt x="1257905" y="2002972"/>
                  <a:pt x="1480457" y="2027162"/>
                </a:cubicBezTo>
                <a:cubicBezTo>
                  <a:pt x="1703009" y="2051352"/>
                  <a:pt x="2092476" y="2293257"/>
                  <a:pt x="2307771" y="2302933"/>
                </a:cubicBezTo>
                <a:cubicBezTo>
                  <a:pt x="2523066" y="2312609"/>
                  <a:pt x="2583542" y="2073124"/>
                  <a:pt x="2772228" y="2085219"/>
                </a:cubicBezTo>
                <a:cubicBezTo>
                  <a:pt x="2960914" y="2097314"/>
                  <a:pt x="3207657" y="2348896"/>
                  <a:pt x="3439886" y="2375505"/>
                </a:cubicBezTo>
                <a:cubicBezTo>
                  <a:pt x="3672115" y="2402114"/>
                  <a:pt x="3926114" y="2298095"/>
                  <a:pt x="4165600" y="2244876"/>
                </a:cubicBezTo>
                <a:cubicBezTo>
                  <a:pt x="4405086" y="2191657"/>
                  <a:pt x="4755848" y="2140858"/>
                  <a:pt x="4876800" y="2056191"/>
                </a:cubicBezTo>
                <a:cubicBezTo>
                  <a:pt x="4997752" y="1971524"/>
                  <a:pt x="4818743" y="1819124"/>
                  <a:pt x="4891314" y="1736876"/>
                </a:cubicBezTo>
                <a:cubicBezTo>
                  <a:pt x="4963885" y="1654628"/>
                  <a:pt x="5113866" y="1603829"/>
                  <a:pt x="5312228" y="1562705"/>
                </a:cubicBezTo>
                <a:cubicBezTo>
                  <a:pt x="5510590" y="1521581"/>
                  <a:pt x="5921829" y="1572381"/>
                  <a:pt x="6081486" y="1490133"/>
                </a:cubicBezTo>
                <a:cubicBezTo>
                  <a:pt x="6241143" y="1407885"/>
                  <a:pt x="6195181" y="1187752"/>
                  <a:pt x="6270171" y="1069219"/>
                </a:cubicBezTo>
                <a:cubicBezTo>
                  <a:pt x="6345161" y="950686"/>
                  <a:pt x="6441923" y="887790"/>
                  <a:pt x="6531428" y="778933"/>
                </a:cubicBezTo>
                <a:cubicBezTo>
                  <a:pt x="6620933" y="670076"/>
                  <a:pt x="6870095" y="520095"/>
                  <a:pt x="6807200" y="416076"/>
                </a:cubicBezTo>
                <a:cubicBezTo>
                  <a:pt x="6744305" y="312057"/>
                  <a:pt x="6325809" y="212876"/>
                  <a:pt x="6154057" y="154819"/>
                </a:cubicBezTo>
                <a:cubicBezTo>
                  <a:pt x="5982305" y="96762"/>
                  <a:pt x="5936343" y="0"/>
                  <a:pt x="5776686" y="67733"/>
                </a:cubicBezTo>
                <a:cubicBezTo>
                  <a:pt x="5617029" y="135466"/>
                  <a:pt x="5435600" y="312057"/>
                  <a:pt x="5196114" y="561219"/>
                </a:cubicBezTo>
                <a:cubicBezTo>
                  <a:pt x="4956628" y="810381"/>
                  <a:pt x="4630057" y="1374019"/>
                  <a:pt x="4339771" y="1562705"/>
                </a:cubicBezTo>
                <a:cubicBezTo>
                  <a:pt x="4049485" y="1751391"/>
                  <a:pt x="3776133" y="1695752"/>
                  <a:pt x="3454400" y="1693333"/>
                </a:cubicBezTo>
                <a:cubicBezTo>
                  <a:pt x="3132667" y="1690914"/>
                  <a:pt x="2629504" y="1584477"/>
                  <a:pt x="2409371" y="1548191"/>
                </a:cubicBezTo>
                <a:cubicBezTo>
                  <a:pt x="2189238" y="1511905"/>
                  <a:pt x="2254552" y="1521581"/>
                  <a:pt x="2133600" y="1475619"/>
                </a:cubicBezTo>
                <a:cubicBezTo>
                  <a:pt x="2012648" y="1429657"/>
                  <a:pt x="1819124" y="1308705"/>
                  <a:pt x="1683657" y="1272419"/>
                </a:cubicBezTo>
                <a:cubicBezTo>
                  <a:pt x="1548190" y="1236133"/>
                  <a:pt x="1465943" y="1260324"/>
                  <a:pt x="1320800" y="1257905"/>
                </a:cubicBezTo>
                <a:cubicBezTo>
                  <a:pt x="1175657" y="1255486"/>
                  <a:pt x="1032933" y="1134534"/>
                  <a:pt x="812800" y="1257905"/>
                </a:cubicBezTo>
                <a:cubicBezTo>
                  <a:pt x="592667" y="1381276"/>
                  <a:pt x="296333" y="1689704"/>
                  <a:pt x="0" y="1998133"/>
                </a:cubicBezTo>
              </a:path>
            </a:pathLst>
          </a:custGeom>
          <a:solidFill>
            <a:srgbClr val="F2740C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22" name="121 Forma libre"/>
          <p:cNvSpPr/>
          <p:nvPr/>
        </p:nvSpPr>
        <p:spPr>
          <a:xfrm>
            <a:off x="2902857" y="3526971"/>
            <a:ext cx="1117601" cy="551543"/>
          </a:xfrm>
          <a:custGeom>
            <a:avLst/>
            <a:gdLst>
              <a:gd name="connsiteX0" fmla="*/ 203200 w 1117601"/>
              <a:gd name="connsiteY0" fmla="*/ 58058 h 551543"/>
              <a:gd name="connsiteX1" fmla="*/ 0 w 1117601"/>
              <a:gd name="connsiteY1" fmla="*/ 217715 h 551543"/>
              <a:gd name="connsiteX2" fmla="*/ 203200 w 1117601"/>
              <a:gd name="connsiteY2" fmla="*/ 304800 h 551543"/>
              <a:gd name="connsiteX3" fmla="*/ 986972 w 1117601"/>
              <a:gd name="connsiteY3" fmla="*/ 537029 h 551543"/>
              <a:gd name="connsiteX4" fmla="*/ 986972 w 1117601"/>
              <a:gd name="connsiteY4" fmla="*/ 391886 h 551543"/>
              <a:gd name="connsiteX5" fmla="*/ 653143 w 1117601"/>
              <a:gd name="connsiteY5" fmla="*/ 319315 h 551543"/>
              <a:gd name="connsiteX6" fmla="*/ 624114 w 1117601"/>
              <a:gd name="connsiteY6" fmla="*/ 29029 h 551543"/>
              <a:gd name="connsiteX7" fmla="*/ 275772 w 1117601"/>
              <a:gd name="connsiteY7" fmla="*/ 145143 h 551543"/>
              <a:gd name="connsiteX8" fmla="*/ 203200 w 1117601"/>
              <a:gd name="connsiteY8" fmla="*/ 58058 h 551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7601" h="551543">
                <a:moveTo>
                  <a:pt x="203200" y="58058"/>
                </a:moveTo>
                <a:cubicBezTo>
                  <a:pt x="157238" y="70153"/>
                  <a:pt x="0" y="176591"/>
                  <a:pt x="0" y="217715"/>
                </a:cubicBezTo>
                <a:cubicBezTo>
                  <a:pt x="0" y="258839"/>
                  <a:pt x="38705" y="251581"/>
                  <a:pt x="203200" y="304800"/>
                </a:cubicBezTo>
                <a:cubicBezTo>
                  <a:pt x="367695" y="358019"/>
                  <a:pt x="856343" y="522515"/>
                  <a:pt x="986972" y="537029"/>
                </a:cubicBezTo>
                <a:cubicBezTo>
                  <a:pt x="1117601" y="551543"/>
                  <a:pt x="1042610" y="428172"/>
                  <a:pt x="986972" y="391886"/>
                </a:cubicBezTo>
                <a:cubicBezTo>
                  <a:pt x="931334" y="355600"/>
                  <a:pt x="713619" y="379791"/>
                  <a:pt x="653143" y="319315"/>
                </a:cubicBezTo>
                <a:cubicBezTo>
                  <a:pt x="592667" y="258839"/>
                  <a:pt x="687009" y="58058"/>
                  <a:pt x="624114" y="29029"/>
                </a:cubicBezTo>
                <a:cubicBezTo>
                  <a:pt x="561219" y="0"/>
                  <a:pt x="341086" y="140305"/>
                  <a:pt x="275772" y="145143"/>
                </a:cubicBezTo>
                <a:cubicBezTo>
                  <a:pt x="210458" y="149981"/>
                  <a:pt x="249162" y="45963"/>
                  <a:pt x="203200" y="58058"/>
                </a:cubicBezTo>
                <a:close/>
              </a:path>
            </a:pathLst>
          </a:custGeom>
          <a:solidFill>
            <a:srgbClr val="F2740C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23" name="122 Forma libre"/>
          <p:cNvSpPr/>
          <p:nvPr/>
        </p:nvSpPr>
        <p:spPr>
          <a:xfrm>
            <a:off x="800705" y="3536647"/>
            <a:ext cx="1681238" cy="440267"/>
          </a:xfrm>
          <a:custGeom>
            <a:avLst/>
            <a:gdLst>
              <a:gd name="connsiteX0" fmla="*/ 41124 w 1681238"/>
              <a:gd name="connsiteY0" fmla="*/ 33867 h 440267"/>
              <a:gd name="connsiteX1" fmla="*/ 534609 w 1681238"/>
              <a:gd name="connsiteY1" fmla="*/ 33867 h 440267"/>
              <a:gd name="connsiteX2" fmla="*/ 592666 w 1681238"/>
              <a:gd name="connsiteY2" fmla="*/ 193524 h 440267"/>
              <a:gd name="connsiteX3" fmla="*/ 752324 w 1681238"/>
              <a:gd name="connsiteY3" fmla="*/ 164496 h 440267"/>
              <a:gd name="connsiteX4" fmla="*/ 999066 w 1681238"/>
              <a:gd name="connsiteY4" fmla="*/ 149982 h 440267"/>
              <a:gd name="connsiteX5" fmla="*/ 1637695 w 1681238"/>
              <a:gd name="connsiteY5" fmla="*/ 309639 h 440267"/>
              <a:gd name="connsiteX6" fmla="*/ 1260324 w 1681238"/>
              <a:gd name="connsiteY6" fmla="*/ 367696 h 440267"/>
              <a:gd name="connsiteX7" fmla="*/ 766838 w 1681238"/>
              <a:gd name="connsiteY7" fmla="*/ 440267 h 440267"/>
              <a:gd name="connsiteX8" fmla="*/ 520095 w 1681238"/>
              <a:gd name="connsiteY8" fmla="*/ 367696 h 440267"/>
              <a:gd name="connsiteX9" fmla="*/ 287866 w 1681238"/>
              <a:gd name="connsiteY9" fmla="*/ 237067 h 440267"/>
              <a:gd name="connsiteX10" fmla="*/ 41124 w 1681238"/>
              <a:gd name="connsiteY10" fmla="*/ 33867 h 44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81238" h="440267">
                <a:moveTo>
                  <a:pt x="41124" y="33867"/>
                </a:moveTo>
                <a:cubicBezTo>
                  <a:pt x="82248" y="0"/>
                  <a:pt x="442685" y="7258"/>
                  <a:pt x="534609" y="33867"/>
                </a:cubicBezTo>
                <a:cubicBezTo>
                  <a:pt x="626533" y="60476"/>
                  <a:pt x="556380" y="171753"/>
                  <a:pt x="592666" y="193524"/>
                </a:cubicBezTo>
                <a:cubicBezTo>
                  <a:pt x="628952" y="215296"/>
                  <a:pt x="684591" y="171753"/>
                  <a:pt x="752324" y="164496"/>
                </a:cubicBezTo>
                <a:cubicBezTo>
                  <a:pt x="820057" y="157239"/>
                  <a:pt x="851504" y="125792"/>
                  <a:pt x="999066" y="149982"/>
                </a:cubicBezTo>
                <a:cubicBezTo>
                  <a:pt x="1146628" y="174172"/>
                  <a:pt x="1594152" y="273353"/>
                  <a:pt x="1637695" y="309639"/>
                </a:cubicBezTo>
                <a:cubicBezTo>
                  <a:pt x="1681238" y="345925"/>
                  <a:pt x="1260324" y="367696"/>
                  <a:pt x="1260324" y="367696"/>
                </a:cubicBezTo>
                <a:cubicBezTo>
                  <a:pt x="1115181" y="389467"/>
                  <a:pt x="890209" y="440267"/>
                  <a:pt x="766838" y="440267"/>
                </a:cubicBezTo>
                <a:cubicBezTo>
                  <a:pt x="643467" y="440267"/>
                  <a:pt x="599924" y="401563"/>
                  <a:pt x="520095" y="367696"/>
                </a:cubicBezTo>
                <a:cubicBezTo>
                  <a:pt x="440266" y="333829"/>
                  <a:pt x="370114" y="297543"/>
                  <a:pt x="287866" y="237067"/>
                </a:cubicBezTo>
                <a:cubicBezTo>
                  <a:pt x="205618" y="176591"/>
                  <a:pt x="0" y="67734"/>
                  <a:pt x="41124" y="33867"/>
                </a:cubicBezTo>
                <a:close/>
              </a:path>
            </a:pathLst>
          </a:custGeom>
          <a:solidFill>
            <a:srgbClr val="F2740C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4" name="Group 64"/>
          <p:cNvGrpSpPr>
            <a:grpSpLocks/>
          </p:cNvGrpSpPr>
          <p:nvPr/>
        </p:nvGrpSpPr>
        <p:grpSpPr bwMode="auto">
          <a:xfrm>
            <a:off x="6286512" y="3500438"/>
            <a:ext cx="1571636" cy="1622425"/>
            <a:chOff x="6494" y="2528"/>
            <a:chExt cx="2310" cy="2441"/>
          </a:xfrm>
        </p:grpSpPr>
        <p:grpSp>
          <p:nvGrpSpPr>
            <p:cNvPr id="15" name="Group 65"/>
            <p:cNvGrpSpPr>
              <a:grpSpLocks/>
            </p:cNvGrpSpPr>
            <p:nvPr/>
          </p:nvGrpSpPr>
          <p:grpSpPr bwMode="auto">
            <a:xfrm>
              <a:off x="6494" y="2528"/>
              <a:ext cx="2310" cy="2441"/>
              <a:chOff x="4413" y="2643"/>
              <a:chExt cx="2310" cy="2441"/>
            </a:xfrm>
          </p:grpSpPr>
          <p:sp>
            <p:nvSpPr>
              <p:cNvPr id="22" name="Freeform 66"/>
              <p:cNvSpPr>
                <a:spLocks/>
              </p:cNvSpPr>
              <p:nvPr/>
            </p:nvSpPr>
            <p:spPr bwMode="auto">
              <a:xfrm>
                <a:off x="4793" y="4705"/>
                <a:ext cx="431" cy="226"/>
              </a:xfrm>
              <a:custGeom>
                <a:avLst/>
                <a:gdLst/>
                <a:ahLst/>
                <a:cxnLst>
                  <a:cxn ang="0">
                    <a:pos x="24" y="34"/>
                  </a:cxn>
                  <a:cxn ang="0">
                    <a:pos x="82" y="235"/>
                  </a:cxn>
                  <a:cxn ang="0">
                    <a:pos x="516" y="235"/>
                  </a:cxn>
                  <a:cxn ang="0">
                    <a:pos x="417" y="34"/>
                  </a:cxn>
                  <a:cxn ang="0">
                    <a:pos x="82" y="34"/>
                  </a:cxn>
                </a:cxnLst>
                <a:rect l="0" t="0" r="r" b="b"/>
                <a:pathLst>
                  <a:path w="572" h="268">
                    <a:moveTo>
                      <a:pt x="24" y="34"/>
                    </a:moveTo>
                    <a:cubicBezTo>
                      <a:pt x="12" y="118"/>
                      <a:pt x="0" y="202"/>
                      <a:pt x="82" y="235"/>
                    </a:cubicBezTo>
                    <a:cubicBezTo>
                      <a:pt x="164" y="268"/>
                      <a:pt x="460" y="268"/>
                      <a:pt x="516" y="235"/>
                    </a:cubicBezTo>
                    <a:cubicBezTo>
                      <a:pt x="572" y="202"/>
                      <a:pt x="489" y="68"/>
                      <a:pt x="417" y="34"/>
                    </a:cubicBezTo>
                    <a:cubicBezTo>
                      <a:pt x="345" y="0"/>
                      <a:pt x="213" y="17"/>
                      <a:pt x="82" y="34"/>
                    </a:cubicBezTo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" name="Oval 67"/>
              <p:cNvSpPr>
                <a:spLocks noChangeArrowheads="1"/>
              </p:cNvSpPr>
              <p:nvPr/>
            </p:nvSpPr>
            <p:spPr bwMode="auto">
              <a:xfrm>
                <a:off x="5247" y="4734"/>
                <a:ext cx="258" cy="350"/>
              </a:xfrm>
              <a:prstGeom prst="ellipse">
                <a:avLst/>
              </a:pr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" name="Freeform 68"/>
              <p:cNvSpPr>
                <a:spLocks/>
              </p:cNvSpPr>
              <p:nvPr/>
            </p:nvSpPr>
            <p:spPr bwMode="auto">
              <a:xfrm>
                <a:off x="4413" y="2822"/>
                <a:ext cx="694" cy="1966"/>
              </a:xfrm>
              <a:custGeom>
                <a:avLst/>
                <a:gdLst/>
                <a:ahLst/>
                <a:cxnLst>
                  <a:cxn ang="0">
                    <a:pos x="834" y="2265"/>
                  </a:cxn>
                  <a:cxn ang="0">
                    <a:pos x="379" y="2033"/>
                  </a:cxn>
                  <a:cxn ang="0">
                    <a:pos x="119" y="487"/>
                  </a:cxn>
                  <a:cxn ang="0">
                    <a:pos x="82" y="32"/>
                  </a:cxn>
                  <a:cxn ang="0">
                    <a:pos x="611" y="295"/>
                  </a:cxn>
                  <a:cxn ang="0">
                    <a:pos x="797" y="893"/>
                  </a:cxn>
                  <a:cxn ang="0">
                    <a:pos x="899" y="1856"/>
                  </a:cxn>
                  <a:cxn ang="0">
                    <a:pos x="834" y="2265"/>
                  </a:cxn>
                </a:cxnLst>
                <a:rect l="0" t="0" r="r" b="b"/>
                <a:pathLst>
                  <a:path w="921" h="2329">
                    <a:moveTo>
                      <a:pt x="834" y="2265"/>
                    </a:moveTo>
                    <a:cubicBezTo>
                      <a:pt x="747" y="2295"/>
                      <a:pt x="498" y="2329"/>
                      <a:pt x="379" y="2033"/>
                    </a:cubicBezTo>
                    <a:cubicBezTo>
                      <a:pt x="260" y="1737"/>
                      <a:pt x="168" y="820"/>
                      <a:pt x="119" y="487"/>
                    </a:cubicBezTo>
                    <a:cubicBezTo>
                      <a:pt x="70" y="154"/>
                      <a:pt x="0" y="64"/>
                      <a:pt x="82" y="32"/>
                    </a:cubicBezTo>
                    <a:cubicBezTo>
                      <a:pt x="164" y="0"/>
                      <a:pt x="492" y="152"/>
                      <a:pt x="611" y="295"/>
                    </a:cubicBezTo>
                    <a:cubicBezTo>
                      <a:pt x="730" y="438"/>
                      <a:pt x="749" y="633"/>
                      <a:pt x="797" y="893"/>
                    </a:cubicBezTo>
                    <a:cubicBezTo>
                      <a:pt x="845" y="1153"/>
                      <a:pt x="887" y="1627"/>
                      <a:pt x="899" y="1856"/>
                    </a:cubicBezTo>
                    <a:cubicBezTo>
                      <a:pt x="911" y="2085"/>
                      <a:pt x="921" y="2235"/>
                      <a:pt x="834" y="2265"/>
                    </a:cubicBezTo>
                    <a:close/>
                  </a:path>
                </a:pathLst>
              </a:custGeom>
              <a:solidFill>
                <a:srgbClr val="243F6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" name="Freeform 69"/>
              <p:cNvSpPr>
                <a:spLocks/>
              </p:cNvSpPr>
              <p:nvPr/>
            </p:nvSpPr>
            <p:spPr bwMode="auto">
              <a:xfrm>
                <a:off x="4855" y="3014"/>
                <a:ext cx="1868" cy="1823"/>
              </a:xfrm>
              <a:custGeom>
                <a:avLst/>
                <a:gdLst/>
                <a:ahLst/>
                <a:cxnLst>
                  <a:cxn ang="0">
                    <a:pos x="90" y="259"/>
                  </a:cxn>
                  <a:cxn ang="0">
                    <a:pos x="1772" y="67"/>
                  </a:cxn>
                  <a:cxn ang="0">
                    <a:pos x="1943" y="67"/>
                  </a:cxn>
                  <a:cxn ang="0">
                    <a:pos x="2038" y="467"/>
                  </a:cxn>
                  <a:cxn ang="0">
                    <a:pos x="2174" y="1572"/>
                  </a:cxn>
                  <a:cxn ang="0">
                    <a:pos x="2174" y="1805"/>
                  </a:cxn>
                  <a:cxn ang="0">
                    <a:pos x="335" y="2037"/>
                  </a:cxn>
                  <a:cxn ang="0">
                    <a:pos x="165" y="1076"/>
                  </a:cxn>
                  <a:cxn ang="0">
                    <a:pos x="90" y="311"/>
                  </a:cxn>
                </a:cxnLst>
                <a:rect l="0" t="0" r="r" b="b"/>
                <a:pathLst>
                  <a:path w="2480" h="2159">
                    <a:moveTo>
                      <a:pt x="90" y="259"/>
                    </a:moveTo>
                    <a:cubicBezTo>
                      <a:pt x="776" y="179"/>
                      <a:pt x="1463" y="99"/>
                      <a:pt x="1772" y="67"/>
                    </a:cubicBezTo>
                    <a:cubicBezTo>
                      <a:pt x="2081" y="35"/>
                      <a:pt x="1899" y="0"/>
                      <a:pt x="1943" y="67"/>
                    </a:cubicBezTo>
                    <a:cubicBezTo>
                      <a:pt x="1987" y="134"/>
                      <a:pt x="2000" y="216"/>
                      <a:pt x="2038" y="467"/>
                    </a:cubicBezTo>
                    <a:cubicBezTo>
                      <a:pt x="2076" y="718"/>
                      <a:pt x="2151" y="1349"/>
                      <a:pt x="2174" y="1572"/>
                    </a:cubicBezTo>
                    <a:cubicBezTo>
                      <a:pt x="2197" y="1795"/>
                      <a:pt x="2480" y="1728"/>
                      <a:pt x="2174" y="1805"/>
                    </a:cubicBezTo>
                    <a:cubicBezTo>
                      <a:pt x="1868" y="1882"/>
                      <a:pt x="670" y="2159"/>
                      <a:pt x="335" y="2037"/>
                    </a:cubicBezTo>
                    <a:cubicBezTo>
                      <a:pt x="0" y="1915"/>
                      <a:pt x="206" y="1364"/>
                      <a:pt x="165" y="1076"/>
                    </a:cubicBezTo>
                    <a:cubicBezTo>
                      <a:pt x="124" y="788"/>
                      <a:pt x="107" y="549"/>
                      <a:pt x="90" y="311"/>
                    </a:cubicBezTo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6" name="Freeform 70"/>
              <p:cNvSpPr>
                <a:spLocks/>
              </p:cNvSpPr>
              <p:nvPr/>
            </p:nvSpPr>
            <p:spPr bwMode="auto">
              <a:xfrm>
                <a:off x="4413" y="2643"/>
                <a:ext cx="2015" cy="679"/>
              </a:xfrm>
              <a:custGeom>
                <a:avLst/>
                <a:gdLst/>
                <a:ahLst/>
                <a:cxnLst>
                  <a:cxn ang="0">
                    <a:pos x="0" y="244"/>
                  </a:cxn>
                  <a:cxn ang="0">
                    <a:pos x="1215" y="80"/>
                  </a:cxn>
                  <a:cxn ang="0">
                    <a:pos x="2024" y="83"/>
                  </a:cxn>
                  <a:cxn ang="0">
                    <a:pos x="2542" y="577"/>
                  </a:cxn>
                  <a:cxn ang="0">
                    <a:pos x="1225" y="751"/>
                  </a:cxn>
                  <a:cxn ang="0">
                    <a:pos x="649" y="751"/>
                  </a:cxn>
                  <a:cxn ang="0">
                    <a:pos x="521" y="424"/>
                  </a:cxn>
                  <a:cxn ang="0">
                    <a:pos x="100" y="271"/>
                  </a:cxn>
                </a:cxnLst>
                <a:rect l="0" t="0" r="r" b="b"/>
                <a:pathLst>
                  <a:path w="2675" h="805">
                    <a:moveTo>
                      <a:pt x="0" y="244"/>
                    </a:moveTo>
                    <a:cubicBezTo>
                      <a:pt x="439" y="175"/>
                      <a:pt x="878" y="107"/>
                      <a:pt x="1215" y="80"/>
                    </a:cubicBezTo>
                    <a:cubicBezTo>
                      <a:pt x="1552" y="53"/>
                      <a:pt x="1803" y="0"/>
                      <a:pt x="2024" y="83"/>
                    </a:cubicBezTo>
                    <a:cubicBezTo>
                      <a:pt x="2245" y="166"/>
                      <a:pt x="2675" y="466"/>
                      <a:pt x="2542" y="577"/>
                    </a:cubicBezTo>
                    <a:cubicBezTo>
                      <a:pt x="2409" y="688"/>
                      <a:pt x="1540" y="722"/>
                      <a:pt x="1225" y="751"/>
                    </a:cubicBezTo>
                    <a:cubicBezTo>
                      <a:pt x="910" y="780"/>
                      <a:pt x="766" y="805"/>
                      <a:pt x="649" y="751"/>
                    </a:cubicBezTo>
                    <a:cubicBezTo>
                      <a:pt x="532" y="697"/>
                      <a:pt x="613" y="504"/>
                      <a:pt x="521" y="424"/>
                    </a:cubicBezTo>
                    <a:cubicBezTo>
                      <a:pt x="429" y="344"/>
                      <a:pt x="264" y="307"/>
                      <a:pt x="100" y="271"/>
                    </a:cubicBezTo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95" name="Oval 71"/>
              <p:cNvSpPr>
                <a:spLocks noChangeArrowheads="1"/>
              </p:cNvSpPr>
              <p:nvPr/>
            </p:nvSpPr>
            <p:spPr bwMode="auto">
              <a:xfrm>
                <a:off x="5996" y="4630"/>
                <a:ext cx="258" cy="350"/>
              </a:xfrm>
              <a:prstGeom prst="ellipse">
                <a:avLst/>
              </a:pr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96" name="Freeform 72"/>
              <p:cNvSpPr>
                <a:spLocks/>
              </p:cNvSpPr>
              <p:nvPr/>
            </p:nvSpPr>
            <p:spPr bwMode="auto">
              <a:xfrm>
                <a:off x="4923" y="2801"/>
                <a:ext cx="1006" cy="331"/>
              </a:xfrm>
              <a:custGeom>
                <a:avLst/>
                <a:gdLst/>
                <a:ahLst/>
                <a:cxnLst>
                  <a:cxn ang="0">
                    <a:pos x="64" y="38"/>
                  </a:cxn>
                  <a:cxn ang="0">
                    <a:pos x="324" y="289"/>
                  </a:cxn>
                  <a:cxn ang="0">
                    <a:pos x="828" y="289"/>
                  </a:cxn>
                  <a:cxn ang="0">
                    <a:pos x="986" y="213"/>
                  </a:cxn>
                  <a:cxn ang="0">
                    <a:pos x="707" y="62"/>
                  </a:cxn>
                  <a:cxn ang="0">
                    <a:pos x="64" y="38"/>
                  </a:cxn>
                </a:cxnLst>
                <a:rect l="0" t="0" r="r" b="b"/>
                <a:pathLst>
                  <a:path w="1006" h="331">
                    <a:moveTo>
                      <a:pt x="64" y="38"/>
                    </a:moveTo>
                    <a:cubicBezTo>
                      <a:pt x="0" y="76"/>
                      <a:pt x="197" y="247"/>
                      <a:pt x="324" y="289"/>
                    </a:cubicBezTo>
                    <a:cubicBezTo>
                      <a:pt x="451" y="331"/>
                      <a:pt x="718" y="302"/>
                      <a:pt x="828" y="289"/>
                    </a:cubicBezTo>
                    <a:cubicBezTo>
                      <a:pt x="938" y="276"/>
                      <a:pt x="1006" y="251"/>
                      <a:pt x="986" y="213"/>
                    </a:cubicBezTo>
                    <a:cubicBezTo>
                      <a:pt x="966" y="175"/>
                      <a:pt x="861" y="87"/>
                      <a:pt x="707" y="62"/>
                    </a:cubicBezTo>
                    <a:cubicBezTo>
                      <a:pt x="553" y="37"/>
                      <a:pt x="128" y="0"/>
                      <a:pt x="64" y="38"/>
                    </a:cubicBezTo>
                    <a:close/>
                  </a:path>
                </a:pathLst>
              </a:custGeom>
              <a:solidFill>
                <a:srgbClr val="4E6128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6" name="Group 73"/>
            <p:cNvGrpSpPr>
              <a:grpSpLocks/>
            </p:cNvGrpSpPr>
            <p:nvPr/>
          </p:nvGrpSpPr>
          <p:grpSpPr bwMode="auto">
            <a:xfrm>
              <a:off x="7503" y="3207"/>
              <a:ext cx="574" cy="530"/>
              <a:chOff x="4490" y="1668"/>
              <a:chExt cx="983" cy="759"/>
            </a:xfrm>
          </p:grpSpPr>
          <p:sp>
            <p:nvSpPr>
              <p:cNvPr id="1098" name="Freeform 74"/>
              <p:cNvSpPr>
                <a:spLocks/>
              </p:cNvSpPr>
              <p:nvPr/>
            </p:nvSpPr>
            <p:spPr bwMode="auto">
              <a:xfrm>
                <a:off x="4558" y="1668"/>
                <a:ext cx="786" cy="337"/>
              </a:xfrm>
              <a:custGeom>
                <a:avLst/>
                <a:gdLst/>
                <a:ahLst/>
                <a:cxnLst>
                  <a:cxn ang="0">
                    <a:pos x="32" y="197"/>
                  </a:cxn>
                  <a:cxn ang="0">
                    <a:pos x="376" y="0"/>
                  </a:cxn>
                  <a:cxn ang="0">
                    <a:pos x="673" y="197"/>
                  </a:cxn>
                  <a:cxn ang="0">
                    <a:pos x="775" y="197"/>
                  </a:cxn>
                  <a:cxn ang="0">
                    <a:pos x="738" y="359"/>
                  </a:cxn>
                  <a:cxn ang="0">
                    <a:pos x="701" y="451"/>
                  </a:cxn>
                  <a:cxn ang="0">
                    <a:pos x="438" y="368"/>
                  </a:cxn>
                  <a:cxn ang="0">
                    <a:pos x="555" y="309"/>
                  </a:cxn>
                  <a:cxn ang="0">
                    <a:pos x="376" y="197"/>
                  </a:cxn>
                  <a:cxn ang="0">
                    <a:pos x="186" y="283"/>
                  </a:cxn>
                  <a:cxn ang="0">
                    <a:pos x="32" y="197"/>
                  </a:cxn>
                </a:cxnLst>
                <a:rect l="0" t="0" r="r" b="b"/>
                <a:pathLst>
                  <a:path w="786" h="452">
                    <a:moveTo>
                      <a:pt x="32" y="197"/>
                    </a:moveTo>
                    <a:cubicBezTo>
                      <a:pt x="64" y="150"/>
                      <a:pt x="269" y="0"/>
                      <a:pt x="376" y="0"/>
                    </a:cubicBezTo>
                    <a:cubicBezTo>
                      <a:pt x="483" y="0"/>
                      <a:pt x="607" y="164"/>
                      <a:pt x="673" y="197"/>
                    </a:cubicBezTo>
                    <a:cubicBezTo>
                      <a:pt x="739" y="230"/>
                      <a:pt x="764" y="170"/>
                      <a:pt x="775" y="197"/>
                    </a:cubicBezTo>
                    <a:cubicBezTo>
                      <a:pt x="786" y="224"/>
                      <a:pt x="750" y="317"/>
                      <a:pt x="738" y="359"/>
                    </a:cubicBezTo>
                    <a:cubicBezTo>
                      <a:pt x="726" y="401"/>
                      <a:pt x="751" y="450"/>
                      <a:pt x="701" y="451"/>
                    </a:cubicBezTo>
                    <a:cubicBezTo>
                      <a:pt x="651" y="452"/>
                      <a:pt x="462" y="392"/>
                      <a:pt x="438" y="368"/>
                    </a:cubicBezTo>
                    <a:cubicBezTo>
                      <a:pt x="414" y="344"/>
                      <a:pt x="565" y="337"/>
                      <a:pt x="555" y="309"/>
                    </a:cubicBezTo>
                    <a:cubicBezTo>
                      <a:pt x="545" y="281"/>
                      <a:pt x="437" y="201"/>
                      <a:pt x="376" y="197"/>
                    </a:cubicBezTo>
                    <a:cubicBezTo>
                      <a:pt x="315" y="193"/>
                      <a:pt x="243" y="276"/>
                      <a:pt x="186" y="283"/>
                    </a:cubicBezTo>
                    <a:cubicBezTo>
                      <a:pt x="129" y="290"/>
                      <a:pt x="0" y="244"/>
                      <a:pt x="32" y="1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99" name="Freeform 75"/>
              <p:cNvSpPr>
                <a:spLocks/>
              </p:cNvSpPr>
              <p:nvPr/>
            </p:nvSpPr>
            <p:spPr bwMode="auto">
              <a:xfrm>
                <a:off x="4490" y="1934"/>
                <a:ext cx="365" cy="493"/>
              </a:xfrm>
              <a:custGeom>
                <a:avLst/>
                <a:gdLst/>
                <a:ahLst/>
                <a:cxnLst>
                  <a:cxn ang="0">
                    <a:pos x="487" y="299"/>
                  </a:cxn>
                  <a:cxn ang="0">
                    <a:pos x="487" y="466"/>
                  </a:cxn>
                  <a:cxn ang="0">
                    <a:pos x="180" y="457"/>
                  </a:cxn>
                  <a:cxn ang="0">
                    <a:pos x="31" y="249"/>
                  </a:cxn>
                  <a:cxn ang="0">
                    <a:pos x="111" y="113"/>
                  </a:cxn>
                  <a:cxn ang="0">
                    <a:pos x="31" y="28"/>
                  </a:cxn>
                  <a:cxn ang="0">
                    <a:pos x="297" y="28"/>
                  </a:cxn>
                  <a:cxn ang="0">
                    <a:pos x="365" y="197"/>
                  </a:cxn>
                  <a:cxn ang="0">
                    <a:pos x="235" y="196"/>
                  </a:cxn>
                  <a:cxn ang="0">
                    <a:pos x="171" y="299"/>
                  </a:cxn>
                  <a:cxn ang="0">
                    <a:pos x="365" y="336"/>
                  </a:cxn>
                  <a:cxn ang="0">
                    <a:pos x="365" y="249"/>
                  </a:cxn>
                </a:cxnLst>
                <a:rect l="0" t="0" r="r" b="b"/>
                <a:pathLst>
                  <a:path w="538" h="493">
                    <a:moveTo>
                      <a:pt x="487" y="299"/>
                    </a:moveTo>
                    <a:cubicBezTo>
                      <a:pt x="512" y="369"/>
                      <a:pt x="538" y="440"/>
                      <a:pt x="487" y="466"/>
                    </a:cubicBezTo>
                    <a:cubicBezTo>
                      <a:pt x="436" y="492"/>
                      <a:pt x="256" y="493"/>
                      <a:pt x="180" y="457"/>
                    </a:cubicBezTo>
                    <a:cubicBezTo>
                      <a:pt x="104" y="421"/>
                      <a:pt x="42" y="306"/>
                      <a:pt x="31" y="249"/>
                    </a:cubicBezTo>
                    <a:cubicBezTo>
                      <a:pt x="20" y="192"/>
                      <a:pt x="111" y="150"/>
                      <a:pt x="111" y="113"/>
                    </a:cubicBezTo>
                    <a:cubicBezTo>
                      <a:pt x="111" y="76"/>
                      <a:pt x="0" y="42"/>
                      <a:pt x="31" y="28"/>
                    </a:cubicBezTo>
                    <a:cubicBezTo>
                      <a:pt x="62" y="14"/>
                      <a:pt x="241" y="0"/>
                      <a:pt x="297" y="28"/>
                    </a:cubicBezTo>
                    <a:cubicBezTo>
                      <a:pt x="353" y="56"/>
                      <a:pt x="375" y="169"/>
                      <a:pt x="365" y="197"/>
                    </a:cubicBezTo>
                    <a:cubicBezTo>
                      <a:pt x="355" y="225"/>
                      <a:pt x="267" y="179"/>
                      <a:pt x="235" y="196"/>
                    </a:cubicBezTo>
                    <a:cubicBezTo>
                      <a:pt x="203" y="213"/>
                      <a:pt x="149" y="276"/>
                      <a:pt x="171" y="299"/>
                    </a:cubicBezTo>
                    <a:cubicBezTo>
                      <a:pt x="193" y="322"/>
                      <a:pt x="333" y="344"/>
                      <a:pt x="365" y="336"/>
                    </a:cubicBezTo>
                    <a:cubicBezTo>
                      <a:pt x="397" y="328"/>
                      <a:pt x="381" y="288"/>
                      <a:pt x="365" y="249"/>
                    </a:cubicBezTo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0" name="Freeform 76"/>
              <p:cNvSpPr>
                <a:spLocks/>
              </p:cNvSpPr>
              <p:nvPr/>
            </p:nvSpPr>
            <p:spPr bwMode="auto">
              <a:xfrm rot="-1213491">
                <a:off x="4923" y="2074"/>
                <a:ext cx="550" cy="322"/>
              </a:xfrm>
              <a:custGeom>
                <a:avLst/>
                <a:gdLst/>
                <a:ahLst/>
                <a:cxnLst>
                  <a:cxn ang="0">
                    <a:pos x="456" y="36"/>
                  </a:cxn>
                  <a:cxn ang="0">
                    <a:pos x="319" y="35"/>
                  </a:cxn>
                  <a:cxn ang="0">
                    <a:pos x="418" y="249"/>
                  </a:cxn>
                  <a:cxn ang="0">
                    <a:pos x="202" y="230"/>
                  </a:cxn>
                  <a:cxn ang="0">
                    <a:pos x="82" y="78"/>
                  </a:cxn>
                  <a:cxn ang="0">
                    <a:pos x="18" y="258"/>
                  </a:cxn>
                  <a:cxn ang="0">
                    <a:pos x="191" y="408"/>
                  </a:cxn>
                  <a:cxn ang="0">
                    <a:pos x="191" y="322"/>
                  </a:cxn>
                  <a:cxn ang="0">
                    <a:pos x="550" y="390"/>
                  </a:cxn>
                  <a:cxn ang="0">
                    <a:pos x="550" y="212"/>
                  </a:cxn>
                  <a:cxn ang="0">
                    <a:pos x="456" y="36"/>
                  </a:cxn>
                </a:cxnLst>
                <a:rect l="0" t="0" r="r" b="b"/>
                <a:pathLst>
                  <a:path w="610" h="419">
                    <a:moveTo>
                      <a:pt x="456" y="36"/>
                    </a:moveTo>
                    <a:cubicBezTo>
                      <a:pt x="418" y="7"/>
                      <a:pt x="325" y="0"/>
                      <a:pt x="319" y="35"/>
                    </a:cubicBezTo>
                    <a:cubicBezTo>
                      <a:pt x="313" y="70"/>
                      <a:pt x="437" y="216"/>
                      <a:pt x="418" y="249"/>
                    </a:cubicBezTo>
                    <a:cubicBezTo>
                      <a:pt x="399" y="282"/>
                      <a:pt x="258" y="258"/>
                      <a:pt x="202" y="230"/>
                    </a:cubicBezTo>
                    <a:cubicBezTo>
                      <a:pt x="146" y="202"/>
                      <a:pt x="113" y="73"/>
                      <a:pt x="82" y="78"/>
                    </a:cubicBezTo>
                    <a:cubicBezTo>
                      <a:pt x="51" y="83"/>
                      <a:pt x="0" y="203"/>
                      <a:pt x="18" y="258"/>
                    </a:cubicBezTo>
                    <a:cubicBezTo>
                      <a:pt x="36" y="313"/>
                      <a:pt x="162" y="397"/>
                      <a:pt x="191" y="408"/>
                    </a:cubicBezTo>
                    <a:cubicBezTo>
                      <a:pt x="220" y="419"/>
                      <a:pt x="131" y="325"/>
                      <a:pt x="191" y="322"/>
                    </a:cubicBezTo>
                    <a:cubicBezTo>
                      <a:pt x="251" y="319"/>
                      <a:pt x="490" y="408"/>
                      <a:pt x="550" y="390"/>
                    </a:cubicBezTo>
                    <a:cubicBezTo>
                      <a:pt x="610" y="372"/>
                      <a:pt x="563" y="271"/>
                      <a:pt x="550" y="212"/>
                    </a:cubicBezTo>
                    <a:cubicBezTo>
                      <a:pt x="537" y="153"/>
                      <a:pt x="494" y="65"/>
                      <a:pt x="456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7" name="Group 77"/>
            <p:cNvGrpSpPr>
              <a:grpSpLocks/>
            </p:cNvGrpSpPr>
            <p:nvPr/>
          </p:nvGrpSpPr>
          <p:grpSpPr bwMode="auto">
            <a:xfrm rot="-714625">
              <a:off x="7187" y="3754"/>
              <a:ext cx="1257" cy="828"/>
              <a:chOff x="1925" y="5576"/>
              <a:chExt cx="3798" cy="1536"/>
            </a:xfrm>
          </p:grpSpPr>
          <p:sp>
            <p:nvSpPr>
              <p:cNvPr id="1102" name="Freeform 78"/>
              <p:cNvSpPr>
                <a:spLocks/>
              </p:cNvSpPr>
              <p:nvPr/>
            </p:nvSpPr>
            <p:spPr bwMode="auto">
              <a:xfrm>
                <a:off x="1925" y="5576"/>
                <a:ext cx="793" cy="1261"/>
              </a:xfrm>
              <a:custGeom>
                <a:avLst/>
                <a:gdLst/>
                <a:ahLst/>
                <a:cxnLst>
                  <a:cxn ang="0">
                    <a:pos x="101" y="156"/>
                  </a:cxn>
                  <a:cxn ang="0">
                    <a:pos x="69" y="1094"/>
                  </a:cxn>
                  <a:cxn ang="0">
                    <a:pos x="265" y="1159"/>
                  </a:cxn>
                  <a:cxn ang="0">
                    <a:pos x="265" y="593"/>
                  </a:cxn>
                  <a:cxn ang="0">
                    <a:pos x="725" y="565"/>
                  </a:cxn>
                  <a:cxn ang="0">
                    <a:pos x="676" y="156"/>
                  </a:cxn>
                  <a:cxn ang="0">
                    <a:pos x="101" y="156"/>
                  </a:cxn>
                </a:cxnLst>
                <a:rect l="0" t="0" r="r" b="b"/>
                <a:pathLst>
                  <a:path w="793" h="1261">
                    <a:moveTo>
                      <a:pt x="101" y="156"/>
                    </a:moveTo>
                    <a:cubicBezTo>
                      <a:pt x="0" y="312"/>
                      <a:pt x="42" y="927"/>
                      <a:pt x="69" y="1094"/>
                    </a:cubicBezTo>
                    <a:cubicBezTo>
                      <a:pt x="96" y="1261"/>
                      <a:pt x="232" y="1242"/>
                      <a:pt x="265" y="1159"/>
                    </a:cubicBezTo>
                    <a:cubicBezTo>
                      <a:pt x="298" y="1076"/>
                      <a:pt x="188" y="692"/>
                      <a:pt x="265" y="593"/>
                    </a:cubicBezTo>
                    <a:cubicBezTo>
                      <a:pt x="342" y="494"/>
                      <a:pt x="657" y="638"/>
                      <a:pt x="725" y="565"/>
                    </a:cubicBezTo>
                    <a:cubicBezTo>
                      <a:pt x="793" y="492"/>
                      <a:pt x="785" y="221"/>
                      <a:pt x="676" y="156"/>
                    </a:cubicBezTo>
                    <a:cubicBezTo>
                      <a:pt x="567" y="91"/>
                      <a:pt x="202" y="0"/>
                      <a:pt x="101" y="1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3" name="Freeform 79"/>
              <p:cNvSpPr>
                <a:spLocks/>
              </p:cNvSpPr>
              <p:nvPr/>
            </p:nvSpPr>
            <p:spPr bwMode="auto">
              <a:xfrm>
                <a:off x="2053" y="5797"/>
                <a:ext cx="536" cy="232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70" y="186"/>
                  </a:cxn>
                  <a:cxn ang="0">
                    <a:pos x="336" y="232"/>
                  </a:cxn>
                  <a:cxn ang="0">
                    <a:pos x="492" y="186"/>
                  </a:cxn>
                  <a:cxn ang="0">
                    <a:pos x="70" y="0"/>
                  </a:cxn>
                </a:cxnLst>
                <a:rect l="0" t="0" r="r" b="b"/>
                <a:pathLst>
                  <a:path w="536" h="232">
                    <a:moveTo>
                      <a:pt x="70" y="0"/>
                    </a:moveTo>
                    <a:cubicBezTo>
                      <a:pt x="0" y="0"/>
                      <a:pt x="26" y="147"/>
                      <a:pt x="70" y="186"/>
                    </a:cubicBezTo>
                    <a:cubicBezTo>
                      <a:pt x="114" y="225"/>
                      <a:pt x="266" y="232"/>
                      <a:pt x="336" y="232"/>
                    </a:cubicBezTo>
                    <a:cubicBezTo>
                      <a:pt x="406" y="232"/>
                      <a:pt x="536" y="223"/>
                      <a:pt x="492" y="186"/>
                    </a:cubicBezTo>
                    <a:cubicBezTo>
                      <a:pt x="448" y="149"/>
                      <a:pt x="140" y="0"/>
                      <a:pt x="70" y="0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4" name="Freeform 80"/>
              <p:cNvSpPr>
                <a:spLocks/>
              </p:cNvSpPr>
              <p:nvPr/>
            </p:nvSpPr>
            <p:spPr bwMode="auto">
              <a:xfrm>
                <a:off x="2441" y="6020"/>
                <a:ext cx="994" cy="878"/>
              </a:xfrm>
              <a:custGeom>
                <a:avLst/>
                <a:gdLst/>
                <a:ahLst/>
                <a:cxnLst>
                  <a:cxn ang="0">
                    <a:pos x="465" y="9"/>
                  </a:cxn>
                  <a:cxn ang="0">
                    <a:pos x="32" y="697"/>
                  </a:cxn>
                  <a:cxn ang="0">
                    <a:pos x="271" y="725"/>
                  </a:cxn>
                  <a:cxn ang="0">
                    <a:pos x="393" y="511"/>
                  </a:cxn>
                  <a:cxn ang="0">
                    <a:pos x="725" y="762"/>
                  </a:cxn>
                  <a:cxn ang="0">
                    <a:pos x="951" y="753"/>
                  </a:cxn>
                  <a:cxn ang="0">
                    <a:pos x="465" y="9"/>
                  </a:cxn>
                </a:cxnLst>
                <a:rect l="0" t="0" r="r" b="b"/>
                <a:pathLst>
                  <a:path w="994" h="878">
                    <a:moveTo>
                      <a:pt x="465" y="9"/>
                    </a:moveTo>
                    <a:cubicBezTo>
                      <a:pt x="312" y="0"/>
                      <a:pt x="64" y="578"/>
                      <a:pt x="32" y="697"/>
                    </a:cubicBezTo>
                    <a:cubicBezTo>
                      <a:pt x="0" y="816"/>
                      <a:pt x="211" y="756"/>
                      <a:pt x="271" y="725"/>
                    </a:cubicBezTo>
                    <a:cubicBezTo>
                      <a:pt x="331" y="694"/>
                      <a:pt x="317" y="505"/>
                      <a:pt x="393" y="511"/>
                    </a:cubicBezTo>
                    <a:cubicBezTo>
                      <a:pt x="469" y="517"/>
                      <a:pt x="632" y="722"/>
                      <a:pt x="725" y="762"/>
                    </a:cubicBezTo>
                    <a:cubicBezTo>
                      <a:pt x="818" y="802"/>
                      <a:pt x="994" y="878"/>
                      <a:pt x="951" y="753"/>
                    </a:cubicBezTo>
                    <a:cubicBezTo>
                      <a:pt x="908" y="628"/>
                      <a:pt x="618" y="18"/>
                      <a:pt x="465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5" name="Freeform 81"/>
              <p:cNvSpPr>
                <a:spLocks/>
              </p:cNvSpPr>
              <p:nvPr/>
            </p:nvSpPr>
            <p:spPr bwMode="auto">
              <a:xfrm>
                <a:off x="2733" y="6228"/>
                <a:ext cx="357" cy="202"/>
              </a:xfrm>
              <a:custGeom>
                <a:avLst/>
                <a:gdLst/>
                <a:ahLst/>
                <a:cxnLst>
                  <a:cxn ang="0">
                    <a:pos x="101" y="6"/>
                  </a:cxn>
                  <a:cxn ang="0">
                    <a:pos x="41" y="145"/>
                  </a:cxn>
                  <a:cxn ang="0">
                    <a:pos x="347" y="182"/>
                  </a:cxn>
                  <a:cxn ang="0">
                    <a:pos x="101" y="6"/>
                  </a:cxn>
                </a:cxnLst>
                <a:rect l="0" t="0" r="r" b="b"/>
                <a:pathLst>
                  <a:path w="357" h="202">
                    <a:moveTo>
                      <a:pt x="101" y="6"/>
                    </a:moveTo>
                    <a:cubicBezTo>
                      <a:pt x="50" y="0"/>
                      <a:pt x="0" y="116"/>
                      <a:pt x="41" y="145"/>
                    </a:cubicBezTo>
                    <a:cubicBezTo>
                      <a:pt x="82" y="174"/>
                      <a:pt x="337" y="202"/>
                      <a:pt x="347" y="182"/>
                    </a:cubicBezTo>
                    <a:cubicBezTo>
                      <a:pt x="357" y="162"/>
                      <a:pt x="152" y="12"/>
                      <a:pt x="101" y="6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6" name="Freeform 82"/>
              <p:cNvSpPr>
                <a:spLocks/>
              </p:cNvSpPr>
              <p:nvPr/>
            </p:nvSpPr>
            <p:spPr bwMode="auto">
              <a:xfrm>
                <a:off x="3419" y="5635"/>
                <a:ext cx="816" cy="1375"/>
              </a:xfrm>
              <a:custGeom>
                <a:avLst/>
                <a:gdLst/>
                <a:ahLst/>
                <a:cxnLst>
                  <a:cxn ang="0">
                    <a:pos x="98" y="162"/>
                  </a:cxn>
                  <a:cxn ang="0">
                    <a:pos x="98" y="1202"/>
                  </a:cxn>
                  <a:cxn ang="0">
                    <a:pos x="260" y="1202"/>
                  </a:cxn>
                  <a:cxn ang="0">
                    <a:pos x="316" y="673"/>
                  </a:cxn>
                  <a:cxn ang="0">
                    <a:pos x="754" y="593"/>
                  </a:cxn>
                  <a:cxn ang="0">
                    <a:pos x="687" y="227"/>
                  </a:cxn>
                  <a:cxn ang="0">
                    <a:pos x="98" y="162"/>
                  </a:cxn>
                </a:cxnLst>
                <a:rect l="0" t="0" r="r" b="b"/>
                <a:pathLst>
                  <a:path w="816" h="1375">
                    <a:moveTo>
                      <a:pt x="98" y="162"/>
                    </a:moveTo>
                    <a:cubicBezTo>
                      <a:pt x="0" y="324"/>
                      <a:pt x="71" y="1029"/>
                      <a:pt x="98" y="1202"/>
                    </a:cubicBezTo>
                    <a:cubicBezTo>
                      <a:pt x="125" y="1375"/>
                      <a:pt x="224" y="1290"/>
                      <a:pt x="260" y="1202"/>
                    </a:cubicBezTo>
                    <a:cubicBezTo>
                      <a:pt x="296" y="1114"/>
                      <a:pt x="234" y="775"/>
                      <a:pt x="316" y="673"/>
                    </a:cubicBezTo>
                    <a:cubicBezTo>
                      <a:pt x="398" y="571"/>
                      <a:pt x="692" y="667"/>
                      <a:pt x="754" y="593"/>
                    </a:cubicBezTo>
                    <a:cubicBezTo>
                      <a:pt x="816" y="519"/>
                      <a:pt x="796" y="299"/>
                      <a:pt x="687" y="227"/>
                    </a:cubicBezTo>
                    <a:cubicBezTo>
                      <a:pt x="578" y="155"/>
                      <a:pt x="196" y="0"/>
                      <a:pt x="98" y="1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7" name="Freeform 83"/>
              <p:cNvSpPr>
                <a:spLocks/>
              </p:cNvSpPr>
              <p:nvPr/>
            </p:nvSpPr>
            <p:spPr bwMode="auto">
              <a:xfrm>
                <a:off x="3580" y="5873"/>
                <a:ext cx="370" cy="288"/>
              </a:xfrm>
              <a:custGeom>
                <a:avLst/>
                <a:gdLst/>
                <a:ahLst/>
                <a:cxnLst>
                  <a:cxn ang="0">
                    <a:pos x="47" y="17"/>
                  </a:cxn>
                  <a:cxn ang="0">
                    <a:pos x="47" y="249"/>
                  </a:cxn>
                  <a:cxn ang="0">
                    <a:pos x="331" y="249"/>
                  </a:cxn>
                  <a:cxn ang="0">
                    <a:pos x="283" y="147"/>
                  </a:cxn>
                  <a:cxn ang="0">
                    <a:pos x="47" y="17"/>
                  </a:cxn>
                </a:cxnLst>
                <a:rect l="0" t="0" r="r" b="b"/>
                <a:pathLst>
                  <a:path w="370" h="288">
                    <a:moveTo>
                      <a:pt x="47" y="17"/>
                    </a:moveTo>
                    <a:cubicBezTo>
                      <a:pt x="8" y="34"/>
                      <a:pt x="0" y="210"/>
                      <a:pt x="47" y="249"/>
                    </a:cubicBezTo>
                    <a:cubicBezTo>
                      <a:pt x="94" y="288"/>
                      <a:pt x="292" y="266"/>
                      <a:pt x="331" y="249"/>
                    </a:cubicBezTo>
                    <a:cubicBezTo>
                      <a:pt x="370" y="232"/>
                      <a:pt x="330" y="184"/>
                      <a:pt x="283" y="147"/>
                    </a:cubicBezTo>
                    <a:cubicBezTo>
                      <a:pt x="236" y="110"/>
                      <a:pt x="86" y="0"/>
                      <a:pt x="47" y="17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8" name="Freeform 84"/>
              <p:cNvSpPr>
                <a:spLocks/>
              </p:cNvSpPr>
              <p:nvPr/>
            </p:nvSpPr>
            <p:spPr bwMode="auto">
              <a:xfrm>
                <a:off x="4224" y="5894"/>
                <a:ext cx="810" cy="1124"/>
              </a:xfrm>
              <a:custGeom>
                <a:avLst/>
                <a:gdLst/>
                <a:ahLst/>
                <a:cxnLst>
                  <a:cxn ang="0">
                    <a:pos x="189" y="135"/>
                  </a:cxn>
                  <a:cxn ang="0">
                    <a:pos x="74" y="943"/>
                  </a:cxn>
                  <a:cxn ang="0">
                    <a:pos x="631" y="1116"/>
                  </a:cxn>
                  <a:cxn ang="0">
                    <a:pos x="631" y="897"/>
                  </a:cxn>
                  <a:cxn ang="0">
                    <a:pos x="338" y="832"/>
                  </a:cxn>
                  <a:cxn ang="0">
                    <a:pos x="291" y="665"/>
                  </a:cxn>
                  <a:cxn ang="0">
                    <a:pos x="699" y="693"/>
                  </a:cxn>
                  <a:cxn ang="0">
                    <a:pos x="631" y="536"/>
                  </a:cxn>
                  <a:cxn ang="0">
                    <a:pos x="418" y="470"/>
                  </a:cxn>
                  <a:cxn ang="0">
                    <a:pos x="418" y="334"/>
                  </a:cxn>
                  <a:cxn ang="0">
                    <a:pos x="763" y="334"/>
                  </a:cxn>
                  <a:cxn ang="0">
                    <a:pos x="699" y="135"/>
                  </a:cxn>
                  <a:cxn ang="0">
                    <a:pos x="189" y="135"/>
                  </a:cxn>
                </a:cxnLst>
                <a:rect l="0" t="0" r="r" b="b"/>
                <a:pathLst>
                  <a:path w="810" h="1124">
                    <a:moveTo>
                      <a:pt x="189" y="135"/>
                    </a:moveTo>
                    <a:cubicBezTo>
                      <a:pt x="85" y="270"/>
                      <a:pt x="0" y="780"/>
                      <a:pt x="74" y="943"/>
                    </a:cubicBezTo>
                    <a:cubicBezTo>
                      <a:pt x="148" y="1106"/>
                      <a:pt x="538" y="1124"/>
                      <a:pt x="631" y="1116"/>
                    </a:cubicBezTo>
                    <a:cubicBezTo>
                      <a:pt x="724" y="1108"/>
                      <a:pt x="680" y="944"/>
                      <a:pt x="631" y="897"/>
                    </a:cubicBezTo>
                    <a:cubicBezTo>
                      <a:pt x="582" y="850"/>
                      <a:pt x="395" y="871"/>
                      <a:pt x="338" y="832"/>
                    </a:cubicBezTo>
                    <a:cubicBezTo>
                      <a:pt x="281" y="793"/>
                      <a:pt x="231" y="688"/>
                      <a:pt x="291" y="665"/>
                    </a:cubicBezTo>
                    <a:cubicBezTo>
                      <a:pt x="351" y="642"/>
                      <a:pt x="642" y="715"/>
                      <a:pt x="699" y="693"/>
                    </a:cubicBezTo>
                    <a:cubicBezTo>
                      <a:pt x="756" y="671"/>
                      <a:pt x="678" y="573"/>
                      <a:pt x="631" y="536"/>
                    </a:cubicBezTo>
                    <a:cubicBezTo>
                      <a:pt x="584" y="499"/>
                      <a:pt x="453" y="504"/>
                      <a:pt x="418" y="470"/>
                    </a:cubicBezTo>
                    <a:cubicBezTo>
                      <a:pt x="383" y="436"/>
                      <a:pt x="361" y="357"/>
                      <a:pt x="418" y="334"/>
                    </a:cubicBezTo>
                    <a:cubicBezTo>
                      <a:pt x="475" y="311"/>
                      <a:pt x="716" y="367"/>
                      <a:pt x="763" y="334"/>
                    </a:cubicBezTo>
                    <a:cubicBezTo>
                      <a:pt x="810" y="301"/>
                      <a:pt x="795" y="168"/>
                      <a:pt x="699" y="135"/>
                    </a:cubicBezTo>
                    <a:cubicBezTo>
                      <a:pt x="603" y="102"/>
                      <a:pt x="293" y="0"/>
                      <a:pt x="189" y="1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9" name="Freeform 85"/>
              <p:cNvSpPr>
                <a:spLocks/>
              </p:cNvSpPr>
              <p:nvPr/>
            </p:nvSpPr>
            <p:spPr bwMode="auto">
              <a:xfrm>
                <a:off x="5032" y="5955"/>
                <a:ext cx="691" cy="1157"/>
              </a:xfrm>
              <a:custGeom>
                <a:avLst/>
                <a:gdLst/>
                <a:ahLst/>
                <a:cxnLst>
                  <a:cxn ang="0">
                    <a:pos x="152" y="139"/>
                  </a:cxn>
                  <a:cxn ang="0">
                    <a:pos x="75" y="994"/>
                  </a:cxn>
                  <a:cxn ang="0">
                    <a:pos x="603" y="1115"/>
                  </a:cxn>
                  <a:cxn ang="0">
                    <a:pos x="603" y="882"/>
                  </a:cxn>
                  <a:cxn ang="0">
                    <a:pos x="304" y="790"/>
                  </a:cxn>
                  <a:cxn ang="0">
                    <a:pos x="390" y="158"/>
                  </a:cxn>
                  <a:cxn ang="0">
                    <a:pos x="152" y="139"/>
                  </a:cxn>
                </a:cxnLst>
                <a:rect l="0" t="0" r="r" b="b"/>
                <a:pathLst>
                  <a:path w="691" h="1157">
                    <a:moveTo>
                      <a:pt x="152" y="139"/>
                    </a:moveTo>
                    <a:cubicBezTo>
                      <a:pt x="100" y="278"/>
                      <a:pt x="0" y="831"/>
                      <a:pt x="75" y="994"/>
                    </a:cubicBezTo>
                    <a:cubicBezTo>
                      <a:pt x="150" y="1157"/>
                      <a:pt x="515" y="1134"/>
                      <a:pt x="603" y="1115"/>
                    </a:cubicBezTo>
                    <a:cubicBezTo>
                      <a:pt x="691" y="1096"/>
                      <a:pt x="653" y="936"/>
                      <a:pt x="603" y="882"/>
                    </a:cubicBezTo>
                    <a:cubicBezTo>
                      <a:pt x="553" y="828"/>
                      <a:pt x="339" y="911"/>
                      <a:pt x="304" y="790"/>
                    </a:cubicBezTo>
                    <a:cubicBezTo>
                      <a:pt x="269" y="669"/>
                      <a:pt x="409" y="265"/>
                      <a:pt x="390" y="158"/>
                    </a:cubicBezTo>
                    <a:cubicBezTo>
                      <a:pt x="371" y="51"/>
                      <a:pt x="204" y="0"/>
                      <a:pt x="152" y="1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8" name="Group 77"/>
          <p:cNvGrpSpPr>
            <a:grpSpLocks/>
          </p:cNvGrpSpPr>
          <p:nvPr/>
        </p:nvGrpSpPr>
        <p:grpSpPr bwMode="auto">
          <a:xfrm>
            <a:off x="714348" y="2071678"/>
            <a:ext cx="928694" cy="2005011"/>
            <a:chOff x="1739" y="7975"/>
            <a:chExt cx="2267" cy="4175"/>
          </a:xfrm>
        </p:grpSpPr>
        <p:sp>
          <p:nvSpPr>
            <p:cNvPr id="234" name="Freeform 78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5" name="Freeform 79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6" name="Freeform 80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7" name="Freeform 81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0" name="Freeform 82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1" name="Freeform 83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2" name="Freeform 84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3" name="Freeform 85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4" name="Freeform 86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5" name="Freeform 87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6" name="Oval 88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7" name="Oval 89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8" name="Oval 90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49" name="Freeform 91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0" name="Freeform 92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51" name="Freeform 93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9" name="Group 140"/>
          <p:cNvGrpSpPr>
            <a:grpSpLocks/>
          </p:cNvGrpSpPr>
          <p:nvPr/>
        </p:nvGrpSpPr>
        <p:grpSpPr bwMode="auto">
          <a:xfrm>
            <a:off x="7677150" y="3286124"/>
            <a:ext cx="1466850" cy="1550987"/>
            <a:chOff x="4413" y="2643"/>
            <a:chExt cx="2310" cy="2441"/>
          </a:xfrm>
        </p:grpSpPr>
        <p:grpSp>
          <p:nvGrpSpPr>
            <p:cNvPr id="20" name="Group 141"/>
            <p:cNvGrpSpPr>
              <a:grpSpLocks/>
            </p:cNvGrpSpPr>
            <p:nvPr/>
          </p:nvGrpSpPr>
          <p:grpSpPr bwMode="auto">
            <a:xfrm>
              <a:off x="4413" y="2643"/>
              <a:ext cx="2310" cy="2441"/>
              <a:chOff x="4413" y="2643"/>
              <a:chExt cx="2310" cy="2441"/>
            </a:xfrm>
          </p:grpSpPr>
          <p:grpSp>
            <p:nvGrpSpPr>
              <p:cNvPr id="21" name="Group 142"/>
              <p:cNvGrpSpPr>
                <a:grpSpLocks/>
              </p:cNvGrpSpPr>
              <p:nvPr/>
            </p:nvGrpSpPr>
            <p:grpSpPr bwMode="auto">
              <a:xfrm>
                <a:off x="4413" y="2643"/>
                <a:ext cx="2310" cy="2441"/>
                <a:chOff x="4413" y="2643"/>
                <a:chExt cx="2310" cy="2441"/>
              </a:xfrm>
            </p:grpSpPr>
            <p:sp>
              <p:nvSpPr>
                <p:cNvPr id="1167" name="Freeform 143"/>
                <p:cNvSpPr>
                  <a:spLocks/>
                </p:cNvSpPr>
                <p:nvPr/>
              </p:nvSpPr>
              <p:spPr bwMode="auto">
                <a:xfrm>
                  <a:off x="4793" y="4705"/>
                  <a:ext cx="431" cy="226"/>
                </a:xfrm>
                <a:custGeom>
                  <a:avLst/>
                  <a:gdLst/>
                  <a:ahLst/>
                  <a:cxnLst>
                    <a:cxn ang="0">
                      <a:pos x="24" y="34"/>
                    </a:cxn>
                    <a:cxn ang="0">
                      <a:pos x="82" y="235"/>
                    </a:cxn>
                    <a:cxn ang="0">
                      <a:pos x="516" y="235"/>
                    </a:cxn>
                    <a:cxn ang="0">
                      <a:pos x="417" y="34"/>
                    </a:cxn>
                    <a:cxn ang="0">
                      <a:pos x="82" y="34"/>
                    </a:cxn>
                  </a:cxnLst>
                  <a:rect l="0" t="0" r="r" b="b"/>
                  <a:pathLst>
                    <a:path w="572" h="268">
                      <a:moveTo>
                        <a:pt x="24" y="34"/>
                      </a:moveTo>
                      <a:cubicBezTo>
                        <a:pt x="12" y="118"/>
                        <a:pt x="0" y="202"/>
                        <a:pt x="82" y="235"/>
                      </a:cubicBezTo>
                      <a:cubicBezTo>
                        <a:pt x="164" y="268"/>
                        <a:pt x="460" y="268"/>
                        <a:pt x="516" y="235"/>
                      </a:cubicBezTo>
                      <a:cubicBezTo>
                        <a:pt x="572" y="202"/>
                        <a:pt x="489" y="68"/>
                        <a:pt x="417" y="34"/>
                      </a:cubicBezTo>
                      <a:cubicBezTo>
                        <a:pt x="345" y="0"/>
                        <a:pt x="213" y="17"/>
                        <a:pt x="82" y="34"/>
                      </a:cubicBezTo>
                    </a:path>
                  </a:pathLst>
                </a:custGeom>
                <a:solidFill>
                  <a:srgbClr val="7F7F7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68" name="Oval 144"/>
                <p:cNvSpPr>
                  <a:spLocks noChangeArrowheads="1"/>
                </p:cNvSpPr>
                <p:nvPr/>
              </p:nvSpPr>
              <p:spPr bwMode="auto">
                <a:xfrm>
                  <a:off x="5247" y="4734"/>
                  <a:ext cx="258" cy="350"/>
                </a:xfrm>
                <a:prstGeom prst="ellipse">
                  <a:avLst/>
                </a:prstGeom>
                <a:solidFill>
                  <a:srgbClr val="7F7F7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69" name="Freeform 145"/>
                <p:cNvSpPr>
                  <a:spLocks/>
                </p:cNvSpPr>
                <p:nvPr/>
              </p:nvSpPr>
              <p:spPr bwMode="auto">
                <a:xfrm>
                  <a:off x="4413" y="2822"/>
                  <a:ext cx="694" cy="1966"/>
                </a:xfrm>
                <a:custGeom>
                  <a:avLst/>
                  <a:gdLst/>
                  <a:ahLst/>
                  <a:cxnLst>
                    <a:cxn ang="0">
                      <a:pos x="834" y="2265"/>
                    </a:cxn>
                    <a:cxn ang="0">
                      <a:pos x="379" y="2033"/>
                    </a:cxn>
                    <a:cxn ang="0">
                      <a:pos x="119" y="487"/>
                    </a:cxn>
                    <a:cxn ang="0">
                      <a:pos x="82" y="32"/>
                    </a:cxn>
                    <a:cxn ang="0">
                      <a:pos x="611" y="295"/>
                    </a:cxn>
                    <a:cxn ang="0">
                      <a:pos x="797" y="893"/>
                    </a:cxn>
                    <a:cxn ang="0">
                      <a:pos x="899" y="1856"/>
                    </a:cxn>
                    <a:cxn ang="0">
                      <a:pos x="834" y="2265"/>
                    </a:cxn>
                  </a:cxnLst>
                  <a:rect l="0" t="0" r="r" b="b"/>
                  <a:pathLst>
                    <a:path w="921" h="2329">
                      <a:moveTo>
                        <a:pt x="834" y="2265"/>
                      </a:moveTo>
                      <a:cubicBezTo>
                        <a:pt x="747" y="2295"/>
                        <a:pt x="498" y="2329"/>
                        <a:pt x="379" y="2033"/>
                      </a:cubicBezTo>
                      <a:cubicBezTo>
                        <a:pt x="260" y="1737"/>
                        <a:pt x="168" y="820"/>
                        <a:pt x="119" y="487"/>
                      </a:cubicBezTo>
                      <a:cubicBezTo>
                        <a:pt x="70" y="154"/>
                        <a:pt x="0" y="64"/>
                        <a:pt x="82" y="32"/>
                      </a:cubicBezTo>
                      <a:cubicBezTo>
                        <a:pt x="164" y="0"/>
                        <a:pt x="492" y="152"/>
                        <a:pt x="611" y="295"/>
                      </a:cubicBezTo>
                      <a:cubicBezTo>
                        <a:pt x="730" y="438"/>
                        <a:pt x="749" y="633"/>
                        <a:pt x="797" y="893"/>
                      </a:cubicBezTo>
                      <a:cubicBezTo>
                        <a:pt x="845" y="1153"/>
                        <a:pt x="887" y="1627"/>
                        <a:pt x="899" y="1856"/>
                      </a:cubicBezTo>
                      <a:cubicBezTo>
                        <a:pt x="911" y="2085"/>
                        <a:pt x="921" y="2235"/>
                        <a:pt x="834" y="2265"/>
                      </a:cubicBezTo>
                      <a:close/>
                    </a:path>
                  </a:pathLst>
                </a:custGeom>
                <a:solidFill>
                  <a:srgbClr val="FF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70" name="Freeform 146"/>
                <p:cNvSpPr>
                  <a:spLocks/>
                </p:cNvSpPr>
                <p:nvPr/>
              </p:nvSpPr>
              <p:spPr bwMode="auto">
                <a:xfrm>
                  <a:off x="4855" y="3014"/>
                  <a:ext cx="1868" cy="1823"/>
                </a:xfrm>
                <a:custGeom>
                  <a:avLst/>
                  <a:gdLst/>
                  <a:ahLst/>
                  <a:cxnLst>
                    <a:cxn ang="0">
                      <a:pos x="90" y="259"/>
                    </a:cxn>
                    <a:cxn ang="0">
                      <a:pos x="1772" y="67"/>
                    </a:cxn>
                    <a:cxn ang="0">
                      <a:pos x="1943" y="67"/>
                    </a:cxn>
                    <a:cxn ang="0">
                      <a:pos x="2038" y="467"/>
                    </a:cxn>
                    <a:cxn ang="0">
                      <a:pos x="2174" y="1572"/>
                    </a:cxn>
                    <a:cxn ang="0">
                      <a:pos x="2174" y="1805"/>
                    </a:cxn>
                    <a:cxn ang="0">
                      <a:pos x="335" y="2037"/>
                    </a:cxn>
                    <a:cxn ang="0">
                      <a:pos x="165" y="1076"/>
                    </a:cxn>
                    <a:cxn ang="0">
                      <a:pos x="90" y="311"/>
                    </a:cxn>
                  </a:cxnLst>
                  <a:rect l="0" t="0" r="r" b="b"/>
                  <a:pathLst>
                    <a:path w="2480" h="2159">
                      <a:moveTo>
                        <a:pt x="90" y="259"/>
                      </a:moveTo>
                      <a:cubicBezTo>
                        <a:pt x="776" y="179"/>
                        <a:pt x="1463" y="99"/>
                        <a:pt x="1772" y="67"/>
                      </a:cubicBezTo>
                      <a:cubicBezTo>
                        <a:pt x="2081" y="35"/>
                        <a:pt x="1899" y="0"/>
                        <a:pt x="1943" y="67"/>
                      </a:cubicBezTo>
                      <a:cubicBezTo>
                        <a:pt x="1987" y="134"/>
                        <a:pt x="2000" y="216"/>
                        <a:pt x="2038" y="467"/>
                      </a:cubicBezTo>
                      <a:cubicBezTo>
                        <a:pt x="2076" y="718"/>
                        <a:pt x="2151" y="1349"/>
                        <a:pt x="2174" y="1572"/>
                      </a:cubicBezTo>
                      <a:cubicBezTo>
                        <a:pt x="2197" y="1795"/>
                        <a:pt x="2480" y="1728"/>
                        <a:pt x="2174" y="1805"/>
                      </a:cubicBezTo>
                      <a:cubicBezTo>
                        <a:pt x="1868" y="1882"/>
                        <a:pt x="670" y="2159"/>
                        <a:pt x="335" y="2037"/>
                      </a:cubicBezTo>
                      <a:cubicBezTo>
                        <a:pt x="0" y="1915"/>
                        <a:pt x="206" y="1364"/>
                        <a:pt x="165" y="1076"/>
                      </a:cubicBezTo>
                      <a:cubicBezTo>
                        <a:pt x="124" y="788"/>
                        <a:pt x="107" y="549"/>
                        <a:pt x="90" y="311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71" name="Freeform 147"/>
                <p:cNvSpPr>
                  <a:spLocks/>
                </p:cNvSpPr>
                <p:nvPr/>
              </p:nvSpPr>
              <p:spPr bwMode="auto">
                <a:xfrm>
                  <a:off x="4413" y="2643"/>
                  <a:ext cx="2015" cy="679"/>
                </a:xfrm>
                <a:custGeom>
                  <a:avLst/>
                  <a:gdLst/>
                  <a:ahLst/>
                  <a:cxnLst>
                    <a:cxn ang="0">
                      <a:pos x="0" y="244"/>
                    </a:cxn>
                    <a:cxn ang="0">
                      <a:pos x="1215" y="80"/>
                    </a:cxn>
                    <a:cxn ang="0">
                      <a:pos x="2024" y="83"/>
                    </a:cxn>
                    <a:cxn ang="0">
                      <a:pos x="2542" y="577"/>
                    </a:cxn>
                    <a:cxn ang="0">
                      <a:pos x="1225" y="751"/>
                    </a:cxn>
                    <a:cxn ang="0">
                      <a:pos x="649" y="751"/>
                    </a:cxn>
                    <a:cxn ang="0">
                      <a:pos x="521" y="424"/>
                    </a:cxn>
                    <a:cxn ang="0">
                      <a:pos x="100" y="271"/>
                    </a:cxn>
                  </a:cxnLst>
                  <a:rect l="0" t="0" r="r" b="b"/>
                  <a:pathLst>
                    <a:path w="2675" h="805">
                      <a:moveTo>
                        <a:pt x="0" y="244"/>
                      </a:moveTo>
                      <a:cubicBezTo>
                        <a:pt x="439" y="175"/>
                        <a:pt x="878" y="107"/>
                        <a:pt x="1215" y="80"/>
                      </a:cubicBezTo>
                      <a:cubicBezTo>
                        <a:pt x="1552" y="53"/>
                        <a:pt x="1803" y="0"/>
                        <a:pt x="2024" y="83"/>
                      </a:cubicBezTo>
                      <a:cubicBezTo>
                        <a:pt x="2245" y="166"/>
                        <a:pt x="2675" y="466"/>
                        <a:pt x="2542" y="577"/>
                      </a:cubicBezTo>
                      <a:cubicBezTo>
                        <a:pt x="2409" y="688"/>
                        <a:pt x="1540" y="722"/>
                        <a:pt x="1225" y="751"/>
                      </a:cubicBezTo>
                      <a:cubicBezTo>
                        <a:pt x="910" y="780"/>
                        <a:pt x="766" y="805"/>
                        <a:pt x="649" y="751"/>
                      </a:cubicBezTo>
                      <a:cubicBezTo>
                        <a:pt x="532" y="697"/>
                        <a:pt x="613" y="504"/>
                        <a:pt x="521" y="424"/>
                      </a:cubicBezTo>
                      <a:cubicBezTo>
                        <a:pt x="429" y="344"/>
                        <a:pt x="264" y="307"/>
                        <a:pt x="100" y="271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72" name="Oval 148"/>
                <p:cNvSpPr>
                  <a:spLocks noChangeArrowheads="1"/>
                </p:cNvSpPr>
                <p:nvPr/>
              </p:nvSpPr>
              <p:spPr bwMode="auto">
                <a:xfrm>
                  <a:off x="5996" y="4630"/>
                  <a:ext cx="258" cy="350"/>
                </a:xfrm>
                <a:prstGeom prst="ellipse">
                  <a:avLst/>
                </a:prstGeom>
                <a:solidFill>
                  <a:srgbClr val="7F7F7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73" name="Freeform 149"/>
                <p:cNvSpPr>
                  <a:spLocks/>
                </p:cNvSpPr>
                <p:nvPr/>
              </p:nvSpPr>
              <p:spPr bwMode="auto">
                <a:xfrm>
                  <a:off x="4923" y="2801"/>
                  <a:ext cx="1006" cy="331"/>
                </a:xfrm>
                <a:custGeom>
                  <a:avLst/>
                  <a:gdLst/>
                  <a:ahLst/>
                  <a:cxnLst>
                    <a:cxn ang="0">
                      <a:pos x="64" y="38"/>
                    </a:cxn>
                    <a:cxn ang="0">
                      <a:pos x="324" y="289"/>
                    </a:cxn>
                    <a:cxn ang="0">
                      <a:pos x="828" y="289"/>
                    </a:cxn>
                    <a:cxn ang="0">
                      <a:pos x="986" y="213"/>
                    </a:cxn>
                    <a:cxn ang="0">
                      <a:pos x="707" y="62"/>
                    </a:cxn>
                    <a:cxn ang="0">
                      <a:pos x="64" y="38"/>
                    </a:cxn>
                  </a:cxnLst>
                  <a:rect l="0" t="0" r="r" b="b"/>
                  <a:pathLst>
                    <a:path w="1006" h="331">
                      <a:moveTo>
                        <a:pt x="64" y="38"/>
                      </a:moveTo>
                      <a:cubicBezTo>
                        <a:pt x="0" y="76"/>
                        <a:pt x="197" y="247"/>
                        <a:pt x="324" y="289"/>
                      </a:cubicBezTo>
                      <a:cubicBezTo>
                        <a:pt x="451" y="331"/>
                        <a:pt x="718" y="302"/>
                        <a:pt x="828" y="289"/>
                      </a:cubicBezTo>
                      <a:cubicBezTo>
                        <a:pt x="938" y="276"/>
                        <a:pt x="1006" y="251"/>
                        <a:pt x="986" y="213"/>
                      </a:cubicBezTo>
                      <a:cubicBezTo>
                        <a:pt x="966" y="175"/>
                        <a:pt x="861" y="87"/>
                        <a:pt x="707" y="62"/>
                      </a:cubicBezTo>
                      <a:cubicBezTo>
                        <a:pt x="553" y="37"/>
                        <a:pt x="128" y="0"/>
                        <a:pt x="64" y="38"/>
                      </a:cubicBezTo>
                      <a:close/>
                    </a:path>
                  </a:pathLst>
                </a:custGeom>
                <a:solidFill>
                  <a:srgbClr val="4E612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27" name="Group 150"/>
              <p:cNvGrpSpPr>
                <a:grpSpLocks/>
              </p:cNvGrpSpPr>
              <p:nvPr/>
            </p:nvGrpSpPr>
            <p:grpSpPr bwMode="auto">
              <a:xfrm>
                <a:off x="5422" y="3355"/>
                <a:ext cx="574" cy="530"/>
                <a:chOff x="4490" y="1668"/>
                <a:chExt cx="983" cy="759"/>
              </a:xfrm>
            </p:grpSpPr>
            <p:sp>
              <p:nvSpPr>
                <p:cNvPr id="1175" name="Freeform 151"/>
                <p:cNvSpPr>
                  <a:spLocks/>
                </p:cNvSpPr>
                <p:nvPr/>
              </p:nvSpPr>
              <p:spPr bwMode="auto">
                <a:xfrm>
                  <a:off x="4558" y="1668"/>
                  <a:ext cx="786" cy="337"/>
                </a:xfrm>
                <a:custGeom>
                  <a:avLst/>
                  <a:gdLst/>
                  <a:ahLst/>
                  <a:cxnLst>
                    <a:cxn ang="0">
                      <a:pos x="32" y="197"/>
                    </a:cxn>
                    <a:cxn ang="0">
                      <a:pos x="376" y="0"/>
                    </a:cxn>
                    <a:cxn ang="0">
                      <a:pos x="673" y="197"/>
                    </a:cxn>
                    <a:cxn ang="0">
                      <a:pos x="775" y="197"/>
                    </a:cxn>
                    <a:cxn ang="0">
                      <a:pos x="738" y="359"/>
                    </a:cxn>
                    <a:cxn ang="0">
                      <a:pos x="701" y="451"/>
                    </a:cxn>
                    <a:cxn ang="0">
                      <a:pos x="438" y="368"/>
                    </a:cxn>
                    <a:cxn ang="0">
                      <a:pos x="555" y="309"/>
                    </a:cxn>
                    <a:cxn ang="0">
                      <a:pos x="376" y="197"/>
                    </a:cxn>
                    <a:cxn ang="0">
                      <a:pos x="186" y="283"/>
                    </a:cxn>
                    <a:cxn ang="0">
                      <a:pos x="32" y="197"/>
                    </a:cxn>
                  </a:cxnLst>
                  <a:rect l="0" t="0" r="r" b="b"/>
                  <a:pathLst>
                    <a:path w="786" h="452">
                      <a:moveTo>
                        <a:pt x="32" y="197"/>
                      </a:moveTo>
                      <a:cubicBezTo>
                        <a:pt x="64" y="150"/>
                        <a:pt x="269" y="0"/>
                        <a:pt x="376" y="0"/>
                      </a:cubicBezTo>
                      <a:cubicBezTo>
                        <a:pt x="483" y="0"/>
                        <a:pt x="607" y="164"/>
                        <a:pt x="673" y="197"/>
                      </a:cubicBezTo>
                      <a:cubicBezTo>
                        <a:pt x="739" y="230"/>
                        <a:pt x="764" y="170"/>
                        <a:pt x="775" y="197"/>
                      </a:cubicBezTo>
                      <a:cubicBezTo>
                        <a:pt x="786" y="224"/>
                        <a:pt x="750" y="317"/>
                        <a:pt x="738" y="359"/>
                      </a:cubicBezTo>
                      <a:cubicBezTo>
                        <a:pt x="726" y="401"/>
                        <a:pt x="751" y="450"/>
                        <a:pt x="701" y="451"/>
                      </a:cubicBezTo>
                      <a:cubicBezTo>
                        <a:pt x="651" y="452"/>
                        <a:pt x="462" y="392"/>
                        <a:pt x="438" y="368"/>
                      </a:cubicBezTo>
                      <a:cubicBezTo>
                        <a:pt x="414" y="344"/>
                        <a:pt x="565" y="337"/>
                        <a:pt x="555" y="309"/>
                      </a:cubicBezTo>
                      <a:cubicBezTo>
                        <a:pt x="545" y="281"/>
                        <a:pt x="437" y="201"/>
                        <a:pt x="376" y="197"/>
                      </a:cubicBezTo>
                      <a:cubicBezTo>
                        <a:pt x="315" y="193"/>
                        <a:pt x="243" y="276"/>
                        <a:pt x="186" y="283"/>
                      </a:cubicBezTo>
                      <a:cubicBezTo>
                        <a:pt x="129" y="290"/>
                        <a:pt x="0" y="244"/>
                        <a:pt x="32" y="1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76" name="Freeform 152"/>
                <p:cNvSpPr>
                  <a:spLocks/>
                </p:cNvSpPr>
                <p:nvPr/>
              </p:nvSpPr>
              <p:spPr bwMode="auto">
                <a:xfrm>
                  <a:off x="4490" y="1934"/>
                  <a:ext cx="365" cy="493"/>
                </a:xfrm>
                <a:custGeom>
                  <a:avLst/>
                  <a:gdLst/>
                  <a:ahLst/>
                  <a:cxnLst>
                    <a:cxn ang="0">
                      <a:pos x="487" y="299"/>
                    </a:cxn>
                    <a:cxn ang="0">
                      <a:pos x="487" y="466"/>
                    </a:cxn>
                    <a:cxn ang="0">
                      <a:pos x="180" y="457"/>
                    </a:cxn>
                    <a:cxn ang="0">
                      <a:pos x="31" y="249"/>
                    </a:cxn>
                    <a:cxn ang="0">
                      <a:pos x="111" y="113"/>
                    </a:cxn>
                    <a:cxn ang="0">
                      <a:pos x="31" y="28"/>
                    </a:cxn>
                    <a:cxn ang="0">
                      <a:pos x="297" y="28"/>
                    </a:cxn>
                    <a:cxn ang="0">
                      <a:pos x="365" y="197"/>
                    </a:cxn>
                    <a:cxn ang="0">
                      <a:pos x="235" y="196"/>
                    </a:cxn>
                    <a:cxn ang="0">
                      <a:pos x="171" y="299"/>
                    </a:cxn>
                    <a:cxn ang="0">
                      <a:pos x="365" y="336"/>
                    </a:cxn>
                    <a:cxn ang="0">
                      <a:pos x="365" y="249"/>
                    </a:cxn>
                  </a:cxnLst>
                  <a:rect l="0" t="0" r="r" b="b"/>
                  <a:pathLst>
                    <a:path w="538" h="493">
                      <a:moveTo>
                        <a:pt x="487" y="299"/>
                      </a:moveTo>
                      <a:cubicBezTo>
                        <a:pt x="512" y="369"/>
                        <a:pt x="538" y="440"/>
                        <a:pt x="487" y="466"/>
                      </a:cubicBezTo>
                      <a:cubicBezTo>
                        <a:pt x="436" y="492"/>
                        <a:pt x="256" y="493"/>
                        <a:pt x="180" y="457"/>
                      </a:cubicBezTo>
                      <a:cubicBezTo>
                        <a:pt x="104" y="421"/>
                        <a:pt x="42" y="306"/>
                        <a:pt x="31" y="249"/>
                      </a:cubicBezTo>
                      <a:cubicBezTo>
                        <a:pt x="20" y="192"/>
                        <a:pt x="111" y="150"/>
                        <a:pt x="111" y="113"/>
                      </a:cubicBezTo>
                      <a:cubicBezTo>
                        <a:pt x="111" y="76"/>
                        <a:pt x="0" y="42"/>
                        <a:pt x="31" y="28"/>
                      </a:cubicBezTo>
                      <a:cubicBezTo>
                        <a:pt x="62" y="14"/>
                        <a:pt x="241" y="0"/>
                        <a:pt x="297" y="28"/>
                      </a:cubicBezTo>
                      <a:cubicBezTo>
                        <a:pt x="353" y="56"/>
                        <a:pt x="375" y="169"/>
                        <a:pt x="365" y="197"/>
                      </a:cubicBezTo>
                      <a:cubicBezTo>
                        <a:pt x="355" y="225"/>
                        <a:pt x="267" y="179"/>
                        <a:pt x="235" y="196"/>
                      </a:cubicBezTo>
                      <a:cubicBezTo>
                        <a:pt x="203" y="213"/>
                        <a:pt x="149" y="276"/>
                        <a:pt x="171" y="299"/>
                      </a:cubicBezTo>
                      <a:cubicBezTo>
                        <a:pt x="193" y="322"/>
                        <a:pt x="333" y="344"/>
                        <a:pt x="365" y="336"/>
                      </a:cubicBezTo>
                      <a:cubicBezTo>
                        <a:pt x="397" y="328"/>
                        <a:pt x="381" y="288"/>
                        <a:pt x="365" y="249"/>
                      </a:cubicBezTo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77" name="Freeform 153"/>
                <p:cNvSpPr>
                  <a:spLocks/>
                </p:cNvSpPr>
                <p:nvPr/>
              </p:nvSpPr>
              <p:spPr bwMode="auto">
                <a:xfrm rot="-1213491">
                  <a:off x="4923" y="2074"/>
                  <a:ext cx="550" cy="322"/>
                </a:xfrm>
                <a:custGeom>
                  <a:avLst/>
                  <a:gdLst/>
                  <a:ahLst/>
                  <a:cxnLst>
                    <a:cxn ang="0">
                      <a:pos x="456" y="36"/>
                    </a:cxn>
                    <a:cxn ang="0">
                      <a:pos x="319" y="35"/>
                    </a:cxn>
                    <a:cxn ang="0">
                      <a:pos x="418" y="249"/>
                    </a:cxn>
                    <a:cxn ang="0">
                      <a:pos x="202" y="230"/>
                    </a:cxn>
                    <a:cxn ang="0">
                      <a:pos x="82" y="78"/>
                    </a:cxn>
                    <a:cxn ang="0">
                      <a:pos x="18" y="258"/>
                    </a:cxn>
                    <a:cxn ang="0">
                      <a:pos x="191" y="408"/>
                    </a:cxn>
                    <a:cxn ang="0">
                      <a:pos x="191" y="322"/>
                    </a:cxn>
                    <a:cxn ang="0">
                      <a:pos x="550" y="390"/>
                    </a:cxn>
                    <a:cxn ang="0">
                      <a:pos x="550" y="212"/>
                    </a:cxn>
                    <a:cxn ang="0">
                      <a:pos x="456" y="36"/>
                    </a:cxn>
                  </a:cxnLst>
                  <a:rect l="0" t="0" r="r" b="b"/>
                  <a:pathLst>
                    <a:path w="610" h="419">
                      <a:moveTo>
                        <a:pt x="456" y="36"/>
                      </a:moveTo>
                      <a:cubicBezTo>
                        <a:pt x="418" y="7"/>
                        <a:pt x="325" y="0"/>
                        <a:pt x="319" y="35"/>
                      </a:cubicBezTo>
                      <a:cubicBezTo>
                        <a:pt x="313" y="70"/>
                        <a:pt x="437" y="216"/>
                        <a:pt x="418" y="249"/>
                      </a:cubicBezTo>
                      <a:cubicBezTo>
                        <a:pt x="399" y="282"/>
                        <a:pt x="258" y="258"/>
                        <a:pt x="202" y="230"/>
                      </a:cubicBezTo>
                      <a:cubicBezTo>
                        <a:pt x="146" y="202"/>
                        <a:pt x="113" y="73"/>
                        <a:pt x="82" y="78"/>
                      </a:cubicBezTo>
                      <a:cubicBezTo>
                        <a:pt x="51" y="83"/>
                        <a:pt x="0" y="203"/>
                        <a:pt x="18" y="258"/>
                      </a:cubicBezTo>
                      <a:cubicBezTo>
                        <a:pt x="36" y="313"/>
                        <a:pt x="162" y="397"/>
                        <a:pt x="191" y="408"/>
                      </a:cubicBezTo>
                      <a:cubicBezTo>
                        <a:pt x="220" y="419"/>
                        <a:pt x="131" y="325"/>
                        <a:pt x="191" y="322"/>
                      </a:cubicBezTo>
                      <a:cubicBezTo>
                        <a:pt x="251" y="319"/>
                        <a:pt x="490" y="408"/>
                        <a:pt x="550" y="390"/>
                      </a:cubicBezTo>
                      <a:cubicBezTo>
                        <a:pt x="610" y="372"/>
                        <a:pt x="563" y="271"/>
                        <a:pt x="550" y="212"/>
                      </a:cubicBezTo>
                      <a:cubicBezTo>
                        <a:pt x="537" y="153"/>
                        <a:pt x="494" y="65"/>
                        <a:pt x="456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28" name="Group 154"/>
              <p:cNvGrpSpPr>
                <a:grpSpLocks/>
              </p:cNvGrpSpPr>
              <p:nvPr/>
            </p:nvGrpSpPr>
            <p:grpSpPr bwMode="auto">
              <a:xfrm rot="-626054">
                <a:off x="5070" y="4136"/>
                <a:ext cx="1358" cy="524"/>
                <a:chOff x="3668" y="5756"/>
                <a:chExt cx="1579" cy="618"/>
              </a:xfrm>
            </p:grpSpPr>
            <p:sp>
              <p:nvSpPr>
                <p:cNvPr id="1179" name="Freeform 155"/>
                <p:cNvSpPr>
                  <a:spLocks/>
                </p:cNvSpPr>
                <p:nvPr/>
              </p:nvSpPr>
              <p:spPr bwMode="auto">
                <a:xfrm>
                  <a:off x="3668" y="5770"/>
                  <a:ext cx="173" cy="489"/>
                </a:xfrm>
                <a:custGeom>
                  <a:avLst/>
                  <a:gdLst/>
                  <a:ahLst/>
                  <a:cxnLst>
                    <a:cxn ang="0">
                      <a:pos x="33" y="37"/>
                    </a:cxn>
                    <a:cxn ang="0">
                      <a:pos x="33" y="846"/>
                    </a:cxn>
                    <a:cxn ang="0">
                      <a:pos x="232" y="892"/>
                    </a:cxn>
                    <a:cxn ang="0">
                      <a:pos x="175" y="409"/>
                    </a:cxn>
                    <a:cxn ang="0">
                      <a:pos x="555" y="446"/>
                    </a:cxn>
                    <a:cxn ang="0">
                      <a:pos x="621" y="65"/>
                    </a:cxn>
                    <a:cxn ang="0">
                      <a:pos x="86" y="56"/>
                    </a:cxn>
                  </a:cxnLst>
                  <a:rect l="0" t="0" r="r" b="b"/>
                  <a:pathLst>
                    <a:path w="699" h="988">
                      <a:moveTo>
                        <a:pt x="33" y="37"/>
                      </a:moveTo>
                      <a:cubicBezTo>
                        <a:pt x="16" y="370"/>
                        <a:pt x="0" y="704"/>
                        <a:pt x="33" y="846"/>
                      </a:cubicBezTo>
                      <a:cubicBezTo>
                        <a:pt x="66" y="988"/>
                        <a:pt x="208" y="965"/>
                        <a:pt x="232" y="892"/>
                      </a:cubicBezTo>
                      <a:cubicBezTo>
                        <a:pt x="256" y="819"/>
                        <a:pt x="121" y="483"/>
                        <a:pt x="175" y="409"/>
                      </a:cubicBezTo>
                      <a:cubicBezTo>
                        <a:pt x="229" y="335"/>
                        <a:pt x="481" y="503"/>
                        <a:pt x="555" y="446"/>
                      </a:cubicBezTo>
                      <a:cubicBezTo>
                        <a:pt x="629" y="389"/>
                        <a:pt x="699" y="130"/>
                        <a:pt x="621" y="65"/>
                      </a:cubicBezTo>
                      <a:cubicBezTo>
                        <a:pt x="543" y="0"/>
                        <a:pt x="314" y="28"/>
                        <a:pt x="86" y="56"/>
                      </a:cubicBezTo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80" name="Freeform 156"/>
                <p:cNvSpPr>
                  <a:spLocks/>
                </p:cNvSpPr>
                <p:nvPr/>
              </p:nvSpPr>
              <p:spPr bwMode="auto">
                <a:xfrm>
                  <a:off x="3962" y="5908"/>
                  <a:ext cx="163" cy="409"/>
                </a:xfrm>
                <a:custGeom>
                  <a:avLst/>
                  <a:gdLst/>
                  <a:ahLst/>
                  <a:cxnLst>
                    <a:cxn ang="0">
                      <a:pos x="335" y="0"/>
                    </a:cxn>
                    <a:cxn ang="0">
                      <a:pos x="20" y="709"/>
                    </a:cxn>
                    <a:cxn ang="0">
                      <a:pos x="214" y="709"/>
                    </a:cxn>
                    <a:cxn ang="0">
                      <a:pos x="335" y="464"/>
                    </a:cxn>
                    <a:cxn ang="0">
                      <a:pos x="474" y="709"/>
                    </a:cxn>
                    <a:cxn ang="0">
                      <a:pos x="656" y="709"/>
                    </a:cxn>
                    <a:cxn ang="0">
                      <a:pos x="504" y="121"/>
                    </a:cxn>
                    <a:cxn ang="0">
                      <a:pos x="388" y="46"/>
                    </a:cxn>
                  </a:cxnLst>
                  <a:rect l="0" t="0" r="r" b="b"/>
                  <a:pathLst>
                    <a:path w="661" h="827">
                      <a:moveTo>
                        <a:pt x="335" y="0"/>
                      </a:moveTo>
                      <a:cubicBezTo>
                        <a:pt x="187" y="295"/>
                        <a:pt x="40" y="591"/>
                        <a:pt x="20" y="709"/>
                      </a:cubicBezTo>
                      <a:cubicBezTo>
                        <a:pt x="0" y="827"/>
                        <a:pt x="162" y="750"/>
                        <a:pt x="214" y="709"/>
                      </a:cubicBezTo>
                      <a:cubicBezTo>
                        <a:pt x="266" y="668"/>
                        <a:pt x="292" y="464"/>
                        <a:pt x="335" y="464"/>
                      </a:cubicBezTo>
                      <a:cubicBezTo>
                        <a:pt x="378" y="464"/>
                        <a:pt x="421" y="668"/>
                        <a:pt x="474" y="709"/>
                      </a:cubicBezTo>
                      <a:cubicBezTo>
                        <a:pt x="527" y="750"/>
                        <a:pt x="651" y="807"/>
                        <a:pt x="656" y="709"/>
                      </a:cubicBezTo>
                      <a:cubicBezTo>
                        <a:pt x="661" y="611"/>
                        <a:pt x="549" y="231"/>
                        <a:pt x="504" y="121"/>
                      </a:cubicBezTo>
                      <a:cubicBezTo>
                        <a:pt x="459" y="11"/>
                        <a:pt x="423" y="28"/>
                        <a:pt x="388" y="46"/>
                      </a:cubicBezTo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81" name="Freeform 157"/>
                <p:cNvSpPr>
                  <a:spLocks/>
                </p:cNvSpPr>
                <p:nvPr/>
              </p:nvSpPr>
              <p:spPr bwMode="auto">
                <a:xfrm>
                  <a:off x="4129" y="5896"/>
                  <a:ext cx="219" cy="367"/>
                </a:xfrm>
                <a:custGeom>
                  <a:avLst/>
                  <a:gdLst/>
                  <a:ahLst/>
                  <a:cxnLst>
                    <a:cxn ang="0">
                      <a:pos x="511" y="25"/>
                    </a:cxn>
                    <a:cxn ang="0">
                      <a:pos x="190" y="25"/>
                    </a:cxn>
                    <a:cxn ang="0">
                      <a:pos x="24" y="173"/>
                    </a:cxn>
                    <a:cxn ang="0">
                      <a:pos x="259" y="322"/>
                    </a:cxn>
                    <a:cxn ang="0">
                      <a:pos x="433" y="415"/>
                    </a:cxn>
                    <a:cxn ang="0">
                      <a:pos x="56" y="638"/>
                    </a:cxn>
                    <a:cxn ang="0">
                      <a:pos x="100" y="734"/>
                    </a:cxn>
                    <a:cxn ang="0">
                      <a:pos x="547" y="684"/>
                    </a:cxn>
                    <a:cxn ang="0">
                      <a:pos x="738" y="489"/>
                    </a:cxn>
                    <a:cxn ang="0">
                      <a:pos x="495" y="248"/>
                    </a:cxn>
                    <a:cxn ang="0">
                      <a:pos x="878" y="118"/>
                    </a:cxn>
                    <a:cxn ang="0">
                      <a:pos x="433" y="25"/>
                    </a:cxn>
                  </a:cxnLst>
                  <a:rect l="0" t="0" r="r" b="b"/>
                  <a:pathLst>
                    <a:path w="888" h="742">
                      <a:moveTo>
                        <a:pt x="511" y="25"/>
                      </a:moveTo>
                      <a:cubicBezTo>
                        <a:pt x="391" y="12"/>
                        <a:pt x="271" y="0"/>
                        <a:pt x="190" y="25"/>
                      </a:cubicBezTo>
                      <a:cubicBezTo>
                        <a:pt x="109" y="50"/>
                        <a:pt x="13" y="124"/>
                        <a:pt x="24" y="173"/>
                      </a:cubicBezTo>
                      <a:cubicBezTo>
                        <a:pt x="35" y="222"/>
                        <a:pt x="191" y="282"/>
                        <a:pt x="259" y="322"/>
                      </a:cubicBezTo>
                      <a:cubicBezTo>
                        <a:pt x="327" y="362"/>
                        <a:pt x="467" y="362"/>
                        <a:pt x="433" y="415"/>
                      </a:cubicBezTo>
                      <a:cubicBezTo>
                        <a:pt x="399" y="468"/>
                        <a:pt x="112" y="585"/>
                        <a:pt x="56" y="638"/>
                      </a:cubicBezTo>
                      <a:cubicBezTo>
                        <a:pt x="0" y="691"/>
                        <a:pt x="18" y="726"/>
                        <a:pt x="100" y="734"/>
                      </a:cubicBezTo>
                      <a:cubicBezTo>
                        <a:pt x="182" y="742"/>
                        <a:pt x="441" y="725"/>
                        <a:pt x="547" y="684"/>
                      </a:cubicBezTo>
                      <a:cubicBezTo>
                        <a:pt x="653" y="643"/>
                        <a:pt x="747" y="562"/>
                        <a:pt x="738" y="489"/>
                      </a:cubicBezTo>
                      <a:cubicBezTo>
                        <a:pt x="729" y="416"/>
                        <a:pt x="472" y="310"/>
                        <a:pt x="495" y="248"/>
                      </a:cubicBezTo>
                      <a:cubicBezTo>
                        <a:pt x="518" y="186"/>
                        <a:pt x="888" y="155"/>
                        <a:pt x="878" y="118"/>
                      </a:cubicBezTo>
                      <a:cubicBezTo>
                        <a:pt x="868" y="81"/>
                        <a:pt x="650" y="53"/>
                        <a:pt x="433" y="25"/>
                      </a:cubicBezTo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82" name="Freeform 158"/>
                <p:cNvSpPr>
                  <a:spLocks/>
                </p:cNvSpPr>
                <p:nvPr/>
              </p:nvSpPr>
              <p:spPr bwMode="auto">
                <a:xfrm>
                  <a:off x="4358" y="5877"/>
                  <a:ext cx="229" cy="427"/>
                </a:xfrm>
                <a:custGeom>
                  <a:avLst/>
                  <a:gdLst/>
                  <a:ahLst/>
                  <a:cxnLst>
                    <a:cxn ang="0">
                      <a:pos x="116" y="38"/>
                    </a:cxn>
                    <a:cxn ang="0">
                      <a:pos x="116" y="230"/>
                    </a:cxn>
                    <a:cxn ang="0">
                      <a:pos x="345" y="221"/>
                    </a:cxn>
                    <a:cxn ang="0">
                      <a:pos x="116" y="772"/>
                    </a:cxn>
                    <a:cxn ang="0">
                      <a:pos x="345" y="772"/>
                    </a:cxn>
                    <a:cxn ang="0">
                      <a:pos x="496" y="249"/>
                    </a:cxn>
                    <a:cxn ang="0">
                      <a:pos x="810" y="267"/>
                    </a:cxn>
                    <a:cxn ang="0">
                      <a:pos x="810" y="38"/>
                    </a:cxn>
                    <a:cxn ang="0">
                      <a:pos x="116" y="38"/>
                    </a:cxn>
                  </a:cxnLst>
                  <a:rect l="0" t="0" r="r" b="b"/>
                  <a:pathLst>
                    <a:path w="926" h="864">
                      <a:moveTo>
                        <a:pt x="116" y="38"/>
                      </a:moveTo>
                      <a:cubicBezTo>
                        <a:pt x="0" y="70"/>
                        <a:pt x="78" y="200"/>
                        <a:pt x="116" y="230"/>
                      </a:cubicBezTo>
                      <a:cubicBezTo>
                        <a:pt x="154" y="260"/>
                        <a:pt x="345" y="131"/>
                        <a:pt x="345" y="221"/>
                      </a:cubicBezTo>
                      <a:cubicBezTo>
                        <a:pt x="345" y="311"/>
                        <a:pt x="116" y="680"/>
                        <a:pt x="116" y="772"/>
                      </a:cubicBezTo>
                      <a:cubicBezTo>
                        <a:pt x="116" y="864"/>
                        <a:pt x="282" y="859"/>
                        <a:pt x="345" y="772"/>
                      </a:cubicBezTo>
                      <a:cubicBezTo>
                        <a:pt x="408" y="685"/>
                        <a:pt x="419" y="333"/>
                        <a:pt x="496" y="249"/>
                      </a:cubicBezTo>
                      <a:cubicBezTo>
                        <a:pt x="573" y="165"/>
                        <a:pt x="758" y="302"/>
                        <a:pt x="810" y="267"/>
                      </a:cubicBezTo>
                      <a:cubicBezTo>
                        <a:pt x="862" y="232"/>
                        <a:pt x="926" y="76"/>
                        <a:pt x="810" y="38"/>
                      </a:cubicBezTo>
                      <a:cubicBezTo>
                        <a:pt x="694" y="0"/>
                        <a:pt x="232" y="6"/>
                        <a:pt x="116" y="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83" name="Freeform 159"/>
                <p:cNvSpPr>
                  <a:spLocks/>
                </p:cNvSpPr>
                <p:nvPr/>
              </p:nvSpPr>
              <p:spPr bwMode="auto">
                <a:xfrm>
                  <a:off x="4577" y="5890"/>
                  <a:ext cx="104" cy="465"/>
                </a:xfrm>
                <a:custGeom>
                  <a:avLst/>
                  <a:gdLst/>
                  <a:ahLst/>
                  <a:cxnLst>
                    <a:cxn ang="0">
                      <a:pos x="275" y="104"/>
                    </a:cxn>
                    <a:cxn ang="0">
                      <a:pos x="12" y="821"/>
                    </a:cxn>
                    <a:cxn ang="0">
                      <a:pos x="200" y="821"/>
                    </a:cxn>
                    <a:cxn ang="0">
                      <a:pos x="410" y="197"/>
                    </a:cxn>
                    <a:cxn ang="0">
                      <a:pos x="275" y="104"/>
                    </a:cxn>
                  </a:cxnLst>
                  <a:rect l="0" t="0" r="r" b="b"/>
                  <a:pathLst>
                    <a:path w="421" h="940">
                      <a:moveTo>
                        <a:pt x="275" y="104"/>
                      </a:moveTo>
                      <a:cubicBezTo>
                        <a:pt x="209" y="208"/>
                        <a:pt x="24" y="702"/>
                        <a:pt x="12" y="821"/>
                      </a:cubicBezTo>
                      <a:cubicBezTo>
                        <a:pt x="0" y="940"/>
                        <a:pt x="134" y="925"/>
                        <a:pt x="200" y="821"/>
                      </a:cubicBezTo>
                      <a:cubicBezTo>
                        <a:pt x="266" y="717"/>
                        <a:pt x="399" y="316"/>
                        <a:pt x="410" y="197"/>
                      </a:cubicBezTo>
                      <a:cubicBezTo>
                        <a:pt x="421" y="78"/>
                        <a:pt x="341" y="0"/>
                        <a:pt x="275" y="1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85" name="Freeform 161"/>
                <p:cNvSpPr>
                  <a:spLocks/>
                </p:cNvSpPr>
                <p:nvPr/>
              </p:nvSpPr>
              <p:spPr bwMode="auto">
                <a:xfrm>
                  <a:off x="4832" y="5950"/>
                  <a:ext cx="171" cy="412"/>
                </a:xfrm>
                <a:custGeom>
                  <a:avLst/>
                  <a:gdLst/>
                  <a:ahLst/>
                  <a:cxnLst>
                    <a:cxn ang="0">
                      <a:pos x="606" y="20"/>
                    </a:cxn>
                    <a:cxn ang="0">
                      <a:pos x="161" y="76"/>
                    </a:cxn>
                    <a:cxn ang="0">
                      <a:pos x="30" y="475"/>
                    </a:cxn>
                    <a:cxn ang="0">
                      <a:pos x="96" y="782"/>
                    </a:cxn>
                    <a:cxn ang="0">
                      <a:pos x="606" y="782"/>
                    </a:cxn>
                    <a:cxn ang="0">
                      <a:pos x="606" y="578"/>
                    </a:cxn>
                    <a:cxn ang="0">
                      <a:pos x="325" y="655"/>
                    </a:cxn>
                    <a:cxn ang="0">
                      <a:pos x="254" y="355"/>
                    </a:cxn>
                    <a:cxn ang="0">
                      <a:pos x="538" y="169"/>
                    </a:cxn>
                    <a:cxn ang="0">
                      <a:pos x="606" y="20"/>
                    </a:cxn>
                  </a:cxnLst>
                  <a:rect l="0" t="0" r="r" b="b"/>
                  <a:pathLst>
                    <a:path w="691" h="833">
                      <a:moveTo>
                        <a:pt x="606" y="20"/>
                      </a:moveTo>
                      <a:cubicBezTo>
                        <a:pt x="543" y="5"/>
                        <a:pt x="257" y="0"/>
                        <a:pt x="161" y="76"/>
                      </a:cubicBezTo>
                      <a:cubicBezTo>
                        <a:pt x="65" y="152"/>
                        <a:pt x="41" y="357"/>
                        <a:pt x="30" y="475"/>
                      </a:cubicBezTo>
                      <a:cubicBezTo>
                        <a:pt x="19" y="593"/>
                        <a:pt x="0" y="731"/>
                        <a:pt x="96" y="782"/>
                      </a:cubicBezTo>
                      <a:cubicBezTo>
                        <a:pt x="192" y="833"/>
                        <a:pt x="521" y="816"/>
                        <a:pt x="606" y="782"/>
                      </a:cubicBezTo>
                      <a:cubicBezTo>
                        <a:pt x="691" y="748"/>
                        <a:pt x="653" y="599"/>
                        <a:pt x="606" y="578"/>
                      </a:cubicBezTo>
                      <a:cubicBezTo>
                        <a:pt x="559" y="557"/>
                        <a:pt x="384" y="692"/>
                        <a:pt x="325" y="655"/>
                      </a:cubicBezTo>
                      <a:cubicBezTo>
                        <a:pt x="266" y="618"/>
                        <a:pt x="218" y="436"/>
                        <a:pt x="254" y="355"/>
                      </a:cubicBezTo>
                      <a:cubicBezTo>
                        <a:pt x="290" y="274"/>
                        <a:pt x="472" y="222"/>
                        <a:pt x="538" y="169"/>
                      </a:cubicBezTo>
                      <a:cubicBezTo>
                        <a:pt x="604" y="116"/>
                        <a:pt x="669" y="35"/>
                        <a:pt x="606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86" name="Freeform 162"/>
                <p:cNvSpPr>
                  <a:spLocks/>
                </p:cNvSpPr>
                <p:nvPr/>
              </p:nvSpPr>
              <p:spPr bwMode="auto">
                <a:xfrm>
                  <a:off x="5061" y="5923"/>
                  <a:ext cx="186" cy="451"/>
                </a:xfrm>
                <a:custGeom>
                  <a:avLst/>
                  <a:gdLst/>
                  <a:ahLst/>
                  <a:cxnLst>
                    <a:cxn ang="0">
                      <a:pos x="573" y="73"/>
                    </a:cxn>
                    <a:cxn ang="0">
                      <a:pos x="162" y="73"/>
                    </a:cxn>
                    <a:cxn ang="0">
                      <a:pos x="45" y="417"/>
                    </a:cxn>
                    <a:cxn ang="0">
                      <a:pos x="103" y="807"/>
                    </a:cxn>
                    <a:cxn ang="0">
                      <a:pos x="661" y="798"/>
                    </a:cxn>
                    <a:cxn ang="0">
                      <a:pos x="661" y="119"/>
                    </a:cxn>
                    <a:cxn ang="0">
                      <a:pos x="573" y="73"/>
                    </a:cxn>
                  </a:cxnLst>
                  <a:rect l="0" t="0" r="r" b="b"/>
                  <a:pathLst>
                    <a:path w="754" h="913">
                      <a:moveTo>
                        <a:pt x="573" y="73"/>
                      </a:moveTo>
                      <a:cubicBezTo>
                        <a:pt x="490" y="65"/>
                        <a:pt x="250" y="16"/>
                        <a:pt x="162" y="73"/>
                      </a:cubicBezTo>
                      <a:cubicBezTo>
                        <a:pt x="74" y="130"/>
                        <a:pt x="55" y="295"/>
                        <a:pt x="45" y="417"/>
                      </a:cubicBezTo>
                      <a:cubicBezTo>
                        <a:pt x="35" y="539"/>
                        <a:pt x="0" y="744"/>
                        <a:pt x="103" y="807"/>
                      </a:cubicBezTo>
                      <a:cubicBezTo>
                        <a:pt x="206" y="870"/>
                        <a:pt x="568" y="913"/>
                        <a:pt x="661" y="798"/>
                      </a:cubicBezTo>
                      <a:cubicBezTo>
                        <a:pt x="754" y="683"/>
                        <a:pt x="676" y="238"/>
                        <a:pt x="661" y="119"/>
                      </a:cubicBezTo>
                      <a:cubicBezTo>
                        <a:pt x="646" y="0"/>
                        <a:pt x="656" y="81"/>
                        <a:pt x="573" y="7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87" name="Freeform 163"/>
                <p:cNvSpPr>
                  <a:spLocks/>
                </p:cNvSpPr>
                <p:nvPr/>
              </p:nvSpPr>
              <p:spPr bwMode="auto">
                <a:xfrm>
                  <a:off x="5123" y="6043"/>
                  <a:ext cx="73" cy="216"/>
                </a:xfrm>
                <a:custGeom>
                  <a:avLst/>
                  <a:gdLst/>
                  <a:ahLst/>
                  <a:cxnLst>
                    <a:cxn ang="0">
                      <a:pos x="36" y="43"/>
                    </a:cxn>
                    <a:cxn ang="0">
                      <a:pos x="18" y="294"/>
                    </a:cxn>
                    <a:cxn ang="0">
                      <a:pos x="147" y="436"/>
                    </a:cxn>
                    <a:cxn ang="0">
                      <a:pos x="269" y="303"/>
                    </a:cxn>
                    <a:cxn ang="0">
                      <a:pos x="269" y="145"/>
                    </a:cxn>
                    <a:cxn ang="0">
                      <a:pos x="107" y="33"/>
                    </a:cxn>
                    <a:cxn ang="0">
                      <a:pos x="36" y="43"/>
                    </a:cxn>
                  </a:cxnLst>
                  <a:rect l="0" t="0" r="r" b="b"/>
                  <a:pathLst>
                    <a:path w="296" h="437">
                      <a:moveTo>
                        <a:pt x="36" y="43"/>
                      </a:moveTo>
                      <a:cubicBezTo>
                        <a:pt x="21" y="86"/>
                        <a:pt x="0" y="229"/>
                        <a:pt x="18" y="294"/>
                      </a:cubicBezTo>
                      <a:cubicBezTo>
                        <a:pt x="36" y="359"/>
                        <a:pt x="105" y="435"/>
                        <a:pt x="147" y="436"/>
                      </a:cubicBezTo>
                      <a:cubicBezTo>
                        <a:pt x="189" y="437"/>
                        <a:pt x="249" y="351"/>
                        <a:pt x="269" y="303"/>
                      </a:cubicBezTo>
                      <a:cubicBezTo>
                        <a:pt x="289" y="255"/>
                        <a:pt x="296" y="190"/>
                        <a:pt x="269" y="145"/>
                      </a:cubicBezTo>
                      <a:cubicBezTo>
                        <a:pt x="242" y="100"/>
                        <a:pt x="143" y="44"/>
                        <a:pt x="107" y="33"/>
                      </a:cubicBezTo>
                      <a:cubicBezTo>
                        <a:pt x="71" y="22"/>
                        <a:pt x="51" y="0"/>
                        <a:pt x="36" y="43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88" name="Freeform 164"/>
                <p:cNvSpPr>
                  <a:spLocks/>
                </p:cNvSpPr>
                <p:nvPr/>
              </p:nvSpPr>
              <p:spPr bwMode="auto">
                <a:xfrm>
                  <a:off x="4632" y="5756"/>
                  <a:ext cx="31" cy="115"/>
                </a:xfrm>
                <a:custGeom>
                  <a:avLst/>
                  <a:gdLst/>
                  <a:ahLst/>
                  <a:cxnLst>
                    <a:cxn ang="0">
                      <a:pos x="110" y="29"/>
                    </a:cxn>
                    <a:cxn ang="0">
                      <a:pos x="16" y="29"/>
                    </a:cxn>
                    <a:cxn ang="0">
                      <a:pos x="16" y="122"/>
                    </a:cxn>
                    <a:cxn ang="0">
                      <a:pos x="16" y="204"/>
                    </a:cxn>
                    <a:cxn ang="0">
                      <a:pos x="99" y="204"/>
                    </a:cxn>
                    <a:cxn ang="0">
                      <a:pos x="110" y="29"/>
                    </a:cxn>
                  </a:cxnLst>
                  <a:rect l="0" t="0" r="r" b="b"/>
                  <a:pathLst>
                    <a:path w="124" h="233">
                      <a:moveTo>
                        <a:pt x="110" y="29"/>
                      </a:moveTo>
                      <a:cubicBezTo>
                        <a:pt x="96" y="0"/>
                        <a:pt x="32" y="14"/>
                        <a:pt x="16" y="29"/>
                      </a:cubicBezTo>
                      <a:cubicBezTo>
                        <a:pt x="0" y="44"/>
                        <a:pt x="16" y="93"/>
                        <a:pt x="16" y="122"/>
                      </a:cubicBezTo>
                      <a:cubicBezTo>
                        <a:pt x="16" y="151"/>
                        <a:pt x="2" y="190"/>
                        <a:pt x="16" y="204"/>
                      </a:cubicBezTo>
                      <a:cubicBezTo>
                        <a:pt x="30" y="218"/>
                        <a:pt x="83" y="233"/>
                        <a:pt x="99" y="204"/>
                      </a:cubicBezTo>
                      <a:cubicBezTo>
                        <a:pt x="115" y="175"/>
                        <a:pt x="124" y="58"/>
                        <a:pt x="110" y="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89" name="Freeform 165"/>
                <p:cNvSpPr>
                  <a:spLocks/>
                </p:cNvSpPr>
                <p:nvPr/>
              </p:nvSpPr>
              <p:spPr bwMode="auto">
                <a:xfrm>
                  <a:off x="4038" y="6000"/>
                  <a:ext cx="38" cy="94"/>
                </a:xfrm>
                <a:custGeom>
                  <a:avLst/>
                  <a:gdLst/>
                  <a:ahLst/>
                  <a:cxnLst>
                    <a:cxn ang="0">
                      <a:pos x="26" y="0"/>
                    </a:cxn>
                    <a:cxn ang="0">
                      <a:pos x="19" y="176"/>
                    </a:cxn>
                    <a:cxn ang="0">
                      <a:pos x="142" y="87"/>
                    </a:cxn>
                    <a:cxn ang="0">
                      <a:pos x="79" y="0"/>
                    </a:cxn>
                  </a:cxnLst>
                  <a:rect l="0" t="0" r="r" b="b"/>
                  <a:pathLst>
                    <a:path w="152" h="190">
                      <a:moveTo>
                        <a:pt x="26" y="0"/>
                      </a:moveTo>
                      <a:cubicBezTo>
                        <a:pt x="13" y="81"/>
                        <a:pt x="0" y="162"/>
                        <a:pt x="19" y="176"/>
                      </a:cubicBezTo>
                      <a:cubicBezTo>
                        <a:pt x="38" y="190"/>
                        <a:pt x="132" y="116"/>
                        <a:pt x="142" y="87"/>
                      </a:cubicBezTo>
                      <a:cubicBezTo>
                        <a:pt x="152" y="58"/>
                        <a:pt x="115" y="29"/>
                        <a:pt x="7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" name="Freeform 166"/>
                <p:cNvSpPr>
                  <a:spLocks/>
                </p:cNvSpPr>
                <p:nvPr/>
              </p:nvSpPr>
              <p:spPr bwMode="auto">
                <a:xfrm>
                  <a:off x="3724" y="5868"/>
                  <a:ext cx="80" cy="55"/>
                </a:xfrm>
                <a:custGeom>
                  <a:avLst/>
                  <a:gdLst/>
                  <a:ahLst/>
                  <a:cxnLst>
                    <a:cxn ang="0">
                      <a:pos x="19" y="9"/>
                    </a:cxn>
                    <a:cxn ang="0">
                      <a:pos x="19" y="65"/>
                    </a:cxn>
                    <a:cxn ang="0">
                      <a:pos x="136" y="65"/>
                    </a:cxn>
                    <a:cxn ang="0">
                      <a:pos x="136" y="9"/>
                    </a:cxn>
                    <a:cxn ang="0">
                      <a:pos x="19" y="9"/>
                    </a:cxn>
                  </a:cxnLst>
                  <a:rect l="0" t="0" r="r" b="b"/>
                  <a:pathLst>
                    <a:path w="155" h="74">
                      <a:moveTo>
                        <a:pt x="19" y="9"/>
                      </a:moveTo>
                      <a:cubicBezTo>
                        <a:pt x="0" y="18"/>
                        <a:pt x="0" y="56"/>
                        <a:pt x="19" y="65"/>
                      </a:cubicBezTo>
                      <a:cubicBezTo>
                        <a:pt x="38" y="74"/>
                        <a:pt x="117" y="74"/>
                        <a:pt x="136" y="65"/>
                      </a:cubicBezTo>
                      <a:cubicBezTo>
                        <a:pt x="155" y="56"/>
                        <a:pt x="155" y="18"/>
                        <a:pt x="136" y="9"/>
                      </a:cubicBezTo>
                      <a:cubicBezTo>
                        <a:pt x="117" y="0"/>
                        <a:pt x="38" y="0"/>
                        <a:pt x="19" y="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91" name="Freeform 167"/>
                <p:cNvSpPr>
                  <a:spLocks/>
                </p:cNvSpPr>
                <p:nvPr/>
              </p:nvSpPr>
              <p:spPr bwMode="auto">
                <a:xfrm>
                  <a:off x="3785" y="5881"/>
                  <a:ext cx="190" cy="432"/>
                </a:xfrm>
                <a:custGeom>
                  <a:avLst/>
                  <a:gdLst/>
                  <a:ahLst/>
                  <a:cxnLst>
                    <a:cxn ang="0">
                      <a:pos x="78" y="54"/>
                    </a:cxn>
                    <a:cxn ang="0">
                      <a:pos x="16" y="378"/>
                    </a:cxn>
                    <a:cxn ang="0">
                      <a:pos x="177" y="378"/>
                    </a:cxn>
                    <a:cxn ang="0">
                      <a:pos x="94" y="316"/>
                    </a:cxn>
                    <a:cxn ang="0">
                      <a:pos x="130" y="54"/>
                    </a:cxn>
                    <a:cxn ang="0">
                      <a:pos x="78" y="54"/>
                    </a:cxn>
                  </a:cxnLst>
                  <a:rect l="0" t="0" r="r" b="b"/>
                  <a:pathLst>
                    <a:path w="190" h="432">
                      <a:moveTo>
                        <a:pt x="78" y="54"/>
                      </a:moveTo>
                      <a:cubicBezTo>
                        <a:pt x="59" y="108"/>
                        <a:pt x="0" y="324"/>
                        <a:pt x="16" y="378"/>
                      </a:cubicBezTo>
                      <a:cubicBezTo>
                        <a:pt x="32" y="432"/>
                        <a:pt x="164" y="388"/>
                        <a:pt x="177" y="378"/>
                      </a:cubicBezTo>
                      <a:cubicBezTo>
                        <a:pt x="190" y="368"/>
                        <a:pt x="102" y="370"/>
                        <a:pt x="94" y="316"/>
                      </a:cubicBezTo>
                      <a:cubicBezTo>
                        <a:pt x="86" y="262"/>
                        <a:pt x="133" y="98"/>
                        <a:pt x="130" y="54"/>
                      </a:cubicBezTo>
                      <a:cubicBezTo>
                        <a:pt x="127" y="10"/>
                        <a:pt x="97" y="0"/>
                        <a:pt x="78" y="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1192" name="Freeform 168"/>
            <p:cNvSpPr>
              <a:spLocks/>
            </p:cNvSpPr>
            <p:nvPr/>
          </p:nvSpPr>
          <p:spPr bwMode="auto">
            <a:xfrm>
              <a:off x="5383" y="4160"/>
              <a:ext cx="129" cy="136"/>
            </a:xfrm>
            <a:custGeom>
              <a:avLst/>
              <a:gdLst/>
              <a:ahLst/>
              <a:cxnLst>
                <a:cxn ang="0">
                  <a:pos x="7" y="130"/>
                </a:cxn>
                <a:cxn ang="0">
                  <a:pos x="79" y="14"/>
                </a:cxn>
                <a:cxn ang="0">
                  <a:pos x="122" y="49"/>
                </a:cxn>
                <a:cxn ang="0">
                  <a:pos x="7" y="130"/>
                </a:cxn>
              </a:cxnLst>
              <a:rect l="0" t="0" r="r" b="b"/>
              <a:pathLst>
                <a:path w="129" h="136">
                  <a:moveTo>
                    <a:pt x="7" y="130"/>
                  </a:moveTo>
                  <a:cubicBezTo>
                    <a:pt x="0" y="124"/>
                    <a:pt x="60" y="28"/>
                    <a:pt x="79" y="14"/>
                  </a:cubicBezTo>
                  <a:cubicBezTo>
                    <a:pt x="98" y="0"/>
                    <a:pt x="129" y="28"/>
                    <a:pt x="122" y="49"/>
                  </a:cubicBezTo>
                  <a:cubicBezTo>
                    <a:pt x="115" y="70"/>
                    <a:pt x="14" y="136"/>
                    <a:pt x="7" y="13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9" name="Group 169"/>
          <p:cNvGrpSpPr>
            <a:grpSpLocks/>
          </p:cNvGrpSpPr>
          <p:nvPr/>
        </p:nvGrpSpPr>
        <p:grpSpPr bwMode="auto">
          <a:xfrm>
            <a:off x="4786314" y="3714752"/>
            <a:ext cx="1714512" cy="1692276"/>
            <a:chOff x="2332" y="2782"/>
            <a:chExt cx="2310" cy="2441"/>
          </a:xfrm>
        </p:grpSpPr>
        <p:grpSp>
          <p:nvGrpSpPr>
            <p:cNvPr id="31" name="Group 170"/>
            <p:cNvGrpSpPr>
              <a:grpSpLocks/>
            </p:cNvGrpSpPr>
            <p:nvPr/>
          </p:nvGrpSpPr>
          <p:grpSpPr bwMode="auto">
            <a:xfrm>
              <a:off x="2332" y="2782"/>
              <a:ext cx="2310" cy="2441"/>
              <a:chOff x="2332" y="2782"/>
              <a:chExt cx="2310" cy="2441"/>
            </a:xfrm>
          </p:grpSpPr>
          <p:grpSp>
            <p:nvGrpSpPr>
              <p:cNvPr id="96" name="Group 171"/>
              <p:cNvGrpSpPr>
                <a:grpSpLocks/>
              </p:cNvGrpSpPr>
              <p:nvPr/>
            </p:nvGrpSpPr>
            <p:grpSpPr bwMode="auto">
              <a:xfrm>
                <a:off x="2332" y="2782"/>
                <a:ext cx="2310" cy="2441"/>
                <a:chOff x="2332" y="2782"/>
                <a:chExt cx="2310" cy="2441"/>
              </a:xfrm>
            </p:grpSpPr>
            <p:grpSp>
              <p:nvGrpSpPr>
                <p:cNvPr id="97" name="Group 172"/>
                <p:cNvGrpSpPr>
                  <a:grpSpLocks/>
                </p:cNvGrpSpPr>
                <p:nvPr/>
              </p:nvGrpSpPr>
              <p:grpSpPr bwMode="auto">
                <a:xfrm>
                  <a:off x="2332" y="2782"/>
                  <a:ext cx="2015" cy="2441"/>
                  <a:chOff x="2332" y="2782"/>
                  <a:chExt cx="2015" cy="2441"/>
                </a:xfrm>
              </p:grpSpPr>
              <p:sp>
                <p:nvSpPr>
                  <p:cNvPr id="1197" name="Freeform 173"/>
                  <p:cNvSpPr>
                    <a:spLocks/>
                  </p:cNvSpPr>
                  <p:nvPr/>
                </p:nvSpPr>
                <p:spPr bwMode="auto">
                  <a:xfrm>
                    <a:off x="2332" y="2782"/>
                    <a:ext cx="2015" cy="679"/>
                  </a:xfrm>
                  <a:custGeom>
                    <a:avLst/>
                    <a:gdLst/>
                    <a:ahLst/>
                    <a:cxnLst>
                      <a:cxn ang="0">
                        <a:pos x="0" y="244"/>
                      </a:cxn>
                      <a:cxn ang="0">
                        <a:pos x="1215" y="80"/>
                      </a:cxn>
                      <a:cxn ang="0">
                        <a:pos x="2024" y="83"/>
                      </a:cxn>
                      <a:cxn ang="0">
                        <a:pos x="2542" y="577"/>
                      </a:cxn>
                      <a:cxn ang="0">
                        <a:pos x="1225" y="751"/>
                      </a:cxn>
                      <a:cxn ang="0">
                        <a:pos x="649" y="751"/>
                      </a:cxn>
                      <a:cxn ang="0">
                        <a:pos x="521" y="424"/>
                      </a:cxn>
                      <a:cxn ang="0">
                        <a:pos x="100" y="271"/>
                      </a:cxn>
                    </a:cxnLst>
                    <a:rect l="0" t="0" r="r" b="b"/>
                    <a:pathLst>
                      <a:path w="2675" h="805">
                        <a:moveTo>
                          <a:pt x="0" y="244"/>
                        </a:moveTo>
                        <a:cubicBezTo>
                          <a:pt x="439" y="175"/>
                          <a:pt x="878" y="107"/>
                          <a:pt x="1215" y="80"/>
                        </a:cubicBezTo>
                        <a:cubicBezTo>
                          <a:pt x="1552" y="53"/>
                          <a:pt x="1803" y="0"/>
                          <a:pt x="2024" y="83"/>
                        </a:cubicBezTo>
                        <a:cubicBezTo>
                          <a:pt x="2245" y="166"/>
                          <a:pt x="2675" y="466"/>
                          <a:pt x="2542" y="577"/>
                        </a:cubicBezTo>
                        <a:cubicBezTo>
                          <a:pt x="2409" y="688"/>
                          <a:pt x="1540" y="722"/>
                          <a:pt x="1225" y="751"/>
                        </a:cubicBezTo>
                        <a:cubicBezTo>
                          <a:pt x="910" y="780"/>
                          <a:pt x="766" y="805"/>
                          <a:pt x="649" y="751"/>
                        </a:cubicBezTo>
                        <a:cubicBezTo>
                          <a:pt x="532" y="697"/>
                          <a:pt x="613" y="504"/>
                          <a:pt x="521" y="424"/>
                        </a:cubicBezTo>
                        <a:cubicBezTo>
                          <a:pt x="429" y="344"/>
                          <a:pt x="264" y="307"/>
                          <a:pt x="100" y="271"/>
                        </a:cubicBezTo>
                      </a:path>
                    </a:pathLst>
                  </a:custGeom>
                  <a:solidFill>
                    <a:srgbClr val="92D05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98" name="Freeform 174"/>
                  <p:cNvSpPr>
                    <a:spLocks/>
                  </p:cNvSpPr>
                  <p:nvPr/>
                </p:nvSpPr>
                <p:spPr bwMode="auto">
                  <a:xfrm>
                    <a:off x="2712" y="4844"/>
                    <a:ext cx="431" cy="226"/>
                  </a:xfrm>
                  <a:custGeom>
                    <a:avLst/>
                    <a:gdLst/>
                    <a:ahLst/>
                    <a:cxnLst>
                      <a:cxn ang="0">
                        <a:pos x="24" y="34"/>
                      </a:cxn>
                      <a:cxn ang="0">
                        <a:pos x="82" y="235"/>
                      </a:cxn>
                      <a:cxn ang="0">
                        <a:pos x="516" y="235"/>
                      </a:cxn>
                      <a:cxn ang="0">
                        <a:pos x="417" y="34"/>
                      </a:cxn>
                      <a:cxn ang="0">
                        <a:pos x="82" y="34"/>
                      </a:cxn>
                    </a:cxnLst>
                    <a:rect l="0" t="0" r="r" b="b"/>
                    <a:pathLst>
                      <a:path w="572" h="268">
                        <a:moveTo>
                          <a:pt x="24" y="34"/>
                        </a:moveTo>
                        <a:cubicBezTo>
                          <a:pt x="12" y="118"/>
                          <a:pt x="0" y="202"/>
                          <a:pt x="82" y="235"/>
                        </a:cubicBezTo>
                        <a:cubicBezTo>
                          <a:pt x="164" y="268"/>
                          <a:pt x="460" y="268"/>
                          <a:pt x="516" y="235"/>
                        </a:cubicBezTo>
                        <a:cubicBezTo>
                          <a:pt x="572" y="202"/>
                          <a:pt x="489" y="68"/>
                          <a:pt x="417" y="34"/>
                        </a:cubicBezTo>
                        <a:cubicBezTo>
                          <a:pt x="345" y="0"/>
                          <a:pt x="213" y="17"/>
                          <a:pt x="82" y="34"/>
                        </a:cubicBezTo>
                      </a:path>
                    </a:pathLst>
                  </a:cu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99" name="Oval 175"/>
                  <p:cNvSpPr>
                    <a:spLocks noChangeArrowheads="1"/>
                  </p:cNvSpPr>
                  <p:nvPr/>
                </p:nvSpPr>
                <p:spPr bwMode="auto">
                  <a:xfrm>
                    <a:off x="3166" y="4873"/>
                    <a:ext cx="258" cy="350"/>
                  </a:xfrm>
                  <a:prstGeom prst="ellipse">
                    <a:avLst/>
                  </a:pr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00" name="Freeform 176"/>
                  <p:cNvSpPr>
                    <a:spLocks/>
                  </p:cNvSpPr>
                  <p:nvPr/>
                </p:nvSpPr>
                <p:spPr bwMode="auto">
                  <a:xfrm>
                    <a:off x="2332" y="2961"/>
                    <a:ext cx="694" cy="1966"/>
                  </a:xfrm>
                  <a:custGeom>
                    <a:avLst/>
                    <a:gdLst/>
                    <a:ahLst/>
                    <a:cxnLst>
                      <a:cxn ang="0">
                        <a:pos x="834" y="2265"/>
                      </a:cxn>
                      <a:cxn ang="0">
                        <a:pos x="379" y="2033"/>
                      </a:cxn>
                      <a:cxn ang="0">
                        <a:pos x="119" y="487"/>
                      </a:cxn>
                      <a:cxn ang="0">
                        <a:pos x="82" y="32"/>
                      </a:cxn>
                      <a:cxn ang="0">
                        <a:pos x="611" y="295"/>
                      </a:cxn>
                      <a:cxn ang="0">
                        <a:pos x="797" y="893"/>
                      </a:cxn>
                      <a:cxn ang="0">
                        <a:pos x="899" y="1856"/>
                      </a:cxn>
                      <a:cxn ang="0">
                        <a:pos x="834" y="2265"/>
                      </a:cxn>
                    </a:cxnLst>
                    <a:rect l="0" t="0" r="r" b="b"/>
                    <a:pathLst>
                      <a:path w="921" h="2329">
                        <a:moveTo>
                          <a:pt x="834" y="2265"/>
                        </a:moveTo>
                        <a:cubicBezTo>
                          <a:pt x="747" y="2295"/>
                          <a:pt x="498" y="2329"/>
                          <a:pt x="379" y="2033"/>
                        </a:cubicBezTo>
                        <a:cubicBezTo>
                          <a:pt x="260" y="1737"/>
                          <a:pt x="168" y="820"/>
                          <a:pt x="119" y="487"/>
                        </a:cubicBezTo>
                        <a:cubicBezTo>
                          <a:pt x="70" y="154"/>
                          <a:pt x="0" y="64"/>
                          <a:pt x="82" y="32"/>
                        </a:cubicBezTo>
                        <a:cubicBezTo>
                          <a:pt x="164" y="0"/>
                          <a:pt x="492" y="152"/>
                          <a:pt x="611" y="295"/>
                        </a:cubicBezTo>
                        <a:cubicBezTo>
                          <a:pt x="730" y="438"/>
                          <a:pt x="749" y="633"/>
                          <a:pt x="797" y="893"/>
                        </a:cubicBezTo>
                        <a:cubicBezTo>
                          <a:pt x="845" y="1153"/>
                          <a:pt x="887" y="1627"/>
                          <a:pt x="899" y="1856"/>
                        </a:cubicBezTo>
                        <a:cubicBezTo>
                          <a:pt x="911" y="2085"/>
                          <a:pt x="921" y="2235"/>
                          <a:pt x="834" y="2265"/>
                        </a:cubicBezTo>
                        <a:close/>
                      </a:path>
                    </a:pathLst>
                  </a:custGeom>
                  <a:solidFill>
                    <a:srgbClr val="00682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01" name="Oval 177"/>
                  <p:cNvSpPr>
                    <a:spLocks noChangeArrowheads="1"/>
                  </p:cNvSpPr>
                  <p:nvPr/>
                </p:nvSpPr>
                <p:spPr bwMode="auto">
                  <a:xfrm>
                    <a:off x="3915" y="4769"/>
                    <a:ext cx="258" cy="350"/>
                  </a:xfrm>
                  <a:prstGeom prst="ellipse">
                    <a:avLst/>
                  </a:prstGeom>
                  <a:solidFill>
                    <a:srgbClr val="7F7F7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98" name="Group 178"/>
                <p:cNvGrpSpPr>
                  <a:grpSpLocks/>
                </p:cNvGrpSpPr>
                <p:nvPr/>
              </p:nvGrpSpPr>
              <p:grpSpPr bwMode="auto">
                <a:xfrm>
                  <a:off x="2774" y="2978"/>
                  <a:ext cx="1868" cy="1998"/>
                  <a:chOff x="2774" y="2978"/>
                  <a:chExt cx="1868" cy="1998"/>
                </a:xfrm>
              </p:grpSpPr>
              <p:sp>
                <p:nvSpPr>
                  <p:cNvPr id="1203" name="Freeform 179"/>
                  <p:cNvSpPr>
                    <a:spLocks/>
                  </p:cNvSpPr>
                  <p:nvPr/>
                </p:nvSpPr>
                <p:spPr bwMode="auto">
                  <a:xfrm>
                    <a:off x="2906" y="2978"/>
                    <a:ext cx="973" cy="314"/>
                  </a:xfrm>
                  <a:custGeom>
                    <a:avLst/>
                    <a:gdLst/>
                    <a:ahLst/>
                    <a:cxnLst>
                      <a:cxn ang="0">
                        <a:pos x="355" y="66"/>
                      </a:cxn>
                      <a:cxn ang="0">
                        <a:pos x="874" y="9"/>
                      </a:cxn>
                      <a:cxn ang="0">
                        <a:pos x="1182" y="118"/>
                      </a:cxn>
                      <a:cxn ang="0">
                        <a:pos x="1393" y="284"/>
                      </a:cxn>
                      <a:cxn ang="0">
                        <a:pos x="751" y="372"/>
                      </a:cxn>
                      <a:cxn ang="0">
                        <a:pos x="421" y="382"/>
                      </a:cxn>
                      <a:cxn ang="0">
                        <a:pos x="11" y="106"/>
                      </a:cxn>
                      <a:cxn ang="0">
                        <a:pos x="355" y="66"/>
                      </a:cxn>
                    </a:cxnLst>
                    <a:rect l="0" t="0" r="r" b="b"/>
                    <a:pathLst>
                      <a:path w="1465" h="426">
                        <a:moveTo>
                          <a:pt x="355" y="66"/>
                        </a:moveTo>
                        <a:cubicBezTo>
                          <a:pt x="499" y="50"/>
                          <a:pt x="736" y="0"/>
                          <a:pt x="874" y="9"/>
                        </a:cubicBezTo>
                        <a:cubicBezTo>
                          <a:pt x="1012" y="18"/>
                          <a:pt x="1096" y="72"/>
                          <a:pt x="1182" y="118"/>
                        </a:cubicBezTo>
                        <a:cubicBezTo>
                          <a:pt x="1268" y="164"/>
                          <a:pt x="1465" y="242"/>
                          <a:pt x="1393" y="284"/>
                        </a:cubicBezTo>
                        <a:cubicBezTo>
                          <a:pt x="1321" y="326"/>
                          <a:pt x="913" y="356"/>
                          <a:pt x="751" y="372"/>
                        </a:cubicBezTo>
                        <a:cubicBezTo>
                          <a:pt x="589" y="388"/>
                          <a:pt x="544" y="426"/>
                          <a:pt x="421" y="382"/>
                        </a:cubicBezTo>
                        <a:cubicBezTo>
                          <a:pt x="298" y="338"/>
                          <a:pt x="22" y="152"/>
                          <a:pt x="11" y="106"/>
                        </a:cubicBezTo>
                        <a:cubicBezTo>
                          <a:pt x="0" y="60"/>
                          <a:pt x="211" y="82"/>
                          <a:pt x="355" y="66"/>
                        </a:cubicBezTo>
                        <a:close/>
                      </a:path>
                    </a:pathLst>
                  </a:custGeom>
                  <a:solidFill>
                    <a:srgbClr val="4E6128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04" name="Freeform 180"/>
                  <p:cNvSpPr>
                    <a:spLocks/>
                  </p:cNvSpPr>
                  <p:nvPr/>
                </p:nvSpPr>
                <p:spPr bwMode="auto">
                  <a:xfrm>
                    <a:off x="2774" y="3153"/>
                    <a:ext cx="1868" cy="1823"/>
                  </a:xfrm>
                  <a:custGeom>
                    <a:avLst/>
                    <a:gdLst/>
                    <a:ahLst/>
                    <a:cxnLst>
                      <a:cxn ang="0">
                        <a:pos x="90" y="259"/>
                      </a:cxn>
                      <a:cxn ang="0">
                        <a:pos x="1772" y="67"/>
                      </a:cxn>
                      <a:cxn ang="0">
                        <a:pos x="1943" y="67"/>
                      </a:cxn>
                      <a:cxn ang="0">
                        <a:pos x="2038" y="467"/>
                      </a:cxn>
                      <a:cxn ang="0">
                        <a:pos x="2174" y="1572"/>
                      </a:cxn>
                      <a:cxn ang="0">
                        <a:pos x="2174" y="1805"/>
                      </a:cxn>
                      <a:cxn ang="0">
                        <a:pos x="335" y="2037"/>
                      </a:cxn>
                      <a:cxn ang="0">
                        <a:pos x="165" y="1076"/>
                      </a:cxn>
                      <a:cxn ang="0">
                        <a:pos x="90" y="311"/>
                      </a:cxn>
                    </a:cxnLst>
                    <a:rect l="0" t="0" r="r" b="b"/>
                    <a:pathLst>
                      <a:path w="2480" h="2159">
                        <a:moveTo>
                          <a:pt x="90" y="259"/>
                        </a:moveTo>
                        <a:cubicBezTo>
                          <a:pt x="776" y="179"/>
                          <a:pt x="1463" y="99"/>
                          <a:pt x="1772" y="67"/>
                        </a:cubicBezTo>
                        <a:cubicBezTo>
                          <a:pt x="2081" y="35"/>
                          <a:pt x="1899" y="0"/>
                          <a:pt x="1943" y="67"/>
                        </a:cubicBezTo>
                        <a:cubicBezTo>
                          <a:pt x="1987" y="134"/>
                          <a:pt x="2000" y="216"/>
                          <a:pt x="2038" y="467"/>
                        </a:cubicBezTo>
                        <a:cubicBezTo>
                          <a:pt x="2076" y="718"/>
                          <a:pt x="2151" y="1349"/>
                          <a:pt x="2174" y="1572"/>
                        </a:cubicBezTo>
                        <a:cubicBezTo>
                          <a:pt x="2197" y="1795"/>
                          <a:pt x="2480" y="1728"/>
                          <a:pt x="2174" y="1805"/>
                        </a:cubicBezTo>
                        <a:cubicBezTo>
                          <a:pt x="1868" y="1882"/>
                          <a:pt x="670" y="2159"/>
                          <a:pt x="335" y="2037"/>
                        </a:cubicBezTo>
                        <a:cubicBezTo>
                          <a:pt x="0" y="1915"/>
                          <a:pt x="206" y="1364"/>
                          <a:pt x="165" y="1076"/>
                        </a:cubicBezTo>
                        <a:cubicBezTo>
                          <a:pt x="124" y="788"/>
                          <a:pt x="107" y="549"/>
                          <a:pt x="90" y="311"/>
                        </a:cubicBezTo>
                      </a:path>
                    </a:pathLst>
                  </a:custGeom>
                  <a:solidFill>
                    <a:srgbClr val="92D05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99" name="Group 181"/>
              <p:cNvGrpSpPr>
                <a:grpSpLocks/>
              </p:cNvGrpSpPr>
              <p:nvPr/>
            </p:nvGrpSpPr>
            <p:grpSpPr bwMode="auto">
              <a:xfrm>
                <a:off x="3305" y="3439"/>
                <a:ext cx="574" cy="530"/>
                <a:chOff x="4490" y="1668"/>
                <a:chExt cx="983" cy="759"/>
              </a:xfrm>
            </p:grpSpPr>
            <p:sp>
              <p:nvSpPr>
                <p:cNvPr id="1206" name="Freeform 182"/>
                <p:cNvSpPr>
                  <a:spLocks/>
                </p:cNvSpPr>
                <p:nvPr/>
              </p:nvSpPr>
              <p:spPr bwMode="auto">
                <a:xfrm>
                  <a:off x="4558" y="1668"/>
                  <a:ext cx="786" cy="337"/>
                </a:xfrm>
                <a:custGeom>
                  <a:avLst/>
                  <a:gdLst/>
                  <a:ahLst/>
                  <a:cxnLst>
                    <a:cxn ang="0">
                      <a:pos x="32" y="197"/>
                    </a:cxn>
                    <a:cxn ang="0">
                      <a:pos x="376" y="0"/>
                    </a:cxn>
                    <a:cxn ang="0">
                      <a:pos x="673" y="197"/>
                    </a:cxn>
                    <a:cxn ang="0">
                      <a:pos x="775" y="197"/>
                    </a:cxn>
                    <a:cxn ang="0">
                      <a:pos x="738" y="359"/>
                    </a:cxn>
                    <a:cxn ang="0">
                      <a:pos x="701" y="451"/>
                    </a:cxn>
                    <a:cxn ang="0">
                      <a:pos x="438" y="368"/>
                    </a:cxn>
                    <a:cxn ang="0">
                      <a:pos x="555" y="309"/>
                    </a:cxn>
                    <a:cxn ang="0">
                      <a:pos x="376" y="197"/>
                    </a:cxn>
                    <a:cxn ang="0">
                      <a:pos x="186" y="283"/>
                    </a:cxn>
                    <a:cxn ang="0">
                      <a:pos x="32" y="197"/>
                    </a:cxn>
                  </a:cxnLst>
                  <a:rect l="0" t="0" r="r" b="b"/>
                  <a:pathLst>
                    <a:path w="786" h="452">
                      <a:moveTo>
                        <a:pt x="32" y="197"/>
                      </a:moveTo>
                      <a:cubicBezTo>
                        <a:pt x="64" y="150"/>
                        <a:pt x="269" y="0"/>
                        <a:pt x="376" y="0"/>
                      </a:cubicBezTo>
                      <a:cubicBezTo>
                        <a:pt x="483" y="0"/>
                        <a:pt x="607" y="164"/>
                        <a:pt x="673" y="197"/>
                      </a:cubicBezTo>
                      <a:cubicBezTo>
                        <a:pt x="739" y="230"/>
                        <a:pt x="764" y="170"/>
                        <a:pt x="775" y="197"/>
                      </a:cubicBezTo>
                      <a:cubicBezTo>
                        <a:pt x="786" y="224"/>
                        <a:pt x="750" y="317"/>
                        <a:pt x="738" y="359"/>
                      </a:cubicBezTo>
                      <a:cubicBezTo>
                        <a:pt x="726" y="401"/>
                        <a:pt x="751" y="450"/>
                        <a:pt x="701" y="451"/>
                      </a:cubicBezTo>
                      <a:cubicBezTo>
                        <a:pt x="651" y="452"/>
                        <a:pt x="462" y="392"/>
                        <a:pt x="438" y="368"/>
                      </a:cubicBezTo>
                      <a:cubicBezTo>
                        <a:pt x="414" y="344"/>
                        <a:pt x="565" y="337"/>
                        <a:pt x="555" y="309"/>
                      </a:cubicBezTo>
                      <a:cubicBezTo>
                        <a:pt x="545" y="281"/>
                        <a:pt x="437" y="201"/>
                        <a:pt x="376" y="197"/>
                      </a:cubicBezTo>
                      <a:cubicBezTo>
                        <a:pt x="315" y="193"/>
                        <a:pt x="243" y="276"/>
                        <a:pt x="186" y="283"/>
                      </a:cubicBezTo>
                      <a:cubicBezTo>
                        <a:pt x="129" y="290"/>
                        <a:pt x="0" y="244"/>
                        <a:pt x="32" y="1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07" name="Freeform 183"/>
                <p:cNvSpPr>
                  <a:spLocks/>
                </p:cNvSpPr>
                <p:nvPr/>
              </p:nvSpPr>
              <p:spPr bwMode="auto">
                <a:xfrm>
                  <a:off x="4490" y="1934"/>
                  <a:ext cx="365" cy="493"/>
                </a:xfrm>
                <a:custGeom>
                  <a:avLst/>
                  <a:gdLst/>
                  <a:ahLst/>
                  <a:cxnLst>
                    <a:cxn ang="0">
                      <a:pos x="487" y="299"/>
                    </a:cxn>
                    <a:cxn ang="0">
                      <a:pos x="487" y="466"/>
                    </a:cxn>
                    <a:cxn ang="0">
                      <a:pos x="180" y="457"/>
                    </a:cxn>
                    <a:cxn ang="0">
                      <a:pos x="31" y="249"/>
                    </a:cxn>
                    <a:cxn ang="0">
                      <a:pos x="111" y="113"/>
                    </a:cxn>
                    <a:cxn ang="0">
                      <a:pos x="31" y="28"/>
                    </a:cxn>
                    <a:cxn ang="0">
                      <a:pos x="297" y="28"/>
                    </a:cxn>
                    <a:cxn ang="0">
                      <a:pos x="365" y="197"/>
                    </a:cxn>
                    <a:cxn ang="0">
                      <a:pos x="235" y="196"/>
                    </a:cxn>
                    <a:cxn ang="0">
                      <a:pos x="171" y="299"/>
                    </a:cxn>
                    <a:cxn ang="0">
                      <a:pos x="365" y="336"/>
                    </a:cxn>
                    <a:cxn ang="0">
                      <a:pos x="365" y="249"/>
                    </a:cxn>
                  </a:cxnLst>
                  <a:rect l="0" t="0" r="r" b="b"/>
                  <a:pathLst>
                    <a:path w="538" h="493">
                      <a:moveTo>
                        <a:pt x="487" y="299"/>
                      </a:moveTo>
                      <a:cubicBezTo>
                        <a:pt x="512" y="369"/>
                        <a:pt x="538" y="440"/>
                        <a:pt x="487" y="466"/>
                      </a:cubicBezTo>
                      <a:cubicBezTo>
                        <a:pt x="436" y="492"/>
                        <a:pt x="256" y="493"/>
                        <a:pt x="180" y="457"/>
                      </a:cubicBezTo>
                      <a:cubicBezTo>
                        <a:pt x="104" y="421"/>
                        <a:pt x="42" y="306"/>
                        <a:pt x="31" y="249"/>
                      </a:cubicBezTo>
                      <a:cubicBezTo>
                        <a:pt x="20" y="192"/>
                        <a:pt x="111" y="150"/>
                        <a:pt x="111" y="113"/>
                      </a:cubicBezTo>
                      <a:cubicBezTo>
                        <a:pt x="111" y="76"/>
                        <a:pt x="0" y="42"/>
                        <a:pt x="31" y="28"/>
                      </a:cubicBezTo>
                      <a:cubicBezTo>
                        <a:pt x="62" y="14"/>
                        <a:pt x="241" y="0"/>
                        <a:pt x="297" y="28"/>
                      </a:cubicBezTo>
                      <a:cubicBezTo>
                        <a:pt x="353" y="56"/>
                        <a:pt x="375" y="169"/>
                        <a:pt x="365" y="197"/>
                      </a:cubicBezTo>
                      <a:cubicBezTo>
                        <a:pt x="355" y="225"/>
                        <a:pt x="267" y="179"/>
                        <a:pt x="235" y="196"/>
                      </a:cubicBezTo>
                      <a:cubicBezTo>
                        <a:pt x="203" y="213"/>
                        <a:pt x="149" y="276"/>
                        <a:pt x="171" y="299"/>
                      </a:cubicBezTo>
                      <a:cubicBezTo>
                        <a:pt x="193" y="322"/>
                        <a:pt x="333" y="344"/>
                        <a:pt x="365" y="336"/>
                      </a:cubicBezTo>
                      <a:cubicBezTo>
                        <a:pt x="397" y="328"/>
                        <a:pt x="381" y="288"/>
                        <a:pt x="365" y="249"/>
                      </a:cubicBezTo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08" name="Freeform 184"/>
                <p:cNvSpPr>
                  <a:spLocks/>
                </p:cNvSpPr>
                <p:nvPr/>
              </p:nvSpPr>
              <p:spPr bwMode="auto">
                <a:xfrm rot="-1213491">
                  <a:off x="4923" y="2074"/>
                  <a:ext cx="550" cy="322"/>
                </a:xfrm>
                <a:custGeom>
                  <a:avLst/>
                  <a:gdLst/>
                  <a:ahLst/>
                  <a:cxnLst>
                    <a:cxn ang="0">
                      <a:pos x="456" y="36"/>
                    </a:cxn>
                    <a:cxn ang="0">
                      <a:pos x="319" y="35"/>
                    </a:cxn>
                    <a:cxn ang="0">
                      <a:pos x="418" y="249"/>
                    </a:cxn>
                    <a:cxn ang="0">
                      <a:pos x="202" y="230"/>
                    </a:cxn>
                    <a:cxn ang="0">
                      <a:pos x="82" y="78"/>
                    </a:cxn>
                    <a:cxn ang="0">
                      <a:pos x="18" y="258"/>
                    </a:cxn>
                    <a:cxn ang="0">
                      <a:pos x="191" y="408"/>
                    </a:cxn>
                    <a:cxn ang="0">
                      <a:pos x="191" y="322"/>
                    </a:cxn>
                    <a:cxn ang="0">
                      <a:pos x="550" y="390"/>
                    </a:cxn>
                    <a:cxn ang="0">
                      <a:pos x="550" y="212"/>
                    </a:cxn>
                    <a:cxn ang="0">
                      <a:pos x="456" y="36"/>
                    </a:cxn>
                  </a:cxnLst>
                  <a:rect l="0" t="0" r="r" b="b"/>
                  <a:pathLst>
                    <a:path w="610" h="419">
                      <a:moveTo>
                        <a:pt x="456" y="36"/>
                      </a:moveTo>
                      <a:cubicBezTo>
                        <a:pt x="418" y="7"/>
                        <a:pt x="325" y="0"/>
                        <a:pt x="319" y="35"/>
                      </a:cubicBezTo>
                      <a:cubicBezTo>
                        <a:pt x="313" y="70"/>
                        <a:pt x="437" y="216"/>
                        <a:pt x="418" y="249"/>
                      </a:cubicBezTo>
                      <a:cubicBezTo>
                        <a:pt x="399" y="282"/>
                        <a:pt x="258" y="258"/>
                        <a:pt x="202" y="230"/>
                      </a:cubicBezTo>
                      <a:cubicBezTo>
                        <a:pt x="146" y="202"/>
                        <a:pt x="113" y="73"/>
                        <a:pt x="82" y="78"/>
                      </a:cubicBezTo>
                      <a:cubicBezTo>
                        <a:pt x="51" y="83"/>
                        <a:pt x="0" y="203"/>
                        <a:pt x="18" y="258"/>
                      </a:cubicBezTo>
                      <a:cubicBezTo>
                        <a:pt x="36" y="313"/>
                        <a:pt x="162" y="397"/>
                        <a:pt x="191" y="408"/>
                      </a:cubicBezTo>
                      <a:cubicBezTo>
                        <a:pt x="220" y="419"/>
                        <a:pt x="131" y="325"/>
                        <a:pt x="191" y="322"/>
                      </a:cubicBezTo>
                      <a:cubicBezTo>
                        <a:pt x="251" y="319"/>
                        <a:pt x="490" y="408"/>
                        <a:pt x="550" y="390"/>
                      </a:cubicBezTo>
                      <a:cubicBezTo>
                        <a:pt x="610" y="372"/>
                        <a:pt x="563" y="271"/>
                        <a:pt x="550" y="212"/>
                      </a:cubicBezTo>
                      <a:cubicBezTo>
                        <a:pt x="537" y="153"/>
                        <a:pt x="494" y="65"/>
                        <a:pt x="456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00" name="Group 185"/>
              <p:cNvGrpSpPr>
                <a:grpSpLocks/>
              </p:cNvGrpSpPr>
              <p:nvPr/>
            </p:nvGrpSpPr>
            <p:grpSpPr bwMode="auto">
              <a:xfrm>
                <a:off x="3026" y="4136"/>
                <a:ext cx="1271" cy="686"/>
                <a:chOff x="3087" y="5458"/>
                <a:chExt cx="1271" cy="686"/>
              </a:xfrm>
            </p:grpSpPr>
            <p:sp>
              <p:nvSpPr>
                <p:cNvPr id="1210" name="Freeform 186"/>
                <p:cNvSpPr>
                  <a:spLocks/>
                </p:cNvSpPr>
                <p:nvPr/>
              </p:nvSpPr>
              <p:spPr bwMode="auto">
                <a:xfrm rot="-917300">
                  <a:off x="3528" y="5679"/>
                  <a:ext cx="200" cy="400"/>
                </a:xfrm>
                <a:custGeom>
                  <a:avLst/>
                  <a:gdLst/>
                  <a:ahLst/>
                  <a:cxnLst>
                    <a:cxn ang="0">
                      <a:pos x="169" y="35"/>
                    </a:cxn>
                    <a:cxn ang="0">
                      <a:pos x="61" y="607"/>
                    </a:cxn>
                    <a:cxn ang="0">
                      <a:pos x="538" y="397"/>
                    </a:cxn>
                    <a:cxn ang="0">
                      <a:pos x="169" y="35"/>
                    </a:cxn>
                  </a:cxnLst>
                  <a:rect l="0" t="0" r="r" b="b"/>
                  <a:pathLst>
                    <a:path w="556" h="667">
                      <a:moveTo>
                        <a:pt x="169" y="35"/>
                      </a:moveTo>
                      <a:cubicBezTo>
                        <a:pt x="90" y="70"/>
                        <a:pt x="0" y="547"/>
                        <a:pt x="61" y="607"/>
                      </a:cubicBezTo>
                      <a:cubicBezTo>
                        <a:pt x="122" y="667"/>
                        <a:pt x="520" y="489"/>
                        <a:pt x="538" y="397"/>
                      </a:cubicBezTo>
                      <a:cubicBezTo>
                        <a:pt x="556" y="305"/>
                        <a:pt x="248" y="0"/>
                        <a:pt x="169" y="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01" name="Group 187"/>
                <p:cNvGrpSpPr>
                  <a:grpSpLocks/>
                </p:cNvGrpSpPr>
                <p:nvPr/>
              </p:nvGrpSpPr>
              <p:grpSpPr bwMode="auto">
                <a:xfrm>
                  <a:off x="3087" y="5555"/>
                  <a:ext cx="1271" cy="589"/>
                  <a:chOff x="3087" y="5555"/>
                  <a:chExt cx="1271" cy="589"/>
                </a:xfrm>
              </p:grpSpPr>
              <p:sp>
                <p:nvSpPr>
                  <p:cNvPr id="1212" name="Freeform 188"/>
                  <p:cNvSpPr>
                    <a:spLocks/>
                  </p:cNvSpPr>
                  <p:nvPr/>
                </p:nvSpPr>
                <p:spPr bwMode="auto">
                  <a:xfrm rot="-917300">
                    <a:off x="3087" y="5616"/>
                    <a:ext cx="321" cy="528"/>
                  </a:xfrm>
                  <a:custGeom>
                    <a:avLst/>
                    <a:gdLst/>
                    <a:ahLst/>
                    <a:cxnLst>
                      <a:cxn ang="0">
                        <a:pos x="60" y="113"/>
                      </a:cxn>
                      <a:cxn ang="0">
                        <a:pos x="60" y="252"/>
                      </a:cxn>
                      <a:cxn ang="0">
                        <a:pos x="417" y="865"/>
                      </a:cxn>
                      <a:cxn ang="0">
                        <a:pos x="849" y="159"/>
                      </a:cxn>
                      <a:cxn ang="0">
                        <a:pos x="675" y="187"/>
                      </a:cxn>
                      <a:cxn ang="0">
                        <a:pos x="417" y="605"/>
                      </a:cxn>
                      <a:cxn ang="0">
                        <a:pos x="116" y="85"/>
                      </a:cxn>
                      <a:cxn ang="0">
                        <a:pos x="60" y="113"/>
                      </a:cxn>
                    </a:cxnLst>
                    <a:rect l="0" t="0" r="r" b="b"/>
                    <a:pathLst>
                      <a:path w="892" h="880">
                        <a:moveTo>
                          <a:pt x="60" y="113"/>
                        </a:moveTo>
                        <a:cubicBezTo>
                          <a:pt x="51" y="141"/>
                          <a:pt x="0" y="127"/>
                          <a:pt x="60" y="252"/>
                        </a:cubicBezTo>
                        <a:cubicBezTo>
                          <a:pt x="120" y="377"/>
                          <a:pt x="286" y="880"/>
                          <a:pt x="417" y="865"/>
                        </a:cubicBezTo>
                        <a:cubicBezTo>
                          <a:pt x="548" y="850"/>
                          <a:pt x="806" y="272"/>
                          <a:pt x="849" y="159"/>
                        </a:cubicBezTo>
                        <a:cubicBezTo>
                          <a:pt x="892" y="46"/>
                          <a:pt x="747" y="113"/>
                          <a:pt x="675" y="187"/>
                        </a:cubicBezTo>
                        <a:cubicBezTo>
                          <a:pt x="603" y="261"/>
                          <a:pt x="510" y="622"/>
                          <a:pt x="417" y="605"/>
                        </a:cubicBezTo>
                        <a:cubicBezTo>
                          <a:pt x="324" y="588"/>
                          <a:pt x="176" y="170"/>
                          <a:pt x="116" y="85"/>
                        </a:cubicBezTo>
                        <a:cubicBezTo>
                          <a:pt x="56" y="0"/>
                          <a:pt x="69" y="85"/>
                          <a:pt x="60" y="11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13" name="Freeform 189"/>
                  <p:cNvSpPr>
                    <a:spLocks/>
                  </p:cNvSpPr>
                  <p:nvPr/>
                </p:nvSpPr>
                <p:spPr bwMode="auto">
                  <a:xfrm rot="-917300">
                    <a:off x="3408" y="5714"/>
                    <a:ext cx="117" cy="419"/>
                  </a:xfrm>
                  <a:custGeom>
                    <a:avLst/>
                    <a:gdLst/>
                    <a:ahLst/>
                    <a:cxnLst>
                      <a:cxn ang="0">
                        <a:pos x="123" y="89"/>
                      </a:cxn>
                      <a:cxn ang="0">
                        <a:pos x="11" y="624"/>
                      </a:cxn>
                      <a:cxn ang="0">
                        <a:pos x="188" y="544"/>
                      </a:cxn>
                      <a:cxn ang="0">
                        <a:pos x="306" y="89"/>
                      </a:cxn>
                      <a:cxn ang="0">
                        <a:pos x="123" y="89"/>
                      </a:cxn>
                    </a:cxnLst>
                    <a:rect l="0" t="0" r="r" b="b"/>
                    <a:pathLst>
                      <a:path w="324" h="700">
                        <a:moveTo>
                          <a:pt x="123" y="89"/>
                        </a:moveTo>
                        <a:cubicBezTo>
                          <a:pt x="74" y="178"/>
                          <a:pt x="0" y="548"/>
                          <a:pt x="11" y="624"/>
                        </a:cubicBezTo>
                        <a:cubicBezTo>
                          <a:pt x="22" y="700"/>
                          <a:pt x="139" y="633"/>
                          <a:pt x="188" y="544"/>
                        </a:cubicBezTo>
                        <a:cubicBezTo>
                          <a:pt x="237" y="455"/>
                          <a:pt x="324" y="165"/>
                          <a:pt x="306" y="89"/>
                        </a:cubicBezTo>
                        <a:cubicBezTo>
                          <a:pt x="288" y="13"/>
                          <a:pt x="172" y="0"/>
                          <a:pt x="123" y="8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14" name="Freeform 190"/>
                  <p:cNvSpPr>
                    <a:spLocks/>
                  </p:cNvSpPr>
                  <p:nvPr/>
                </p:nvSpPr>
                <p:spPr bwMode="auto">
                  <a:xfrm rot="-917300">
                    <a:off x="3577" y="5805"/>
                    <a:ext cx="110" cy="174"/>
                  </a:xfrm>
                  <a:custGeom>
                    <a:avLst/>
                    <a:gdLst/>
                    <a:ahLst/>
                    <a:cxnLst>
                      <a:cxn ang="0">
                        <a:pos x="42" y="0"/>
                      </a:cxn>
                      <a:cxn ang="0">
                        <a:pos x="42" y="260"/>
                      </a:cxn>
                      <a:cxn ang="0">
                        <a:pos x="294" y="177"/>
                      </a:cxn>
                      <a:cxn ang="0">
                        <a:pos x="110" y="10"/>
                      </a:cxn>
                    </a:cxnLst>
                    <a:rect l="0" t="0" r="r" b="b"/>
                    <a:pathLst>
                      <a:path w="305" h="290">
                        <a:moveTo>
                          <a:pt x="42" y="0"/>
                        </a:moveTo>
                        <a:cubicBezTo>
                          <a:pt x="21" y="115"/>
                          <a:pt x="0" y="230"/>
                          <a:pt x="42" y="260"/>
                        </a:cubicBezTo>
                        <a:cubicBezTo>
                          <a:pt x="84" y="290"/>
                          <a:pt x="283" y="219"/>
                          <a:pt x="294" y="177"/>
                        </a:cubicBezTo>
                        <a:cubicBezTo>
                          <a:pt x="305" y="135"/>
                          <a:pt x="207" y="72"/>
                          <a:pt x="110" y="10"/>
                        </a:cubicBezTo>
                      </a:path>
                    </a:pathLst>
                  </a:custGeom>
                  <a:solidFill>
                    <a:srgbClr val="92D05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15" name="Freeform 191"/>
                  <p:cNvSpPr>
                    <a:spLocks/>
                  </p:cNvSpPr>
                  <p:nvPr/>
                </p:nvSpPr>
                <p:spPr bwMode="auto">
                  <a:xfrm rot="-917300">
                    <a:off x="3739" y="5564"/>
                    <a:ext cx="232" cy="477"/>
                  </a:xfrm>
                  <a:custGeom>
                    <a:avLst/>
                    <a:gdLst/>
                    <a:ahLst/>
                    <a:cxnLst>
                      <a:cxn ang="0">
                        <a:pos x="157" y="88"/>
                      </a:cxn>
                      <a:cxn ang="0">
                        <a:pos x="0" y="695"/>
                      </a:cxn>
                      <a:cxn ang="0">
                        <a:pos x="157" y="695"/>
                      </a:cxn>
                      <a:cxn ang="0">
                        <a:pos x="200" y="401"/>
                      </a:cxn>
                      <a:cxn ang="0">
                        <a:pos x="330" y="695"/>
                      </a:cxn>
                      <a:cxn ang="0">
                        <a:pos x="464" y="695"/>
                      </a:cxn>
                      <a:cxn ang="0">
                        <a:pos x="330" y="420"/>
                      </a:cxn>
                      <a:cxn ang="0">
                        <a:pos x="616" y="169"/>
                      </a:cxn>
                      <a:cxn ang="0">
                        <a:pos x="157" y="88"/>
                      </a:cxn>
                    </a:cxnLst>
                    <a:rect l="0" t="0" r="r" b="b"/>
                    <a:pathLst>
                      <a:path w="645" h="796">
                        <a:moveTo>
                          <a:pt x="157" y="88"/>
                        </a:moveTo>
                        <a:cubicBezTo>
                          <a:pt x="54" y="176"/>
                          <a:pt x="0" y="594"/>
                          <a:pt x="0" y="695"/>
                        </a:cubicBezTo>
                        <a:cubicBezTo>
                          <a:pt x="0" y="796"/>
                          <a:pt x="124" y="744"/>
                          <a:pt x="157" y="695"/>
                        </a:cubicBezTo>
                        <a:cubicBezTo>
                          <a:pt x="190" y="646"/>
                          <a:pt x="171" y="401"/>
                          <a:pt x="200" y="401"/>
                        </a:cubicBezTo>
                        <a:cubicBezTo>
                          <a:pt x="229" y="401"/>
                          <a:pt x="286" y="646"/>
                          <a:pt x="330" y="695"/>
                        </a:cubicBezTo>
                        <a:cubicBezTo>
                          <a:pt x="374" y="744"/>
                          <a:pt x="464" y="741"/>
                          <a:pt x="464" y="695"/>
                        </a:cubicBezTo>
                        <a:cubicBezTo>
                          <a:pt x="464" y="649"/>
                          <a:pt x="305" y="508"/>
                          <a:pt x="330" y="420"/>
                        </a:cubicBezTo>
                        <a:cubicBezTo>
                          <a:pt x="355" y="332"/>
                          <a:pt x="645" y="227"/>
                          <a:pt x="616" y="169"/>
                        </a:cubicBezTo>
                        <a:cubicBezTo>
                          <a:pt x="587" y="111"/>
                          <a:pt x="260" y="0"/>
                          <a:pt x="157" y="8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16" name="Freeform 192"/>
                  <p:cNvSpPr>
                    <a:spLocks/>
                  </p:cNvSpPr>
                  <p:nvPr/>
                </p:nvSpPr>
                <p:spPr bwMode="auto">
                  <a:xfrm rot="-917300">
                    <a:off x="3745" y="5651"/>
                    <a:ext cx="116" cy="117"/>
                  </a:xfrm>
                  <a:custGeom>
                    <a:avLst/>
                    <a:gdLst/>
                    <a:ahLst/>
                    <a:cxnLst>
                      <a:cxn ang="0">
                        <a:pos x="111" y="22"/>
                      </a:cxn>
                      <a:cxn ang="0">
                        <a:pos x="28" y="170"/>
                      </a:cxn>
                      <a:cxn ang="0">
                        <a:pos x="281" y="170"/>
                      </a:cxn>
                      <a:cxn ang="0">
                        <a:pos x="281" y="40"/>
                      </a:cxn>
                      <a:cxn ang="0">
                        <a:pos x="111" y="22"/>
                      </a:cxn>
                    </a:cxnLst>
                    <a:rect l="0" t="0" r="r" b="b"/>
                    <a:pathLst>
                      <a:path w="323" h="195">
                        <a:moveTo>
                          <a:pt x="111" y="22"/>
                        </a:moveTo>
                        <a:cubicBezTo>
                          <a:pt x="69" y="44"/>
                          <a:pt x="0" y="145"/>
                          <a:pt x="28" y="170"/>
                        </a:cubicBezTo>
                        <a:cubicBezTo>
                          <a:pt x="56" y="195"/>
                          <a:pt x="239" y="192"/>
                          <a:pt x="281" y="170"/>
                        </a:cubicBezTo>
                        <a:cubicBezTo>
                          <a:pt x="323" y="148"/>
                          <a:pt x="309" y="63"/>
                          <a:pt x="281" y="40"/>
                        </a:cubicBezTo>
                        <a:cubicBezTo>
                          <a:pt x="253" y="17"/>
                          <a:pt x="153" y="0"/>
                          <a:pt x="111" y="22"/>
                        </a:cubicBezTo>
                        <a:close/>
                      </a:path>
                    </a:pathLst>
                  </a:custGeom>
                  <a:solidFill>
                    <a:srgbClr val="92D05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17" name="Freeform 193"/>
                  <p:cNvSpPr>
                    <a:spLocks/>
                  </p:cNvSpPr>
                  <p:nvPr/>
                </p:nvSpPr>
                <p:spPr bwMode="auto">
                  <a:xfrm rot="-917300">
                    <a:off x="4166" y="5555"/>
                    <a:ext cx="192" cy="390"/>
                  </a:xfrm>
                  <a:custGeom>
                    <a:avLst/>
                    <a:gdLst/>
                    <a:ahLst/>
                    <a:cxnLst>
                      <a:cxn ang="0">
                        <a:pos x="312" y="12"/>
                      </a:cxn>
                      <a:cxn ang="0">
                        <a:pos x="116" y="87"/>
                      </a:cxn>
                      <a:cxn ang="0">
                        <a:pos x="5" y="423"/>
                      </a:cxn>
                      <a:cxn ang="0">
                        <a:pos x="144" y="633"/>
                      </a:cxn>
                      <a:cxn ang="0">
                        <a:pos x="447" y="529"/>
                      </a:cxn>
                      <a:cxn ang="0">
                        <a:pos x="515" y="158"/>
                      </a:cxn>
                      <a:cxn ang="0">
                        <a:pos x="312" y="12"/>
                      </a:cxn>
                    </a:cxnLst>
                    <a:rect l="0" t="0" r="r" b="b"/>
                    <a:pathLst>
                      <a:path w="534" h="651">
                        <a:moveTo>
                          <a:pt x="312" y="12"/>
                        </a:moveTo>
                        <a:cubicBezTo>
                          <a:pt x="246" y="0"/>
                          <a:pt x="167" y="18"/>
                          <a:pt x="116" y="87"/>
                        </a:cubicBezTo>
                        <a:cubicBezTo>
                          <a:pt x="65" y="156"/>
                          <a:pt x="0" y="332"/>
                          <a:pt x="5" y="423"/>
                        </a:cubicBezTo>
                        <a:cubicBezTo>
                          <a:pt x="10" y="514"/>
                          <a:pt x="70" y="615"/>
                          <a:pt x="144" y="633"/>
                        </a:cubicBezTo>
                        <a:cubicBezTo>
                          <a:pt x="218" y="651"/>
                          <a:pt x="385" y="608"/>
                          <a:pt x="447" y="529"/>
                        </a:cubicBezTo>
                        <a:cubicBezTo>
                          <a:pt x="509" y="450"/>
                          <a:pt x="534" y="239"/>
                          <a:pt x="515" y="158"/>
                        </a:cubicBezTo>
                        <a:cubicBezTo>
                          <a:pt x="496" y="77"/>
                          <a:pt x="378" y="24"/>
                          <a:pt x="312" y="1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18" name="Freeform 194"/>
                  <p:cNvSpPr>
                    <a:spLocks/>
                  </p:cNvSpPr>
                  <p:nvPr/>
                </p:nvSpPr>
                <p:spPr bwMode="auto">
                  <a:xfrm rot="-917300">
                    <a:off x="4194" y="5635"/>
                    <a:ext cx="112" cy="181"/>
                  </a:xfrm>
                  <a:custGeom>
                    <a:avLst/>
                    <a:gdLst/>
                    <a:ahLst/>
                    <a:cxnLst>
                      <a:cxn ang="0">
                        <a:pos x="83" y="3"/>
                      </a:cxn>
                      <a:cxn ang="0">
                        <a:pos x="9" y="226"/>
                      </a:cxn>
                      <a:cxn ang="0">
                        <a:pos x="136" y="293"/>
                      </a:cxn>
                      <a:cxn ang="0">
                        <a:pos x="287" y="170"/>
                      </a:cxn>
                      <a:cxn ang="0">
                        <a:pos x="287" y="28"/>
                      </a:cxn>
                      <a:cxn ang="0">
                        <a:pos x="136" y="3"/>
                      </a:cxn>
                    </a:cxnLst>
                    <a:rect l="0" t="0" r="r" b="b"/>
                    <a:pathLst>
                      <a:path w="312" h="302">
                        <a:moveTo>
                          <a:pt x="83" y="3"/>
                        </a:moveTo>
                        <a:cubicBezTo>
                          <a:pt x="41" y="90"/>
                          <a:pt x="0" y="178"/>
                          <a:pt x="9" y="226"/>
                        </a:cubicBezTo>
                        <a:cubicBezTo>
                          <a:pt x="18" y="274"/>
                          <a:pt x="90" y="302"/>
                          <a:pt x="136" y="293"/>
                        </a:cubicBezTo>
                        <a:cubicBezTo>
                          <a:pt x="182" y="284"/>
                          <a:pt x="262" y="214"/>
                          <a:pt x="287" y="170"/>
                        </a:cubicBezTo>
                        <a:cubicBezTo>
                          <a:pt x="312" y="126"/>
                          <a:pt x="312" y="56"/>
                          <a:pt x="287" y="28"/>
                        </a:cubicBezTo>
                        <a:cubicBezTo>
                          <a:pt x="262" y="0"/>
                          <a:pt x="199" y="1"/>
                          <a:pt x="136" y="3"/>
                        </a:cubicBezTo>
                      </a:path>
                    </a:pathLst>
                  </a:custGeom>
                  <a:solidFill>
                    <a:srgbClr val="92D05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219" name="Freeform 195"/>
                <p:cNvSpPr>
                  <a:spLocks/>
                </p:cNvSpPr>
                <p:nvPr/>
              </p:nvSpPr>
              <p:spPr bwMode="auto">
                <a:xfrm rot="-917300">
                  <a:off x="3944" y="5458"/>
                  <a:ext cx="71" cy="100"/>
                </a:xfrm>
                <a:custGeom>
                  <a:avLst/>
                  <a:gdLst/>
                  <a:ahLst/>
                  <a:cxnLst>
                    <a:cxn ang="0">
                      <a:pos x="47" y="17"/>
                    </a:cxn>
                    <a:cxn ang="0">
                      <a:pos x="20" y="145"/>
                    </a:cxn>
                    <a:cxn ang="0">
                      <a:pos x="165" y="145"/>
                    </a:cxn>
                    <a:cxn ang="0">
                      <a:pos x="183" y="45"/>
                    </a:cxn>
                    <a:cxn ang="0">
                      <a:pos x="47" y="17"/>
                    </a:cxn>
                  </a:cxnLst>
                  <a:rect l="0" t="0" r="r" b="b"/>
                  <a:pathLst>
                    <a:path w="198" h="166">
                      <a:moveTo>
                        <a:pt x="47" y="17"/>
                      </a:moveTo>
                      <a:cubicBezTo>
                        <a:pt x="20" y="34"/>
                        <a:pt x="0" y="124"/>
                        <a:pt x="20" y="145"/>
                      </a:cubicBezTo>
                      <a:cubicBezTo>
                        <a:pt x="40" y="166"/>
                        <a:pt x="138" y="162"/>
                        <a:pt x="165" y="145"/>
                      </a:cubicBezTo>
                      <a:cubicBezTo>
                        <a:pt x="192" y="128"/>
                        <a:pt x="198" y="65"/>
                        <a:pt x="183" y="45"/>
                      </a:cubicBezTo>
                      <a:cubicBezTo>
                        <a:pt x="168" y="25"/>
                        <a:pt x="74" y="0"/>
                        <a:pt x="47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20" name="Freeform 196"/>
                <p:cNvSpPr>
                  <a:spLocks/>
                </p:cNvSpPr>
                <p:nvPr/>
              </p:nvSpPr>
              <p:spPr bwMode="auto">
                <a:xfrm rot="-917300">
                  <a:off x="3971" y="5586"/>
                  <a:ext cx="117" cy="419"/>
                </a:xfrm>
                <a:custGeom>
                  <a:avLst/>
                  <a:gdLst/>
                  <a:ahLst/>
                  <a:cxnLst>
                    <a:cxn ang="0">
                      <a:pos x="123" y="89"/>
                    </a:cxn>
                    <a:cxn ang="0">
                      <a:pos x="11" y="624"/>
                    </a:cxn>
                    <a:cxn ang="0">
                      <a:pos x="188" y="544"/>
                    </a:cxn>
                    <a:cxn ang="0">
                      <a:pos x="306" y="89"/>
                    </a:cxn>
                    <a:cxn ang="0">
                      <a:pos x="123" y="89"/>
                    </a:cxn>
                  </a:cxnLst>
                  <a:rect l="0" t="0" r="r" b="b"/>
                  <a:pathLst>
                    <a:path w="324" h="700">
                      <a:moveTo>
                        <a:pt x="123" y="89"/>
                      </a:moveTo>
                      <a:cubicBezTo>
                        <a:pt x="74" y="178"/>
                        <a:pt x="0" y="548"/>
                        <a:pt x="11" y="624"/>
                      </a:cubicBezTo>
                      <a:cubicBezTo>
                        <a:pt x="22" y="700"/>
                        <a:pt x="139" y="633"/>
                        <a:pt x="188" y="544"/>
                      </a:cubicBezTo>
                      <a:cubicBezTo>
                        <a:pt x="237" y="455"/>
                        <a:pt x="324" y="165"/>
                        <a:pt x="306" y="89"/>
                      </a:cubicBezTo>
                      <a:cubicBezTo>
                        <a:pt x="288" y="13"/>
                        <a:pt x="172" y="0"/>
                        <a:pt x="123" y="8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1221" name="Freeform 197"/>
            <p:cNvSpPr>
              <a:spLocks/>
            </p:cNvSpPr>
            <p:nvPr/>
          </p:nvSpPr>
          <p:spPr bwMode="auto">
            <a:xfrm>
              <a:off x="3333" y="4294"/>
              <a:ext cx="95" cy="8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71"/>
                </a:cxn>
                <a:cxn ang="0">
                  <a:pos x="83" y="71"/>
                </a:cxn>
                <a:cxn ang="0">
                  <a:pos x="83" y="19"/>
                </a:cxn>
              </a:cxnLst>
              <a:rect l="0" t="0" r="r" b="b"/>
              <a:pathLst>
                <a:path w="95" h="83">
                  <a:moveTo>
                    <a:pt x="12" y="0"/>
                  </a:moveTo>
                  <a:cubicBezTo>
                    <a:pt x="6" y="29"/>
                    <a:pt x="0" y="59"/>
                    <a:pt x="12" y="71"/>
                  </a:cubicBezTo>
                  <a:cubicBezTo>
                    <a:pt x="24" y="83"/>
                    <a:pt x="71" y="80"/>
                    <a:pt x="83" y="71"/>
                  </a:cubicBezTo>
                  <a:cubicBezTo>
                    <a:pt x="95" y="62"/>
                    <a:pt x="83" y="28"/>
                    <a:pt x="83" y="19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2" name="Group 198"/>
          <p:cNvGrpSpPr>
            <a:grpSpLocks/>
          </p:cNvGrpSpPr>
          <p:nvPr/>
        </p:nvGrpSpPr>
        <p:grpSpPr bwMode="auto">
          <a:xfrm>
            <a:off x="4429124" y="2714620"/>
            <a:ext cx="846138" cy="2430462"/>
            <a:chOff x="1639" y="1133"/>
            <a:chExt cx="1334" cy="3828"/>
          </a:xfrm>
        </p:grpSpPr>
        <p:sp>
          <p:nvSpPr>
            <p:cNvPr id="1223" name="Freeform 199"/>
            <p:cNvSpPr>
              <a:spLocks/>
            </p:cNvSpPr>
            <p:nvPr/>
          </p:nvSpPr>
          <p:spPr bwMode="auto">
            <a:xfrm>
              <a:off x="2562" y="2178"/>
              <a:ext cx="411" cy="787"/>
            </a:xfrm>
            <a:custGeom>
              <a:avLst/>
              <a:gdLst/>
              <a:ahLst/>
              <a:cxnLst>
                <a:cxn ang="0">
                  <a:pos x="58" y="465"/>
                </a:cxn>
                <a:cxn ang="0">
                  <a:pos x="95" y="229"/>
                </a:cxn>
                <a:cxn ang="0">
                  <a:pos x="212" y="220"/>
                </a:cxn>
                <a:cxn ang="0">
                  <a:pos x="212" y="20"/>
                </a:cxn>
                <a:cxn ang="0">
                  <a:pos x="344" y="99"/>
                </a:cxn>
                <a:cxn ang="0">
                  <a:pos x="272" y="230"/>
                </a:cxn>
                <a:cxn ang="0">
                  <a:pos x="411" y="324"/>
                </a:cxn>
                <a:cxn ang="0">
                  <a:pos x="272" y="721"/>
                </a:cxn>
                <a:cxn ang="0">
                  <a:pos x="39" y="721"/>
                </a:cxn>
                <a:cxn ang="0">
                  <a:pos x="39" y="529"/>
                </a:cxn>
              </a:cxnLst>
              <a:rect l="0" t="0" r="r" b="b"/>
              <a:pathLst>
                <a:path w="411" h="787">
                  <a:moveTo>
                    <a:pt x="58" y="465"/>
                  </a:moveTo>
                  <a:cubicBezTo>
                    <a:pt x="63" y="367"/>
                    <a:pt x="69" y="270"/>
                    <a:pt x="95" y="229"/>
                  </a:cubicBezTo>
                  <a:cubicBezTo>
                    <a:pt x="121" y="188"/>
                    <a:pt x="192" y="255"/>
                    <a:pt x="212" y="220"/>
                  </a:cubicBezTo>
                  <a:cubicBezTo>
                    <a:pt x="232" y="185"/>
                    <a:pt x="190" y="40"/>
                    <a:pt x="212" y="20"/>
                  </a:cubicBezTo>
                  <a:cubicBezTo>
                    <a:pt x="234" y="0"/>
                    <a:pt x="334" y="64"/>
                    <a:pt x="344" y="99"/>
                  </a:cubicBezTo>
                  <a:cubicBezTo>
                    <a:pt x="354" y="134"/>
                    <a:pt x="261" y="193"/>
                    <a:pt x="272" y="230"/>
                  </a:cubicBezTo>
                  <a:cubicBezTo>
                    <a:pt x="283" y="267"/>
                    <a:pt x="411" y="242"/>
                    <a:pt x="411" y="324"/>
                  </a:cubicBezTo>
                  <a:cubicBezTo>
                    <a:pt x="411" y="406"/>
                    <a:pt x="334" y="655"/>
                    <a:pt x="272" y="721"/>
                  </a:cubicBezTo>
                  <a:cubicBezTo>
                    <a:pt x="210" y="787"/>
                    <a:pt x="78" y="753"/>
                    <a:pt x="39" y="721"/>
                  </a:cubicBezTo>
                  <a:cubicBezTo>
                    <a:pt x="0" y="689"/>
                    <a:pt x="19" y="609"/>
                    <a:pt x="39" y="529"/>
                  </a:cubicBezTo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03" name="Group 200"/>
            <p:cNvGrpSpPr>
              <a:grpSpLocks/>
            </p:cNvGrpSpPr>
            <p:nvPr/>
          </p:nvGrpSpPr>
          <p:grpSpPr bwMode="auto">
            <a:xfrm>
              <a:off x="1639" y="1133"/>
              <a:ext cx="906" cy="1065"/>
              <a:chOff x="2660" y="2850"/>
              <a:chExt cx="3054" cy="2392"/>
            </a:xfrm>
          </p:grpSpPr>
          <p:sp>
            <p:nvSpPr>
              <p:cNvPr id="1225" name="Freeform 201"/>
              <p:cNvSpPr>
                <a:spLocks/>
              </p:cNvSpPr>
              <p:nvPr/>
            </p:nvSpPr>
            <p:spPr bwMode="auto">
              <a:xfrm>
                <a:off x="2929" y="3327"/>
                <a:ext cx="2586" cy="1915"/>
              </a:xfrm>
              <a:custGeom>
                <a:avLst/>
                <a:gdLst/>
                <a:ahLst/>
                <a:cxnLst>
                  <a:cxn ang="0">
                    <a:pos x="128" y="1504"/>
                  </a:cxn>
                  <a:cxn ang="0">
                    <a:pos x="44" y="1207"/>
                  </a:cxn>
                  <a:cxn ang="0">
                    <a:pos x="25" y="779"/>
                  </a:cxn>
                  <a:cxn ang="0">
                    <a:pos x="25" y="603"/>
                  </a:cxn>
                  <a:cxn ang="0">
                    <a:pos x="174" y="110"/>
                  </a:cxn>
                  <a:cxn ang="0">
                    <a:pos x="165" y="584"/>
                  </a:cxn>
                  <a:cxn ang="0">
                    <a:pos x="425" y="686"/>
                  </a:cxn>
                  <a:cxn ang="0">
                    <a:pos x="564" y="631"/>
                  </a:cxn>
                  <a:cxn ang="0">
                    <a:pos x="350" y="138"/>
                  </a:cxn>
                  <a:cxn ang="0">
                    <a:pos x="1010" y="668"/>
                  </a:cxn>
                  <a:cxn ang="0">
                    <a:pos x="1410" y="668"/>
                  </a:cxn>
                  <a:cxn ang="0">
                    <a:pos x="676" y="36"/>
                  </a:cxn>
                  <a:cxn ang="0">
                    <a:pos x="1707" y="454"/>
                  </a:cxn>
                  <a:cxn ang="0">
                    <a:pos x="2209" y="714"/>
                  </a:cxn>
                  <a:cxn ang="0">
                    <a:pos x="1530" y="64"/>
                  </a:cxn>
                  <a:cxn ang="0">
                    <a:pos x="2450" y="566"/>
                  </a:cxn>
                  <a:cxn ang="0">
                    <a:pos x="2348" y="389"/>
                  </a:cxn>
                  <a:cxn ang="0">
                    <a:pos x="2534" y="761"/>
                  </a:cxn>
                  <a:cxn ang="0">
                    <a:pos x="2413" y="1207"/>
                  </a:cxn>
                  <a:cxn ang="0">
                    <a:pos x="2366" y="1541"/>
                  </a:cxn>
                  <a:cxn ang="0">
                    <a:pos x="1921" y="1801"/>
                  </a:cxn>
                  <a:cxn ang="0">
                    <a:pos x="1252" y="1903"/>
                  </a:cxn>
                  <a:cxn ang="0">
                    <a:pos x="713" y="1876"/>
                  </a:cxn>
                  <a:cxn ang="0">
                    <a:pos x="350" y="1764"/>
                  </a:cxn>
                  <a:cxn ang="0">
                    <a:pos x="128" y="1504"/>
                  </a:cxn>
                </a:cxnLst>
                <a:rect l="0" t="0" r="r" b="b"/>
                <a:pathLst>
                  <a:path w="2586" h="1915">
                    <a:moveTo>
                      <a:pt x="128" y="1504"/>
                    </a:moveTo>
                    <a:cubicBezTo>
                      <a:pt x="77" y="1411"/>
                      <a:pt x="61" y="1328"/>
                      <a:pt x="44" y="1207"/>
                    </a:cubicBezTo>
                    <a:cubicBezTo>
                      <a:pt x="27" y="1086"/>
                      <a:pt x="28" y="880"/>
                      <a:pt x="25" y="779"/>
                    </a:cubicBezTo>
                    <a:cubicBezTo>
                      <a:pt x="22" y="678"/>
                      <a:pt x="0" y="714"/>
                      <a:pt x="25" y="603"/>
                    </a:cubicBezTo>
                    <a:cubicBezTo>
                      <a:pt x="50" y="492"/>
                      <a:pt x="151" y="113"/>
                      <a:pt x="174" y="110"/>
                    </a:cubicBezTo>
                    <a:cubicBezTo>
                      <a:pt x="197" y="107"/>
                      <a:pt x="123" y="488"/>
                      <a:pt x="165" y="584"/>
                    </a:cubicBezTo>
                    <a:cubicBezTo>
                      <a:pt x="207" y="680"/>
                      <a:pt x="359" y="678"/>
                      <a:pt x="425" y="686"/>
                    </a:cubicBezTo>
                    <a:cubicBezTo>
                      <a:pt x="491" y="694"/>
                      <a:pt x="576" y="722"/>
                      <a:pt x="564" y="631"/>
                    </a:cubicBezTo>
                    <a:cubicBezTo>
                      <a:pt x="552" y="540"/>
                      <a:pt x="276" y="132"/>
                      <a:pt x="350" y="138"/>
                    </a:cubicBezTo>
                    <a:cubicBezTo>
                      <a:pt x="424" y="144"/>
                      <a:pt x="833" y="580"/>
                      <a:pt x="1010" y="668"/>
                    </a:cubicBezTo>
                    <a:cubicBezTo>
                      <a:pt x="1187" y="756"/>
                      <a:pt x="1466" y="773"/>
                      <a:pt x="1410" y="668"/>
                    </a:cubicBezTo>
                    <a:cubicBezTo>
                      <a:pt x="1354" y="563"/>
                      <a:pt x="627" y="72"/>
                      <a:pt x="676" y="36"/>
                    </a:cubicBezTo>
                    <a:cubicBezTo>
                      <a:pt x="725" y="0"/>
                      <a:pt x="1452" y="341"/>
                      <a:pt x="1707" y="454"/>
                    </a:cubicBezTo>
                    <a:cubicBezTo>
                      <a:pt x="1962" y="567"/>
                      <a:pt x="2239" y="779"/>
                      <a:pt x="2209" y="714"/>
                    </a:cubicBezTo>
                    <a:cubicBezTo>
                      <a:pt x="2179" y="649"/>
                      <a:pt x="1490" y="89"/>
                      <a:pt x="1530" y="64"/>
                    </a:cubicBezTo>
                    <a:cubicBezTo>
                      <a:pt x="1570" y="39"/>
                      <a:pt x="2314" y="512"/>
                      <a:pt x="2450" y="566"/>
                    </a:cubicBezTo>
                    <a:cubicBezTo>
                      <a:pt x="2586" y="620"/>
                      <a:pt x="2334" y="357"/>
                      <a:pt x="2348" y="389"/>
                    </a:cubicBezTo>
                    <a:cubicBezTo>
                      <a:pt x="2362" y="421"/>
                      <a:pt x="2523" y="625"/>
                      <a:pt x="2534" y="761"/>
                    </a:cubicBezTo>
                    <a:cubicBezTo>
                      <a:pt x="2545" y="897"/>
                      <a:pt x="2441" y="1077"/>
                      <a:pt x="2413" y="1207"/>
                    </a:cubicBezTo>
                    <a:cubicBezTo>
                      <a:pt x="2385" y="1337"/>
                      <a:pt x="2448" y="1442"/>
                      <a:pt x="2366" y="1541"/>
                    </a:cubicBezTo>
                    <a:cubicBezTo>
                      <a:pt x="2284" y="1640"/>
                      <a:pt x="2107" y="1741"/>
                      <a:pt x="1921" y="1801"/>
                    </a:cubicBezTo>
                    <a:cubicBezTo>
                      <a:pt x="1735" y="1861"/>
                      <a:pt x="1453" y="1891"/>
                      <a:pt x="1252" y="1903"/>
                    </a:cubicBezTo>
                    <a:cubicBezTo>
                      <a:pt x="1051" y="1915"/>
                      <a:pt x="863" y="1899"/>
                      <a:pt x="713" y="1876"/>
                    </a:cubicBezTo>
                    <a:cubicBezTo>
                      <a:pt x="563" y="1853"/>
                      <a:pt x="443" y="1826"/>
                      <a:pt x="350" y="1764"/>
                    </a:cubicBezTo>
                    <a:cubicBezTo>
                      <a:pt x="257" y="1702"/>
                      <a:pt x="179" y="1597"/>
                      <a:pt x="128" y="1504"/>
                    </a:cubicBezTo>
                    <a:close/>
                  </a:path>
                </a:pathLst>
              </a:custGeom>
              <a:solidFill>
                <a:srgbClr val="F7994B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26" name="Freeform 202"/>
              <p:cNvSpPr>
                <a:spLocks/>
              </p:cNvSpPr>
              <p:nvPr/>
            </p:nvSpPr>
            <p:spPr bwMode="auto">
              <a:xfrm>
                <a:off x="2710" y="4204"/>
                <a:ext cx="332" cy="604"/>
              </a:xfrm>
              <a:custGeom>
                <a:avLst/>
                <a:gdLst/>
                <a:ahLst/>
                <a:cxnLst>
                  <a:cxn ang="0">
                    <a:pos x="319" y="599"/>
                  </a:cxn>
                  <a:cxn ang="0">
                    <a:pos x="219" y="553"/>
                  </a:cxn>
                  <a:cxn ang="0">
                    <a:pos x="31" y="423"/>
                  </a:cxn>
                  <a:cxn ang="0">
                    <a:pos x="31" y="135"/>
                  </a:cxn>
                  <a:cxn ang="0">
                    <a:pos x="77" y="60"/>
                  </a:cxn>
                  <a:cxn ang="0">
                    <a:pos x="219" y="42"/>
                  </a:cxn>
                  <a:cxn ang="0">
                    <a:pos x="219" y="311"/>
                  </a:cxn>
                  <a:cxn ang="0">
                    <a:pos x="300" y="525"/>
                  </a:cxn>
                  <a:cxn ang="0">
                    <a:pos x="319" y="599"/>
                  </a:cxn>
                </a:cxnLst>
                <a:rect l="0" t="0" r="r" b="b"/>
                <a:pathLst>
                  <a:path w="332" h="604">
                    <a:moveTo>
                      <a:pt x="319" y="599"/>
                    </a:moveTo>
                    <a:cubicBezTo>
                      <a:pt x="306" y="604"/>
                      <a:pt x="267" y="582"/>
                      <a:pt x="219" y="553"/>
                    </a:cubicBezTo>
                    <a:cubicBezTo>
                      <a:pt x="171" y="524"/>
                      <a:pt x="62" y="493"/>
                      <a:pt x="31" y="423"/>
                    </a:cubicBezTo>
                    <a:cubicBezTo>
                      <a:pt x="0" y="353"/>
                      <a:pt x="23" y="195"/>
                      <a:pt x="31" y="135"/>
                    </a:cubicBezTo>
                    <a:cubicBezTo>
                      <a:pt x="39" y="75"/>
                      <a:pt x="46" y="75"/>
                      <a:pt x="77" y="60"/>
                    </a:cubicBezTo>
                    <a:cubicBezTo>
                      <a:pt x="108" y="45"/>
                      <a:pt x="195" y="0"/>
                      <a:pt x="219" y="42"/>
                    </a:cubicBezTo>
                    <a:cubicBezTo>
                      <a:pt x="243" y="84"/>
                      <a:pt x="206" y="231"/>
                      <a:pt x="219" y="311"/>
                    </a:cubicBezTo>
                    <a:cubicBezTo>
                      <a:pt x="232" y="391"/>
                      <a:pt x="283" y="476"/>
                      <a:pt x="300" y="525"/>
                    </a:cubicBezTo>
                    <a:cubicBezTo>
                      <a:pt x="317" y="574"/>
                      <a:pt x="332" y="594"/>
                      <a:pt x="319" y="59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27" name="Freeform 203"/>
              <p:cNvSpPr>
                <a:spLocks/>
              </p:cNvSpPr>
              <p:nvPr/>
            </p:nvSpPr>
            <p:spPr bwMode="auto">
              <a:xfrm>
                <a:off x="2660" y="2850"/>
                <a:ext cx="3054" cy="1953"/>
              </a:xfrm>
              <a:custGeom>
                <a:avLst/>
                <a:gdLst/>
                <a:ahLst/>
                <a:cxnLst>
                  <a:cxn ang="0">
                    <a:pos x="182" y="1899"/>
                  </a:cxn>
                  <a:cxn ang="0">
                    <a:pos x="43" y="1563"/>
                  </a:cxn>
                  <a:cxn ang="0">
                    <a:pos x="43" y="903"/>
                  </a:cxn>
                  <a:cxn ang="0">
                    <a:pos x="303" y="272"/>
                  </a:cxn>
                  <a:cxn ang="0">
                    <a:pos x="1176" y="39"/>
                  </a:cxn>
                  <a:cxn ang="0">
                    <a:pos x="1724" y="39"/>
                  </a:cxn>
                  <a:cxn ang="0">
                    <a:pos x="2338" y="141"/>
                  </a:cxn>
                  <a:cxn ang="0">
                    <a:pos x="2778" y="374"/>
                  </a:cxn>
                  <a:cxn ang="0">
                    <a:pos x="3111" y="1033"/>
                  </a:cxn>
                  <a:cxn ang="0">
                    <a:pos x="3224" y="1275"/>
                  </a:cxn>
                  <a:cxn ang="0">
                    <a:pos x="3111" y="1730"/>
                  </a:cxn>
                  <a:cxn ang="0">
                    <a:pos x="3014" y="1899"/>
                  </a:cxn>
                  <a:cxn ang="0">
                    <a:pos x="2830" y="1899"/>
                  </a:cxn>
                  <a:cxn ang="0">
                    <a:pos x="3014" y="1572"/>
                  </a:cxn>
                  <a:cxn ang="0">
                    <a:pos x="2938" y="1275"/>
                  </a:cxn>
                  <a:cxn ang="0">
                    <a:pos x="2892" y="1219"/>
                  </a:cxn>
                  <a:cxn ang="0">
                    <a:pos x="2778" y="1033"/>
                  </a:cxn>
                  <a:cxn ang="0">
                    <a:pos x="2393" y="848"/>
                  </a:cxn>
                  <a:cxn ang="0">
                    <a:pos x="2022" y="569"/>
                  </a:cxn>
                  <a:cxn ang="0">
                    <a:pos x="1836" y="560"/>
                  </a:cxn>
                  <a:cxn ang="0">
                    <a:pos x="2551" y="1182"/>
                  </a:cxn>
                  <a:cxn ang="0">
                    <a:pos x="2365" y="1108"/>
                  </a:cxn>
                  <a:cxn ang="0">
                    <a:pos x="1789" y="792"/>
                  </a:cxn>
                  <a:cxn ang="0">
                    <a:pos x="1316" y="578"/>
                  </a:cxn>
                  <a:cxn ang="0">
                    <a:pos x="1028" y="477"/>
                  </a:cxn>
                  <a:cxn ang="0">
                    <a:pos x="1501" y="931"/>
                  </a:cxn>
                  <a:cxn ang="0">
                    <a:pos x="1715" y="1191"/>
                  </a:cxn>
                  <a:cxn ang="0">
                    <a:pos x="1641" y="1275"/>
                  </a:cxn>
                  <a:cxn ang="0">
                    <a:pos x="1056" y="931"/>
                  </a:cxn>
                  <a:cxn ang="0">
                    <a:pos x="814" y="690"/>
                  </a:cxn>
                  <a:cxn ang="0">
                    <a:pos x="740" y="662"/>
                  </a:cxn>
                  <a:cxn ang="0">
                    <a:pos x="879" y="1005"/>
                  </a:cxn>
                  <a:cxn ang="0">
                    <a:pos x="925" y="1163"/>
                  </a:cxn>
                  <a:cxn ang="0">
                    <a:pos x="619" y="1136"/>
                  </a:cxn>
                  <a:cxn ang="0">
                    <a:pos x="535" y="968"/>
                  </a:cxn>
                  <a:cxn ang="0">
                    <a:pos x="591" y="477"/>
                  </a:cxn>
                  <a:cxn ang="0">
                    <a:pos x="465" y="838"/>
                  </a:cxn>
                  <a:cxn ang="0">
                    <a:pos x="352" y="1173"/>
                  </a:cxn>
                  <a:cxn ang="0">
                    <a:pos x="352" y="1354"/>
                  </a:cxn>
                  <a:cxn ang="0">
                    <a:pos x="284" y="1354"/>
                  </a:cxn>
                  <a:cxn ang="0">
                    <a:pos x="182" y="1414"/>
                  </a:cxn>
                  <a:cxn ang="0">
                    <a:pos x="133" y="1516"/>
                  </a:cxn>
                  <a:cxn ang="0">
                    <a:pos x="133" y="1693"/>
                  </a:cxn>
                  <a:cxn ang="0">
                    <a:pos x="133" y="1842"/>
                  </a:cxn>
                </a:cxnLst>
                <a:rect l="0" t="0" r="r" b="b"/>
                <a:pathLst>
                  <a:path w="3224" h="1953">
                    <a:moveTo>
                      <a:pt x="182" y="1899"/>
                    </a:moveTo>
                    <a:cubicBezTo>
                      <a:pt x="124" y="1814"/>
                      <a:pt x="66" y="1729"/>
                      <a:pt x="43" y="1563"/>
                    </a:cubicBezTo>
                    <a:cubicBezTo>
                      <a:pt x="20" y="1397"/>
                      <a:pt x="0" y="1118"/>
                      <a:pt x="43" y="903"/>
                    </a:cubicBezTo>
                    <a:cubicBezTo>
                      <a:pt x="86" y="688"/>
                      <a:pt x="114" y="416"/>
                      <a:pt x="303" y="272"/>
                    </a:cubicBezTo>
                    <a:cubicBezTo>
                      <a:pt x="492" y="128"/>
                      <a:pt x="939" y="78"/>
                      <a:pt x="1176" y="39"/>
                    </a:cubicBezTo>
                    <a:cubicBezTo>
                      <a:pt x="1413" y="0"/>
                      <a:pt x="1530" y="22"/>
                      <a:pt x="1724" y="39"/>
                    </a:cubicBezTo>
                    <a:cubicBezTo>
                      <a:pt x="1918" y="56"/>
                      <a:pt x="2162" y="85"/>
                      <a:pt x="2338" y="141"/>
                    </a:cubicBezTo>
                    <a:cubicBezTo>
                      <a:pt x="2514" y="197"/>
                      <a:pt x="2649" y="225"/>
                      <a:pt x="2778" y="374"/>
                    </a:cubicBezTo>
                    <a:cubicBezTo>
                      <a:pt x="2907" y="523"/>
                      <a:pt x="3037" y="883"/>
                      <a:pt x="3111" y="1033"/>
                    </a:cubicBezTo>
                    <a:cubicBezTo>
                      <a:pt x="3185" y="1183"/>
                      <a:pt x="3224" y="1159"/>
                      <a:pt x="3224" y="1275"/>
                    </a:cubicBezTo>
                    <a:cubicBezTo>
                      <a:pt x="3224" y="1391"/>
                      <a:pt x="3146" y="1626"/>
                      <a:pt x="3111" y="1730"/>
                    </a:cubicBezTo>
                    <a:cubicBezTo>
                      <a:pt x="3076" y="1834"/>
                      <a:pt x="3061" y="1871"/>
                      <a:pt x="3014" y="1899"/>
                    </a:cubicBezTo>
                    <a:cubicBezTo>
                      <a:pt x="2967" y="1927"/>
                      <a:pt x="2830" y="1953"/>
                      <a:pt x="2830" y="1899"/>
                    </a:cubicBezTo>
                    <a:cubicBezTo>
                      <a:pt x="2830" y="1845"/>
                      <a:pt x="2996" y="1676"/>
                      <a:pt x="3014" y="1572"/>
                    </a:cubicBezTo>
                    <a:cubicBezTo>
                      <a:pt x="3032" y="1468"/>
                      <a:pt x="2958" y="1334"/>
                      <a:pt x="2938" y="1275"/>
                    </a:cubicBezTo>
                    <a:cubicBezTo>
                      <a:pt x="2918" y="1216"/>
                      <a:pt x="2919" y="1259"/>
                      <a:pt x="2892" y="1219"/>
                    </a:cubicBezTo>
                    <a:cubicBezTo>
                      <a:pt x="2865" y="1179"/>
                      <a:pt x="2861" y="1095"/>
                      <a:pt x="2778" y="1033"/>
                    </a:cubicBezTo>
                    <a:cubicBezTo>
                      <a:pt x="2695" y="971"/>
                      <a:pt x="2519" y="925"/>
                      <a:pt x="2393" y="848"/>
                    </a:cubicBezTo>
                    <a:cubicBezTo>
                      <a:pt x="2267" y="771"/>
                      <a:pt x="2115" y="617"/>
                      <a:pt x="2022" y="569"/>
                    </a:cubicBezTo>
                    <a:cubicBezTo>
                      <a:pt x="1929" y="521"/>
                      <a:pt x="1748" y="458"/>
                      <a:pt x="1836" y="560"/>
                    </a:cubicBezTo>
                    <a:cubicBezTo>
                      <a:pt x="1924" y="662"/>
                      <a:pt x="2463" y="1091"/>
                      <a:pt x="2551" y="1182"/>
                    </a:cubicBezTo>
                    <a:cubicBezTo>
                      <a:pt x="2639" y="1273"/>
                      <a:pt x="2492" y="1173"/>
                      <a:pt x="2365" y="1108"/>
                    </a:cubicBezTo>
                    <a:cubicBezTo>
                      <a:pt x="2238" y="1043"/>
                      <a:pt x="1964" y="880"/>
                      <a:pt x="1789" y="792"/>
                    </a:cubicBezTo>
                    <a:cubicBezTo>
                      <a:pt x="1614" y="704"/>
                      <a:pt x="1443" y="630"/>
                      <a:pt x="1316" y="578"/>
                    </a:cubicBezTo>
                    <a:cubicBezTo>
                      <a:pt x="1189" y="526"/>
                      <a:pt x="997" y="418"/>
                      <a:pt x="1028" y="477"/>
                    </a:cubicBezTo>
                    <a:cubicBezTo>
                      <a:pt x="1059" y="536"/>
                      <a:pt x="1387" y="812"/>
                      <a:pt x="1501" y="931"/>
                    </a:cubicBezTo>
                    <a:cubicBezTo>
                      <a:pt x="1615" y="1050"/>
                      <a:pt x="1692" y="1134"/>
                      <a:pt x="1715" y="1191"/>
                    </a:cubicBezTo>
                    <a:cubicBezTo>
                      <a:pt x="1738" y="1248"/>
                      <a:pt x="1751" y="1318"/>
                      <a:pt x="1641" y="1275"/>
                    </a:cubicBezTo>
                    <a:cubicBezTo>
                      <a:pt x="1531" y="1232"/>
                      <a:pt x="1194" y="1028"/>
                      <a:pt x="1056" y="931"/>
                    </a:cubicBezTo>
                    <a:cubicBezTo>
                      <a:pt x="918" y="834"/>
                      <a:pt x="867" y="735"/>
                      <a:pt x="814" y="690"/>
                    </a:cubicBezTo>
                    <a:cubicBezTo>
                      <a:pt x="761" y="645"/>
                      <a:pt x="729" y="610"/>
                      <a:pt x="740" y="662"/>
                    </a:cubicBezTo>
                    <a:cubicBezTo>
                      <a:pt x="751" y="714"/>
                      <a:pt x="848" y="922"/>
                      <a:pt x="879" y="1005"/>
                    </a:cubicBezTo>
                    <a:cubicBezTo>
                      <a:pt x="910" y="1088"/>
                      <a:pt x="968" y="1141"/>
                      <a:pt x="925" y="1163"/>
                    </a:cubicBezTo>
                    <a:cubicBezTo>
                      <a:pt x="882" y="1185"/>
                      <a:pt x="684" y="1168"/>
                      <a:pt x="619" y="1136"/>
                    </a:cubicBezTo>
                    <a:cubicBezTo>
                      <a:pt x="554" y="1104"/>
                      <a:pt x="540" y="1078"/>
                      <a:pt x="535" y="968"/>
                    </a:cubicBezTo>
                    <a:cubicBezTo>
                      <a:pt x="530" y="858"/>
                      <a:pt x="603" y="498"/>
                      <a:pt x="591" y="477"/>
                    </a:cubicBezTo>
                    <a:cubicBezTo>
                      <a:pt x="579" y="456"/>
                      <a:pt x="505" y="722"/>
                      <a:pt x="465" y="838"/>
                    </a:cubicBezTo>
                    <a:cubicBezTo>
                      <a:pt x="425" y="954"/>
                      <a:pt x="371" y="1087"/>
                      <a:pt x="352" y="1173"/>
                    </a:cubicBezTo>
                    <a:cubicBezTo>
                      <a:pt x="333" y="1259"/>
                      <a:pt x="363" y="1324"/>
                      <a:pt x="352" y="1354"/>
                    </a:cubicBezTo>
                    <a:cubicBezTo>
                      <a:pt x="341" y="1384"/>
                      <a:pt x="312" y="1344"/>
                      <a:pt x="284" y="1354"/>
                    </a:cubicBezTo>
                    <a:cubicBezTo>
                      <a:pt x="256" y="1364"/>
                      <a:pt x="207" y="1387"/>
                      <a:pt x="182" y="1414"/>
                    </a:cubicBezTo>
                    <a:cubicBezTo>
                      <a:pt x="157" y="1441"/>
                      <a:pt x="141" y="1470"/>
                      <a:pt x="133" y="1516"/>
                    </a:cubicBezTo>
                    <a:cubicBezTo>
                      <a:pt x="125" y="1562"/>
                      <a:pt x="133" y="1639"/>
                      <a:pt x="133" y="1693"/>
                    </a:cubicBezTo>
                    <a:cubicBezTo>
                      <a:pt x="133" y="1747"/>
                      <a:pt x="133" y="1794"/>
                      <a:pt x="133" y="1842"/>
                    </a:cubicBezTo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28" name="Freeform 204"/>
              <p:cNvSpPr>
                <a:spLocks/>
              </p:cNvSpPr>
              <p:nvPr/>
            </p:nvSpPr>
            <p:spPr bwMode="auto">
              <a:xfrm>
                <a:off x="2829" y="4226"/>
                <a:ext cx="171" cy="418"/>
              </a:xfrm>
              <a:custGeom>
                <a:avLst/>
                <a:gdLst/>
                <a:ahLst/>
                <a:cxnLst>
                  <a:cxn ang="0">
                    <a:pos x="100" y="298"/>
                  </a:cxn>
                  <a:cxn ang="0">
                    <a:pos x="100" y="29"/>
                  </a:cxn>
                  <a:cxn ang="0">
                    <a:pos x="14" y="122"/>
                  </a:cxn>
                  <a:cxn ang="0">
                    <a:pos x="14" y="271"/>
                  </a:cxn>
                  <a:cxn ang="0">
                    <a:pos x="42" y="373"/>
                  </a:cxn>
                  <a:cxn ang="0">
                    <a:pos x="153" y="410"/>
                  </a:cxn>
                  <a:cxn ang="0">
                    <a:pos x="153" y="326"/>
                  </a:cxn>
                  <a:cxn ang="0">
                    <a:pos x="100" y="243"/>
                  </a:cxn>
                </a:cxnLst>
                <a:rect l="0" t="0" r="r" b="b"/>
                <a:pathLst>
                  <a:path w="171" h="418">
                    <a:moveTo>
                      <a:pt x="100" y="298"/>
                    </a:moveTo>
                    <a:cubicBezTo>
                      <a:pt x="107" y="178"/>
                      <a:pt x="114" y="58"/>
                      <a:pt x="100" y="29"/>
                    </a:cubicBezTo>
                    <a:cubicBezTo>
                      <a:pt x="86" y="0"/>
                      <a:pt x="28" y="82"/>
                      <a:pt x="14" y="122"/>
                    </a:cubicBezTo>
                    <a:cubicBezTo>
                      <a:pt x="0" y="162"/>
                      <a:pt x="9" y="229"/>
                      <a:pt x="14" y="271"/>
                    </a:cubicBezTo>
                    <a:cubicBezTo>
                      <a:pt x="19" y="313"/>
                      <a:pt x="19" y="350"/>
                      <a:pt x="42" y="373"/>
                    </a:cubicBezTo>
                    <a:cubicBezTo>
                      <a:pt x="65" y="396"/>
                      <a:pt x="135" y="418"/>
                      <a:pt x="153" y="410"/>
                    </a:cubicBezTo>
                    <a:cubicBezTo>
                      <a:pt x="171" y="402"/>
                      <a:pt x="162" y="354"/>
                      <a:pt x="153" y="326"/>
                    </a:cubicBezTo>
                    <a:cubicBezTo>
                      <a:pt x="144" y="298"/>
                      <a:pt x="122" y="270"/>
                      <a:pt x="100" y="243"/>
                    </a:cubicBezTo>
                  </a:path>
                </a:pathLst>
              </a:cu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29" name="Freeform 205"/>
              <p:cNvSpPr>
                <a:spLocks/>
              </p:cNvSpPr>
              <p:nvPr/>
            </p:nvSpPr>
            <p:spPr bwMode="auto">
              <a:xfrm>
                <a:off x="5337" y="4207"/>
                <a:ext cx="135" cy="443"/>
              </a:xfrm>
              <a:custGeom>
                <a:avLst/>
                <a:gdLst/>
                <a:ahLst/>
                <a:cxnLst>
                  <a:cxn ang="0">
                    <a:pos x="18" y="437"/>
                  </a:cxn>
                  <a:cxn ang="0">
                    <a:pos x="18" y="252"/>
                  </a:cxn>
                  <a:cxn ang="0">
                    <a:pos x="18" y="104"/>
                  </a:cxn>
                  <a:cxn ang="0">
                    <a:pos x="70" y="19"/>
                  </a:cxn>
                  <a:cxn ang="0">
                    <a:pos x="126" y="215"/>
                  </a:cxn>
                  <a:cxn ang="0">
                    <a:pos x="18" y="437"/>
                  </a:cxn>
                </a:cxnLst>
                <a:rect l="0" t="0" r="r" b="b"/>
                <a:pathLst>
                  <a:path w="135" h="443">
                    <a:moveTo>
                      <a:pt x="18" y="437"/>
                    </a:moveTo>
                    <a:cubicBezTo>
                      <a:pt x="0" y="443"/>
                      <a:pt x="18" y="307"/>
                      <a:pt x="18" y="252"/>
                    </a:cubicBezTo>
                    <a:cubicBezTo>
                      <a:pt x="18" y="197"/>
                      <a:pt x="9" y="143"/>
                      <a:pt x="18" y="104"/>
                    </a:cubicBezTo>
                    <a:cubicBezTo>
                      <a:pt x="27" y="65"/>
                      <a:pt x="52" y="0"/>
                      <a:pt x="70" y="19"/>
                    </a:cubicBezTo>
                    <a:cubicBezTo>
                      <a:pt x="88" y="38"/>
                      <a:pt x="135" y="145"/>
                      <a:pt x="126" y="215"/>
                    </a:cubicBezTo>
                    <a:cubicBezTo>
                      <a:pt x="117" y="285"/>
                      <a:pt x="36" y="431"/>
                      <a:pt x="18" y="437"/>
                    </a:cubicBezTo>
                    <a:close/>
                  </a:path>
                </a:pathLst>
              </a:cu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30" name="Oval 206"/>
              <p:cNvSpPr>
                <a:spLocks noChangeArrowheads="1"/>
              </p:cNvSpPr>
              <p:nvPr/>
            </p:nvSpPr>
            <p:spPr bwMode="auto">
              <a:xfrm>
                <a:off x="3577" y="4125"/>
                <a:ext cx="278" cy="42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31" name="Oval 207"/>
              <p:cNvSpPr>
                <a:spLocks noChangeArrowheads="1"/>
              </p:cNvSpPr>
              <p:nvPr/>
            </p:nvSpPr>
            <p:spPr bwMode="auto">
              <a:xfrm>
                <a:off x="4516" y="4125"/>
                <a:ext cx="278" cy="42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32" name="Freeform 208"/>
              <p:cNvSpPr>
                <a:spLocks/>
              </p:cNvSpPr>
              <p:nvPr/>
            </p:nvSpPr>
            <p:spPr bwMode="auto">
              <a:xfrm>
                <a:off x="3966" y="4552"/>
                <a:ext cx="327" cy="182"/>
              </a:xfrm>
              <a:custGeom>
                <a:avLst/>
                <a:gdLst/>
                <a:ahLst/>
                <a:cxnLst>
                  <a:cxn ang="0">
                    <a:pos x="20" y="149"/>
                  </a:cxn>
                  <a:cxn ang="0">
                    <a:pos x="177" y="0"/>
                  </a:cxn>
                  <a:cxn ang="0">
                    <a:pos x="298" y="149"/>
                  </a:cxn>
                  <a:cxn ang="0">
                    <a:pos x="20" y="149"/>
                  </a:cxn>
                </a:cxnLst>
                <a:rect l="0" t="0" r="r" b="b"/>
                <a:pathLst>
                  <a:path w="327" h="182">
                    <a:moveTo>
                      <a:pt x="20" y="149"/>
                    </a:moveTo>
                    <a:cubicBezTo>
                      <a:pt x="0" y="124"/>
                      <a:pt x="131" y="0"/>
                      <a:pt x="177" y="0"/>
                    </a:cubicBezTo>
                    <a:cubicBezTo>
                      <a:pt x="223" y="0"/>
                      <a:pt x="327" y="116"/>
                      <a:pt x="298" y="149"/>
                    </a:cubicBezTo>
                    <a:cubicBezTo>
                      <a:pt x="269" y="182"/>
                      <a:pt x="40" y="174"/>
                      <a:pt x="20" y="149"/>
                    </a:cubicBezTo>
                    <a:close/>
                  </a:path>
                </a:pathLst>
              </a:cu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33" name="Freeform 209"/>
              <p:cNvSpPr>
                <a:spLocks/>
              </p:cNvSpPr>
              <p:nvPr/>
            </p:nvSpPr>
            <p:spPr bwMode="auto">
              <a:xfrm>
                <a:off x="3642" y="4746"/>
                <a:ext cx="1054" cy="377"/>
              </a:xfrm>
              <a:custGeom>
                <a:avLst/>
                <a:gdLst/>
                <a:ahLst/>
                <a:cxnLst>
                  <a:cxn ang="0">
                    <a:pos x="0" y="62"/>
                  </a:cxn>
                  <a:cxn ang="0">
                    <a:pos x="324" y="206"/>
                  </a:cxn>
                  <a:cxn ang="0">
                    <a:pos x="743" y="178"/>
                  </a:cxn>
                  <a:cxn ang="0">
                    <a:pos x="1022" y="3"/>
                  </a:cxn>
                  <a:cxn ang="0">
                    <a:pos x="938" y="159"/>
                  </a:cxn>
                  <a:cxn ang="0">
                    <a:pos x="651" y="308"/>
                  </a:cxn>
                  <a:cxn ang="0">
                    <a:pos x="324" y="336"/>
                  </a:cxn>
                  <a:cxn ang="0">
                    <a:pos x="0" y="62"/>
                  </a:cxn>
                </a:cxnLst>
                <a:rect l="0" t="0" r="r" b="b"/>
                <a:pathLst>
                  <a:path w="1054" h="377">
                    <a:moveTo>
                      <a:pt x="0" y="62"/>
                    </a:moveTo>
                    <a:cubicBezTo>
                      <a:pt x="0" y="40"/>
                      <a:pt x="200" y="187"/>
                      <a:pt x="324" y="206"/>
                    </a:cubicBezTo>
                    <a:cubicBezTo>
                      <a:pt x="448" y="225"/>
                      <a:pt x="627" y="212"/>
                      <a:pt x="743" y="178"/>
                    </a:cubicBezTo>
                    <a:cubicBezTo>
                      <a:pt x="859" y="144"/>
                      <a:pt x="990" y="6"/>
                      <a:pt x="1022" y="3"/>
                    </a:cubicBezTo>
                    <a:cubicBezTo>
                      <a:pt x="1054" y="0"/>
                      <a:pt x="1000" y="108"/>
                      <a:pt x="938" y="159"/>
                    </a:cubicBezTo>
                    <a:cubicBezTo>
                      <a:pt x="876" y="210"/>
                      <a:pt x="753" y="279"/>
                      <a:pt x="651" y="308"/>
                    </a:cubicBezTo>
                    <a:cubicBezTo>
                      <a:pt x="549" y="337"/>
                      <a:pt x="432" y="377"/>
                      <a:pt x="324" y="336"/>
                    </a:cubicBezTo>
                    <a:cubicBezTo>
                      <a:pt x="216" y="295"/>
                      <a:pt x="0" y="84"/>
                      <a:pt x="0" y="62"/>
                    </a:cubicBezTo>
                    <a:close/>
                  </a:path>
                </a:pathLst>
              </a:cu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234" name="Freeform 210"/>
            <p:cNvSpPr>
              <a:spLocks/>
            </p:cNvSpPr>
            <p:nvPr/>
          </p:nvSpPr>
          <p:spPr bwMode="auto">
            <a:xfrm>
              <a:off x="1834" y="3996"/>
              <a:ext cx="486" cy="856"/>
            </a:xfrm>
            <a:custGeom>
              <a:avLst/>
              <a:gdLst/>
              <a:ahLst/>
              <a:cxnLst>
                <a:cxn ang="0">
                  <a:pos x="160" y="54"/>
                </a:cxn>
                <a:cxn ang="0">
                  <a:pos x="50" y="732"/>
                </a:cxn>
                <a:cxn ang="0">
                  <a:pos x="459" y="806"/>
                </a:cxn>
                <a:cxn ang="0">
                  <a:pos x="486" y="212"/>
                </a:cxn>
                <a:cxn ang="0">
                  <a:pos x="459" y="54"/>
                </a:cxn>
                <a:cxn ang="0">
                  <a:pos x="220" y="0"/>
                </a:cxn>
              </a:cxnLst>
              <a:rect l="0" t="0" r="r" b="b"/>
              <a:pathLst>
                <a:path w="532" h="893">
                  <a:moveTo>
                    <a:pt x="160" y="54"/>
                  </a:moveTo>
                  <a:cubicBezTo>
                    <a:pt x="80" y="330"/>
                    <a:pt x="0" y="607"/>
                    <a:pt x="50" y="732"/>
                  </a:cubicBezTo>
                  <a:cubicBezTo>
                    <a:pt x="100" y="857"/>
                    <a:pt x="386" y="893"/>
                    <a:pt x="459" y="806"/>
                  </a:cubicBezTo>
                  <a:cubicBezTo>
                    <a:pt x="532" y="719"/>
                    <a:pt x="486" y="337"/>
                    <a:pt x="486" y="212"/>
                  </a:cubicBezTo>
                  <a:cubicBezTo>
                    <a:pt x="486" y="87"/>
                    <a:pt x="503" y="89"/>
                    <a:pt x="459" y="54"/>
                  </a:cubicBezTo>
                  <a:cubicBezTo>
                    <a:pt x="415" y="19"/>
                    <a:pt x="317" y="9"/>
                    <a:pt x="220" y="0"/>
                  </a:cubicBezTo>
                </a:path>
              </a:pathLst>
            </a:custGeom>
            <a:solidFill>
              <a:srgbClr val="F8A76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5" name="Freeform 211"/>
            <p:cNvSpPr>
              <a:spLocks/>
            </p:cNvSpPr>
            <p:nvPr/>
          </p:nvSpPr>
          <p:spPr bwMode="auto">
            <a:xfrm>
              <a:off x="1751" y="2156"/>
              <a:ext cx="778" cy="1468"/>
            </a:xfrm>
            <a:custGeom>
              <a:avLst/>
              <a:gdLst/>
              <a:ahLst/>
              <a:cxnLst>
                <a:cxn ang="0">
                  <a:pos x="263" y="35"/>
                </a:cxn>
                <a:cxn ang="0">
                  <a:pos x="153" y="73"/>
                </a:cxn>
                <a:cxn ang="0">
                  <a:pos x="61" y="168"/>
                </a:cxn>
                <a:cxn ang="0">
                  <a:pos x="61" y="868"/>
                </a:cxn>
                <a:cxn ang="0">
                  <a:pos x="98" y="1100"/>
                </a:cxn>
                <a:cxn ang="0">
                  <a:pos x="651" y="1137"/>
                </a:cxn>
                <a:cxn ang="0">
                  <a:pos x="651" y="509"/>
                </a:cxn>
                <a:cxn ang="0">
                  <a:pos x="497" y="73"/>
                </a:cxn>
                <a:cxn ang="0">
                  <a:pos x="356" y="73"/>
                </a:cxn>
              </a:cxnLst>
              <a:rect l="0" t="0" r="r" b="b"/>
              <a:pathLst>
                <a:path w="743" h="1235">
                  <a:moveTo>
                    <a:pt x="263" y="35"/>
                  </a:moveTo>
                  <a:cubicBezTo>
                    <a:pt x="225" y="43"/>
                    <a:pt x="187" y="51"/>
                    <a:pt x="153" y="73"/>
                  </a:cubicBezTo>
                  <a:cubicBezTo>
                    <a:pt x="119" y="95"/>
                    <a:pt x="76" y="36"/>
                    <a:pt x="61" y="168"/>
                  </a:cubicBezTo>
                  <a:cubicBezTo>
                    <a:pt x="46" y="300"/>
                    <a:pt x="55" y="713"/>
                    <a:pt x="61" y="868"/>
                  </a:cubicBezTo>
                  <a:cubicBezTo>
                    <a:pt x="67" y="1023"/>
                    <a:pt x="0" y="1055"/>
                    <a:pt x="98" y="1100"/>
                  </a:cubicBezTo>
                  <a:cubicBezTo>
                    <a:pt x="196" y="1145"/>
                    <a:pt x="559" y="1235"/>
                    <a:pt x="651" y="1137"/>
                  </a:cubicBezTo>
                  <a:cubicBezTo>
                    <a:pt x="743" y="1039"/>
                    <a:pt x="677" y="686"/>
                    <a:pt x="651" y="509"/>
                  </a:cubicBezTo>
                  <a:cubicBezTo>
                    <a:pt x="625" y="332"/>
                    <a:pt x="546" y="146"/>
                    <a:pt x="497" y="73"/>
                  </a:cubicBezTo>
                  <a:cubicBezTo>
                    <a:pt x="448" y="0"/>
                    <a:pt x="402" y="36"/>
                    <a:pt x="356" y="73"/>
                  </a:cubicBezTo>
                </a:path>
              </a:pathLst>
            </a:custGeom>
            <a:solidFill>
              <a:srgbClr val="F79B4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6" name="Freeform 212"/>
            <p:cNvSpPr>
              <a:spLocks/>
            </p:cNvSpPr>
            <p:nvPr/>
          </p:nvSpPr>
          <p:spPr bwMode="auto">
            <a:xfrm>
              <a:off x="1924" y="2155"/>
              <a:ext cx="910" cy="673"/>
            </a:xfrm>
            <a:custGeom>
              <a:avLst/>
              <a:gdLst/>
              <a:ahLst/>
              <a:cxnLst>
                <a:cxn ang="0">
                  <a:pos x="254" y="39"/>
                </a:cxn>
                <a:cxn ang="0">
                  <a:pos x="98" y="39"/>
                </a:cxn>
                <a:cxn ang="0">
                  <a:pos x="6" y="169"/>
                </a:cxn>
                <a:cxn ang="0">
                  <a:pos x="98" y="408"/>
                </a:cxn>
                <a:cxn ang="0">
                  <a:pos x="593" y="510"/>
                </a:cxn>
                <a:cxn ang="0">
                  <a:pos x="788" y="564"/>
                </a:cxn>
                <a:cxn ang="0">
                  <a:pos x="713" y="498"/>
                </a:cxn>
                <a:cxn ang="0">
                  <a:pos x="816" y="510"/>
                </a:cxn>
                <a:cxn ang="0">
                  <a:pos x="751" y="466"/>
                </a:cxn>
                <a:cxn ang="0">
                  <a:pos x="658" y="466"/>
                </a:cxn>
                <a:cxn ang="0">
                  <a:pos x="844" y="470"/>
                </a:cxn>
                <a:cxn ang="0">
                  <a:pos x="806" y="405"/>
                </a:cxn>
                <a:cxn ang="0">
                  <a:pos x="686" y="405"/>
                </a:cxn>
                <a:cxn ang="0">
                  <a:pos x="593" y="352"/>
                </a:cxn>
                <a:cxn ang="0">
                  <a:pos x="332" y="274"/>
                </a:cxn>
                <a:cxn ang="0">
                  <a:pos x="254" y="39"/>
                </a:cxn>
              </a:cxnLst>
              <a:rect l="0" t="0" r="r" b="b"/>
              <a:pathLst>
                <a:path w="869" h="566">
                  <a:moveTo>
                    <a:pt x="254" y="39"/>
                  </a:moveTo>
                  <a:cubicBezTo>
                    <a:pt x="215" y="0"/>
                    <a:pt x="139" y="17"/>
                    <a:pt x="98" y="39"/>
                  </a:cubicBezTo>
                  <a:cubicBezTo>
                    <a:pt x="57" y="61"/>
                    <a:pt x="6" y="108"/>
                    <a:pt x="6" y="169"/>
                  </a:cubicBezTo>
                  <a:cubicBezTo>
                    <a:pt x="6" y="230"/>
                    <a:pt x="0" y="351"/>
                    <a:pt x="98" y="408"/>
                  </a:cubicBezTo>
                  <a:cubicBezTo>
                    <a:pt x="196" y="465"/>
                    <a:pt x="478" y="484"/>
                    <a:pt x="593" y="510"/>
                  </a:cubicBezTo>
                  <a:cubicBezTo>
                    <a:pt x="708" y="536"/>
                    <a:pt x="768" y="566"/>
                    <a:pt x="788" y="564"/>
                  </a:cubicBezTo>
                  <a:cubicBezTo>
                    <a:pt x="808" y="562"/>
                    <a:pt x="708" y="507"/>
                    <a:pt x="713" y="498"/>
                  </a:cubicBezTo>
                  <a:cubicBezTo>
                    <a:pt x="718" y="489"/>
                    <a:pt x="810" y="515"/>
                    <a:pt x="816" y="510"/>
                  </a:cubicBezTo>
                  <a:cubicBezTo>
                    <a:pt x="822" y="505"/>
                    <a:pt x="777" y="473"/>
                    <a:pt x="751" y="466"/>
                  </a:cubicBezTo>
                  <a:cubicBezTo>
                    <a:pt x="725" y="459"/>
                    <a:pt x="643" y="465"/>
                    <a:pt x="658" y="466"/>
                  </a:cubicBezTo>
                  <a:cubicBezTo>
                    <a:pt x="673" y="467"/>
                    <a:pt x="819" y="480"/>
                    <a:pt x="844" y="470"/>
                  </a:cubicBezTo>
                  <a:cubicBezTo>
                    <a:pt x="869" y="460"/>
                    <a:pt x="832" y="416"/>
                    <a:pt x="806" y="405"/>
                  </a:cubicBezTo>
                  <a:cubicBezTo>
                    <a:pt x="780" y="394"/>
                    <a:pt x="721" y="414"/>
                    <a:pt x="686" y="405"/>
                  </a:cubicBezTo>
                  <a:cubicBezTo>
                    <a:pt x="651" y="396"/>
                    <a:pt x="652" y="374"/>
                    <a:pt x="593" y="352"/>
                  </a:cubicBezTo>
                  <a:cubicBezTo>
                    <a:pt x="534" y="330"/>
                    <a:pt x="389" y="320"/>
                    <a:pt x="332" y="274"/>
                  </a:cubicBezTo>
                  <a:cubicBezTo>
                    <a:pt x="275" y="228"/>
                    <a:pt x="293" y="78"/>
                    <a:pt x="254" y="39"/>
                  </a:cubicBezTo>
                  <a:close/>
                </a:path>
              </a:pathLst>
            </a:custGeom>
            <a:solidFill>
              <a:srgbClr val="F79B4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7" name="Freeform 213"/>
            <p:cNvSpPr>
              <a:spLocks/>
            </p:cNvSpPr>
            <p:nvPr/>
          </p:nvSpPr>
          <p:spPr bwMode="auto">
            <a:xfrm>
              <a:off x="1719" y="3392"/>
              <a:ext cx="826" cy="733"/>
            </a:xfrm>
            <a:custGeom>
              <a:avLst/>
              <a:gdLst/>
              <a:ahLst/>
              <a:cxnLst>
                <a:cxn ang="0">
                  <a:pos x="32" y="32"/>
                </a:cxn>
                <a:cxn ang="0">
                  <a:pos x="262" y="97"/>
                </a:cxn>
                <a:cxn ang="0">
                  <a:pos x="720" y="88"/>
                </a:cxn>
                <a:cxn ang="0">
                  <a:pos x="789" y="627"/>
                </a:cxn>
                <a:cxn ang="0">
                  <a:pos x="110" y="562"/>
                </a:cxn>
                <a:cxn ang="0">
                  <a:pos x="129" y="32"/>
                </a:cxn>
              </a:cxnLst>
              <a:rect l="0" t="0" r="r" b="b"/>
              <a:pathLst>
                <a:path w="891" h="706">
                  <a:moveTo>
                    <a:pt x="32" y="32"/>
                  </a:moveTo>
                  <a:cubicBezTo>
                    <a:pt x="89" y="60"/>
                    <a:pt x="147" y="88"/>
                    <a:pt x="262" y="97"/>
                  </a:cubicBezTo>
                  <a:cubicBezTo>
                    <a:pt x="377" y="106"/>
                    <a:pt x="632" y="0"/>
                    <a:pt x="720" y="88"/>
                  </a:cubicBezTo>
                  <a:cubicBezTo>
                    <a:pt x="808" y="176"/>
                    <a:pt x="891" y="548"/>
                    <a:pt x="789" y="627"/>
                  </a:cubicBezTo>
                  <a:cubicBezTo>
                    <a:pt x="687" y="706"/>
                    <a:pt x="220" y="661"/>
                    <a:pt x="110" y="562"/>
                  </a:cubicBezTo>
                  <a:cubicBezTo>
                    <a:pt x="0" y="463"/>
                    <a:pt x="126" y="120"/>
                    <a:pt x="129" y="32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8" name="Freeform 214"/>
            <p:cNvSpPr>
              <a:spLocks/>
            </p:cNvSpPr>
            <p:nvPr/>
          </p:nvSpPr>
          <p:spPr bwMode="auto">
            <a:xfrm>
              <a:off x="1851" y="4576"/>
              <a:ext cx="469" cy="385"/>
            </a:xfrm>
            <a:custGeom>
              <a:avLst/>
              <a:gdLst/>
              <a:ahLst/>
              <a:cxnLst>
                <a:cxn ang="0">
                  <a:pos x="14" y="40"/>
                </a:cxn>
                <a:cxn ang="0">
                  <a:pos x="73" y="40"/>
                </a:cxn>
                <a:cxn ang="0">
                  <a:pos x="359" y="77"/>
                </a:cxn>
                <a:cxn ang="0">
                  <a:pos x="500" y="114"/>
                </a:cxn>
                <a:cxn ang="0">
                  <a:pos x="500" y="244"/>
                </a:cxn>
                <a:cxn ang="0">
                  <a:pos x="473" y="290"/>
                </a:cxn>
                <a:cxn ang="0">
                  <a:pos x="156" y="281"/>
                </a:cxn>
                <a:cxn ang="0">
                  <a:pos x="14" y="40"/>
                </a:cxn>
              </a:cxnLst>
              <a:rect l="0" t="0" r="r" b="b"/>
              <a:pathLst>
                <a:path w="530" h="324">
                  <a:moveTo>
                    <a:pt x="14" y="40"/>
                  </a:moveTo>
                  <a:cubicBezTo>
                    <a:pt x="0" y="0"/>
                    <a:pt x="16" y="34"/>
                    <a:pt x="73" y="40"/>
                  </a:cubicBezTo>
                  <a:cubicBezTo>
                    <a:pt x="130" y="46"/>
                    <a:pt x="288" y="65"/>
                    <a:pt x="359" y="77"/>
                  </a:cubicBezTo>
                  <a:cubicBezTo>
                    <a:pt x="430" y="89"/>
                    <a:pt x="477" y="86"/>
                    <a:pt x="500" y="114"/>
                  </a:cubicBezTo>
                  <a:cubicBezTo>
                    <a:pt x="523" y="142"/>
                    <a:pt x="505" y="215"/>
                    <a:pt x="500" y="244"/>
                  </a:cubicBezTo>
                  <a:cubicBezTo>
                    <a:pt x="495" y="273"/>
                    <a:pt x="530" y="284"/>
                    <a:pt x="473" y="290"/>
                  </a:cubicBezTo>
                  <a:cubicBezTo>
                    <a:pt x="416" y="296"/>
                    <a:pt x="232" y="324"/>
                    <a:pt x="156" y="281"/>
                  </a:cubicBezTo>
                  <a:cubicBezTo>
                    <a:pt x="80" y="238"/>
                    <a:pt x="28" y="80"/>
                    <a:pt x="14" y="4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9" name="Oval 215"/>
            <p:cNvSpPr>
              <a:spLocks noChangeArrowheads="1"/>
            </p:cNvSpPr>
            <p:nvPr/>
          </p:nvSpPr>
          <p:spPr bwMode="auto">
            <a:xfrm>
              <a:off x="2272" y="3221"/>
              <a:ext cx="117" cy="171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4" name="Group 216"/>
          <p:cNvGrpSpPr>
            <a:grpSpLocks/>
          </p:cNvGrpSpPr>
          <p:nvPr/>
        </p:nvGrpSpPr>
        <p:grpSpPr bwMode="auto">
          <a:xfrm>
            <a:off x="7947025" y="428604"/>
            <a:ext cx="1196975" cy="2378075"/>
            <a:chOff x="8863" y="1479"/>
            <a:chExt cx="1884" cy="3744"/>
          </a:xfrm>
        </p:grpSpPr>
        <p:grpSp>
          <p:nvGrpSpPr>
            <p:cNvPr id="105" name="Group 217"/>
            <p:cNvGrpSpPr>
              <a:grpSpLocks/>
            </p:cNvGrpSpPr>
            <p:nvPr/>
          </p:nvGrpSpPr>
          <p:grpSpPr bwMode="auto">
            <a:xfrm>
              <a:off x="8863" y="2822"/>
              <a:ext cx="748" cy="1256"/>
              <a:chOff x="8863" y="2822"/>
              <a:chExt cx="748" cy="1256"/>
            </a:xfrm>
          </p:grpSpPr>
          <p:sp>
            <p:nvSpPr>
              <p:cNvPr id="1242" name="Freeform 218"/>
              <p:cNvSpPr>
                <a:spLocks/>
              </p:cNvSpPr>
              <p:nvPr/>
            </p:nvSpPr>
            <p:spPr bwMode="auto">
              <a:xfrm>
                <a:off x="8863" y="2822"/>
                <a:ext cx="748" cy="1256"/>
              </a:xfrm>
              <a:custGeom>
                <a:avLst/>
                <a:gdLst/>
                <a:ahLst/>
                <a:cxnLst>
                  <a:cxn ang="0">
                    <a:pos x="484" y="77"/>
                  </a:cxn>
                  <a:cxn ang="0">
                    <a:pos x="279" y="77"/>
                  </a:cxn>
                  <a:cxn ang="0">
                    <a:pos x="84" y="0"/>
                  </a:cxn>
                  <a:cxn ang="0">
                    <a:pos x="84" y="77"/>
                  </a:cxn>
                  <a:cxn ang="0">
                    <a:pos x="233" y="195"/>
                  </a:cxn>
                  <a:cxn ang="0">
                    <a:pos x="399" y="300"/>
                  </a:cxn>
                  <a:cxn ang="0">
                    <a:pos x="28" y="932"/>
                  </a:cxn>
                  <a:cxn ang="0">
                    <a:pos x="233" y="1210"/>
                  </a:cxn>
                  <a:cxn ang="0">
                    <a:pos x="484" y="1210"/>
                  </a:cxn>
                  <a:cxn ang="0">
                    <a:pos x="653" y="1210"/>
                  </a:cxn>
                  <a:cxn ang="0">
                    <a:pos x="720" y="964"/>
                  </a:cxn>
                  <a:cxn ang="0">
                    <a:pos x="484" y="500"/>
                  </a:cxn>
                  <a:cxn ang="0">
                    <a:pos x="484" y="300"/>
                  </a:cxn>
                  <a:cxn ang="0">
                    <a:pos x="484" y="77"/>
                  </a:cxn>
                </a:cxnLst>
                <a:rect l="0" t="0" r="r" b="b"/>
                <a:pathLst>
                  <a:path w="748" h="1256">
                    <a:moveTo>
                      <a:pt x="484" y="77"/>
                    </a:moveTo>
                    <a:cubicBezTo>
                      <a:pt x="450" y="40"/>
                      <a:pt x="346" y="90"/>
                      <a:pt x="279" y="77"/>
                    </a:cubicBezTo>
                    <a:cubicBezTo>
                      <a:pt x="212" y="64"/>
                      <a:pt x="116" y="0"/>
                      <a:pt x="84" y="0"/>
                    </a:cubicBezTo>
                    <a:cubicBezTo>
                      <a:pt x="52" y="0"/>
                      <a:pt x="59" y="45"/>
                      <a:pt x="84" y="77"/>
                    </a:cubicBezTo>
                    <a:cubicBezTo>
                      <a:pt x="109" y="109"/>
                      <a:pt x="181" y="158"/>
                      <a:pt x="233" y="195"/>
                    </a:cubicBezTo>
                    <a:cubicBezTo>
                      <a:pt x="285" y="232"/>
                      <a:pt x="433" y="177"/>
                      <a:pt x="399" y="300"/>
                    </a:cubicBezTo>
                    <a:cubicBezTo>
                      <a:pt x="365" y="423"/>
                      <a:pt x="56" y="780"/>
                      <a:pt x="28" y="932"/>
                    </a:cubicBezTo>
                    <a:cubicBezTo>
                      <a:pt x="0" y="1084"/>
                      <a:pt x="157" y="1164"/>
                      <a:pt x="233" y="1210"/>
                    </a:cubicBezTo>
                    <a:cubicBezTo>
                      <a:pt x="309" y="1256"/>
                      <a:pt x="414" y="1210"/>
                      <a:pt x="484" y="1210"/>
                    </a:cubicBezTo>
                    <a:cubicBezTo>
                      <a:pt x="554" y="1210"/>
                      <a:pt x="614" y="1251"/>
                      <a:pt x="653" y="1210"/>
                    </a:cubicBezTo>
                    <a:cubicBezTo>
                      <a:pt x="692" y="1169"/>
                      <a:pt x="748" y="1082"/>
                      <a:pt x="720" y="964"/>
                    </a:cubicBezTo>
                    <a:cubicBezTo>
                      <a:pt x="692" y="846"/>
                      <a:pt x="523" y="611"/>
                      <a:pt x="484" y="500"/>
                    </a:cubicBezTo>
                    <a:cubicBezTo>
                      <a:pt x="445" y="389"/>
                      <a:pt x="484" y="370"/>
                      <a:pt x="484" y="300"/>
                    </a:cubicBezTo>
                    <a:cubicBezTo>
                      <a:pt x="484" y="230"/>
                      <a:pt x="518" y="114"/>
                      <a:pt x="484" y="77"/>
                    </a:cubicBezTo>
                    <a:close/>
                  </a:path>
                </a:pathLst>
              </a:custGeom>
              <a:solidFill>
                <a:srgbClr val="A5A5A5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43" name="Freeform 219"/>
              <p:cNvSpPr>
                <a:spLocks/>
              </p:cNvSpPr>
              <p:nvPr/>
            </p:nvSpPr>
            <p:spPr bwMode="auto">
              <a:xfrm>
                <a:off x="9012" y="3259"/>
                <a:ext cx="446" cy="613"/>
              </a:xfrm>
              <a:custGeom>
                <a:avLst/>
                <a:gdLst/>
                <a:ahLst/>
                <a:cxnLst>
                  <a:cxn ang="0">
                    <a:pos x="200" y="33"/>
                  </a:cxn>
                  <a:cxn ang="0">
                    <a:pos x="200" y="133"/>
                  </a:cxn>
                  <a:cxn ang="0">
                    <a:pos x="84" y="202"/>
                  </a:cxn>
                  <a:cxn ang="0">
                    <a:pos x="0" y="380"/>
                  </a:cxn>
                  <a:cxn ang="0">
                    <a:pos x="84" y="282"/>
                  </a:cxn>
                  <a:cxn ang="0">
                    <a:pos x="84" y="478"/>
                  </a:cxn>
                  <a:cxn ang="0">
                    <a:pos x="200" y="282"/>
                  </a:cxn>
                  <a:cxn ang="0">
                    <a:pos x="278" y="527"/>
                  </a:cxn>
                  <a:cxn ang="0">
                    <a:pos x="436" y="580"/>
                  </a:cxn>
                  <a:cxn ang="0">
                    <a:pos x="335" y="331"/>
                  </a:cxn>
                  <a:cxn ang="0">
                    <a:pos x="200" y="33"/>
                  </a:cxn>
                </a:cxnLst>
                <a:rect l="0" t="0" r="r" b="b"/>
                <a:pathLst>
                  <a:path w="446" h="613">
                    <a:moveTo>
                      <a:pt x="200" y="33"/>
                    </a:moveTo>
                    <a:cubicBezTo>
                      <a:pt x="178" y="0"/>
                      <a:pt x="219" y="105"/>
                      <a:pt x="200" y="133"/>
                    </a:cubicBezTo>
                    <a:cubicBezTo>
                      <a:pt x="181" y="161"/>
                      <a:pt x="117" y="161"/>
                      <a:pt x="84" y="202"/>
                    </a:cubicBezTo>
                    <a:cubicBezTo>
                      <a:pt x="51" y="243"/>
                      <a:pt x="0" y="367"/>
                      <a:pt x="0" y="380"/>
                    </a:cubicBezTo>
                    <a:cubicBezTo>
                      <a:pt x="0" y="393"/>
                      <a:pt x="70" y="266"/>
                      <a:pt x="84" y="282"/>
                    </a:cubicBezTo>
                    <a:cubicBezTo>
                      <a:pt x="98" y="298"/>
                      <a:pt x="65" y="478"/>
                      <a:pt x="84" y="478"/>
                    </a:cubicBezTo>
                    <a:cubicBezTo>
                      <a:pt x="103" y="478"/>
                      <a:pt x="168" y="274"/>
                      <a:pt x="200" y="282"/>
                    </a:cubicBezTo>
                    <a:cubicBezTo>
                      <a:pt x="232" y="290"/>
                      <a:pt x="239" y="477"/>
                      <a:pt x="278" y="527"/>
                    </a:cubicBezTo>
                    <a:cubicBezTo>
                      <a:pt x="317" y="577"/>
                      <a:pt x="426" y="613"/>
                      <a:pt x="436" y="580"/>
                    </a:cubicBezTo>
                    <a:cubicBezTo>
                      <a:pt x="446" y="547"/>
                      <a:pt x="374" y="417"/>
                      <a:pt x="335" y="331"/>
                    </a:cubicBezTo>
                    <a:cubicBezTo>
                      <a:pt x="296" y="245"/>
                      <a:pt x="222" y="66"/>
                      <a:pt x="200" y="33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44" name="Freeform 220"/>
              <p:cNvSpPr>
                <a:spLocks/>
              </p:cNvSpPr>
              <p:nvPr/>
            </p:nvSpPr>
            <p:spPr bwMode="auto">
              <a:xfrm>
                <a:off x="8993" y="2899"/>
                <a:ext cx="355" cy="182"/>
              </a:xfrm>
              <a:custGeom>
                <a:avLst/>
                <a:gdLst/>
                <a:ahLst/>
                <a:cxnLst>
                  <a:cxn ang="0">
                    <a:pos x="354" y="118"/>
                  </a:cxn>
                  <a:cxn ang="0">
                    <a:pos x="279" y="70"/>
                  </a:cxn>
                  <a:cxn ang="0">
                    <a:pos x="219" y="66"/>
                  </a:cxn>
                  <a:cxn ang="0">
                    <a:pos x="19" y="0"/>
                  </a:cxn>
                  <a:cxn ang="0">
                    <a:pos x="103" y="66"/>
                  </a:cxn>
                  <a:cxn ang="0">
                    <a:pos x="219" y="115"/>
                  </a:cxn>
                  <a:cxn ang="0">
                    <a:pos x="288" y="176"/>
                  </a:cxn>
                  <a:cxn ang="0">
                    <a:pos x="354" y="118"/>
                  </a:cxn>
                </a:cxnLst>
                <a:rect l="0" t="0" r="r" b="b"/>
                <a:pathLst>
                  <a:path w="355" h="182">
                    <a:moveTo>
                      <a:pt x="354" y="118"/>
                    </a:moveTo>
                    <a:cubicBezTo>
                      <a:pt x="353" y="100"/>
                      <a:pt x="301" y="79"/>
                      <a:pt x="279" y="70"/>
                    </a:cubicBezTo>
                    <a:cubicBezTo>
                      <a:pt x="257" y="61"/>
                      <a:pt x="262" y="78"/>
                      <a:pt x="219" y="66"/>
                    </a:cubicBezTo>
                    <a:cubicBezTo>
                      <a:pt x="176" y="54"/>
                      <a:pt x="38" y="0"/>
                      <a:pt x="19" y="0"/>
                    </a:cubicBezTo>
                    <a:cubicBezTo>
                      <a:pt x="0" y="0"/>
                      <a:pt x="70" y="47"/>
                      <a:pt x="103" y="66"/>
                    </a:cubicBezTo>
                    <a:cubicBezTo>
                      <a:pt x="136" y="85"/>
                      <a:pt x="188" y="97"/>
                      <a:pt x="219" y="115"/>
                    </a:cubicBezTo>
                    <a:cubicBezTo>
                      <a:pt x="250" y="133"/>
                      <a:pt x="266" y="182"/>
                      <a:pt x="288" y="176"/>
                    </a:cubicBezTo>
                    <a:cubicBezTo>
                      <a:pt x="310" y="170"/>
                      <a:pt x="355" y="136"/>
                      <a:pt x="354" y="118"/>
                    </a:cubicBezTo>
                    <a:close/>
                  </a:path>
                </a:pathLst>
              </a:custGeom>
              <a:solidFill>
                <a:srgbClr val="7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06" name="Group 221"/>
            <p:cNvGrpSpPr>
              <a:grpSpLocks/>
            </p:cNvGrpSpPr>
            <p:nvPr/>
          </p:nvGrpSpPr>
          <p:grpSpPr bwMode="auto">
            <a:xfrm>
              <a:off x="9096" y="1479"/>
              <a:ext cx="1651" cy="3744"/>
              <a:chOff x="4234" y="2806"/>
              <a:chExt cx="1924" cy="4134"/>
            </a:xfrm>
          </p:grpSpPr>
          <p:grpSp>
            <p:nvGrpSpPr>
              <p:cNvPr id="107" name="Group 222"/>
              <p:cNvGrpSpPr>
                <a:grpSpLocks/>
              </p:cNvGrpSpPr>
              <p:nvPr/>
            </p:nvGrpSpPr>
            <p:grpSpPr bwMode="auto">
              <a:xfrm>
                <a:off x="4527" y="2806"/>
                <a:ext cx="1631" cy="1269"/>
                <a:chOff x="7062" y="5424"/>
                <a:chExt cx="2041" cy="1336"/>
              </a:xfrm>
            </p:grpSpPr>
            <p:sp>
              <p:nvSpPr>
                <p:cNvPr id="1247" name="Freeform 223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08" name="Group 224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1249" name="Freeform 225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09" name="Group 226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1251" name="Freeform 227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110" name="Group 22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1253" name="Freeform 2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54" name="Freeform 2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55" name="Oval 2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56" name="Oval 2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57" name="Freeform 2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58" name="Freeform 2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59" name="Oval 235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60" name="Freeform 2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61" name="Oval 237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62" name="Freeform 2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263" name="Freeform 23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grpSp>
            <p:nvGrpSpPr>
              <p:cNvPr id="111" name="Group 240"/>
              <p:cNvGrpSpPr>
                <a:grpSpLocks/>
              </p:cNvGrpSpPr>
              <p:nvPr/>
            </p:nvGrpSpPr>
            <p:grpSpPr bwMode="auto">
              <a:xfrm>
                <a:off x="4234" y="3936"/>
                <a:ext cx="1814" cy="3004"/>
                <a:chOff x="4234" y="3936"/>
                <a:chExt cx="1814" cy="3004"/>
              </a:xfrm>
            </p:grpSpPr>
            <p:sp>
              <p:nvSpPr>
                <p:cNvPr id="1265" name="Freeform 241"/>
                <p:cNvSpPr>
                  <a:spLocks/>
                </p:cNvSpPr>
                <p:nvPr/>
              </p:nvSpPr>
              <p:spPr bwMode="auto">
                <a:xfrm>
                  <a:off x="4369" y="4049"/>
                  <a:ext cx="886" cy="628"/>
                </a:xfrm>
                <a:custGeom>
                  <a:avLst/>
                  <a:gdLst/>
                  <a:ahLst/>
                  <a:cxnLst>
                    <a:cxn ang="0">
                      <a:pos x="792" y="167"/>
                    </a:cxn>
                    <a:cxn ang="0">
                      <a:pos x="615" y="300"/>
                    </a:cxn>
                    <a:cxn ang="0">
                      <a:pos x="181" y="30"/>
                    </a:cxn>
                    <a:cxn ang="0">
                      <a:pos x="20" y="122"/>
                    </a:cxn>
                    <a:cxn ang="0">
                      <a:pos x="181" y="122"/>
                    </a:cxn>
                    <a:cxn ang="0">
                      <a:pos x="20" y="132"/>
                    </a:cxn>
                    <a:cxn ang="0">
                      <a:pos x="58" y="205"/>
                    </a:cxn>
                    <a:cxn ang="0">
                      <a:pos x="262" y="205"/>
                    </a:cxn>
                    <a:cxn ang="0">
                      <a:pos x="48" y="205"/>
                    </a:cxn>
                    <a:cxn ang="0">
                      <a:pos x="76" y="300"/>
                    </a:cxn>
                    <a:cxn ang="0">
                      <a:pos x="308" y="320"/>
                    </a:cxn>
                    <a:cxn ang="0">
                      <a:pos x="498" y="539"/>
                    </a:cxn>
                    <a:cxn ang="0">
                      <a:pos x="768" y="601"/>
                    </a:cxn>
                    <a:cxn ang="0">
                      <a:pos x="869" y="374"/>
                    </a:cxn>
                    <a:cxn ang="0">
                      <a:pos x="869" y="167"/>
                    </a:cxn>
                  </a:cxnLst>
                  <a:rect l="0" t="0" r="r" b="b"/>
                  <a:pathLst>
                    <a:path w="886" h="628">
                      <a:moveTo>
                        <a:pt x="792" y="167"/>
                      </a:moveTo>
                      <a:cubicBezTo>
                        <a:pt x="754" y="245"/>
                        <a:pt x="717" y="323"/>
                        <a:pt x="615" y="300"/>
                      </a:cubicBezTo>
                      <a:cubicBezTo>
                        <a:pt x="513" y="277"/>
                        <a:pt x="280" y="60"/>
                        <a:pt x="181" y="30"/>
                      </a:cubicBezTo>
                      <a:cubicBezTo>
                        <a:pt x="82" y="0"/>
                        <a:pt x="20" y="107"/>
                        <a:pt x="20" y="122"/>
                      </a:cubicBezTo>
                      <a:cubicBezTo>
                        <a:pt x="20" y="137"/>
                        <a:pt x="181" y="124"/>
                        <a:pt x="181" y="122"/>
                      </a:cubicBezTo>
                      <a:cubicBezTo>
                        <a:pt x="181" y="120"/>
                        <a:pt x="40" y="118"/>
                        <a:pt x="20" y="132"/>
                      </a:cubicBezTo>
                      <a:cubicBezTo>
                        <a:pt x="0" y="146"/>
                        <a:pt x="18" y="193"/>
                        <a:pt x="58" y="205"/>
                      </a:cubicBezTo>
                      <a:cubicBezTo>
                        <a:pt x="98" y="217"/>
                        <a:pt x="264" y="205"/>
                        <a:pt x="262" y="205"/>
                      </a:cubicBezTo>
                      <a:cubicBezTo>
                        <a:pt x="260" y="205"/>
                        <a:pt x="79" y="189"/>
                        <a:pt x="48" y="205"/>
                      </a:cubicBezTo>
                      <a:cubicBezTo>
                        <a:pt x="17" y="221"/>
                        <a:pt x="33" y="281"/>
                        <a:pt x="76" y="300"/>
                      </a:cubicBezTo>
                      <a:cubicBezTo>
                        <a:pt x="119" y="319"/>
                        <a:pt x="238" y="280"/>
                        <a:pt x="308" y="320"/>
                      </a:cubicBezTo>
                      <a:cubicBezTo>
                        <a:pt x="378" y="360"/>
                        <a:pt x="421" y="492"/>
                        <a:pt x="498" y="539"/>
                      </a:cubicBezTo>
                      <a:cubicBezTo>
                        <a:pt x="575" y="586"/>
                        <a:pt x="706" y="628"/>
                        <a:pt x="768" y="601"/>
                      </a:cubicBezTo>
                      <a:cubicBezTo>
                        <a:pt x="830" y="574"/>
                        <a:pt x="852" y="446"/>
                        <a:pt x="869" y="374"/>
                      </a:cubicBezTo>
                      <a:cubicBezTo>
                        <a:pt x="886" y="302"/>
                        <a:pt x="869" y="201"/>
                        <a:pt x="869" y="167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66" name="Freeform 242"/>
                <p:cNvSpPr>
                  <a:spLocks/>
                </p:cNvSpPr>
                <p:nvPr/>
              </p:nvSpPr>
              <p:spPr bwMode="auto">
                <a:xfrm rot="-183982">
                  <a:off x="4959" y="5483"/>
                  <a:ext cx="891" cy="1457"/>
                </a:xfrm>
                <a:custGeom>
                  <a:avLst/>
                  <a:gdLst/>
                  <a:ahLst/>
                  <a:cxnLst>
                    <a:cxn ang="0">
                      <a:pos x="408" y="46"/>
                    </a:cxn>
                    <a:cxn ang="0">
                      <a:pos x="257" y="483"/>
                    </a:cxn>
                    <a:cxn ang="0">
                      <a:pos x="175" y="975"/>
                    </a:cxn>
                    <a:cxn ang="0">
                      <a:pos x="71" y="1310"/>
                    </a:cxn>
                    <a:cxn ang="0">
                      <a:pos x="599" y="1310"/>
                    </a:cxn>
                    <a:cxn ang="0">
                      <a:pos x="813" y="427"/>
                    </a:cxn>
                    <a:cxn ang="0">
                      <a:pos x="987" y="204"/>
                    </a:cxn>
                    <a:cxn ang="0">
                      <a:pos x="408" y="46"/>
                    </a:cxn>
                  </a:cxnLst>
                  <a:rect l="0" t="0" r="r" b="b"/>
                  <a:pathLst>
                    <a:path w="1054" h="1457">
                      <a:moveTo>
                        <a:pt x="408" y="46"/>
                      </a:moveTo>
                      <a:cubicBezTo>
                        <a:pt x="286" y="92"/>
                        <a:pt x="296" y="328"/>
                        <a:pt x="257" y="483"/>
                      </a:cubicBezTo>
                      <a:cubicBezTo>
                        <a:pt x="218" y="638"/>
                        <a:pt x="206" y="837"/>
                        <a:pt x="175" y="975"/>
                      </a:cubicBezTo>
                      <a:cubicBezTo>
                        <a:pt x="144" y="1113"/>
                        <a:pt x="0" y="1254"/>
                        <a:pt x="71" y="1310"/>
                      </a:cubicBezTo>
                      <a:cubicBezTo>
                        <a:pt x="142" y="1366"/>
                        <a:pt x="475" y="1457"/>
                        <a:pt x="599" y="1310"/>
                      </a:cubicBezTo>
                      <a:cubicBezTo>
                        <a:pt x="723" y="1163"/>
                        <a:pt x="748" y="611"/>
                        <a:pt x="813" y="427"/>
                      </a:cubicBezTo>
                      <a:cubicBezTo>
                        <a:pt x="878" y="243"/>
                        <a:pt x="1054" y="267"/>
                        <a:pt x="987" y="204"/>
                      </a:cubicBezTo>
                      <a:cubicBezTo>
                        <a:pt x="920" y="141"/>
                        <a:pt x="530" y="0"/>
                        <a:pt x="408" y="46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67" name="Freeform 243"/>
                <p:cNvSpPr>
                  <a:spLocks/>
                </p:cNvSpPr>
                <p:nvPr/>
              </p:nvSpPr>
              <p:spPr bwMode="auto">
                <a:xfrm>
                  <a:off x="4963" y="3936"/>
                  <a:ext cx="992" cy="1815"/>
                </a:xfrm>
                <a:custGeom>
                  <a:avLst/>
                  <a:gdLst/>
                  <a:ahLst/>
                  <a:cxnLst>
                    <a:cxn ang="0">
                      <a:pos x="434" y="139"/>
                    </a:cxn>
                    <a:cxn ang="0">
                      <a:pos x="205" y="314"/>
                    </a:cxn>
                    <a:cxn ang="0">
                      <a:pos x="142" y="845"/>
                    </a:cxn>
                    <a:cxn ang="0">
                      <a:pos x="142" y="1620"/>
                    </a:cxn>
                    <a:cxn ang="0">
                      <a:pos x="992" y="1703"/>
                    </a:cxn>
                    <a:cxn ang="0">
                      <a:pos x="993" y="946"/>
                    </a:cxn>
                    <a:cxn ang="0">
                      <a:pos x="905" y="139"/>
                    </a:cxn>
                    <a:cxn ang="0">
                      <a:pos x="493" y="113"/>
                    </a:cxn>
                  </a:cxnLst>
                  <a:rect l="0" t="0" r="r" b="b"/>
                  <a:pathLst>
                    <a:path w="1134" h="1815">
                      <a:moveTo>
                        <a:pt x="434" y="139"/>
                      </a:moveTo>
                      <a:cubicBezTo>
                        <a:pt x="344" y="167"/>
                        <a:pt x="254" y="196"/>
                        <a:pt x="205" y="314"/>
                      </a:cubicBezTo>
                      <a:cubicBezTo>
                        <a:pt x="156" y="432"/>
                        <a:pt x="152" y="627"/>
                        <a:pt x="142" y="845"/>
                      </a:cubicBezTo>
                      <a:cubicBezTo>
                        <a:pt x="132" y="1063"/>
                        <a:pt x="0" y="1477"/>
                        <a:pt x="142" y="1620"/>
                      </a:cubicBezTo>
                      <a:cubicBezTo>
                        <a:pt x="284" y="1763"/>
                        <a:pt x="850" y="1815"/>
                        <a:pt x="992" y="1703"/>
                      </a:cubicBezTo>
                      <a:cubicBezTo>
                        <a:pt x="1134" y="1591"/>
                        <a:pt x="1007" y="1207"/>
                        <a:pt x="993" y="946"/>
                      </a:cubicBezTo>
                      <a:cubicBezTo>
                        <a:pt x="979" y="685"/>
                        <a:pt x="988" y="278"/>
                        <a:pt x="905" y="139"/>
                      </a:cubicBezTo>
                      <a:cubicBezTo>
                        <a:pt x="822" y="0"/>
                        <a:pt x="657" y="56"/>
                        <a:pt x="493" y="113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68" name="Freeform 244"/>
                <p:cNvSpPr>
                  <a:spLocks/>
                </p:cNvSpPr>
                <p:nvPr/>
              </p:nvSpPr>
              <p:spPr bwMode="auto">
                <a:xfrm>
                  <a:off x="5513" y="3999"/>
                  <a:ext cx="320" cy="453"/>
                </a:xfrm>
                <a:custGeom>
                  <a:avLst/>
                  <a:gdLst/>
                  <a:ahLst/>
                  <a:cxnLst>
                    <a:cxn ang="0">
                      <a:pos x="301" y="366"/>
                    </a:cxn>
                    <a:cxn ang="0">
                      <a:pos x="237" y="213"/>
                    </a:cxn>
                    <a:cxn ang="0">
                      <a:pos x="126" y="27"/>
                    </a:cxn>
                    <a:cxn ang="0">
                      <a:pos x="6" y="49"/>
                    </a:cxn>
                    <a:cxn ang="0">
                      <a:pos x="89" y="168"/>
                    </a:cxn>
                    <a:cxn ang="0">
                      <a:pos x="126" y="420"/>
                    </a:cxn>
                    <a:cxn ang="0">
                      <a:pos x="301" y="366"/>
                    </a:cxn>
                  </a:cxnLst>
                  <a:rect l="0" t="0" r="r" b="b"/>
                  <a:pathLst>
                    <a:path w="320" h="453">
                      <a:moveTo>
                        <a:pt x="301" y="366"/>
                      </a:moveTo>
                      <a:cubicBezTo>
                        <a:pt x="320" y="331"/>
                        <a:pt x="266" y="269"/>
                        <a:pt x="237" y="213"/>
                      </a:cubicBezTo>
                      <a:cubicBezTo>
                        <a:pt x="208" y="157"/>
                        <a:pt x="164" y="54"/>
                        <a:pt x="126" y="27"/>
                      </a:cubicBezTo>
                      <a:cubicBezTo>
                        <a:pt x="88" y="0"/>
                        <a:pt x="12" y="26"/>
                        <a:pt x="6" y="49"/>
                      </a:cubicBezTo>
                      <a:cubicBezTo>
                        <a:pt x="0" y="72"/>
                        <a:pt x="69" y="106"/>
                        <a:pt x="89" y="168"/>
                      </a:cubicBezTo>
                      <a:cubicBezTo>
                        <a:pt x="109" y="230"/>
                        <a:pt x="87" y="387"/>
                        <a:pt x="126" y="420"/>
                      </a:cubicBezTo>
                      <a:cubicBezTo>
                        <a:pt x="165" y="453"/>
                        <a:pt x="282" y="401"/>
                        <a:pt x="301" y="36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69" name="Freeform 245"/>
                <p:cNvSpPr>
                  <a:spLocks/>
                </p:cNvSpPr>
                <p:nvPr/>
              </p:nvSpPr>
              <p:spPr bwMode="auto">
                <a:xfrm>
                  <a:off x="4963" y="4026"/>
                  <a:ext cx="922" cy="594"/>
                </a:xfrm>
                <a:custGeom>
                  <a:avLst/>
                  <a:gdLst/>
                  <a:ahLst/>
                  <a:cxnLst>
                    <a:cxn ang="0">
                      <a:pos x="478" y="49"/>
                    </a:cxn>
                    <a:cxn ang="0">
                      <a:pos x="360" y="224"/>
                    </a:cxn>
                    <a:cxn ang="0">
                      <a:pos x="68" y="339"/>
                    </a:cxn>
                    <a:cxn ang="0">
                      <a:pos x="68" y="558"/>
                    </a:cxn>
                    <a:cxn ang="0">
                      <a:pos x="478" y="558"/>
                    </a:cxn>
                    <a:cxn ang="0">
                      <a:pos x="919" y="502"/>
                    </a:cxn>
                    <a:cxn ang="0">
                      <a:pos x="904" y="339"/>
                    </a:cxn>
                    <a:cxn ang="0">
                      <a:pos x="716" y="339"/>
                    </a:cxn>
                    <a:cxn ang="0">
                      <a:pos x="624" y="0"/>
                    </a:cxn>
                  </a:cxnLst>
                  <a:rect l="0" t="0" r="r" b="b"/>
                  <a:pathLst>
                    <a:path w="990" h="594">
                      <a:moveTo>
                        <a:pt x="478" y="49"/>
                      </a:moveTo>
                      <a:cubicBezTo>
                        <a:pt x="453" y="112"/>
                        <a:pt x="428" y="176"/>
                        <a:pt x="360" y="224"/>
                      </a:cubicBezTo>
                      <a:cubicBezTo>
                        <a:pt x="292" y="272"/>
                        <a:pt x="117" y="283"/>
                        <a:pt x="68" y="339"/>
                      </a:cubicBezTo>
                      <a:cubicBezTo>
                        <a:pt x="19" y="395"/>
                        <a:pt x="0" y="522"/>
                        <a:pt x="68" y="558"/>
                      </a:cubicBezTo>
                      <a:cubicBezTo>
                        <a:pt x="136" y="594"/>
                        <a:pt x="336" y="567"/>
                        <a:pt x="478" y="558"/>
                      </a:cubicBezTo>
                      <a:cubicBezTo>
                        <a:pt x="620" y="549"/>
                        <a:pt x="848" y="539"/>
                        <a:pt x="919" y="502"/>
                      </a:cubicBezTo>
                      <a:cubicBezTo>
                        <a:pt x="990" y="465"/>
                        <a:pt x="938" y="366"/>
                        <a:pt x="904" y="339"/>
                      </a:cubicBezTo>
                      <a:cubicBezTo>
                        <a:pt x="870" y="312"/>
                        <a:pt x="763" y="395"/>
                        <a:pt x="716" y="339"/>
                      </a:cubicBezTo>
                      <a:cubicBezTo>
                        <a:pt x="669" y="283"/>
                        <a:pt x="646" y="141"/>
                        <a:pt x="624" y="0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70" name="Freeform 246"/>
                <p:cNvSpPr>
                  <a:spLocks/>
                </p:cNvSpPr>
                <p:nvPr/>
              </p:nvSpPr>
              <p:spPr bwMode="auto">
                <a:xfrm>
                  <a:off x="4234" y="4049"/>
                  <a:ext cx="1459" cy="936"/>
                </a:xfrm>
                <a:custGeom>
                  <a:avLst/>
                  <a:gdLst/>
                  <a:ahLst/>
                  <a:cxnLst>
                    <a:cxn ang="0">
                      <a:pos x="1139" y="118"/>
                    </a:cxn>
                    <a:cxn ang="0">
                      <a:pos x="1220" y="0"/>
                    </a:cxn>
                    <a:cxn ang="0">
                      <a:pos x="1442" y="118"/>
                    </a:cxn>
                    <a:cxn ang="0">
                      <a:pos x="1320" y="593"/>
                    </a:cxn>
                    <a:cxn ang="0">
                      <a:pos x="981" y="912"/>
                    </a:cxn>
                    <a:cxn ang="0">
                      <a:pos x="142" y="739"/>
                    </a:cxn>
                    <a:cxn ang="0">
                      <a:pos x="132" y="597"/>
                    </a:cxn>
                    <a:cxn ang="0">
                      <a:pos x="346" y="693"/>
                    </a:cxn>
                    <a:cxn ang="0">
                      <a:pos x="170" y="593"/>
                    </a:cxn>
                    <a:cxn ang="0">
                      <a:pos x="207" y="535"/>
                    </a:cxn>
                    <a:cxn ang="0">
                      <a:pos x="411" y="625"/>
                    </a:cxn>
                    <a:cxn ang="0">
                      <a:pos x="225" y="535"/>
                    </a:cxn>
                    <a:cxn ang="0">
                      <a:pos x="293" y="474"/>
                    </a:cxn>
                    <a:cxn ang="0">
                      <a:pos x="476" y="593"/>
                    </a:cxn>
                    <a:cxn ang="0">
                      <a:pos x="904" y="693"/>
                    </a:cxn>
                    <a:cxn ang="0">
                      <a:pos x="1139" y="118"/>
                    </a:cxn>
                  </a:cxnLst>
                  <a:rect l="0" t="0" r="r" b="b"/>
                  <a:pathLst>
                    <a:path w="1459" h="936">
                      <a:moveTo>
                        <a:pt x="1139" y="118"/>
                      </a:moveTo>
                      <a:cubicBezTo>
                        <a:pt x="1192" y="3"/>
                        <a:pt x="1170" y="0"/>
                        <a:pt x="1220" y="0"/>
                      </a:cubicBezTo>
                      <a:cubicBezTo>
                        <a:pt x="1270" y="0"/>
                        <a:pt x="1425" y="19"/>
                        <a:pt x="1442" y="118"/>
                      </a:cubicBezTo>
                      <a:cubicBezTo>
                        <a:pt x="1459" y="217"/>
                        <a:pt x="1397" y="461"/>
                        <a:pt x="1320" y="593"/>
                      </a:cubicBezTo>
                      <a:cubicBezTo>
                        <a:pt x="1243" y="725"/>
                        <a:pt x="1177" y="888"/>
                        <a:pt x="981" y="912"/>
                      </a:cubicBezTo>
                      <a:cubicBezTo>
                        <a:pt x="785" y="936"/>
                        <a:pt x="284" y="792"/>
                        <a:pt x="142" y="739"/>
                      </a:cubicBezTo>
                      <a:cubicBezTo>
                        <a:pt x="0" y="686"/>
                        <a:pt x="98" y="605"/>
                        <a:pt x="132" y="597"/>
                      </a:cubicBezTo>
                      <a:cubicBezTo>
                        <a:pt x="166" y="589"/>
                        <a:pt x="340" y="694"/>
                        <a:pt x="346" y="693"/>
                      </a:cubicBezTo>
                      <a:cubicBezTo>
                        <a:pt x="352" y="692"/>
                        <a:pt x="193" y="619"/>
                        <a:pt x="170" y="593"/>
                      </a:cubicBezTo>
                      <a:cubicBezTo>
                        <a:pt x="147" y="567"/>
                        <a:pt x="167" y="530"/>
                        <a:pt x="207" y="535"/>
                      </a:cubicBezTo>
                      <a:cubicBezTo>
                        <a:pt x="247" y="540"/>
                        <a:pt x="408" y="625"/>
                        <a:pt x="411" y="625"/>
                      </a:cubicBezTo>
                      <a:cubicBezTo>
                        <a:pt x="414" y="625"/>
                        <a:pt x="245" y="560"/>
                        <a:pt x="225" y="535"/>
                      </a:cubicBezTo>
                      <a:cubicBezTo>
                        <a:pt x="205" y="510"/>
                        <a:pt x="251" y="464"/>
                        <a:pt x="293" y="474"/>
                      </a:cubicBezTo>
                      <a:cubicBezTo>
                        <a:pt x="335" y="484"/>
                        <a:pt x="374" y="557"/>
                        <a:pt x="476" y="593"/>
                      </a:cubicBezTo>
                      <a:cubicBezTo>
                        <a:pt x="578" y="629"/>
                        <a:pt x="794" y="765"/>
                        <a:pt x="904" y="693"/>
                      </a:cubicBezTo>
                      <a:cubicBezTo>
                        <a:pt x="1014" y="621"/>
                        <a:pt x="1086" y="233"/>
                        <a:pt x="1139" y="118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71" name="Freeform 247"/>
                <p:cNvSpPr>
                  <a:spLocks/>
                </p:cNvSpPr>
                <p:nvPr/>
              </p:nvSpPr>
              <p:spPr bwMode="auto">
                <a:xfrm>
                  <a:off x="4723" y="6655"/>
                  <a:ext cx="831" cy="285"/>
                </a:xfrm>
                <a:custGeom>
                  <a:avLst/>
                  <a:gdLst/>
                  <a:ahLst/>
                  <a:cxnLst>
                    <a:cxn ang="0">
                      <a:pos x="859" y="46"/>
                    </a:cxn>
                    <a:cxn ang="0">
                      <a:pos x="443" y="28"/>
                    </a:cxn>
                    <a:cxn ang="0">
                      <a:pos x="268" y="28"/>
                    </a:cxn>
                    <a:cxn ang="0">
                      <a:pos x="82" y="198"/>
                    </a:cxn>
                    <a:cxn ang="0">
                      <a:pos x="759" y="260"/>
                    </a:cxn>
                    <a:cxn ang="0">
                      <a:pos x="859" y="46"/>
                    </a:cxn>
                  </a:cxnLst>
                  <a:rect l="0" t="0" r="r" b="b"/>
                  <a:pathLst>
                    <a:path w="912" h="285">
                      <a:moveTo>
                        <a:pt x="859" y="46"/>
                      </a:moveTo>
                      <a:cubicBezTo>
                        <a:pt x="806" y="7"/>
                        <a:pt x="541" y="31"/>
                        <a:pt x="443" y="28"/>
                      </a:cubicBezTo>
                      <a:cubicBezTo>
                        <a:pt x="345" y="25"/>
                        <a:pt x="328" y="0"/>
                        <a:pt x="268" y="28"/>
                      </a:cubicBezTo>
                      <a:cubicBezTo>
                        <a:pt x="208" y="56"/>
                        <a:pt x="0" y="159"/>
                        <a:pt x="82" y="198"/>
                      </a:cubicBezTo>
                      <a:cubicBezTo>
                        <a:pt x="164" y="237"/>
                        <a:pt x="636" y="285"/>
                        <a:pt x="759" y="260"/>
                      </a:cubicBezTo>
                      <a:cubicBezTo>
                        <a:pt x="882" y="235"/>
                        <a:pt x="912" y="85"/>
                        <a:pt x="859" y="4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72" name="Oval 248"/>
                <p:cNvSpPr>
                  <a:spLocks noChangeArrowheads="1"/>
                </p:cNvSpPr>
                <p:nvPr/>
              </p:nvSpPr>
              <p:spPr bwMode="auto">
                <a:xfrm>
                  <a:off x="5026" y="5268"/>
                  <a:ext cx="112" cy="144"/>
                </a:xfrm>
                <a:prstGeom prst="ellipse">
                  <a:avLst/>
                </a:prstGeom>
                <a:solidFill>
                  <a:srgbClr val="F79B4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273" name="Freeform 249"/>
                <p:cNvSpPr>
                  <a:spLocks/>
                </p:cNvSpPr>
                <p:nvPr/>
              </p:nvSpPr>
              <p:spPr bwMode="auto">
                <a:xfrm rot="-1411890">
                  <a:off x="5026" y="5412"/>
                  <a:ext cx="1022" cy="498"/>
                </a:xfrm>
                <a:custGeom>
                  <a:avLst/>
                  <a:gdLst/>
                  <a:ahLst/>
                  <a:cxnLst>
                    <a:cxn ang="0">
                      <a:pos x="907" y="111"/>
                    </a:cxn>
                    <a:cxn ang="0">
                      <a:pos x="88" y="37"/>
                    </a:cxn>
                    <a:cxn ang="0">
                      <a:pos x="376" y="334"/>
                    </a:cxn>
                    <a:cxn ang="0">
                      <a:pos x="669" y="446"/>
                    </a:cxn>
                    <a:cxn ang="0">
                      <a:pos x="907" y="111"/>
                    </a:cxn>
                  </a:cxnLst>
                  <a:rect l="0" t="0" r="r" b="b"/>
                  <a:pathLst>
                    <a:path w="1004" h="485">
                      <a:moveTo>
                        <a:pt x="907" y="111"/>
                      </a:moveTo>
                      <a:cubicBezTo>
                        <a:pt x="810" y="43"/>
                        <a:pt x="176" y="0"/>
                        <a:pt x="88" y="37"/>
                      </a:cubicBezTo>
                      <a:cubicBezTo>
                        <a:pt x="0" y="74"/>
                        <a:pt x="279" y="266"/>
                        <a:pt x="376" y="334"/>
                      </a:cubicBezTo>
                      <a:cubicBezTo>
                        <a:pt x="473" y="402"/>
                        <a:pt x="574" y="485"/>
                        <a:pt x="669" y="446"/>
                      </a:cubicBezTo>
                      <a:cubicBezTo>
                        <a:pt x="764" y="407"/>
                        <a:pt x="1004" y="179"/>
                        <a:pt x="907" y="111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112" name="Group 250"/>
          <p:cNvGrpSpPr>
            <a:grpSpLocks/>
          </p:cNvGrpSpPr>
          <p:nvPr/>
        </p:nvGrpSpPr>
        <p:grpSpPr bwMode="auto">
          <a:xfrm>
            <a:off x="6858016" y="928670"/>
            <a:ext cx="990600" cy="2092325"/>
            <a:chOff x="2709" y="5771"/>
            <a:chExt cx="1560" cy="3295"/>
          </a:xfrm>
        </p:grpSpPr>
        <p:sp>
          <p:nvSpPr>
            <p:cNvPr id="1275" name="Freeform 251"/>
            <p:cNvSpPr>
              <a:spLocks/>
            </p:cNvSpPr>
            <p:nvPr/>
          </p:nvSpPr>
          <p:spPr bwMode="auto">
            <a:xfrm>
              <a:off x="3232" y="7967"/>
              <a:ext cx="260" cy="1099"/>
            </a:xfrm>
            <a:custGeom>
              <a:avLst/>
              <a:gdLst/>
              <a:ahLst/>
              <a:cxnLst>
                <a:cxn ang="0">
                  <a:pos x="51" y="150"/>
                </a:cxn>
                <a:cxn ang="0">
                  <a:pos x="28" y="923"/>
                </a:cxn>
                <a:cxn ang="0">
                  <a:pos x="218" y="970"/>
                </a:cxn>
                <a:cxn ang="0">
                  <a:pos x="232" y="150"/>
                </a:cxn>
                <a:cxn ang="0">
                  <a:pos x="51" y="69"/>
                </a:cxn>
              </a:cxnLst>
              <a:rect l="0" t="0" r="r" b="b"/>
              <a:pathLst>
                <a:path w="260" h="1099">
                  <a:moveTo>
                    <a:pt x="51" y="150"/>
                  </a:moveTo>
                  <a:cubicBezTo>
                    <a:pt x="25" y="468"/>
                    <a:pt x="0" y="787"/>
                    <a:pt x="28" y="923"/>
                  </a:cubicBezTo>
                  <a:cubicBezTo>
                    <a:pt x="56" y="1059"/>
                    <a:pt x="184" y="1099"/>
                    <a:pt x="218" y="970"/>
                  </a:cubicBezTo>
                  <a:cubicBezTo>
                    <a:pt x="252" y="841"/>
                    <a:pt x="260" y="300"/>
                    <a:pt x="232" y="150"/>
                  </a:cubicBezTo>
                  <a:cubicBezTo>
                    <a:pt x="204" y="0"/>
                    <a:pt x="127" y="34"/>
                    <a:pt x="51" y="69"/>
                  </a:cubicBezTo>
                </a:path>
              </a:pathLst>
            </a:custGeom>
            <a:solidFill>
              <a:srgbClr val="7F7F7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76" name="Freeform 252"/>
            <p:cNvSpPr>
              <a:spLocks/>
            </p:cNvSpPr>
            <p:nvPr/>
          </p:nvSpPr>
          <p:spPr bwMode="auto">
            <a:xfrm>
              <a:off x="2713" y="6039"/>
              <a:ext cx="1473" cy="2227"/>
            </a:xfrm>
            <a:custGeom>
              <a:avLst/>
              <a:gdLst/>
              <a:ahLst/>
              <a:cxnLst>
                <a:cxn ang="0">
                  <a:pos x="61" y="104"/>
                </a:cxn>
                <a:cxn ang="0">
                  <a:pos x="61" y="884"/>
                </a:cxn>
                <a:cxn ang="0">
                  <a:pos x="121" y="1349"/>
                </a:cxn>
                <a:cxn ang="0">
                  <a:pos x="121" y="1609"/>
                </a:cxn>
                <a:cxn ang="0">
                  <a:pos x="520" y="1995"/>
                </a:cxn>
                <a:cxn ang="0">
                  <a:pos x="1091" y="1897"/>
                </a:cxn>
                <a:cxn ang="0">
                  <a:pos x="1314" y="1449"/>
                </a:cxn>
                <a:cxn ang="0">
                  <a:pos x="1392" y="698"/>
                </a:cxn>
                <a:cxn ang="0">
                  <a:pos x="1460" y="215"/>
                </a:cxn>
                <a:cxn ang="0">
                  <a:pos x="1314" y="215"/>
                </a:cxn>
                <a:cxn ang="0">
                  <a:pos x="913" y="262"/>
                </a:cxn>
                <a:cxn ang="0">
                  <a:pos x="430" y="262"/>
                </a:cxn>
                <a:cxn ang="0">
                  <a:pos x="61" y="104"/>
                </a:cxn>
              </a:cxnLst>
              <a:rect l="0" t="0" r="r" b="b"/>
              <a:pathLst>
                <a:path w="1473" h="2043">
                  <a:moveTo>
                    <a:pt x="61" y="104"/>
                  </a:moveTo>
                  <a:cubicBezTo>
                    <a:pt x="0" y="208"/>
                    <a:pt x="51" y="677"/>
                    <a:pt x="61" y="884"/>
                  </a:cubicBezTo>
                  <a:cubicBezTo>
                    <a:pt x="71" y="1091"/>
                    <a:pt x="111" y="1228"/>
                    <a:pt x="121" y="1349"/>
                  </a:cubicBezTo>
                  <a:cubicBezTo>
                    <a:pt x="131" y="1470"/>
                    <a:pt x="55" y="1501"/>
                    <a:pt x="121" y="1609"/>
                  </a:cubicBezTo>
                  <a:cubicBezTo>
                    <a:pt x="187" y="1717"/>
                    <a:pt x="358" y="1947"/>
                    <a:pt x="520" y="1995"/>
                  </a:cubicBezTo>
                  <a:cubicBezTo>
                    <a:pt x="682" y="2043"/>
                    <a:pt x="959" y="1988"/>
                    <a:pt x="1091" y="1897"/>
                  </a:cubicBezTo>
                  <a:cubicBezTo>
                    <a:pt x="1223" y="1806"/>
                    <a:pt x="1264" y="1649"/>
                    <a:pt x="1314" y="1449"/>
                  </a:cubicBezTo>
                  <a:cubicBezTo>
                    <a:pt x="1364" y="1249"/>
                    <a:pt x="1368" y="904"/>
                    <a:pt x="1392" y="698"/>
                  </a:cubicBezTo>
                  <a:cubicBezTo>
                    <a:pt x="1416" y="492"/>
                    <a:pt x="1473" y="295"/>
                    <a:pt x="1460" y="215"/>
                  </a:cubicBezTo>
                  <a:cubicBezTo>
                    <a:pt x="1447" y="135"/>
                    <a:pt x="1405" y="207"/>
                    <a:pt x="1314" y="215"/>
                  </a:cubicBezTo>
                  <a:cubicBezTo>
                    <a:pt x="1223" y="223"/>
                    <a:pt x="1060" y="254"/>
                    <a:pt x="913" y="262"/>
                  </a:cubicBezTo>
                  <a:cubicBezTo>
                    <a:pt x="766" y="270"/>
                    <a:pt x="572" y="293"/>
                    <a:pt x="430" y="262"/>
                  </a:cubicBezTo>
                  <a:cubicBezTo>
                    <a:pt x="288" y="231"/>
                    <a:pt x="122" y="0"/>
                    <a:pt x="61" y="104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77" name="Freeform 253"/>
            <p:cNvSpPr>
              <a:spLocks/>
            </p:cNvSpPr>
            <p:nvPr/>
          </p:nvSpPr>
          <p:spPr bwMode="auto">
            <a:xfrm>
              <a:off x="2709" y="5771"/>
              <a:ext cx="1560" cy="611"/>
            </a:xfrm>
            <a:custGeom>
              <a:avLst/>
              <a:gdLst/>
              <a:ahLst/>
              <a:cxnLst>
                <a:cxn ang="0">
                  <a:pos x="65" y="342"/>
                </a:cxn>
                <a:cxn ang="0">
                  <a:pos x="65" y="166"/>
                </a:cxn>
                <a:cxn ang="0">
                  <a:pos x="457" y="26"/>
                </a:cxn>
                <a:cxn ang="0">
                  <a:pos x="1035" y="8"/>
                </a:cxn>
                <a:cxn ang="0">
                  <a:pos x="1318" y="35"/>
                </a:cxn>
                <a:cxn ang="0">
                  <a:pos x="1464" y="203"/>
                </a:cxn>
                <a:cxn ang="0">
                  <a:pos x="1464" y="342"/>
                </a:cxn>
                <a:cxn ang="0">
                  <a:pos x="1536" y="444"/>
                </a:cxn>
                <a:cxn ang="0">
                  <a:pos x="1318" y="565"/>
                </a:cxn>
                <a:cxn ang="0">
                  <a:pos x="707" y="611"/>
                </a:cxn>
                <a:cxn ang="0">
                  <a:pos x="457" y="565"/>
                </a:cxn>
                <a:cxn ang="0">
                  <a:pos x="65" y="398"/>
                </a:cxn>
              </a:cxnLst>
              <a:rect l="0" t="0" r="r" b="b"/>
              <a:pathLst>
                <a:path w="1560" h="611">
                  <a:moveTo>
                    <a:pt x="65" y="342"/>
                  </a:moveTo>
                  <a:cubicBezTo>
                    <a:pt x="32" y="280"/>
                    <a:pt x="0" y="219"/>
                    <a:pt x="65" y="166"/>
                  </a:cubicBezTo>
                  <a:cubicBezTo>
                    <a:pt x="130" y="113"/>
                    <a:pt x="295" y="52"/>
                    <a:pt x="457" y="26"/>
                  </a:cubicBezTo>
                  <a:cubicBezTo>
                    <a:pt x="619" y="0"/>
                    <a:pt x="892" y="7"/>
                    <a:pt x="1035" y="8"/>
                  </a:cubicBezTo>
                  <a:cubicBezTo>
                    <a:pt x="1178" y="9"/>
                    <a:pt x="1247" y="3"/>
                    <a:pt x="1318" y="35"/>
                  </a:cubicBezTo>
                  <a:cubicBezTo>
                    <a:pt x="1389" y="67"/>
                    <a:pt x="1440" y="152"/>
                    <a:pt x="1464" y="203"/>
                  </a:cubicBezTo>
                  <a:cubicBezTo>
                    <a:pt x="1488" y="254"/>
                    <a:pt x="1452" y="302"/>
                    <a:pt x="1464" y="342"/>
                  </a:cubicBezTo>
                  <a:cubicBezTo>
                    <a:pt x="1476" y="382"/>
                    <a:pt x="1560" y="407"/>
                    <a:pt x="1536" y="444"/>
                  </a:cubicBezTo>
                  <a:cubicBezTo>
                    <a:pt x="1512" y="481"/>
                    <a:pt x="1456" y="537"/>
                    <a:pt x="1318" y="565"/>
                  </a:cubicBezTo>
                  <a:cubicBezTo>
                    <a:pt x="1180" y="593"/>
                    <a:pt x="850" y="611"/>
                    <a:pt x="707" y="611"/>
                  </a:cubicBezTo>
                  <a:cubicBezTo>
                    <a:pt x="564" y="611"/>
                    <a:pt x="564" y="600"/>
                    <a:pt x="457" y="565"/>
                  </a:cubicBezTo>
                  <a:cubicBezTo>
                    <a:pt x="350" y="530"/>
                    <a:pt x="207" y="464"/>
                    <a:pt x="65" y="398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78" name="Freeform 254"/>
            <p:cNvSpPr>
              <a:spLocks/>
            </p:cNvSpPr>
            <p:nvPr/>
          </p:nvSpPr>
          <p:spPr bwMode="auto">
            <a:xfrm>
              <a:off x="2713" y="6103"/>
              <a:ext cx="1556" cy="382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6" y="168"/>
                </a:cxn>
                <a:cxn ang="0">
                  <a:pos x="307" y="279"/>
                </a:cxn>
                <a:cxn ang="0">
                  <a:pos x="500" y="344"/>
                </a:cxn>
                <a:cxn ang="0">
                  <a:pos x="960" y="382"/>
                </a:cxn>
                <a:cxn ang="0">
                  <a:pos x="1288" y="344"/>
                </a:cxn>
                <a:cxn ang="0">
                  <a:pos x="1507" y="335"/>
                </a:cxn>
                <a:cxn ang="0">
                  <a:pos x="1631" y="149"/>
                </a:cxn>
                <a:cxn ang="0">
                  <a:pos x="1361" y="205"/>
                </a:cxn>
                <a:cxn ang="0">
                  <a:pos x="1018" y="233"/>
                </a:cxn>
                <a:cxn ang="0">
                  <a:pos x="681" y="279"/>
                </a:cxn>
                <a:cxn ang="0">
                  <a:pos x="307" y="177"/>
                </a:cxn>
                <a:cxn ang="0">
                  <a:pos x="43" y="1"/>
                </a:cxn>
              </a:cxnLst>
              <a:rect l="0" t="0" r="r" b="b"/>
              <a:pathLst>
                <a:path w="1655" h="382">
                  <a:moveTo>
                    <a:pt x="43" y="1"/>
                  </a:moveTo>
                  <a:cubicBezTo>
                    <a:pt x="0" y="0"/>
                    <a:pt x="2" y="122"/>
                    <a:pt x="46" y="168"/>
                  </a:cubicBezTo>
                  <a:cubicBezTo>
                    <a:pt x="90" y="214"/>
                    <a:pt x="231" y="250"/>
                    <a:pt x="307" y="279"/>
                  </a:cubicBezTo>
                  <a:cubicBezTo>
                    <a:pt x="383" y="308"/>
                    <a:pt x="391" y="327"/>
                    <a:pt x="500" y="344"/>
                  </a:cubicBezTo>
                  <a:cubicBezTo>
                    <a:pt x="609" y="361"/>
                    <a:pt x="829" y="382"/>
                    <a:pt x="960" y="382"/>
                  </a:cubicBezTo>
                  <a:cubicBezTo>
                    <a:pt x="1091" y="382"/>
                    <a:pt x="1197" y="352"/>
                    <a:pt x="1288" y="344"/>
                  </a:cubicBezTo>
                  <a:cubicBezTo>
                    <a:pt x="1379" y="336"/>
                    <a:pt x="1450" y="367"/>
                    <a:pt x="1507" y="335"/>
                  </a:cubicBezTo>
                  <a:cubicBezTo>
                    <a:pt x="1564" y="303"/>
                    <a:pt x="1655" y="171"/>
                    <a:pt x="1631" y="149"/>
                  </a:cubicBezTo>
                  <a:cubicBezTo>
                    <a:pt x="1607" y="127"/>
                    <a:pt x="1463" y="191"/>
                    <a:pt x="1361" y="205"/>
                  </a:cubicBezTo>
                  <a:cubicBezTo>
                    <a:pt x="1259" y="219"/>
                    <a:pt x="1131" y="221"/>
                    <a:pt x="1018" y="233"/>
                  </a:cubicBezTo>
                  <a:cubicBezTo>
                    <a:pt x="905" y="245"/>
                    <a:pt x="799" y="288"/>
                    <a:pt x="681" y="279"/>
                  </a:cubicBezTo>
                  <a:cubicBezTo>
                    <a:pt x="563" y="270"/>
                    <a:pt x="413" y="219"/>
                    <a:pt x="307" y="177"/>
                  </a:cubicBezTo>
                  <a:cubicBezTo>
                    <a:pt x="201" y="135"/>
                    <a:pt x="86" y="2"/>
                    <a:pt x="43" y="1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79" name="Freeform 255"/>
            <p:cNvSpPr>
              <a:spLocks/>
            </p:cNvSpPr>
            <p:nvPr/>
          </p:nvSpPr>
          <p:spPr bwMode="auto">
            <a:xfrm>
              <a:off x="3116" y="5887"/>
              <a:ext cx="989" cy="384"/>
            </a:xfrm>
            <a:custGeom>
              <a:avLst/>
              <a:gdLst/>
              <a:ahLst/>
              <a:cxnLst>
                <a:cxn ang="0">
                  <a:pos x="50" y="336"/>
                </a:cxn>
                <a:cxn ang="0">
                  <a:pos x="348" y="384"/>
                </a:cxn>
                <a:cxn ang="0">
                  <a:pos x="684" y="336"/>
                </a:cxn>
                <a:cxn ang="0">
                  <a:pos x="911" y="336"/>
                </a:cxn>
                <a:cxn ang="0">
                  <a:pos x="989" y="216"/>
                </a:cxn>
                <a:cxn ang="0">
                  <a:pos x="911" y="31"/>
                </a:cxn>
                <a:cxn ang="0">
                  <a:pos x="684" y="31"/>
                </a:cxn>
                <a:cxn ang="0">
                  <a:pos x="312" y="31"/>
                </a:cxn>
                <a:cxn ang="0">
                  <a:pos x="189" y="77"/>
                </a:cxn>
                <a:cxn ang="0">
                  <a:pos x="50" y="170"/>
                </a:cxn>
                <a:cxn ang="0">
                  <a:pos x="50" y="336"/>
                </a:cxn>
              </a:cxnLst>
              <a:rect l="0" t="0" r="r" b="b"/>
              <a:pathLst>
                <a:path w="989" h="384">
                  <a:moveTo>
                    <a:pt x="50" y="336"/>
                  </a:moveTo>
                  <a:cubicBezTo>
                    <a:pt x="100" y="372"/>
                    <a:pt x="242" y="384"/>
                    <a:pt x="348" y="384"/>
                  </a:cubicBezTo>
                  <a:cubicBezTo>
                    <a:pt x="454" y="384"/>
                    <a:pt x="590" y="344"/>
                    <a:pt x="684" y="336"/>
                  </a:cubicBezTo>
                  <a:cubicBezTo>
                    <a:pt x="778" y="328"/>
                    <a:pt x="860" y="356"/>
                    <a:pt x="911" y="336"/>
                  </a:cubicBezTo>
                  <a:cubicBezTo>
                    <a:pt x="962" y="316"/>
                    <a:pt x="989" y="267"/>
                    <a:pt x="989" y="216"/>
                  </a:cubicBezTo>
                  <a:cubicBezTo>
                    <a:pt x="989" y="165"/>
                    <a:pt x="962" y="62"/>
                    <a:pt x="911" y="31"/>
                  </a:cubicBezTo>
                  <a:cubicBezTo>
                    <a:pt x="860" y="0"/>
                    <a:pt x="784" y="31"/>
                    <a:pt x="684" y="31"/>
                  </a:cubicBezTo>
                  <a:cubicBezTo>
                    <a:pt x="584" y="31"/>
                    <a:pt x="394" y="23"/>
                    <a:pt x="312" y="31"/>
                  </a:cubicBezTo>
                  <a:cubicBezTo>
                    <a:pt x="230" y="39"/>
                    <a:pt x="233" y="54"/>
                    <a:pt x="189" y="77"/>
                  </a:cubicBezTo>
                  <a:cubicBezTo>
                    <a:pt x="145" y="100"/>
                    <a:pt x="77" y="127"/>
                    <a:pt x="50" y="170"/>
                  </a:cubicBezTo>
                  <a:cubicBezTo>
                    <a:pt x="23" y="213"/>
                    <a:pt x="0" y="300"/>
                    <a:pt x="50" y="336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80" name="Freeform 256"/>
            <p:cNvSpPr>
              <a:spLocks/>
            </p:cNvSpPr>
            <p:nvPr/>
          </p:nvSpPr>
          <p:spPr bwMode="auto">
            <a:xfrm>
              <a:off x="3232" y="6652"/>
              <a:ext cx="833" cy="843"/>
            </a:xfrm>
            <a:custGeom>
              <a:avLst/>
              <a:gdLst/>
              <a:ahLst/>
              <a:cxnLst>
                <a:cxn ang="0">
                  <a:pos x="394" y="0"/>
                </a:cxn>
                <a:cxn ang="0">
                  <a:pos x="113" y="130"/>
                </a:cxn>
                <a:cxn ang="0">
                  <a:pos x="20" y="557"/>
                </a:cxn>
                <a:cxn ang="0">
                  <a:pos x="232" y="780"/>
                </a:cxn>
                <a:cxn ang="0">
                  <a:pos x="568" y="808"/>
                </a:cxn>
                <a:cxn ang="0">
                  <a:pos x="795" y="567"/>
                </a:cxn>
                <a:cxn ang="0">
                  <a:pos x="795" y="204"/>
                </a:cxn>
                <a:cxn ang="0">
                  <a:pos x="647" y="56"/>
                </a:cxn>
                <a:cxn ang="0">
                  <a:pos x="326" y="18"/>
                </a:cxn>
              </a:cxnLst>
              <a:rect l="0" t="0" r="r" b="b"/>
              <a:pathLst>
                <a:path w="833" h="843">
                  <a:moveTo>
                    <a:pt x="394" y="0"/>
                  </a:moveTo>
                  <a:cubicBezTo>
                    <a:pt x="284" y="18"/>
                    <a:pt x="175" y="37"/>
                    <a:pt x="113" y="130"/>
                  </a:cubicBezTo>
                  <a:cubicBezTo>
                    <a:pt x="51" y="223"/>
                    <a:pt x="0" y="449"/>
                    <a:pt x="20" y="557"/>
                  </a:cubicBezTo>
                  <a:cubicBezTo>
                    <a:pt x="40" y="665"/>
                    <a:pt x="141" y="738"/>
                    <a:pt x="232" y="780"/>
                  </a:cubicBezTo>
                  <a:cubicBezTo>
                    <a:pt x="323" y="822"/>
                    <a:pt x="474" y="843"/>
                    <a:pt x="568" y="808"/>
                  </a:cubicBezTo>
                  <a:cubicBezTo>
                    <a:pt x="662" y="773"/>
                    <a:pt x="757" y="668"/>
                    <a:pt x="795" y="567"/>
                  </a:cubicBezTo>
                  <a:cubicBezTo>
                    <a:pt x="833" y="466"/>
                    <a:pt x="820" y="289"/>
                    <a:pt x="795" y="204"/>
                  </a:cubicBezTo>
                  <a:cubicBezTo>
                    <a:pt x="770" y="119"/>
                    <a:pt x="725" y="87"/>
                    <a:pt x="647" y="56"/>
                  </a:cubicBezTo>
                  <a:cubicBezTo>
                    <a:pt x="569" y="25"/>
                    <a:pt x="447" y="21"/>
                    <a:pt x="326" y="18"/>
                  </a:cubicBezTo>
                </a:path>
              </a:pathLst>
            </a:custGeom>
            <a:noFill/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81" name="Freeform 257"/>
            <p:cNvSpPr>
              <a:spLocks/>
            </p:cNvSpPr>
            <p:nvPr/>
          </p:nvSpPr>
          <p:spPr bwMode="auto">
            <a:xfrm>
              <a:off x="3602" y="6874"/>
              <a:ext cx="326" cy="173"/>
            </a:xfrm>
            <a:custGeom>
              <a:avLst/>
              <a:gdLst/>
              <a:ahLst/>
              <a:cxnLst>
                <a:cxn ang="0">
                  <a:pos x="24" y="38"/>
                </a:cxn>
                <a:cxn ang="0">
                  <a:pos x="277" y="19"/>
                </a:cxn>
                <a:cxn ang="0">
                  <a:pos x="313" y="149"/>
                </a:cxn>
                <a:cxn ang="0">
                  <a:pos x="198" y="159"/>
                </a:cxn>
                <a:cxn ang="0">
                  <a:pos x="133" y="66"/>
                </a:cxn>
                <a:cxn ang="0">
                  <a:pos x="24" y="38"/>
                </a:cxn>
              </a:cxnLst>
              <a:rect l="0" t="0" r="r" b="b"/>
              <a:pathLst>
                <a:path w="326" h="173">
                  <a:moveTo>
                    <a:pt x="24" y="38"/>
                  </a:moveTo>
                  <a:cubicBezTo>
                    <a:pt x="48" y="30"/>
                    <a:pt x="229" y="0"/>
                    <a:pt x="277" y="19"/>
                  </a:cubicBezTo>
                  <a:cubicBezTo>
                    <a:pt x="325" y="38"/>
                    <a:pt x="326" y="126"/>
                    <a:pt x="313" y="149"/>
                  </a:cubicBezTo>
                  <a:cubicBezTo>
                    <a:pt x="300" y="172"/>
                    <a:pt x="228" y="173"/>
                    <a:pt x="198" y="159"/>
                  </a:cubicBezTo>
                  <a:cubicBezTo>
                    <a:pt x="168" y="145"/>
                    <a:pt x="162" y="81"/>
                    <a:pt x="133" y="66"/>
                  </a:cubicBezTo>
                  <a:cubicBezTo>
                    <a:pt x="104" y="51"/>
                    <a:pt x="0" y="46"/>
                    <a:pt x="24" y="3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82" name="Oval 258"/>
            <p:cNvSpPr>
              <a:spLocks noChangeArrowheads="1"/>
            </p:cNvSpPr>
            <p:nvPr/>
          </p:nvSpPr>
          <p:spPr bwMode="auto">
            <a:xfrm>
              <a:off x="3735" y="6763"/>
              <a:ext cx="144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83" name="Freeform 259"/>
            <p:cNvSpPr>
              <a:spLocks/>
            </p:cNvSpPr>
            <p:nvPr/>
          </p:nvSpPr>
          <p:spPr bwMode="auto">
            <a:xfrm>
              <a:off x="3678" y="6998"/>
              <a:ext cx="219" cy="363"/>
            </a:xfrm>
            <a:custGeom>
              <a:avLst/>
              <a:gdLst/>
              <a:ahLst/>
              <a:cxnLst>
                <a:cxn ang="0">
                  <a:pos x="122" y="49"/>
                </a:cxn>
                <a:cxn ang="0">
                  <a:pos x="0" y="341"/>
                </a:cxn>
                <a:cxn ang="0">
                  <a:pos x="122" y="183"/>
                </a:cxn>
                <a:cxn ang="0">
                  <a:pos x="126" y="360"/>
                </a:cxn>
                <a:cxn ang="0">
                  <a:pos x="205" y="165"/>
                </a:cxn>
                <a:cxn ang="0">
                  <a:pos x="205" y="49"/>
                </a:cxn>
                <a:cxn ang="0">
                  <a:pos x="122" y="49"/>
                </a:cxn>
              </a:cxnLst>
              <a:rect l="0" t="0" r="r" b="b"/>
              <a:pathLst>
                <a:path w="219" h="363">
                  <a:moveTo>
                    <a:pt x="122" y="49"/>
                  </a:moveTo>
                  <a:cubicBezTo>
                    <a:pt x="88" y="98"/>
                    <a:pt x="0" y="319"/>
                    <a:pt x="0" y="341"/>
                  </a:cubicBezTo>
                  <a:cubicBezTo>
                    <a:pt x="0" y="363"/>
                    <a:pt x="101" y="180"/>
                    <a:pt x="122" y="183"/>
                  </a:cubicBezTo>
                  <a:cubicBezTo>
                    <a:pt x="143" y="186"/>
                    <a:pt x="112" y="363"/>
                    <a:pt x="126" y="360"/>
                  </a:cubicBezTo>
                  <a:cubicBezTo>
                    <a:pt x="140" y="357"/>
                    <a:pt x="192" y="217"/>
                    <a:pt x="205" y="165"/>
                  </a:cubicBezTo>
                  <a:cubicBezTo>
                    <a:pt x="218" y="113"/>
                    <a:pt x="219" y="68"/>
                    <a:pt x="205" y="49"/>
                  </a:cubicBezTo>
                  <a:cubicBezTo>
                    <a:pt x="191" y="30"/>
                    <a:pt x="156" y="0"/>
                    <a:pt x="122" y="4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84" name="Freeform 260"/>
            <p:cNvSpPr>
              <a:spLocks/>
            </p:cNvSpPr>
            <p:nvPr/>
          </p:nvSpPr>
          <p:spPr bwMode="auto">
            <a:xfrm>
              <a:off x="3351" y="7005"/>
              <a:ext cx="297" cy="339"/>
            </a:xfrm>
            <a:custGeom>
              <a:avLst/>
              <a:gdLst/>
              <a:ahLst/>
              <a:cxnLst>
                <a:cxn ang="0">
                  <a:pos x="77" y="42"/>
                </a:cxn>
                <a:cxn ang="0">
                  <a:pos x="275" y="42"/>
                </a:cxn>
                <a:cxn ang="0">
                  <a:pos x="207" y="232"/>
                </a:cxn>
                <a:cxn ang="0">
                  <a:pos x="167" y="297"/>
                </a:cxn>
                <a:cxn ang="0">
                  <a:pos x="24" y="297"/>
                </a:cxn>
                <a:cxn ang="0">
                  <a:pos x="24" y="42"/>
                </a:cxn>
                <a:cxn ang="0">
                  <a:pos x="77" y="42"/>
                </a:cxn>
              </a:cxnLst>
              <a:rect l="0" t="0" r="r" b="b"/>
              <a:pathLst>
                <a:path w="297" h="339">
                  <a:moveTo>
                    <a:pt x="77" y="42"/>
                  </a:moveTo>
                  <a:cubicBezTo>
                    <a:pt x="119" y="42"/>
                    <a:pt x="253" y="10"/>
                    <a:pt x="275" y="42"/>
                  </a:cubicBezTo>
                  <a:cubicBezTo>
                    <a:pt x="297" y="74"/>
                    <a:pt x="225" y="190"/>
                    <a:pt x="207" y="232"/>
                  </a:cubicBezTo>
                  <a:cubicBezTo>
                    <a:pt x="189" y="274"/>
                    <a:pt x="198" y="286"/>
                    <a:pt x="167" y="297"/>
                  </a:cubicBezTo>
                  <a:cubicBezTo>
                    <a:pt x="136" y="308"/>
                    <a:pt x="48" y="339"/>
                    <a:pt x="24" y="297"/>
                  </a:cubicBezTo>
                  <a:cubicBezTo>
                    <a:pt x="0" y="255"/>
                    <a:pt x="9" y="84"/>
                    <a:pt x="24" y="42"/>
                  </a:cubicBezTo>
                  <a:cubicBezTo>
                    <a:pt x="39" y="0"/>
                    <a:pt x="35" y="42"/>
                    <a:pt x="77" y="4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85" name="Freeform 261"/>
            <p:cNvSpPr>
              <a:spLocks/>
            </p:cNvSpPr>
            <p:nvPr/>
          </p:nvSpPr>
          <p:spPr bwMode="auto">
            <a:xfrm>
              <a:off x="3410" y="7025"/>
              <a:ext cx="54" cy="211"/>
            </a:xfrm>
            <a:custGeom>
              <a:avLst/>
              <a:gdLst/>
              <a:ahLst/>
              <a:cxnLst>
                <a:cxn ang="0">
                  <a:pos x="18" y="73"/>
                </a:cxn>
                <a:cxn ang="0">
                  <a:pos x="6" y="203"/>
                </a:cxn>
                <a:cxn ang="0">
                  <a:pos x="54" y="22"/>
                </a:cxn>
                <a:cxn ang="0">
                  <a:pos x="18" y="73"/>
                </a:cxn>
              </a:cxnLst>
              <a:rect l="0" t="0" r="r" b="b"/>
              <a:pathLst>
                <a:path w="54" h="211">
                  <a:moveTo>
                    <a:pt x="18" y="73"/>
                  </a:moveTo>
                  <a:cubicBezTo>
                    <a:pt x="10" y="103"/>
                    <a:pt x="0" y="211"/>
                    <a:pt x="6" y="203"/>
                  </a:cubicBezTo>
                  <a:cubicBezTo>
                    <a:pt x="12" y="195"/>
                    <a:pt x="54" y="44"/>
                    <a:pt x="54" y="22"/>
                  </a:cubicBezTo>
                  <a:cubicBezTo>
                    <a:pt x="54" y="0"/>
                    <a:pt x="26" y="43"/>
                    <a:pt x="18" y="7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86" name="Freeform 262"/>
            <p:cNvSpPr>
              <a:spLocks/>
            </p:cNvSpPr>
            <p:nvPr/>
          </p:nvSpPr>
          <p:spPr bwMode="auto">
            <a:xfrm>
              <a:off x="3504" y="7025"/>
              <a:ext cx="54" cy="211"/>
            </a:xfrm>
            <a:custGeom>
              <a:avLst/>
              <a:gdLst/>
              <a:ahLst/>
              <a:cxnLst>
                <a:cxn ang="0">
                  <a:pos x="18" y="73"/>
                </a:cxn>
                <a:cxn ang="0">
                  <a:pos x="6" y="203"/>
                </a:cxn>
                <a:cxn ang="0">
                  <a:pos x="54" y="22"/>
                </a:cxn>
                <a:cxn ang="0">
                  <a:pos x="18" y="73"/>
                </a:cxn>
              </a:cxnLst>
              <a:rect l="0" t="0" r="r" b="b"/>
              <a:pathLst>
                <a:path w="54" h="211">
                  <a:moveTo>
                    <a:pt x="18" y="73"/>
                  </a:moveTo>
                  <a:cubicBezTo>
                    <a:pt x="10" y="103"/>
                    <a:pt x="0" y="211"/>
                    <a:pt x="6" y="203"/>
                  </a:cubicBezTo>
                  <a:cubicBezTo>
                    <a:pt x="12" y="195"/>
                    <a:pt x="54" y="44"/>
                    <a:pt x="54" y="22"/>
                  </a:cubicBezTo>
                  <a:cubicBezTo>
                    <a:pt x="54" y="0"/>
                    <a:pt x="26" y="43"/>
                    <a:pt x="18" y="7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87" name="Freeform 263"/>
            <p:cNvSpPr>
              <a:spLocks/>
            </p:cNvSpPr>
            <p:nvPr/>
          </p:nvSpPr>
          <p:spPr bwMode="auto">
            <a:xfrm>
              <a:off x="3464" y="6874"/>
              <a:ext cx="159" cy="107"/>
            </a:xfrm>
            <a:custGeom>
              <a:avLst/>
              <a:gdLst/>
              <a:ahLst/>
              <a:cxnLst>
                <a:cxn ang="0">
                  <a:pos x="97" y="0"/>
                </a:cxn>
                <a:cxn ang="0">
                  <a:pos x="7" y="92"/>
                </a:cxn>
                <a:cxn ang="0">
                  <a:pos x="137" y="92"/>
                </a:cxn>
                <a:cxn ang="0">
                  <a:pos x="97" y="0"/>
                </a:cxn>
              </a:cxnLst>
              <a:rect l="0" t="0" r="r" b="b"/>
              <a:pathLst>
                <a:path w="159" h="107">
                  <a:moveTo>
                    <a:pt x="97" y="0"/>
                  </a:moveTo>
                  <a:cubicBezTo>
                    <a:pt x="75" y="0"/>
                    <a:pt x="0" y="77"/>
                    <a:pt x="7" y="92"/>
                  </a:cubicBezTo>
                  <a:cubicBezTo>
                    <a:pt x="14" y="107"/>
                    <a:pt x="115" y="107"/>
                    <a:pt x="137" y="92"/>
                  </a:cubicBezTo>
                  <a:cubicBezTo>
                    <a:pt x="159" y="77"/>
                    <a:pt x="119" y="0"/>
                    <a:pt x="97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70" name="Group 141"/>
          <p:cNvGrpSpPr>
            <a:grpSpLocks/>
          </p:cNvGrpSpPr>
          <p:nvPr/>
        </p:nvGrpSpPr>
        <p:grpSpPr bwMode="auto">
          <a:xfrm>
            <a:off x="441305" y="260648"/>
            <a:ext cx="1058861" cy="810898"/>
            <a:chOff x="2904" y="8552"/>
            <a:chExt cx="1493" cy="1547"/>
          </a:xfrm>
        </p:grpSpPr>
        <p:sp>
          <p:nvSpPr>
            <p:cNvPr id="271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72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73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74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75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76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77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sp>
        <p:nvSpPr>
          <p:cNvPr id="278" name="277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279" name="278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280" name="27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81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82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93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94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95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96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7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8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99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0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1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2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3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4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5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06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307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83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84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5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6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7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8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89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90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91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92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2" name="Group 71"/>
          <p:cNvGrpSpPr>
            <a:grpSpLocks/>
          </p:cNvGrpSpPr>
          <p:nvPr/>
        </p:nvGrpSpPr>
        <p:grpSpPr bwMode="auto">
          <a:xfrm>
            <a:off x="0" y="5000636"/>
            <a:ext cx="714380" cy="1025528"/>
            <a:chOff x="3280" y="6236"/>
            <a:chExt cx="872" cy="960"/>
          </a:xfrm>
        </p:grpSpPr>
        <p:sp>
          <p:nvSpPr>
            <p:cNvPr id="2120" name="Freeform 72"/>
            <p:cNvSpPr>
              <a:spLocks/>
            </p:cNvSpPr>
            <p:nvPr/>
          </p:nvSpPr>
          <p:spPr bwMode="auto">
            <a:xfrm>
              <a:off x="3376" y="6805"/>
              <a:ext cx="690" cy="391"/>
            </a:xfrm>
            <a:custGeom>
              <a:avLst/>
              <a:gdLst/>
              <a:ahLst/>
              <a:cxnLst>
                <a:cxn ang="0">
                  <a:pos x="6" y="136"/>
                </a:cxn>
                <a:cxn ang="0">
                  <a:pos x="154" y="11"/>
                </a:cxn>
                <a:cxn ang="0">
                  <a:pos x="308" y="69"/>
                </a:cxn>
                <a:cxn ang="0">
                  <a:pos x="424" y="182"/>
                </a:cxn>
                <a:cxn ang="0">
                  <a:pos x="561" y="133"/>
                </a:cxn>
                <a:cxn ang="0">
                  <a:pos x="669" y="326"/>
                </a:cxn>
                <a:cxn ang="0">
                  <a:pos x="433" y="384"/>
                </a:cxn>
                <a:cxn ang="0">
                  <a:pos x="191" y="284"/>
                </a:cxn>
                <a:cxn ang="0">
                  <a:pos x="117" y="206"/>
                </a:cxn>
                <a:cxn ang="0">
                  <a:pos x="6" y="136"/>
                </a:cxn>
              </a:cxnLst>
              <a:rect l="0" t="0" r="r" b="b"/>
              <a:pathLst>
                <a:path w="690" h="391">
                  <a:moveTo>
                    <a:pt x="6" y="136"/>
                  </a:moveTo>
                  <a:cubicBezTo>
                    <a:pt x="12" y="104"/>
                    <a:pt x="104" y="22"/>
                    <a:pt x="154" y="11"/>
                  </a:cubicBezTo>
                  <a:cubicBezTo>
                    <a:pt x="204" y="0"/>
                    <a:pt x="263" y="41"/>
                    <a:pt x="308" y="69"/>
                  </a:cubicBezTo>
                  <a:cubicBezTo>
                    <a:pt x="353" y="97"/>
                    <a:pt x="382" y="171"/>
                    <a:pt x="424" y="182"/>
                  </a:cubicBezTo>
                  <a:cubicBezTo>
                    <a:pt x="466" y="193"/>
                    <a:pt x="520" y="109"/>
                    <a:pt x="561" y="133"/>
                  </a:cubicBezTo>
                  <a:cubicBezTo>
                    <a:pt x="602" y="157"/>
                    <a:pt x="690" y="284"/>
                    <a:pt x="669" y="326"/>
                  </a:cubicBezTo>
                  <a:cubicBezTo>
                    <a:pt x="648" y="368"/>
                    <a:pt x="513" y="391"/>
                    <a:pt x="433" y="384"/>
                  </a:cubicBezTo>
                  <a:cubicBezTo>
                    <a:pt x="353" y="377"/>
                    <a:pt x="244" y="314"/>
                    <a:pt x="191" y="284"/>
                  </a:cubicBezTo>
                  <a:cubicBezTo>
                    <a:pt x="138" y="254"/>
                    <a:pt x="151" y="231"/>
                    <a:pt x="117" y="206"/>
                  </a:cubicBezTo>
                  <a:cubicBezTo>
                    <a:pt x="83" y="181"/>
                    <a:pt x="0" y="168"/>
                    <a:pt x="6" y="136"/>
                  </a:cubicBezTo>
                  <a:close/>
                </a:path>
              </a:pathLst>
            </a:custGeom>
            <a:solidFill>
              <a:srgbClr val="D8D8D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1" name="Freeform 73"/>
            <p:cNvSpPr>
              <a:spLocks/>
            </p:cNvSpPr>
            <p:nvPr/>
          </p:nvSpPr>
          <p:spPr bwMode="auto">
            <a:xfrm>
              <a:off x="3741" y="6795"/>
              <a:ext cx="287" cy="294"/>
            </a:xfrm>
            <a:custGeom>
              <a:avLst/>
              <a:gdLst/>
              <a:ahLst/>
              <a:cxnLst>
                <a:cxn ang="0">
                  <a:pos x="54" y="233"/>
                </a:cxn>
                <a:cxn ang="0">
                  <a:pos x="19" y="120"/>
                </a:cxn>
                <a:cxn ang="0">
                  <a:pos x="169" y="0"/>
                </a:cxn>
                <a:cxn ang="0">
                  <a:pos x="254" y="120"/>
                </a:cxn>
                <a:cxn ang="0">
                  <a:pos x="254" y="271"/>
                </a:cxn>
                <a:cxn ang="0">
                  <a:pos x="54" y="233"/>
                </a:cxn>
              </a:cxnLst>
              <a:rect l="0" t="0" r="r" b="b"/>
              <a:pathLst>
                <a:path w="287" h="294">
                  <a:moveTo>
                    <a:pt x="54" y="233"/>
                  </a:moveTo>
                  <a:cubicBezTo>
                    <a:pt x="15" y="208"/>
                    <a:pt x="0" y="159"/>
                    <a:pt x="19" y="120"/>
                  </a:cubicBezTo>
                  <a:cubicBezTo>
                    <a:pt x="38" y="81"/>
                    <a:pt x="130" y="0"/>
                    <a:pt x="169" y="0"/>
                  </a:cubicBezTo>
                  <a:cubicBezTo>
                    <a:pt x="208" y="0"/>
                    <a:pt x="240" y="75"/>
                    <a:pt x="254" y="120"/>
                  </a:cubicBezTo>
                  <a:cubicBezTo>
                    <a:pt x="268" y="165"/>
                    <a:pt x="287" y="248"/>
                    <a:pt x="254" y="271"/>
                  </a:cubicBezTo>
                  <a:cubicBezTo>
                    <a:pt x="221" y="294"/>
                    <a:pt x="93" y="258"/>
                    <a:pt x="54" y="233"/>
                  </a:cubicBezTo>
                  <a:close/>
                </a:path>
              </a:pathLst>
            </a:custGeom>
            <a:solidFill>
              <a:srgbClr val="D8D8D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2" name="Freeform 74"/>
            <p:cNvSpPr>
              <a:spLocks/>
            </p:cNvSpPr>
            <p:nvPr/>
          </p:nvSpPr>
          <p:spPr bwMode="auto">
            <a:xfrm>
              <a:off x="3531" y="6709"/>
              <a:ext cx="587" cy="229"/>
            </a:xfrm>
            <a:custGeom>
              <a:avLst/>
              <a:gdLst/>
              <a:ahLst/>
              <a:cxnLst>
                <a:cxn ang="0">
                  <a:pos x="19" y="299"/>
                </a:cxn>
                <a:cxn ang="0">
                  <a:pos x="155" y="90"/>
                </a:cxn>
                <a:cxn ang="0">
                  <a:pos x="480" y="13"/>
                </a:cxn>
                <a:cxn ang="0">
                  <a:pos x="675" y="13"/>
                </a:cxn>
                <a:cxn ang="0">
                  <a:pos x="763" y="13"/>
                </a:cxn>
                <a:cxn ang="0">
                  <a:pos x="625" y="13"/>
                </a:cxn>
                <a:cxn ang="0">
                  <a:pos x="320" y="90"/>
                </a:cxn>
                <a:cxn ang="0">
                  <a:pos x="155" y="179"/>
                </a:cxn>
                <a:cxn ang="0">
                  <a:pos x="98" y="366"/>
                </a:cxn>
                <a:cxn ang="0">
                  <a:pos x="0" y="363"/>
                </a:cxn>
              </a:cxnLst>
              <a:rect l="0" t="0" r="r" b="b"/>
              <a:pathLst>
                <a:path w="771" h="397">
                  <a:moveTo>
                    <a:pt x="19" y="299"/>
                  </a:moveTo>
                  <a:cubicBezTo>
                    <a:pt x="48" y="218"/>
                    <a:pt x="78" y="138"/>
                    <a:pt x="155" y="90"/>
                  </a:cubicBezTo>
                  <a:cubicBezTo>
                    <a:pt x="232" y="42"/>
                    <a:pt x="393" y="26"/>
                    <a:pt x="480" y="13"/>
                  </a:cubicBezTo>
                  <a:cubicBezTo>
                    <a:pt x="567" y="0"/>
                    <a:pt x="628" y="13"/>
                    <a:pt x="675" y="13"/>
                  </a:cubicBezTo>
                  <a:cubicBezTo>
                    <a:pt x="722" y="13"/>
                    <a:pt x="771" y="13"/>
                    <a:pt x="763" y="13"/>
                  </a:cubicBezTo>
                  <a:cubicBezTo>
                    <a:pt x="755" y="13"/>
                    <a:pt x="699" y="0"/>
                    <a:pt x="625" y="13"/>
                  </a:cubicBezTo>
                  <a:cubicBezTo>
                    <a:pt x="551" y="26"/>
                    <a:pt x="398" y="62"/>
                    <a:pt x="320" y="90"/>
                  </a:cubicBezTo>
                  <a:cubicBezTo>
                    <a:pt x="242" y="118"/>
                    <a:pt x="192" y="133"/>
                    <a:pt x="155" y="179"/>
                  </a:cubicBezTo>
                  <a:cubicBezTo>
                    <a:pt x="118" y="225"/>
                    <a:pt x="124" y="335"/>
                    <a:pt x="98" y="366"/>
                  </a:cubicBezTo>
                  <a:cubicBezTo>
                    <a:pt x="72" y="397"/>
                    <a:pt x="36" y="380"/>
                    <a:pt x="0" y="363"/>
                  </a:cubicBezTo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3" name="Freeform 75"/>
            <p:cNvSpPr>
              <a:spLocks/>
            </p:cNvSpPr>
            <p:nvPr/>
          </p:nvSpPr>
          <p:spPr bwMode="auto">
            <a:xfrm>
              <a:off x="3321" y="6236"/>
              <a:ext cx="831" cy="733"/>
            </a:xfrm>
            <a:custGeom>
              <a:avLst/>
              <a:gdLst/>
              <a:ahLst/>
              <a:cxnLst>
                <a:cxn ang="0">
                  <a:pos x="420" y="722"/>
                </a:cxn>
                <a:cxn ang="0">
                  <a:pos x="363" y="497"/>
                </a:cxn>
                <a:cxn ang="0">
                  <a:pos x="210" y="352"/>
                </a:cxn>
                <a:cxn ang="0">
                  <a:pos x="26" y="429"/>
                </a:cxn>
                <a:cxn ang="0">
                  <a:pos x="55" y="352"/>
                </a:cxn>
                <a:cxn ang="0">
                  <a:pos x="210" y="290"/>
                </a:cxn>
                <a:cxn ang="0">
                  <a:pos x="363" y="352"/>
                </a:cxn>
                <a:cxn ang="0">
                  <a:pos x="529" y="85"/>
                </a:cxn>
                <a:cxn ang="0">
                  <a:pos x="651" y="12"/>
                </a:cxn>
                <a:cxn ang="0">
                  <a:pos x="827" y="12"/>
                </a:cxn>
                <a:cxn ang="0">
                  <a:pos x="674" y="85"/>
                </a:cxn>
                <a:cxn ang="0">
                  <a:pos x="529" y="198"/>
                </a:cxn>
                <a:cxn ang="0">
                  <a:pos x="797" y="290"/>
                </a:cxn>
                <a:cxn ang="0">
                  <a:pos x="529" y="290"/>
                </a:cxn>
                <a:cxn ang="0">
                  <a:pos x="529" y="429"/>
                </a:cxn>
                <a:cxn ang="0">
                  <a:pos x="420" y="722"/>
                </a:cxn>
              </a:cxnLst>
              <a:rect l="0" t="0" r="r" b="b"/>
              <a:pathLst>
                <a:path w="831" h="733">
                  <a:moveTo>
                    <a:pt x="420" y="722"/>
                  </a:moveTo>
                  <a:cubicBezTo>
                    <a:pt x="392" y="733"/>
                    <a:pt x="398" y="559"/>
                    <a:pt x="363" y="497"/>
                  </a:cubicBezTo>
                  <a:cubicBezTo>
                    <a:pt x="328" y="435"/>
                    <a:pt x="266" y="363"/>
                    <a:pt x="210" y="352"/>
                  </a:cubicBezTo>
                  <a:cubicBezTo>
                    <a:pt x="154" y="341"/>
                    <a:pt x="52" y="429"/>
                    <a:pt x="26" y="429"/>
                  </a:cubicBezTo>
                  <a:cubicBezTo>
                    <a:pt x="0" y="429"/>
                    <a:pt x="24" y="375"/>
                    <a:pt x="55" y="352"/>
                  </a:cubicBezTo>
                  <a:cubicBezTo>
                    <a:pt x="86" y="329"/>
                    <a:pt x="159" y="290"/>
                    <a:pt x="210" y="290"/>
                  </a:cubicBezTo>
                  <a:cubicBezTo>
                    <a:pt x="261" y="290"/>
                    <a:pt x="310" y="386"/>
                    <a:pt x="363" y="352"/>
                  </a:cubicBezTo>
                  <a:cubicBezTo>
                    <a:pt x="416" y="318"/>
                    <a:pt x="481" y="142"/>
                    <a:pt x="529" y="85"/>
                  </a:cubicBezTo>
                  <a:cubicBezTo>
                    <a:pt x="577" y="28"/>
                    <a:pt x="602" y="24"/>
                    <a:pt x="651" y="12"/>
                  </a:cubicBezTo>
                  <a:cubicBezTo>
                    <a:pt x="700" y="0"/>
                    <a:pt x="823" y="0"/>
                    <a:pt x="827" y="12"/>
                  </a:cubicBezTo>
                  <a:cubicBezTo>
                    <a:pt x="831" y="24"/>
                    <a:pt x="724" y="54"/>
                    <a:pt x="674" y="85"/>
                  </a:cubicBezTo>
                  <a:cubicBezTo>
                    <a:pt x="624" y="116"/>
                    <a:pt x="509" y="164"/>
                    <a:pt x="529" y="198"/>
                  </a:cubicBezTo>
                  <a:cubicBezTo>
                    <a:pt x="549" y="232"/>
                    <a:pt x="797" y="275"/>
                    <a:pt x="797" y="290"/>
                  </a:cubicBezTo>
                  <a:cubicBezTo>
                    <a:pt x="797" y="305"/>
                    <a:pt x="574" y="267"/>
                    <a:pt x="529" y="290"/>
                  </a:cubicBezTo>
                  <a:cubicBezTo>
                    <a:pt x="484" y="313"/>
                    <a:pt x="547" y="360"/>
                    <a:pt x="529" y="429"/>
                  </a:cubicBezTo>
                  <a:cubicBezTo>
                    <a:pt x="511" y="498"/>
                    <a:pt x="448" y="711"/>
                    <a:pt x="420" y="722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4" name="Freeform 76"/>
            <p:cNvSpPr>
              <a:spLocks/>
            </p:cNvSpPr>
            <p:nvPr/>
          </p:nvSpPr>
          <p:spPr bwMode="auto">
            <a:xfrm>
              <a:off x="3280" y="6423"/>
              <a:ext cx="570" cy="535"/>
            </a:xfrm>
            <a:custGeom>
              <a:avLst/>
              <a:gdLst/>
              <a:ahLst/>
              <a:cxnLst>
                <a:cxn ang="0">
                  <a:pos x="647" y="617"/>
                </a:cxn>
                <a:cxn ang="0">
                  <a:pos x="743" y="433"/>
                </a:cxn>
                <a:cxn ang="0">
                  <a:pos x="724" y="267"/>
                </a:cxn>
                <a:cxn ang="0">
                  <a:pos x="590" y="64"/>
                </a:cxn>
                <a:cxn ang="0">
                  <a:pos x="344" y="0"/>
                </a:cxn>
                <a:cxn ang="0">
                  <a:pos x="25" y="64"/>
                </a:cxn>
                <a:cxn ang="0">
                  <a:pos x="194" y="64"/>
                </a:cxn>
                <a:cxn ang="0">
                  <a:pos x="408" y="64"/>
                </a:cxn>
                <a:cxn ang="0">
                  <a:pos x="590" y="102"/>
                </a:cxn>
                <a:cxn ang="0">
                  <a:pos x="647" y="344"/>
                </a:cxn>
                <a:cxn ang="0">
                  <a:pos x="647" y="553"/>
                </a:cxn>
                <a:cxn ang="0">
                  <a:pos x="647" y="617"/>
                </a:cxn>
              </a:cxnLst>
              <a:rect l="0" t="0" r="r" b="b"/>
              <a:pathLst>
                <a:path w="756" h="637">
                  <a:moveTo>
                    <a:pt x="647" y="617"/>
                  </a:moveTo>
                  <a:cubicBezTo>
                    <a:pt x="663" y="597"/>
                    <a:pt x="730" y="491"/>
                    <a:pt x="743" y="433"/>
                  </a:cubicBezTo>
                  <a:cubicBezTo>
                    <a:pt x="756" y="375"/>
                    <a:pt x="749" y="328"/>
                    <a:pt x="724" y="267"/>
                  </a:cubicBezTo>
                  <a:cubicBezTo>
                    <a:pt x="699" y="206"/>
                    <a:pt x="653" y="109"/>
                    <a:pt x="590" y="64"/>
                  </a:cubicBezTo>
                  <a:cubicBezTo>
                    <a:pt x="527" y="19"/>
                    <a:pt x="438" y="0"/>
                    <a:pt x="344" y="0"/>
                  </a:cubicBezTo>
                  <a:cubicBezTo>
                    <a:pt x="250" y="0"/>
                    <a:pt x="50" y="53"/>
                    <a:pt x="25" y="64"/>
                  </a:cubicBezTo>
                  <a:cubicBezTo>
                    <a:pt x="0" y="75"/>
                    <a:pt x="130" y="64"/>
                    <a:pt x="194" y="64"/>
                  </a:cubicBezTo>
                  <a:cubicBezTo>
                    <a:pt x="258" y="64"/>
                    <a:pt x="342" y="58"/>
                    <a:pt x="408" y="64"/>
                  </a:cubicBezTo>
                  <a:cubicBezTo>
                    <a:pt x="474" y="70"/>
                    <a:pt x="550" y="55"/>
                    <a:pt x="590" y="102"/>
                  </a:cubicBezTo>
                  <a:cubicBezTo>
                    <a:pt x="630" y="149"/>
                    <a:pt x="638" y="269"/>
                    <a:pt x="647" y="344"/>
                  </a:cubicBezTo>
                  <a:cubicBezTo>
                    <a:pt x="656" y="419"/>
                    <a:pt x="647" y="499"/>
                    <a:pt x="647" y="553"/>
                  </a:cubicBezTo>
                  <a:cubicBezTo>
                    <a:pt x="647" y="607"/>
                    <a:pt x="631" y="637"/>
                    <a:pt x="647" y="617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308" name="307 CuadroTexto"/>
          <p:cNvSpPr txBox="1"/>
          <p:nvPr/>
        </p:nvSpPr>
        <p:spPr>
          <a:xfrm>
            <a:off x="1285852" y="928670"/>
            <a:ext cx="564360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000" dirty="0" smtClean="0">
                <a:latin typeface="Comic Sans MS" pitchFamily="66" charset="0"/>
                <a:cs typeface="Arial" pitchFamily="34" charset="0"/>
              </a:rPr>
              <a:t>Debo tirarlos en las papeleras o contenedores para mantener la playa limpia y evitar cortes y accidentes con latas, plásticos …</a:t>
            </a:r>
            <a:endParaRPr lang="es-ES" sz="2000" dirty="0">
              <a:latin typeface="Comic Sans MS" pitchFamily="66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7689948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2643206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14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9" name="128 CuadroTexto"/>
          <p:cNvSpPr txBox="1"/>
          <p:nvPr/>
        </p:nvSpPr>
        <p:spPr>
          <a:xfrm>
            <a:off x="4786314" y="3143248"/>
            <a:ext cx="3862934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¿QUÉ HAGO SI VEO </a:t>
            </a: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A ALGUIEN EN PELIGRO?</a:t>
            </a:r>
            <a:endParaRPr lang="es-ES" sz="24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endParaRPr lang="es-ES" sz="8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45"/>
          <p:cNvGrpSpPr>
            <a:grpSpLocks/>
          </p:cNvGrpSpPr>
          <p:nvPr/>
        </p:nvGrpSpPr>
        <p:grpSpPr bwMode="auto">
          <a:xfrm>
            <a:off x="6357950" y="1928802"/>
            <a:ext cx="1527179" cy="704852"/>
            <a:chOff x="3752" y="2465"/>
            <a:chExt cx="1794" cy="1056"/>
          </a:xfrm>
        </p:grpSpPr>
        <p:sp>
          <p:nvSpPr>
            <p:cNvPr id="298" name="Freeform 146"/>
            <p:cNvSpPr>
              <a:spLocks/>
            </p:cNvSpPr>
            <p:nvPr/>
          </p:nvSpPr>
          <p:spPr bwMode="auto">
            <a:xfrm>
              <a:off x="3752" y="2465"/>
              <a:ext cx="1794" cy="773"/>
            </a:xfrm>
            <a:custGeom>
              <a:avLst/>
              <a:gdLst/>
              <a:ahLst/>
              <a:cxnLst>
                <a:cxn ang="0">
                  <a:pos x="276" y="369"/>
                </a:cxn>
                <a:cxn ang="0">
                  <a:pos x="459" y="181"/>
                </a:cxn>
                <a:cxn ang="0">
                  <a:pos x="597" y="331"/>
                </a:cxn>
                <a:cxn ang="0">
                  <a:pos x="859" y="181"/>
                </a:cxn>
                <a:cxn ang="0">
                  <a:pos x="926" y="369"/>
                </a:cxn>
                <a:cxn ang="0">
                  <a:pos x="1218" y="248"/>
                </a:cxn>
                <a:cxn ang="0">
                  <a:pos x="1440" y="25"/>
                </a:cxn>
                <a:cxn ang="0">
                  <a:pos x="1777" y="99"/>
                </a:cxn>
                <a:cxn ang="0">
                  <a:pos x="1544" y="304"/>
                </a:cxn>
                <a:cxn ang="0">
                  <a:pos x="1556" y="480"/>
                </a:cxn>
                <a:cxn ang="0">
                  <a:pos x="1641" y="711"/>
                </a:cxn>
                <a:cxn ang="0">
                  <a:pos x="1323" y="768"/>
                </a:cxn>
                <a:cxn ang="0">
                  <a:pos x="926" y="681"/>
                </a:cxn>
                <a:cxn ang="0">
                  <a:pos x="736" y="711"/>
                </a:cxn>
                <a:cxn ang="0">
                  <a:pos x="396" y="711"/>
                </a:cxn>
                <a:cxn ang="0">
                  <a:pos x="57" y="681"/>
                </a:cxn>
                <a:cxn ang="0">
                  <a:pos x="103" y="545"/>
                </a:cxn>
                <a:cxn ang="0">
                  <a:pos x="29" y="266"/>
                </a:cxn>
                <a:cxn ang="0">
                  <a:pos x="276" y="369"/>
                </a:cxn>
              </a:cxnLst>
              <a:rect l="0" t="0" r="r" b="b"/>
              <a:pathLst>
                <a:path w="1794" h="773">
                  <a:moveTo>
                    <a:pt x="276" y="369"/>
                  </a:moveTo>
                  <a:cubicBezTo>
                    <a:pt x="348" y="355"/>
                    <a:pt x="406" y="187"/>
                    <a:pt x="459" y="181"/>
                  </a:cubicBezTo>
                  <a:cubicBezTo>
                    <a:pt x="512" y="175"/>
                    <a:pt x="530" y="331"/>
                    <a:pt x="597" y="331"/>
                  </a:cubicBezTo>
                  <a:cubicBezTo>
                    <a:pt x="664" y="331"/>
                    <a:pt x="804" y="175"/>
                    <a:pt x="859" y="181"/>
                  </a:cubicBezTo>
                  <a:cubicBezTo>
                    <a:pt x="914" y="187"/>
                    <a:pt x="866" y="358"/>
                    <a:pt x="926" y="369"/>
                  </a:cubicBezTo>
                  <a:cubicBezTo>
                    <a:pt x="986" y="380"/>
                    <a:pt x="1132" y="305"/>
                    <a:pt x="1218" y="248"/>
                  </a:cubicBezTo>
                  <a:cubicBezTo>
                    <a:pt x="1304" y="191"/>
                    <a:pt x="1347" y="50"/>
                    <a:pt x="1440" y="25"/>
                  </a:cubicBezTo>
                  <a:cubicBezTo>
                    <a:pt x="1533" y="0"/>
                    <a:pt x="1760" y="53"/>
                    <a:pt x="1777" y="99"/>
                  </a:cubicBezTo>
                  <a:cubicBezTo>
                    <a:pt x="1794" y="145"/>
                    <a:pt x="1581" y="241"/>
                    <a:pt x="1544" y="304"/>
                  </a:cubicBezTo>
                  <a:cubicBezTo>
                    <a:pt x="1507" y="367"/>
                    <a:pt x="1540" y="412"/>
                    <a:pt x="1556" y="480"/>
                  </a:cubicBezTo>
                  <a:cubicBezTo>
                    <a:pt x="1572" y="548"/>
                    <a:pt x="1680" y="663"/>
                    <a:pt x="1641" y="711"/>
                  </a:cubicBezTo>
                  <a:cubicBezTo>
                    <a:pt x="1602" y="759"/>
                    <a:pt x="1442" y="773"/>
                    <a:pt x="1323" y="768"/>
                  </a:cubicBezTo>
                  <a:cubicBezTo>
                    <a:pt x="1204" y="763"/>
                    <a:pt x="1024" y="691"/>
                    <a:pt x="926" y="681"/>
                  </a:cubicBezTo>
                  <a:cubicBezTo>
                    <a:pt x="828" y="671"/>
                    <a:pt x="824" y="706"/>
                    <a:pt x="736" y="711"/>
                  </a:cubicBezTo>
                  <a:cubicBezTo>
                    <a:pt x="648" y="716"/>
                    <a:pt x="509" y="716"/>
                    <a:pt x="396" y="711"/>
                  </a:cubicBezTo>
                  <a:cubicBezTo>
                    <a:pt x="283" y="706"/>
                    <a:pt x="106" y="709"/>
                    <a:pt x="57" y="681"/>
                  </a:cubicBezTo>
                  <a:cubicBezTo>
                    <a:pt x="8" y="653"/>
                    <a:pt x="108" y="614"/>
                    <a:pt x="103" y="545"/>
                  </a:cubicBezTo>
                  <a:cubicBezTo>
                    <a:pt x="98" y="476"/>
                    <a:pt x="0" y="294"/>
                    <a:pt x="29" y="266"/>
                  </a:cubicBezTo>
                  <a:cubicBezTo>
                    <a:pt x="58" y="238"/>
                    <a:pt x="204" y="383"/>
                    <a:pt x="276" y="369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9" name="Freeform 147"/>
            <p:cNvSpPr>
              <a:spLocks/>
            </p:cNvSpPr>
            <p:nvPr/>
          </p:nvSpPr>
          <p:spPr bwMode="auto">
            <a:xfrm>
              <a:off x="3762" y="2917"/>
              <a:ext cx="1208" cy="604"/>
            </a:xfrm>
            <a:custGeom>
              <a:avLst/>
              <a:gdLst/>
              <a:ahLst/>
              <a:cxnLst>
                <a:cxn ang="0">
                  <a:pos x="46" y="237"/>
                </a:cxn>
                <a:cxn ang="0">
                  <a:pos x="183" y="83"/>
                </a:cxn>
                <a:cxn ang="0">
                  <a:pos x="319" y="145"/>
                </a:cxn>
                <a:cxn ang="0">
                  <a:pos x="491" y="0"/>
                </a:cxn>
                <a:cxn ang="0">
                  <a:pos x="685" y="145"/>
                </a:cxn>
                <a:cxn ang="0">
                  <a:pos x="886" y="175"/>
                </a:cxn>
                <a:cxn ang="0">
                  <a:pos x="1128" y="401"/>
                </a:cxn>
                <a:cxn ang="0">
                  <a:pos x="747" y="401"/>
                </a:cxn>
                <a:cxn ang="0">
                  <a:pos x="271" y="520"/>
                </a:cxn>
                <a:cxn ang="0">
                  <a:pos x="127" y="401"/>
                </a:cxn>
                <a:cxn ang="0">
                  <a:pos x="9" y="355"/>
                </a:cxn>
                <a:cxn ang="0">
                  <a:pos x="75" y="175"/>
                </a:cxn>
              </a:cxnLst>
              <a:rect l="0" t="0" r="r" b="b"/>
              <a:pathLst>
                <a:path w="1151" h="520">
                  <a:moveTo>
                    <a:pt x="46" y="237"/>
                  </a:moveTo>
                  <a:cubicBezTo>
                    <a:pt x="92" y="167"/>
                    <a:pt x="138" y="98"/>
                    <a:pt x="183" y="83"/>
                  </a:cubicBezTo>
                  <a:cubicBezTo>
                    <a:pt x="228" y="68"/>
                    <a:pt x="268" y="159"/>
                    <a:pt x="319" y="145"/>
                  </a:cubicBezTo>
                  <a:cubicBezTo>
                    <a:pt x="370" y="131"/>
                    <a:pt x="430" y="0"/>
                    <a:pt x="491" y="0"/>
                  </a:cubicBezTo>
                  <a:cubicBezTo>
                    <a:pt x="552" y="0"/>
                    <a:pt x="619" y="116"/>
                    <a:pt x="685" y="145"/>
                  </a:cubicBezTo>
                  <a:cubicBezTo>
                    <a:pt x="751" y="174"/>
                    <a:pt x="812" y="132"/>
                    <a:pt x="886" y="175"/>
                  </a:cubicBezTo>
                  <a:cubicBezTo>
                    <a:pt x="960" y="218"/>
                    <a:pt x="1151" y="363"/>
                    <a:pt x="1128" y="401"/>
                  </a:cubicBezTo>
                  <a:cubicBezTo>
                    <a:pt x="1105" y="439"/>
                    <a:pt x="890" y="381"/>
                    <a:pt x="747" y="401"/>
                  </a:cubicBezTo>
                  <a:cubicBezTo>
                    <a:pt x="604" y="421"/>
                    <a:pt x="374" y="520"/>
                    <a:pt x="271" y="520"/>
                  </a:cubicBezTo>
                  <a:cubicBezTo>
                    <a:pt x="168" y="520"/>
                    <a:pt x="171" y="429"/>
                    <a:pt x="127" y="401"/>
                  </a:cubicBezTo>
                  <a:cubicBezTo>
                    <a:pt x="83" y="373"/>
                    <a:pt x="18" y="393"/>
                    <a:pt x="9" y="355"/>
                  </a:cubicBezTo>
                  <a:cubicBezTo>
                    <a:pt x="0" y="317"/>
                    <a:pt x="37" y="246"/>
                    <a:pt x="75" y="175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" name="Group 145"/>
          <p:cNvGrpSpPr>
            <a:grpSpLocks/>
          </p:cNvGrpSpPr>
          <p:nvPr/>
        </p:nvGrpSpPr>
        <p:grpSpPr bwMode="auto">
          <a:xfrm>
            <a:off x="7786710" y="1500174"/>
            <a:ext cx="1000132" cy="347662"/>
            <a:chOff x="3752" y="2465"/>
            <a:chExt cx="1794" cy="1056"/>
          </a:xfrm>
        </p:grpSpPr>
        <p:sp>
          <p:nvSpPr>
            <p:cNvPr id="304" name="Freeform 146"/>
            <p:cNvSpPr>
              <a:spLocks/>
            </p:cNvSpPr>
            <p:nvPr/>
          </p:nvSpPr>
          <p:spPr bwMode="auto">
            <a:xfrm>
              <a:off x="3752" y="2465"/>
              <a:ext cx="1794" cy="773"/>
            </a:xfrm>
            <a:custGeom>
              <a:avLst/>
              <a:gdLst/>
              <a:ahLst/>
              <a:cxnLst>
                <a:cxn ang="0">
                  <a:pos x="276" y="369"/>
                </a:cxn>
                <a:cxn ang="0">
                  <a:pos x="459" y="181"/>
                </a:cxn>
                <a:cxn ang="0">
                  <a:pos x="597" y="331"/>
                </a:cxn>
                <a:cxn ang="0">
                  <a:pos x="859" y="181"/>
                </a:cxn>
                <a:cxn ang="0">
                  <a:pos x="926" y="369"/>
                </a:cxn>
                <a:cxn ang="0">
                  <a:pos x="1218" y="248"/>
                </a:cxn>
                <a:cxn ang="0">
                  <a:pos x="1440" y="25"/>
                </a:cxn>
                <a:cxn ang="0">
                  <a:pos x="1777" y="99"/>
                </a:cxn>
                <a:cxn ang="0">
                  <a:pos x="1544" y="304"/>
                </a:cxn>
                <a:cxn ang="0">
                  <a:pos x="1556" y="480"/>
                </a:cxn>
                <a:cxn ang="0">
                  <a:pos x="1641" y="711"/>
                </a:cxn>
                <a:cxn ang="0">
                  <a:pos x="1323" y="768"/>
                </a:cxn>
                <a:cxn ang="0">
                  <a:pos x="926" y="681"/>
                </a:cxn>
                <a:cxn ang="0">
                  <a:pos x="736" y="711"/>
                </a:cxn>
                <a:cxn ang="0">
                  <a:pos x="396" y="711"/>
                </a:cxn>
                <a:cxn ang="0">
                  <a:pos x="57" y="681"/>
                </a:cxn>
                <a:cxn ang="0">
                  <a:pos x="103" y="545"/>
                </a:cxn>
                <a:cxn ang="0">
                  <a:pos x="29" y="266"/>
                </a:cxn>
                <a:cxn ang="0">
                  <a:pos x="276" y="369"/>
                </a:cxn>
              </a:cxnLst>
              <a:rect l="0" t="0" r="r" b="b"/>
              <a:pathLst>
                <a:path w="1794" h="773">
                  <a:moveTo>
                    <a:pt x="276" y="369"/>
                  </a:moveTo>
                  <a:cubicBezTo>
                    <a:pt x="348" y="355"/>
                    <a:pt x="406" y="187"/>
                    <a:pt x="459" y="181"/>
                  </a:cubicBezTo>
                  <a:cubicBezTo>
                    <a:pt x="512" y="175"/>
                    <a:pt x="530" y="331"/>
                    <a:pt x="597" y="331"/>
                  </a:cubicBezTo>
                  <a:cubicBezTo>
                    <a:pt x="664" y="331"/>
                    <a:pt x="804" y="175"/>
                    <a:pt x="859" y="181"/>
                  </a:cubicBezTo>
                  <a:cubicBezTo>
                    <a:pt x="914" y="187"/>
                    <a:pt x="866" y="358"/>
                    <a:pt x="926" y="369"/>
                  </a:cubicBezTo>
                  <a:cubicBezTo>
                    <a:pt x="986" y="380"/>
                    <a:pt x="1132" y="305"/>
                    <a:pt x="1218" y="248"/>
                  </a:cubicBezTo>
                  <a:cubicBezTo>
                    <a:pt x="1304" y="191"/>
                    <a:pt x="1347" y="50"/>
                    <a:pt x="1440" y="25"/>
                  </a:cubicBezTo>
                  <a:cubicBezTo>
                    <a:pt x="1533" y="0"/>
                    <a:pt x="1760" y="53"/>
                    <a:pt x="1777" y="99"/>
                  </a:cubicBezTo>
                  <a:cubicBezTo>
                    <a:pt x="1794" y="145"/>
                    <a:pt x="1581" y="241"/>
                    <a:pt x="1544" y="304"/>
                  </a:cubicBezTo>
                  <a:cubicBezTo>
                    <a:pt x="1507" y="367"/>
                    <a:pt x="1540" y="412"/>
                    <a:pt x="1556" y="480"/>
                  </a:cubicBezTo>
                  <a:cubicBezTo>
                    <a:pt x="1572" y="548"/>
                    <a:pt x="1680" y="663"/>
                    <a:pt x="1641" y="711"/>
                  </a:cubicBezTo>
                  <a:cubicBezTo>
                    <a:pt x="1602" y="759"/>
                    <a:pt x="1442" y="773"/>
                    <a:pt x="1323" y="768"/>
                  </a:cubicBezTo>
                  <a:cubicBezTo>
                    <a:pt x="1204" y="763"/>
                    <a:pt x="1024" y="691"/>
                    <a:pt x="926" y="681"/>
                  </a:cubicBezTo>
                  <a:cubicBezTo>
                    <a:pt x="828" y="671"/>
                    <a:pt x="824" y="706"/>
                    <a:pt x="736" y="711"/>
                  </a:cubicBezTo>
                  <a:cubicBezTo>
                    <a:pt x="648" y="716"/>
                    <a:pt x="509" y="716"/>
                    <a:pt x="396" y="711"/>
                  </a:cubicBezTo>
                  <a:cubicBezTo>
                    <a:pt x="283" y="706"/>
                    <a:pt x="106" y="709"/>
                    <a:pt x="57" y="681"/>
                  </a:cubicBezTo>
                  <a:cubicBezTo>
                    <a:pt x="8" y="653"/>
                    <a:pt x="108" y="614"/>
                    <a:pt x="103" y="545"/>
                  </a:cubicBezTo>
                  <a:cubicBezTo>
                    <a:pt x="98" y="476"/>
                    <a:pt x="0" y="294"/>
                    <a:pt x="29" y="266"/>
                  </a:cubicBezTo>
                  <a:cubicBezTo>
                    <a:pt x="58" y="238"/>
                    <a:pt x="204" y="383"/>
                    <a:pt x="276" y="369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5" name="Freeform 147"/>
            <p:cNvSpPr>
              <a:spLocks/>
            </p:cNvSpPr>
            <p:nvPr/>
          </p:nvSpPr>
          <p:spPr bwMode="auto">
            <a:xfrm>
              <a:off x="3762" y="2917"/>
              <a:ext cx="1208" cy="604"/>
            </a:xfrm>
            <a:custGeom>
              <a:avLst/>
              <a:gdLst/>
              <a:ahLst/>
              <a:cxnLst>
                <a:cxn ang="0">
                  <a:pos x="46" y="237"/>
                </a:cxn>
                <a:cxn ang="0">
                  <a:pos x="183" y="83"/>
                </a:cxn>
                <a:cxn ang="0">
                  <a:pos x="319" y="145"/>
                </a:cxn>
                <a:cxn ang="0">
                  <a:pos x="491" y="0"/>
                </a:cxn>
                <a:cxn ang="0">
                  <a:pos x="685" y="145"/>
                </a:cxn>
                <a:cxn ang="0">
                  <a:pos x="886" y="175"/>
                </a:cxn>
                <a:cxn ang="0">
                  <a:pos x="1128" y="401"/>
                </a:cxn>
                <a:cxn ang="0">
                  <a:pos x="747" y="401"/>
                </a:cxn>
                <a:cxn ang="0">
                  <a:pos x="271" y="520"/>
                </a:cxn>
                <a:cxn ang="0">
                  <a:pos x="127" y="401"/>
                </a:cxn>
                <a:cxn ang="0">
                  <a:pos x="9" y="355"/>
                </a:cxn>
                <a:cxn ang="0">
                  <a:pos x="75" y="175"/>
                </a:cxn>
              </a:cxnLst>
              <a:rect l="0" t="0" r="r" b="b"/>
              <a:pathLst>
                <a:path w="1151" h="520">
                  <a:moveTo>
                    <a:pt x="46" y="237"/>
                  </a:moveTo>
                  <a:cubicBezTo>
                    <a:pt x="92" y="167"/>
                    <a:pt x="138" y="98"/>
                    <a:pt x="183" y="83"/>
                  </a:cubicBezTo>
                  <a:cubicBezTo>
                    <a:pt x="228" y="68"/>
                    <a:pt x="268" y="159"/>
                    <a:pt x="319" y="145"/>
                  </a:cubicBezTo>
                  <a:cubicBezTo>
                    <a:pt x="370" y="131"/>
                    <a:pt x="430" y="0"/>
                    <a:pt x="491" y="0"/>
                  </a:cubicBezTo>
                  <a:cubicBezTo>
                    <a:pt x="552" y="0"/>
                    <a:pt x="619" y="116"/>
                    <a:pt x="685" y="145"/>
                  </a:cubicBezTo>
                  <a:cubicBezTo>
                    <a:pt x="751" y="174"/>
                    <a:pt x="812" y="132"/>
                    <a:pt x="886" y="175"/>
                  </a:cubicBezTo>
                  <a:cubicBezTo>
                    <a:pt x="960" y="218"/>
                    <a:pt x="1151" y="363"/>
                    <a:pt x="1128" y="401"/>
                  </a:cubicBezTo>
                  <a:cubicBezTo>
                    <a:pt x="1105" y="439"/>
                    <a:pt x="890" y="381"/>
                    <a:pt x="747" y="401"/>
                  </a:cubicBezTo>
                  <a:cubicBezTo>
                    <a:pt x="604" y="421"/>
                    <a:pt x="374" y="520"/>
                    <a:pt x="271" y="520"/>
                  </a:cubicBezTo>
                  <a:cubicBezTo>
                    <a:pt x="168" y="520"/>
                    <a:pt x="171" y="429"/>
                    <a:pt x="127" y="401"/>
                  </a:cubicBezTo>
                  <a:cubicBezTo>
                    <a:pt x="83" y="373"/>
                    <a:pt x="18" y="393"/>
                    <a:pt x="9" y="355"/>
                  </a:cubicBezTo>
                  <a:cubicBezTo>
                    <a:pt x="0" y="317"/>
                    <a:pt x="37" y="246"/>
                    <a:pt x="75" y="175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31954" name="Freeform 210"/>
          <p:cNvSpPr>
            <a:spLocks/>
          </p:cNvSpPr>
          <p:nvPr/>
        </p:nvSpPr>
        <p:spPr bwMode="auto">
          <a:xfrm>
            <a:off x="0" y="4590443"/>
            <a:ext cx="9144000" cy="1226167"/>
          </a:xfrm>
          <a:custGeom>
            <a:avLst/>
            <a:gdLst/>
            <a:ahLst/>
            <a:cxnLst>
              <a:cxn ang="0">
                <a:pos x="563" y="122"/>
              </a:cxn>
              <a:cxn ang="0">
                <a:pos x="1079" y="13"/>
              </a:cxn>
              <a:cxn ang="0">
                <a:pos x="1289" y="199"/>
              </a:cxn>
              <a:cxn ang="0">
                <a:pos x="2314" y="122"/>
              </a:cxn>
              <a:cxn ang="0">
                <a:pos x="2728" y="444"/>
              </a:cxn>
              <a:cxn ang="0">
                <a:pos x="3449" y="122"/>
              </a:cxn>
              <a:cxn ang="0">
                <a:pos x="3965" y="444"/>
              </a:cxn>
              <a:cxn ang="0">
                <a:pos x="4996" y="275"/>
              </a:cxn>
              <a:cxn ang="0">
                <a:pos x="5476" y="504"/>
              </a:cxn>
              <a:cxn ang="0">
                <a:pos x="5979" y="231"/>
              </a:cxn>
              <a:cxn ang="0">
                <a:pos x="6497" y="444"/>
              </a:cxn>
              <a:cxn ang="0">
                <a:pos x="7130" y="297"/>
              </a:cxn>
              <a:cxn ang="0">
                <a:pos x="7743" y="351"/>
              </a:cxn>
              <a:cxn ang="0">
                <a:pos x="8097" y="897"/>
              </a:cxn>
              <a:cxn ang="0">
                <a:pos x="8097" y="1244"/>
              </a:cxn>
              <a:cxn ang="0">
                <a:pos x="8077" y="1572"/>
              </a:cxn>
              <a:cxn ang="0">
                <a:pos x="2292" y="1545"/>
              </a:cxn>
              <a:cxn ang="0">
                <a:pos x="359" y="1293"/>
              </a:cxn>
              <a:cxn ang="0">
                <a:pos x="137" y="504"/>
              </a:cxn>
              <a:cxn ang="0">
                <a:pos x="686" y="122"/>
              </a:cxn>
            </a:cxnLst>
            <a:rect l="0" t="0" r="r" b="b"/>
            <a:pathLst>
              <a:path w="9044" h="1622">
                <a:moveTo>
                  <a:pt x="563" y="122"/>
                </a:moveTo>
                <a:cubicBezTo>
                  <a:pt x="760" y="61"/>
                  <a:pt x="958" y="0"/>
                  <a:pt x="1079" y="13"/>
                </a:cubicBezTo>
                <a:cubicBezTo>
                  <a:pt x="1200" y="26"/>
                  <a:pt x="1083" y="181"/>
                  <a:pt x="1289" y="199"/>
                </a:cubicBezTo>
                <a:cubicBezTo>
                  <a:pt x="1495" y="217"/>
                  <a:pt x="2074" y="81"/>
                  <a:pt x="2314" y="122"/>
                </a:cubicBezTo>
                <a:cubicBezTo>
                  <a:pt x="2554" y="163"/>
                  <a:pt x="2539" y="444"/>
                  <a:pt x="2728" y="444"/>
                </a:cubicBezTo>
                <a:cubicBezTo>
                  <a:pt x="2917" y="444"/>
                  <a:pt x="3243" y="122"/>
                  <a:pt x="3449" y="122"/>
                </a:cubicBezTo>
                <a:cubicBezTo>
                  <a:pt x="3655" y="122"/>
                  <a:pt x="3707" y="419"/>
                  <a:pt x="3965" y="444"/>
                </a:cubicBezTo>
                <a:cubicBezTo>
                  <a:pt x="4223" y="469"/>
                  <a:pt x="4744" y="265"/>
                  <a:pt x="4996" y="275"/>
                </a:cubicBezTo>
                <a:cubicBezTo>
                  <a:pt x="5248" y="285"/>
                  <a:pt x="5312" y="511"/>
                  <a:pt x="5476" y="504"/>
                </a:cubicBezTo>
                <a:cubicBezTo>
                  <a:pt x="5640" y="497"/>
                  <a:pt x="5809" y="241"/>
                  <a:pt x="5979" y="231"/>
                </a:cubicBezTo>
                <a:cubicBezTo>
                  <a:pt x="6149" y="221"/>
                  <a:pt x="6305" y="433"/>
                  <a:pt x="6497" y="444"/>
                </a:cubicBezTo>
                <a:cubicBezTo>
                  <a:pt x="6689" y="455"/>
                  <a:pt x="6922" y="312"/>
                  <a:pt x="7130" y="297"/>
                </a:cubicBezTo>
                <a:cubicBezTo>
                  <a:pt x="7338" y="282"/>
                  <a:pt x="7582" y="251"/>
                  <a:pt x="7743" y="351"/>
                </a:cubicBezTo>
                <a:cubicBezTo>
                  <a:pt x="7904" y="451"/>
                  <a:pt x="8038" y="748"/>
                  <a:pt x="8097" y="897"/>
                </a:cubicBezTo>
                <a:cubicBezTo>
                  <a:pt x="8156" y="1046"/>
                  <a:pt x="8100" y="1132"/>
                  <a:pt x="8097" y="1244"/>
                </a:cubicBezTo>
                <a:cubicBezTo>
                  <a:pt x="8094" y="1356"/>
                  <a:pt x="9044" y="1522"/>
                  <a:pt x="8077" y="1572"/>
                </a:cubicBezTo>
                <a:cubicBezTo>
                  <a:pt x="7110" y="1622"/>
                  <a:pt x="3578" y="1591"/>
                  <a:pt x="2292" y="1545"/>
                </a:cubicBezTo>
                <a:cubicBezTo>
                  <a:pt x="1006" y="1499"/>
                  <a:pt x="718" y="1466"/>
                  <a:pt x="359" y="1293"/>
                </a:cubicBezTo>
                <a:cubicBezTo>
                  <a:pt x="0" y="1120"/>
                  <a:pt x="83" y="699"/>
                  <a:pt x="137" y="504"/>
                </a:cubicBezTo>
                <a:cubicBezTo>
                  <a:pt x="191" y="309"/>
                  <a:pt x="438" y="215"/>
                  <a:pt x="686" y="122"/>
                </a:cubicBezTo>
              </a:path>
            </a:pathLst>
          </a:custGeom>
          <a:solidFill>
            <a:srgbClr val="F9B277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4" name="Group 80"/>
          <p:cNvGrpSpPr>
            <a:grpSpLocks/>
          </p:cNvGrpSpPr>
          <p:nvPr/>
        </p:nvGrpSpPr>
        <p:grpSpPr bwMode="auto">
          <a:xfrm>
            <a:off x="285720" y="1928802"/>
            <a:ext cx="1619257" cy="3270262"/>
            <a:chOff x="1739" y="7975"/>
            <a:chExt cx="2267" cy="4175"/>
          </a:xfrm>
        </p:grpSpPr>
        <p:sp>
          <p:nvSpPr>
            <p:cNvPr id="307" name="Freeform 81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8" name="Freeform 82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9" name="Freeform 83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0" name="Freeform 84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1" name="Freeform 85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2" name="Freeform 86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3" name="Freeform 87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4" name="Freeform 88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5" name="Freeform 89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6" name="Freeform 90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" name="Oval 91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" name="Oval 92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9" name="Oval 93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0" name="Freeform 94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1" name="Freeform 95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2" name="Freeform 96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5" name="Group 142"/>
          <p:cNvGrpSpPr>
            <a:grpSpLocks/>
          </p:cNvGrpSpPr>
          <p:nvPr/>
        </p:nvGrpSpPr>
        <p:grpSpPr bwMode="auto">
          <a:xfrm>
            <a:off x="5929322" y="2571744"/>
            <a:ext cx="2860682" cy="960439"/>
            <a:chOff x="1814" y="9094"/>
            <a:chExt cx="3256" cy="2143"/>
          </a:xfrm>
        </p:grpSpPr>
        <p:sp>
          <p:nvSpPr>
            <p:cNvPr id="295" name="Freeform 143"/>
            <p:cNvSpPr>
              <a:spLocks/>
            </p:cNvSpPr>
            <p:nvPr/>
          </p:nvSpPr>
          <p:spPr bwMode="auto">
            <a:xfrm>
              <a:off x="1814" y="9094"/>
              <a:ext cx="3217" cy="2143"/>
            </a:xfrm>
            <a:custGeom>
              <a:avLst/>
              <a:gdLst/>
              <a:ahLst/>
              <a:cxnLst>
                <a:cxn ang="0">
                  <a:pos x="16" y="1804"/>
                </a:cxn>
                <a:cxn ang="0">
                  <a:pos x="131" y="1739"/>
                </a:cxn>
                <a:cxn ang="0">
                  <a:pos x="243" y="1794"/>
                </a:cxn>
                <a:cxn ang="0">
                  <a:pos x="360" y="1739"/>
                </a:cxn>
                <a:cxn ang="0">
                  <a:pos x="426" y="1590"/>
                </a:cxn>
                <a:cxn ang="0">
                  <a:pos x="742" y="1646"/>
                </a:cxn>
                <a:cxn ang="0">
                  <a:pos x="880" y="1478"/>
                </a:cxn>
                <a:cxn ang="0">
                  <a:pos x="1183" y="1553"/>
                </a:cxn>
                <a:cxn ang="0">
                  <a:pos x="1381" y="1497"/>
                </a:cxn>
                <a:cxn ang="0">
                  <a:pos x="1338" y="1311"/>
                </a:cxn>
                <a:cxn ang="0">
                  <a:pos x="1535" y="1255"/>
                </a:cxn>
                <a:cxn ang="0">
                  <a:pos x="1561" y="1032"/>
                </a:cxn>
                <a:cxn ang="0">
                  <a:pos x="1747" y="828"/>
                </a:cxn>
                <a:cxn ang="0">
                  <a:pos x="1720" y="540"/>
                </a:cxn>
                <a:cxn ang="0">
                  <a:pos x="1809" y="475"/>
                </a:cxn>
                <a:cxn ang="0">
                  <a:pos x="1880" y="224"/>
                </a:cxn>
                <a:cxn ang="0">
                  <a:pos x="2073" y="215"/>
                </a:cxn>
                <a:cxn ang="0">
                  <a:pos x="2270" y="20"/>
                </a:cxn>
                <a:cxn ang="0">
                  <a:pos x="2447" y="94"/>
                </a:cxn>
                <a:cxn ang="0">
                  <a:pos x="2447" y="308"/>
                </a:cxn>
                <a:cxn ang="0">
                  <a:pos x="2699" y="317"/>
                </a:cxn>
                <a:cxn ang="0">
                  <a:pos x="2772" y="559"/>
                </a:cxn>
                <a:cxn ang="0">
                  <a:pos x="2889" y="800"/>
                </a:cxn>
                <a:cxn ang="0">
                  <a:pos x="2772" y="967"/>
                </a:cxn>
                <a:cxn ang="0">
                  <a:pos x="2864" y="1135"/>
                </a:cxn>
                <a:cxn ang="0">
                  <a:pos x="2674" y="1237"/>
                </a:cxn>
                <a:cxn ang="0">
                  <a:pos x="2978" y="1255"/>
                </a:cxn>
                <a:cxn ang="0">
                  <a:pos x="3050" y="1423"/>
                </a:cxn>
                <a:cxn ang="0">
                  <a:pos x="3193" y="1543"/>
                </a:cxn>
                <a:cxn ang="0">
                  <a:pos x="3193" y="1766"/>
                </a:cxn>
                <a:cxn ang="0">
                  <a:pos x="3082" y="1887"/>
                </a:cxn>
                <a:cxn ang="0">
                  <a:pos x="2432" y="1980"/>
                </a:cxn>
                <a:cxn ang="0">
                  <a:pos x="1639" y="2045"/>
                </a:cxn>
                <a:cxn ang="0">
                  <a:pos x="1381" y="2054"/>
                </a:cxn>
                <a:cxn ang="0">
                  <a:pos x="1381" y="1980"/>
                </a:cxn>
                <a:cxn ang="0">
                  <a:pos x="1098" y="1943"/>
                </a:cxn>
                <a:cxn ang="0">
                  <a:pos x="956" y="2027"/>
                </a:cxn>
                <a:cxn ang="0">
                  <a:pos x="602" y="2017"/>
                </a:cxn>
                <a:cxn ang="0">
                  <a:pos x="508" y="2138"/>
                </a:cxn>
                <a:cxn ang="0">
                  <a:pos x="183" y="1989"/>
                </a:cxn>
                <a:cxn ang="0">
                  <a:pos x="34" y="2008"/>
                </a:cxn>
                <a:cxn ang="0">
                  <a:pos x="16" y="1804"/>
                </a:cxn>
              </a:cxnLst>
              <a:rect l="0" t="0" r="r" b="b"/>
              <a:pathLst>
                <a:path w="3217" h="2143">
                  <a:moveTo>
                    <a:pt x="16" y="1804"/>
                  </a:moveTo>
                  <a:cubicBezTo>
                    <a:pt x="32" y="1759"/>
                    <a:pt x="93" y="1741"/>
                    <a:pt x="131" y="1739"/>
                  </a:cubicBezTo>
                  <a:cubicBezTo>
                    <a:pt x="169" y="1737"/>
                    <a:pt x="205" y="1794"/>
                    <a:pt x="243" y="1794"/>
                  </a:cubicBezTo>
                  <a:cubicBezTo>
                    <a:pt x="281" y="1794"/>
                    <a:pt x="330" y="1773"/>
                    <a:pt x="360" y="1739"/>
                  </a:cubicBezTo>
                  <a:cubicBezTo>
                    <a:pt x="390" y="1705"/>
                    <a:pt x="362" y="1605"/>
                    <a:pt x="426" y="1590"/>
                  </a:cubicBezTo>
                  <a:cubicBezTo>
                    <a:pt x="490" y="1575"/>
                    <a:pt x="666" y="1665"/>
                    <a:pt x="742" y="1646"/>
                  </a:cubicBezTo>
                  <a:cubicBezTo>
                    <a:pt x="818" y="1627"/>
                    <a:pt x="806" y="1494"/>
                    <a:pt x="880" y="1478"/>
                  </a:cubicBezTo>
                  <a:cubicBezTo>
                    <a:pt x="954" y="1462"/>
                    <a:pt x="1100" y="1550"/>
                    <a:pt x="1183" y="1553"/>
                  </a:cubicBezTo>
                  <a:cubicBezTo>
                    <a:pt x="1266" y="1556"/>
                    <a:pt x="1355" y="1537"/>
                    <a:pt x="1381" y="1497"/>
                  </a:cubicBezTo>
                  <a:cubicBezTo>
                    <a:pt x="1407" y="1457"/>
                    <a:pt x="1312" y="1351"/>
                    <a:pt x="1338" y="1311"/>
                  </a:cubicBezTo>
                  <a:cubicBezTo>
                    <a:pt x="1364" y="1271"/>
                    <a:pt x="1498" y="1302"/>
                    <a:pt x="1535" y="1255"/>
                  </a:cubicBezTo>
                  <a:cubicBezTo>
                    <a:pt x="1572" y="1208"/>
                    <a:pt x="1526" y="1103"/>
                    <a:pt x="1561" y="1032"/>
                  </a:cubicBezTo>
                  <a:cubicBezTo>
                    <a:pt x="1596" y="961"/>
                    <a:pt x="1721" y="910"/>
                    <a:pt x="1747" y="828"/>
                  </a:cubicBezTo>
                  <a:cubicBezTo>
                    <a:pt x="1773" y="746"/>
                    <a:pt x="1710" y="599"/>
                    <a:pt x="1720" y="540"/>
                  </a:cubicBezTo>
                  <a:cubicBezTo>
                    <a:pt x="1730" y="481"/>
                    <a:pt x="1782" y="528"/>
                    <a:pt x="1809" y="475"/>
                  </a:cubicBezTo>
                  <a:cubicBezTo>
                    <a:pt x="1836" y="422"/>
                    <a:pt x="1836" y="267"/>
                    <a:pt x="1880" y="224"/>
                  </a:cubicBezTo>
                  <a:cubicBezTo>
                    <a:pt x="1924" y="181"/>
                    <a:pt x="2008" y="249"/>
                    <a:pt x="2073" y="215"/>
                  </a:cubicBezTo>
                  <a:cubicBezTo>
                    <a:pt x="2138" y="181"/>
                    <a:pt x="2208" y="40"/>
                    <a:pt x="2270" y="20"/>
                  </a:cubicBezTo>
                  <a:cubicBezTo>
                    <a:pt x="2332" y="0"/>
                    <a:pt x="2417" y="46"/>
                    <a:pt x="2447" y="94"/>
                  </a:cubicBezTo>
                  <a:cubicBezTo>
                    <a:pt x="2477" y="142"/>
                    <a:pt x="2405" y="271"/>
                    <a:pt x="2447" y="308"/>
                  </a:cubicBezTo>
                  <a:cubicBezTo>
                    <a:pt x="2489" y="345"/>
                    <a:pt x="2645" y="275"/>
                    <a:pt x="2699" y="317"/>
                  </a:cubicBezTo>
                  <a:cubicBezTo>
                    <a:pt x="2753" y="359"/>
                    <a:pt x="2740" y="479"/>
                    <a:pt x="2772" y="559"/>
                  </a:cubicBezTo>
                  <a:cubicBezTo>
                    <a:pt x="2804" y="639"/>
                    <a:pt x="2889" y="732"/>
                    <a:pt x="2889" y="800"/>
                  </a:cubicBezTo>
                  <a:cubicBezTo>
                    <a:pt x="2889" y="868"/>
                    <a:pt x="2776" y="911"/>
                    <a:pt x="2772" y="967"/>
                  </a:cubicBezTo>
                  <a:cubicBezTo>
                    <a:pt x="2768" y="1023"/>
                    <a:pt x="2880" y="1090"/>
                    <a:pt x="2864" y="1135"/>
                  </a:cubicBezTo>
                  <a:cubicBezTo>
                    <a:pt x="2848" y="1180"/>
                    <a:pt x="2655" y="1217"/>
                    <a:pt x="2674" y="1237"/>
                  </a:cubicBezTo>
                  <a:cubicBezTo>
                    <a:pt x="2693" y="1257"/>
                    <a:pt x="2915" y="1224"/>
                    <a:pt x="2978" y="1255"/>
                  </a:cubicBezTo>
                  <a:cubicBezTo>
                    <a:pt x="3041" y="1286"/>
                    <a:pt x="3014" y="1375"/>
                    <a:pt x="3050" y="1423"/>
                  </a:cubicBezTo>
                  <a:cubicBezTo>
                    <a:pt x="3086" y="1471"/>
                    <a:pt x="3169" y="1486"/>
                    <a:pt x="3193" y="1543"/>
                  </a:cubicBezTo>
                  <a:cubicBezTo>
                    <a:pt x="3217" y="1600"/>
                    <a:pt x="3211" y="1709"/>
                    <a:pt x="3193" y="1766"/>
                  </a:cubicBezTo>
                  <a:cubicBezTo>
                    <a:pt x="3175" y="1823"/>
                    <a:pt x="3209" y="1851"/>
                    <a:pt x="3082" y="1887"/>
                  </a:cubicBezTo>
                  <a:cubicBezTo>
                    <a:pt x="2955" y="1923"/>
                    <a:pt x="2672" y="1954"/>
                    <a:pt x="2432" y="1980"/>
                  </a:cubicBezTo>
                  <a:cubicBezTo>
                    <a:pt x="2192" y="2006"/>
                    <a:pt x="1814" y="2033"/>
                    <a:pt x="1639" y="2045"/>
                  </a:cubicBezTo>
                  <a:cubicBezTo>
                    <a:pt x="1464" y="2057"/>
                    <a:pt x="1424" y="2065"/>
                    <a:pt x="1381" y="2054"/>
                  </a:cubicBezTo>
                  <a:cubicBezTo>
                    <a:pt x="1338" y="2043"/>
                    <a:pt x="1428" y="1998"/>
                    <a:pt x="1381" y="1980"/>
                  </a:cubicBezTo>
                  <a:cubicBezTo>
                    <a:pt x="1334" y="1962"/>
                    <a:pt x="1169" y="1935"/>
                    <a:pt x="1098" y="1943"/>
                  </a:cubicBezTo>
                  <a:cubicBezTo>
                    <a:pt x="1027" y="1951"/>
                    <a:pt x="1039" y="2015"/>
                    <a:pt x="956" y="2027"/>
                  </a:cubicBezTo>
                  <a:cubicBezTo>
                    <a:pt x="873" y="2039"/>
                    <a:pt x="677" y="1998"/>
                    <a:pt x="602" y="2017"/>
                  </a:cubicBezTo>
                  <a:cubicBezTo>
                    <a:pt x="527" y="2036"/>
                    <a:pt x="578" y="2143"/>
                    <a:pt x="508" y="2138"/>
                  </a:cubicBezTo>
                  <a:cubicBezTo>
                    <a:pt x="438" y="2133"/>
                    <a:pt x="262" y="2011"/>
                    <a:pt x="183" y="1989"/>
                  </a:cubicBezTo>
                  <a:cubicBezTo>
                    <a:pt x="104" y="1967"/>
                    <a:pt x="59" y="2042"/>
                    <a:pt x="34" y="2008"/>
                  </a:cubicBezTo>
                  <a:cubicBezTo>
                    <a:pt x="9" y="1974"/>
                    <a:pt x="0" y="1849"/>
                    <a:pt x="16" y="1804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6" name="Freeform 144"/>
            <p:cNvSpPr>
              <a:spLocks/>
            </p:cNvSpPr>
            <p:nvPr/>
          </p:nvSpPr>
          <p:spPr bwMode="auto">
            <a:xfrm>
              <a:off x="3138" y="10122"/>
              <a:ext cx="1932" cy="1060"/>
            </a:xfrm>
            <a:custGeom>
              <a:avLst/>
              <a:gdLst/>
              <a:ahLst/>
              <a:cxnLst>
                <a:cxn ang="0">
                  <a:pos x="150" y="1054"/>
                </a:cxn>
                <a:cxn ang="0">
                  <a:pos x="52" y="952"/>
                </a:cxn>
                <a:cxn ang="0">
                  <a:pos x="268" y="850"/>
                </a:cxn>
                <a:cxn ang="0">
                  <a:pos x="318" y="701"/>
                </a:cxn>
                <a:cxn ang="0">
                  <a:pos x="190" y="590"/>
                </a:cxn>
                <a:cxn ang="0">
                  <a:pos x="423" y="385"/>
                </a:cxn>
                <a:cxn ang="0">
                  <a:pos x="643" y="432"/>
                </a:cxn>
                <a:cxn ang="0">
                  <a:pos x="799" y="339"/>
                </a:cxn>
                <a:cxn ang="0">
                  <a:pos x="890" y="60"/>
                </a:cxn>
                <a:cxn ang="0">
                  <a:pos x="1034" y="116"/>
                </a:cxn>
                <a:cxn ang="0">
                  <a:pos x="1211" y="32"/>
                </a:cxn>
                <a:cxn ang="0">
                  <a:pos x="1259" y="311"/>
                </a:cxn>
                <a:cxn ang="0">
                  <a:pos x="1350" y="200"/>
                </a:cxn>
                <a:cxn ang="0">
                  <a:pos x="1515" y="255"/>
                </a:cxn>
                <a:cxn ang="0">
                  <a:pos x="1651" y="237"/>
                </a:cxn>
                <a:cxn ang="0">
                  <a:pos x="1775" y="395"/>
                </a:cxn>
                <a:cxn ang="0">
                  <a:pos x="1746" y="497"/>
                </a:cxn>
                <a:cxn ang="0">
                  <a:pos x="1893" y="636"/>
                </a:cxn>
                <a:cxn ang="0">
                  <a:pos x="1803" y="692"/>
                </a:cxn>
                <a:cxn ang="0">
                  <a:pos x="1894" y="766"/>
                </a:cxn>
                <a:cxn ang="0">
                  <a:pos x="1775" y="878"/>
                </a:cxn>
                <a:cxn ang="0">
                  <a:pos x="949" y="989"/>
                </a:cxn>
                <a:cxn ang="0">
                  <a:pos x="150" y="1054"/>
                </a:cxn>
              </a:cxnLst>
              <a:rect l="0" t="0" r="r" b="b"/>
              <a:pathLst>
                <a:path w="1932" h="1060">
                  <a:moveTo>
                    <a:pt x="150" y="1054"/>
                  </a:moveTo>
                  <a:cubicBezTo>
                    <a:pt x="0" y="1048"/>
                    <a:pt x="32" y="986"/>
                    <a:pt x="52" y="952"/>
                  </a:cubicBezTo>
                  <a:cubicBezTo>
                    <a:pt x="72" y="918"/>
                    <a:pt x="224" y="892"/>
                    <a:pt x="268" y="850"/>
                  </a:cubicBezTo>
                  <a:cubicBezTo>
                    <a:pt x="312" y="808"/>
                    <a:pt x="331" y="744"/>
                    <a:pt x="318" y="701"/>
                  </a:cubicBezTo>
                  <a:cubicBezTo>
                    <a:pt x="305" y="658"/>
                    <a:pt x="173" y="643"/>
                    <a:pt x="190" y="590"/>
                  </a:cubicBezTo>
                  <a:cubicBezTo>
                    <a:pt x="207" y="537"/>
                    <a:pt x="348" y="411"/>
                    <a:pt x="423" y="385"/>
                  </a:cubicBezTo>
                  <a:cubicBezTo>
                    <a:pt x="498" y="359"/>
                    <a:pt x="580" y="440"/>
                    <a:pt x="643" y="432"/>
                  </a:cubicBezTo>
                  <a:cubicBezTo>
                    <a:pt x="706" y="424"/>
                    <a:pt x="758" y="401"/>
                    <a:pt x="799" y="339"/>
                  </a:cubicBezTo>
                  <a:cubicBezTo>
                    <a:pt x="840" y="277"/>
                    <a:pt x="851" y="97"/>
                    <a:pt x="890" y="60"/>
                  </a:cubicBezTo>
                  <a:cubicBezTo>
                    <a:pt x="929" y="23"/>
                    <a:pt x="981" y="121"/>
                    <a:pt x="1034" y="116"/>
                  </a:cubicBezTo>
                  <a:cubicBezTo>
                    <a:pt x="1087" y="111"/>
                    <a:pt x="1174" y="0"/>
                    <a:pt x="1211" y="32"/>
                  </a:cubicBezTo>
                  <a:cubicBezTo>
                    <a:pt x="1248" y="64"/>
                    <a:pt x="1236" y="283"/>
                    <a:pt x="1259" y="311"/>
                  </a:cubicBezTo>
                  <a:cubicBezTo>
                    <a:pt x="1282" y="339"/>
                    <a:pt x="1307" y="209"/>
                    <a:pt x="1350" y="200"/>
                  </a:cubicBezTo>
                  <a:cubicBezTo>
                    <a:pt x="1393" y="191"/>
                    <a:pt x="1465" y="249"/>
                    <a:pt x="1515" y="255"/>
                  </a:cubicBezTo>
                  <a:cubicBezTo>
                    <a:pt x="1565" y="261"/>
                    <a:pt x="1608" y="214"/>
                    <a:pt x="1651" y="237"/>
                  </a:cubicBezTo>
                  <a:cubicBezTo>
                    <a:pt x="1694" y="260"/>
                    <a:pt x="1759" y="352"/>
                    <a:pt x="1775" y="395"/>
                  </a:cubicBezTo>
                  <a:cubicBezTo>
                    <a:pt x="1791" y="438"/>
                    <a:pt x="1726" y="457"/>
                    <a:pt x="1746" y="497"/>
                  </a:cubicBezTo>
                  <a:cubicBezTo>
                    <a:pt x="1766" y="537"/>
                    <a:pt x="1884" y="604"/>
                    <a:pt x="1893" y="636"/>
                  </a:cubicBezTo>
                  <a:cubicBezTo>
                    <a:pt x="1902" y="668"/>
                    <a:pt x="1803" y="670"/>
                    <a:pt x="1803" y="692"/>
                  </a:cubicBezTo>
                  <a:cubicBezTo>
                    <a:pt x="1803" y="714"/>
                    <a:pt x="1899" y="735"/>
                    <a:pt x="1894" y="766"/>
                  </a:cubicBezTo>
                  <a:cubicBezTo>
                    <a:pt x="1889" y="797"/>
                    <a:pt x="1932" y="841"/>
                    <a:pt x="1775" y="878"/>
                  </a:cubicBezTo>
                  <a:cubicBezTo>
                    <a:pt x="1618" y="915"/>
                    <a:pt x="1221" y="963"/>
                    <a:pt x="949" y="989"/>
                  </a:cubicBezTo>
                  <a:cubicBezTo>
                    <a:pt x="677" y="1015"/>
                    <a:pt x="300" y="1060"/>
                    <a:pt x="150" y="1054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74" name="73 CuadroTexto"/>
          <p:cNvSpPr txBox="1"/>
          <p:nvPr/>
        </p:nvSpPr>
        <p:spPr>
          <a:xfrm>
            <a:off x="2243489" y="404664"/>
            <a:ext cx="5791760" cy="9541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0070C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¿QUÉ HAGO SI VEO </a:t>
            </a: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A ALGUIEN EN PELIGRO?</a:t>
            </a:r>
            <a:endParaRPr lang="es-ES" sz="2400" b="1" dirty="0" smtClean="0">
              <a:solidFill>
                <a:schemeClr val="accent1">
                  <a:lumMod val="75000"/>
                </a:schemeClr>
              </a:solidFill>
              <a:latin typeface="Comic Sans MS" pitchFamily="66" charset="0"/>
            </a:endParaRPr>
          </a:p>
          <a:p>
            <a:pPr algn="ctr"/>
            <a:endParaRPr lang="es-ES" sz="800" b="1" dirty="0">
              <a:solidFill>
                <a:srgbClr val="0070C0"/>
              </a:solidFill>
              <a:latin typeface="Comic Sans MS" pitchFamily="66" charset="0"/>
            </a:endParaRPr>
          </a:p>
        </p:txBody>
      </p:sp>
      <p:grpSp>
        <p:nvGrpSpPr>
          <p:cNvPr id="6" name="Group 188"/>
          <p:cNvGrpSpPr>
            <a:grpSpLocks/>
          </p:cNvGrpSpPr>
          <p:nvPr/>
        </p:nvGrpSpPr>
        <p:grpSpPr bwMode="auto">
          <a:xfrm>
            <a:off x="1214414" y="3571876"/>
            <a:ext cx="1071570" cy="1893889"/>
            <a:chOff x="6944" y="9510"/>
            <a:chExt cx="1598" cy="2644"/>
          </a:xfrm>
        </p:grpSpPr>
        <p:sp>
          <p:nvSpPr>
            <p:cNvPr id="31933" name="Freeform 189"/>
            <p:cNvSpPr>
              <a:spLocks/>
            </p:cNvSpPr>
            <p:nvPr/>
          </p:nvSpPr>
          <p:spPr bwMode="auto">
            <a:xfrm>
              <a:off x="7700" y="10094"/>
              <a:ext cx="842" cy="737"/>
            </a:xfrm>
            <a:custGeom>
              <a:avLst/>
              <a:gdLst/>
              <a:ahLst/>
              <a:cxnLst>
                <a:cxn ang="0">
                  <a:pos x="45" y="581"/>
                </a:cxn>
                <a:cxn ang="0">
                  <a:pos x="400" y="624"/>
                </a:cxn>
                <a:cxn ang="0">
                  <a:pos x="664" y="415"/>
                </a:cxn>
                <a:cxn ang="0">
                  <a:pos x="664" y="62"/>
                </a:cxn>
                <a:cxn ang="0">
                  <a:pos x="770" y="62"/>
                </a:cxn>
                <a:cxn ang="0">
                  <a:pos x="770" y="238"/>
                </a:cxn>
                <a:cxn ang="0">
                  <a:pos x="770" y="34"/>
                </a:cxn>
                <a:cxn ang="0">
                  <a:pos x="842" y="34"/>
                </a:cxn>
                <a:cxn ang="0">
                  <a:pos x="842" y="238"/>
                </a:cxn>
                <a:cxn ang="0">
                  <a:pos x="842" y="53"/>
                </a:cxn>
                <a:cxn ang="0">
                  <a:pos x="931" y="80"/>
                </a:cxn>
                <a:cxn ang="0">
                  <a:pos x="912" y="272"/>
                </a:cxn>
                <a:cxn ang="0">
                  <a:pos x="931" y="138"/>
                </a:cxn>
                <a:cxn ang="0">
                  <a:pos x="1033" y="144"/>
                </a:cxn>
                <a:cxn ang="0">
                  <a:pos x="912" y="345"/>
                </a:cxn>
                <a:cxn ang="0">
                  <a:pos x="996" y="231"/>
                </a:cxn>
                <a:cxn ang="0">
                  <a:pos x="1033" y="272"/>
                </a:cxn>
                <a:cxn ang="0">
                  <a:pos x="1033" y="349"/>
                </a:cxn>
                <a:cxn ang="0">
                  <a:pos x="770" y="626"/>
                </a:cxn>
                <a:cxn ang="0">
                  <a:pos x="531" y="841"/>
                </a:cxn>
                <a:cxn ang="0">
                  <a:pos x="133" y="871"/>
                </a:cxn>
                <a:cxn ang="0">
                  <a:pos x="45" y="581"/>
                </a:cxn>
              </a:cxnLst>
              <a:rect l="0" t="0" r="r" b="b"/>
              <a:pathLst>
                <a:path w="1077" h="915">
                  <a:moveTo>
                    <a:pt x="45" y="581"/>
                  </a:moveTo>
                  <a:cubicBezTo>
                    <a:pt x="90" y="540"/>
                    <a:pt x="297" y="652"/>
                    <a:pt x="400" y="624"/>
                  </a:cubicBezTo>
                  <a:cubicBezTo>
                    <a:pt x="503" y="596"/>
                    <a:pt x="620" y="509"/>
                    <a:pt x="664" y="415"/>
                  </a:cubicBezTo>
                  <a:cubicBezTo>
                    <a:pt x="708" y="321"/>
                    <a:pt x="646" y="121"/>
                    <a:pt x="664" y="62"/>
                  </a:cubicBezTo>
                  <a:cubicBezTo>
                    <a:pt x="682" y="3"/>
                    <a:pt x="752" y="33"/>
                    <a:pt x="770" y="62"/>
                  </a:cubicBezTo>
                  <a:cubicBezTo>
                    <a:pt x="788" y="91"/>
                    <a:pt x="770" y="243"/>
                    <a:pt x="770" y="238"/>
                  </a:cubicBezTo>
                  <a:cubicBezTo>
                    <a:pt x="770" y="233"/>
                    <a:pt x="758" y="68"/>
                    <a:pt x="770" y="34"/>
                  </a:cubicBezTo>
                  <a:cubicBezTo>
                    <a:pt x="782" y="0"/>
                    <a:pt x="830" y="0"/>
                    <a:pt x="842" y="34"/>
                  </a:cubicBezTo>
                  <a:cubicBezTo>
                    <a:pt x="854" y="68"/>
                    <a:pt x="842" y="235"/>
                    <a:pt x="842" y="238"/>
                  </a:cubicBezTo>
                  <a:cubicBezTo>
                    <a:pt x="842" y="241"/>
                    <a:pt x="827" y="79"/>
                    <a:pt x="842" y="53"/>
                  </a:cubicBezTo>
                  <a:cubicBezTo>
                    <a:pt x="857" y="27"/>
                    <a:pt x="919" y="44"/>
                    <a:pt x="931" y="80"/>
                  </a:cubicBezTo>
                  <a:cubicBezTo>
                    <a:pt x="943" y="116"/>
                    <a:pt x="912" y="262"/>
                    <a:pt x="912" y="272"/>
                  </a:cubicBezTo>
                  <a:cubicBezTo>
                    <a:pt x="912" y="282"/>
                    <a:pt x="911" y="159"/>
                    <a:pt x="931" y="138"/>
                  </a:cubicBezTo>
                  <a:cubicBezTo>
                    <a:pt x="951" y="117"/>
                    <a:pt x="1036" y="110"/>
                    <a:pt x="1033" y="144"/>
                  </a:cubicBezTo>
                  <a:cubicBezTo>
                    <a:pt x="1030" y="178"/>
                    <a:pt x="918" y="330"/>
                    <a:pt x="912" y="345"/>
                  </a:cubicBezTo>
                  <a:cubicBezTo>
                    <a:pt x="906" y="360"/>
                    <a:pt x="976" y="243"/>
                    <a:pt x="996" y="231"/>
                  </a:cubicBezTo>
                  <a:cubicBezTo>
                    <a:pt x="1016" y="219"/>
                    <a:pt x="1027" y="252"/>
                    <a:pt x="1033" y="272"/>
                  </a:cubicBezTo>
                  <a:cubicBezTo>
                    <a:pt x="1039" y="292"/>
                    <a:pt x="1077" y="290"/>
                    <a:pt x="1033" y="349"/>
                  </a:cubicBezTo>
                  <a:cubicBezTo>
                    <a:pt x="989" y="408"/>
                    <a:pt x="854" y="544"/>
                    <a:pt x="770" y="626"/>
                  </a:cubicBezTo>
                  <a:cubicBezTo>
                    <a:pt x="686" y="708"/>
                    <a:pt x="637" y="800"/>
                    <a:pt x="531" y="841"/>
                  </a:cubicBezTo>
                  <a:cubicBezTo>
                    <a:pt x="425" y="882"/>
                    <a:pt x="214" y="915"/>
                    <a:pt x="133" y="871"/>
                  </a:cubicBezTo>
                  <a:cubicBezTo>
                    <a:pt x="52" y="827"/>
                    <a:pt x="0" y="622"/>
                    <a:pt x="45" y="581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934" name="Freeform 190"/>
            <p:cNvSpPr>
              <a:spLocks/>
            </p:cNvSpPr>
            <p:nvPr/>
          </p:nvSpPr>
          <p:spPr bwMode="auto">
            <a:xfrm>
              <a:off x="7084" y="10411"/>
              <a:ext cx="814" cy="932"/>
            </a:xfrm>
            <a:custGeom>
              <a:avLst/>
              <a:gdLst/>
              <a:ahLst/>
              <a:cxnLst>
                <a:cxn ang="0">
                  <a:pos x="346" y="179"/>
                </a:cxn>
                <a:cxn ang="0">
                  <a:pos x="839" y="290"/>
                </a:cxn>
                <a:cxn ang="0">
                  <a:pos x="1350" y="253"/>
                </a:cxn>
                <a:cxn ang="0">
                  <a:pos x="1805" y="141"/>
                </a:cxn>
                <a:cxn ang="0">
                  <a:pos x="2037" y="1098"/>
                </a:cxn>
                <a:cxn ang="0">
                  <a:pos x="2093" y="1665"/>
                </a:cxn>
                <a:cxn ang="0">
                  <a:pos x="2130" y="2027"/>
                </a:cxn>
                <a:cxn ang="0">
                  <a:pos x="1517" y="2074"/>
                </a:cxn>
                <a:cxn ang="0">
                  <a:pos x="699" y="2083"/>
                </a:cxn>
                <a:cxn ang="0">
                  <a:pos x="263" y="2083"/>
                </a:cxn>
                <a:cxn ang="0">
                  <a:pos x="40" y="2074"/>
                </a:cxn>
                <a:cxn ang="0">
                  <a:pos x="21" y="1572"/>
                </a:cxn>
                <a:cxn ang="0">
                  <a:pos x="95" y="1070"/>
                </a:cxn>
                <a:cxn ang="0">
                  <a:pos x="188" y="587"/>
                </a:cxn>
                <a:cxn ang="0">
                  <a:pos x="346" y="179"/>
                </a:cxn>
              </a:cxnLst>
              <a:rect l="0" t="0" r="r" b="b"/>
              <a:pathLst>
                <a:path w="2226" h="2159">
                  <a:moveTo>
                    <a:pt x="346" y="179"/>
                  </a:moveTo>
                  <a:cubicBezTo>
                    <a:pt x="454" y="130"/>
                    <a:pt x="672" y="278"/>
                    <a:pt x="839" y="290"/>
                  </a:cubicBezTo>
                  <a:cubicBezTo>
                    <a:pt x="1006" y="302"/>
                    <a:pt x="1189" y="278"/>
                    <a:pt x="1350" y="253"/>
                  </a:cubicBezTo>
                  <a:cubicBezTo>
                    <a:pt x="1511" y="228"/>
                    <a:pt x="1691" y="0"/>
                    <a:pt x="1805" y="141"/>
                  </a:cubicBezTo>
                  <a:cubicBezTo>
                    <a:pt x="1919" y="282"/>
                    <a:pt x="1989" y="844"/>
                    <a:pt x="2037" y="1098"/>
                  </a:cubicBezTo>
                  <a:cubicBezTo>
                    <a:pt x="2085" y="1352"/>
                    <a:pt x="2078" y="1510"/>
                    <a:pt x="2093" y="1665"/>
                  </a:cubicBezTo>
                  <a:cubicBezTo>
                    <a:pt x="2108" y="1820"/>
                    <a:pt x="2226" y="1959"/>
                    <a:pt x="2130" y="2027"/>
                  </a:cubicBezTo>
                  <a:cubicBezTo>
                    <a:pt x="2034" y="2095"/>
                    <a:pt x="1755" y="2065"/>
                    <a:pt x="1517" y="2074"/>
                  </a:cubicBezTo>
                  <a:cubicBezTo>
                    <a:pt x="1279" y="2083"/>
                    <a:pt x="908" y="2082"/>
                    <a:pt x="699" y="2083"/>
                  </a:cubicBezTo>
                  <a:cubicBezTo>
                    <a:pt x="490" y="2084"/>
                    <a:pt x="373" y="2084"/>
                    <a:pt x="263" y="2083"/>
                  </a:cubicBezTo>
                  <a:cubicBezTo>
                    <a:pt x="153" y="2082"/>
                    <a:pt x="80" y="2159"/>
                    <a:pt x="40" y="2074"/>
                  </a:cubicBezTo>
                  <a:cubicBezTo>
                    <a:pt x="0" y="1989"/>
                    <a:pt x="12" y="1739"/>
                    <a:pt x="21" y="1572"/>
                  </a:cubicBezTo>
                  <a:cubicBezTo>
                    <a:pt x="30" y="1405"/>
                    <a:pt x="67" y="1234"/>
                    <a:pt x="95" y="1070"/>
                  </a:cubicBezTo>
                  <a:cubicBezTo>
                    <a:pt x="123" y="906"/>
                    <a:pt x="154" y="734"/>
                    <a:pt x="188" y="587"/>
                  </a:cubicBezTo>
                  <a:cubicBezTo>
                    <a:pt x="222" y="440"/>
                    <a:pt x="238" y="228"/>
                    <a:pt x="346" y="179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935" name="Oval 191"/>
            <p:cNvSpPr>
              <a:spLocks noChangeArrowheads="1"/>
            </p:cNvSpPr>
            <p:nvPr/>
          </p:nvSpPr>
          <p:spPr bwMode="auto">
            <a:xfrm>
              <a:off x="7449" y="11138"/>
              <a:ext cx="52" cy="68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936" name="Freeform 192"/>
            <p:cNvSpPr>
              <a:spLocks/>
            </p:cNvSpPr>
            <p:nvPr/>
          </p:nvSpPr>
          <p:spPr bwMode="auto">
            <a:xfrm>
              <a:off x="7593" y="11603"/>
              <a:ext cx="240" cy="31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937" name="Freeform 193"/>
            <p:cNvSpPr>
              <a:spLocks/>
            </p:cNvSpPr>
            <p:nvPr/>
          </p:nvSpPr>
          <p:spPr bwMode="auto">
            <a:xfrm>
              <a:off x="7571" y="11835"/>
              <a:ext cx="262" cy="269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938" name="Freeform 194"/>
            <p:cNvSpPr>
              <a:spLocks/>
            </p:cNvSpPr>
            <p:nvPr/>
          </p:nvSpPr>
          <p:spPr bwMode="auto">
            <a:xfrm>
              <a:off x="7092" y="11887"/>
              <a:ext cx="289" cy="267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939" name="Freeform 195"/>
            <p:cNvSpPr>
              <a:spLocks/>
            </p:cNvSpPr>
            <p:nvPr/>
          </p:nvSpPr>
          <p:spPr bwMode="auto">
            <a:xfrm>
              <a:off x="7121" y="11603"/>
              <a:ext cx="260" cy="334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7" name="Group 196"/>
            <p:cNvGrpSpPr>
              <a:grpSpLocks/>
            </p:cNvGrpSpPr>
            <p:nvPr/>
          </p:nvGrpSpPr>
          <p:grpSpPr bwMode="auto">
            <a:xfrm>
              <a:off x="6944" y="9510"/>
              <a:ext cx="1117" cy="1032"/>
              <a:chOff x="2149" y="2861"/>
              <a:chExt cx="3054" cy="2392"/>
            </a:xfrm>
          </p:grpSpPr>
          <p:sp>
            <p:nvSpPr>
              <p:cNvPr id="31941" name="Freeform 197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198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31943" name="Freeform 199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6924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44" name="Freeform 200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45" name="Freeform 201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46" name="Freeform 202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47" name="Freeform 203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48" name="Oval 204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49" name="Oval 205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50" name="Freeform 206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51" name="Freeform 207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31952" name="Freeform 208"/>
            <p:cNvSpPr>
              <a:spLocks/>
            </p:cNvSpPr>
            <p:nvPr/>
          </p:nvSpPr>
          <p:spPr bwMode="auto">
            <a:xfrm>
              <a:off x="7042" y="11264"/>
              <a:ext cx="893" cy="398"/>
            </a:xfrm>
            <a:custGeom>
              <a:avLst/>
              <a:gdLst/>
              <a:ahLst/>
              <a:cxnLst>
                <a:cxn ang="0">
                  <a:pos x="164" y="42"/>
                </a:cxn>
                <a:cxn ang="0">
                  <a:pos x="1112" y="79"/>
                </a:cxn>
                <a:cxn ang="0">
                  <a:pos x="1762" y="60"/>
                </a:cxn>
                <a:cxn ang="0">
                  <a:pos x="2264" y="79"/>
                </a:cxn>
                <a:cxn ang="0">
                  <a:pos x="2313" y="534"/>
                </a:cxn>
                <a:cxn ang="0">
                  <a:pos x="2363" y="831"/>
                </a:cxn>
                <a:cxn ang="0">
                  <a:pos x="1840" y="841"/>
                </a:cxn>
                <a:cxn ang="0">
                  <a:pos x="1372" y="906"/>
                </a:cxn>
                <a:cxn ang="0">
                  <a:pos x="1260" y="887"/>
                </a:cxn>
                <a:cxn ang="0">
                  <a:pos x="1353" y="693"/>
                </a:cxn>
                <a:cxn ang="0">
                  <a:pos x="1297" y="460"/>
                </a:cxn>
                <a:cxn ang="0">
                  <a:pos x="1139" y="478"/>
                </a:cxn>
                <a:cxn ang="0">
                  <a:pos x="1149" y="693"/>
                </a:cxn>
                <a:cxn ang="0">
                  <a:pos x="1177" y="878"/>
                </a:cxn>
                <a:cxn ang="0">
                  <a:pos x="861" y="887"/>
                </a:cxn>
                <a:cxn ang="0">
                  <a:pos x="173" y="859"/>
                </a:cxn>
                <a:cxn ang="0">
                  <a:pos x="183" y="753"/>
                </a:cxn>
                <a:cxn ang="0">
                  <a:pos x="127" y="172"/>
                </a:cxn>
                <a:cxn ang="0">
                  <a:pos x="164" y="42"/>
                </a:cxn>
              </a:cxnLst>
              <a:rect l="0" t="0" r="r" b="b"/>
              <a:pathLst>
                <a:path w="2442" h="923">
                  <a:moveTo>
                    <a:pt x="164" y="42"/>
                  </a:moveTo>
                  <a:cubicBezTo>
                    <a:pt x="328" y="27"/>
                    <a:pt x="846" y="76"/>
                    <a:pt x="1112" y="79"/>
                  </a:cubicBezTo>
                  <a:cubicBezTo>
                    <a:pt x="1378" y="82"/>
                    <a:pt x="1570" y="60"/>
                    <a:pt x="1762" y="60"/>
                  </a:cubicBezTo>
                  <a:cubicBezTo>
                    <a:pt x="1954" y="60"/>
                    <a:pt x="2172" y="0"/>
                    <a:pt x="2264" y="79"/>
                  </a:cubicBezTo>
                  <a:cubicBezTo>
                    <a:pt x="2356" y="158"/>
                    <a:pt x="2296" y="409"/>
                    <a:pt x="2313" y="534"/>
                  </a:cubicBezTo>
                  <a:cubicBezTo>
                    <a:pt x="2330" y="659"/>
                    <a:pt x="2442" y="780"/>
                    <a:pt x="2363" y="831"/>
                  </a:cubicBezTo>
                  <a:cubicBezTo>
                    <a:pt x="2284" y="882"/>
                    <a:pt x="2005" y="829"/>
                    <a:pt x="1840" y="841"/>
                  </a:cubicBezTo>
                  <a:cubicBezTo>
                    <a:pt x="1675" y="853"/>
                    <a:pt x="1469" y="898"/>
                    <a:pt x="1372" y="906"/>
                  </a:cubicBezTo>
                  <a:cubicBezTo>
                    <a:pt x="1275" y="914"/>
                    <a:pt x="1263" y="923"/>
                    <a:pt x="1260" y="887"/>
                  </a:cubicBezTo>
                  <a:cubicBezTo>
                    <a:pt x="1257" y="851"/>
                    <a:pt x="1347" y="764"/>
                    <a:pt x="1353" y="693"/>
                  </a:cubicBezTo>
                  <a:cubicBezTo>
                    <a:pt x="1359" y="622"/>
                    <a:pt x="1333" y="496"/>
                    <a:pt x="1297" y="460"/>
                  </a:cubicBezTo>
                  <a:cubicBezTo>
                    <a:pt x="1261" y="424"/>
                    <a:pt x="1164" y="439"/>
                    <a:pt x="1139" y="478"/>
                  </a:cubicBezTo>
                  <a:cubicBezTo>
                    <a:pt x="1114" y="517"/>
                    <a:pt x="1143" y="626"/>
                    <a:pt x="1149" y="693"/>
                  </a:cubicBezTo>
                  <a:cubicBezTo>
                    <a:pt x="1155" y="760"/>
                    <a:pt x="1225" y="846"/>
                    <a:pt x="1177" y="878"/>
                  </a:cubicBezTo>
                  <a:cubicBezTo>
                    <a:pt x="1129" y="910"/>
                    <a:pt x="1028" y="890"/>
                    <a:pt x="861" y="887"/>
                  </a:cubicBezTo>
                  <a:cubicBezTo>
                    <a:pt x="694" y="884"/>
                    <a:pt x="286" y="881"/>
                    <a:pt x="173" y="859"/>
                  </a:cubicBezTo>
                  <a:cubicBezTo>
                    <a:pt x="60" y="837"/>
                    <a:pt x="191" y="867"/>
                    <a:pt x="183" y="753"/>
                  </a:cubicBezTo>
                  <a:cubicBezTo>
                    <a:pt x="175" y="639"/>
                    <a:pt x="136" y="292"/>
                    <a:pt x="127" y="172"/>
                  </a:cubicBezTo>
                  <a:cubicBezTo>
                    <a:pt x="118" y="52"/>
                    <a:pt x="0" y="57"/>
                    <a:pt x="164" y="42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953" name="Freeform 209"/>
            <p:cNvSpPr>
              <a:spLocks/>
            </p:cNvSpPr>
            <p:nvPr/>
          </p:nvSpPr>
          <p:spPr bwMode="auto">
            <a:xfrm>
              <a:off x="7212" y="10482"/>
              <a:ext cx="945" cy="476"/>
            </a:xfrm>
            <a:custGeom>
              <a:avLst/>
              <a:gdLst/>
              <a:ahLst/>
              <a:cxnLst>
                <a:cxn ang="0">
                  <a:pos x="13" y="15"/>
                </a:cxn>
                <a:cxn ang="0">
                  <a:pos x="210" y="275"/>
                </a:cxn>
                <a:cxn ang="0">
                  <a:pos x="621" y="166"/>
                </a:cxn>
                <a:cxn ang="0">
                  <a:pos x="711" y="15"/>
                </a:cxn>
                <a:cxn ang="0">
                  <a:pos x="797" y="75"/>
                </a:cxn>
                <a:cxn ang="0">
                  <a:pos x="711" y="195"/>
                </a:cxn>
                <a:cxn ang="0">
                  <a:pos x="805" y="75"/>
                </a:cxn>
                <a:cxn ang="0">
                  <a:pos x="888" y="75"/>
                </a:cxn>
                <a:cxn ang="0">
                  <a:pos x="849" y="195"/>
                </a:cxn>
                <a:cxn ang="0">
                  <a:pos x="686" y="286"/>
                </a:cxn>
                <a:cxn ang="0">
                  <a:pos x="888" y="166"/>
                </a:cxn>
                <a:cxn ang="0">
                  <a:pos x="945" y="195"/>
                </a:cxn>
                <a:cxn ang="0">
                  <a:pos x="888" y="275"/>
                </a:cxn>
                <a:cxn ang="0">
                  <a:pos x="723" y="361"/>
                </a:cxn>
                <a:cxn ang="0">
                  <a:pos x="888" y="195"/>
                </a:cxn>
                <a:cxn ang="0">
                  <a:pos x="888" y="333"/>
                </a:cxn>
                <a:cxn ang="0">
                  <a:pos x="760" y="361"/>
                </a:cxn>
                <a:cxn ang="0">
                  <a:pos x="888" y="361"/>
                </a:cxn>
                <a:cxn ang="0">
                  <a:pos x="888" y="426"/>
                </a:cxn>
                <a:cxn ang="0">
                  <a:pos x="711" y="426"/>
                </a:cxn>
                <a:cxn ang="0">
                  <a:pos x="477" y="461"/>
                </a:cxn>
                <a:cxn ang="0">
                  <a:pos x="237" y="455"/>
                </a:cxn>
                <a:cxn ang="0">
                  <a:pos x="91" y="333"/>
                </a:cxn>
                <a:cxn ang="0">
                  <a:pos x="13" y="166"/>
                </a:cxn>
                <a:cxn ang="0">
                  <a:pos x="13" y="75"/>
                </a:cxn>
              </a:cxnLst>
              <a:rect l="0" t="0" r="r" b="b"/>
              <a:pathLst>
                <a:path w="945" h="476">
                  <a:moveTo>
                    <a:pt x="13" y="15"/>
                  </a:moveTo>
                  <a:cubicBezTo>
                    <a:pt x="61" y="132"/>
                    <a:pt x="109" y="250"/>
                    <a:pt x="210" y="275"/>
                  </a:cubicBezTo>
                  <a:cubicBezTo>
                    <a:pt x="311" y="300"/>
                    <a:pt x="538" y="209"/>
                    <a:pt x="621" y="166"/>
                  </a:cubicBezTo>
                  <a:cubicBezTo>
                    <a:pt x="704" y="123"/>
                    <a:pt x="682" y="30"/>
                    <a:pt x="711" y="15"/>
                  </a:cubicBezTo>
                  <a:cubicBezTo>
                    <a:pt x="740" y="0"/>
                    <a:pt x="797" y="45"/>
                    <a:pt x="797" y="75"/>
                  </a:cubicBezTo>
                  <a:cubicBezTo>
                    <a:pt x="797" y="105"/>
                    <a:pt x="710" y="195"/>
                    <a:pt x="711" y="195"/>
                  </a:cubicBezTo>
                  <a:cubicBezTo>
                    <a:pt x="712" y="195"/>
                    <a:pt x="776" y="95"/>
                    <a:pt x="805" y="75"/>
                  </a:cubicBezTo>
                  <a:cubicBezTo>
                    <a:pt x="834" y="55"/>
                    <a:pt x="881" y="55"/>
                    <a:pt x="888" y="75"/>
                  </a:cubicBezTo>
                  <a:cubicBezTo>
                    <a:pt x="895" y="95"/>
                    <a:pt x="883" y="160"/>
                    <a:pt x="849" y="195"/>
                  </a:cubicBezTo>
                  <a:cubicBezTo>
                    <a:pt x="815" y="230"/>
                    <a:pt x="680" y="291"/>
                    <a:pt x="686" y="286"/>
                  </a:cubicBezTo>
                  <a:cubicBezTo>
                    <a:pt x="692" y="281"/>
                    <a:pt x="845" y="181"/>
                    <a:pt x="888" y="166"/>
                  </a:cubicBezTo>
                  <a:cubicBezTo>
                    <a:pt x="931" y="151"/>
                    <a:pt x="945" y="177"/>
                    <a:pt x="945" y="195"/>
                  </a:cubicBezTo>
                  <a:cubicBezTo>
                    <a:pt x="945" y="213"/>
                    <a:pt x="925" y="247"/>
                    <a:pt x="888" y="275"/>
                  </a:cubicBezTo>
                  <a:cubicBezTo>
                    <a:pt x="851" y="303"/>
                    <a:pt x="723" y="374"/>
                    <a:pt x="723" y="361"/>
                  </a:cubicBezTo>
                  <a:cubicBezTo>
                    <a:pt x="723" y="348"/>
                    <a:pt x="861" y="200"/>
                    <a:pt x="888" y="195"/>
                  </a:cubicBezTo>
                  <a:cubicBezTo>
                    <a:pt x="915" y="190"/>
                    <a:pt x="909" y="305"/>
                    <a:pt x="888" y="333"/>
                  </a:cubicBezTo>
                  <a:cubicBezTo>
                    <a:pt x="867" y="361"/>
                    <a:pt x="760" y="356"/>
                    <a:pt x="760" y="361"/>
                  </a:cubicBezTo>
                  <a:cubicBezTo>
                    <a:pt x="760" y="366"/>
                    <a:pt x="867" y="350"/>
                    <a:pt x="888" y="361"/>
                  </a:cubicBezTo>
                  <a:cubicBezTo>
                    <a:pt x="909" y="372"/>
                    <a:pt x="917" y="415"/>
                    <a:pt x="888" y="426"/>
                  </a:cubicBezTo>
                  <a:cubicBezTo>
                    <a:pt x="859" y="437"/>
                    <a:pt x="779" y="420"/>
                    <a:pt x="711" y="426"/>
                  </a:cubicBezTo>
                  <a:cubicBezTo>
                    <a:pt x="643" y="432"/>
                    <a:pt x="556" y="456"/>
                    <a:pt x="477" y="461"/>
                  </a:cubicBezTo>
                  <a:cubicBezTo>
                    <a:pt x="398" y="466"/>
                    <a:pt x="301" y="476"/>
                    <a:pt x="237" y="455"/>
                  </a:cubicBezTo>
                  <a:cubicBezTo>
                    <a:pt x="173" y="434"/>
                    <a:pt x="128" y="381"/>
                    <a:pt x="91" y="333"/>
                  </a:cubicBezTo>
                  <a:cubicBezTo>
                    <a:pt x="54" y="285"/>
                    <a:pt x="26" y="209"/>
                    <a:pt x="13" y="166"/>
                  </a:cubicBezTo>
                  <a:cubicBezTo>
                    <a:pt x="0" y="123"/>
                    <a:pt x="6" y="99"/>
                    <a:pt x="13" y="75"/>
                  </a:cubicBezTo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9" name="Group 134"/>
          <p:cNvGrpSpPr>
            <a:grpSpLocks/>
          </p:cNvGrpSpPr>
          <p:nvPr/>
        </p:nvGrpSpPr>
        <p:grpSpPr bwMode="auto">
          <a:xfrm>
            <a:off x="2000232" y="2000240"/>
            <a:ext cx="1135065" cy="928694"/>
            <a:chOff x="1721" y="4968"/>
            <a:chExt cx="2573" cy="1480"/>
          </a:xfrm>
        </p:grpSpPr>
        <p:sp>
          <p:nvSpPr>
            <p:cNvPr id="279" name="Freeform 135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0" name="Freeform 136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1" name="Oval 137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2" name="Freeform 138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3" name="Freeform 139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4" name="Freeform 140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5" name="Freeform 141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" name="Group 134"/>
          <p:cNvGrpSpPr>
            <a:grpSpLocks/>
          </p:cNvGrpSpPr>
          <p:nvPr/>
        </p:nvGrpSpPr>
        <p:grpSpPr bwMode="auto">
          <a:xfrm>
            <a:off x="1571604" y="3000372"/>
            <a:ext cx="785818" cy="571504"/>
            <a:chOff x="1721" y="4968"/>
            <a:chExt cx="2573" cy="1480"/>
          </a:xfrm>
        </p:grpSpPr>
        <p:sp>
          <p:nvSpPr>
            <p:cNvPr id="287" name="Freeform 135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8" name="Freeform 136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9" name="Oval 137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0" name="Freeform 138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1" name="Freeform 139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2" name="Freeform 140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3" name="Freeform 141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1" name="Group 148"/>
          <p:cNvGrpSpPr>
            <a:grpSpLocks/>
          </p:cNvGrpSpPr>
          <p:nvPr/>
        </p:nvGrpSpPr>
        <p:grpSpPr bwMode="auto">
          <a:xfrm>
            <a:off x="7715272" y="2000240"/>
            <a:ext cx="1428728" cy="1379539"/>
            <a:chOff x="2502" y="8107"/>
            <a:chExt cx="2808" cy="2523"/>
          </a:xfrm>
        </p:grpSpPr>
        <p:sp>
          <p:nvSpPr>
            <p:cNvPr id="301" name="Freeform 149"/>
            <p:cNvSpPr>
              <a:spLocks/>
            </p:cNvSpPr>
            <p:nvPr/>
          </p:nvSpPr>
          <p:spPr bwMode="auto">
            <a:xfrm>
              <a:off x="2502" y="8107"/>
              <a:ext cx="2808" cy="2523"/>
            </a:xfrm>
            <a:custGeom>
              <a:avLst/>
              <a:gdLst/>
              <a:ahLst/>
              <a:cxnLst>
                <a:cxn ang="0">
                  <a:pos x="1032" y="654"/>
                </a:cxn>
                <a:cxn ang="0">
                  <a:pos x="507" y="96"/>
                </a:cxn>
                <a:cxn ang="0">
                  <a:pos x="682" y="737"/>
                </a:cxn>
                <a:cxn ang="0">
                  <a:pos x="0" y="802"/>
                </a:cxn>
                <a:cxn ang="0">
                  <a:pos x="682" y="1220"/>
                </a:cxn>
                <a:cxn ang="0">
                  <a:pos x="53" y="1731"/>
                </a:cxn>
                <a:cxn ang="0">
                  <a:pos x="777" y="1592"/>
                </a:cxn>
                <a:cxn ang="0">
                  <a:pos x="1192" y="2503"/>
                </a:cxn>
                <a:cxn ang="0">
                  <a:pos x="1167" y="1713"/>
                </a:cxn>
                <a:cxn ang="0">
                  <a:pos x="2201" y="2270"/>
                </a:cxn>
                <a:cxn ang="0">
                  <a:pos x="1603" y="1583"/>
                </a:cxn>
                <a:cxn ang="0">
                  <a:pos x="2793" y="1648"/>
                </a:cxn>
                <a:cxn ang="0">
                  <a:pos x="1692" y="1100"/>
                </a:cxn>
                <a:cxn ang="0">
                  <a:pos x="2374" y="849"/>
                </a:cxn>
                <a:cxn ang="0">
                  <a:pos x="1720" y="830"/>
                </a:cxn>
                <a:cxn ang="0">
                  <a:pos x="1830" y="31"/>
                </a:cxn>
                <a:cxn ang="0">
                  <a:pos x="1032" y="654"/>
                </a:cxn>
              </a:cxnLst>
              <a:rect l="0" t="0" r="r" b="b"/>
              <a:pathLst>
                <a:path w="2808" h="2523">
                  <a:moveTo>
                    <a:pt x="1032" y="654"/>
                  </a:moveTo>
                  <a:cubicBezTo>
                    <a:pt x="812" y="665"/>
                    <a:pt x="565" y="82"/>
                    <a:pt x="507" y="96"/>
                  </a:cubicBezTo>
                  <a:cubicBezTo>
                    <a:pt x="449" y="110"/>
                    <a:pt x="766" y="619"/>
                    <a:pt x="682" y="737"/>
                  </a:cubicBezTo>
                  <a:cubicBezTo>
                    <a:pt x="598" y="855"/>
                    <a:pt x="0" y="722"/>
                    <a:pt x="0" y="802"/>
                  </a:cubicBezTo>
                  <a:cubicBezTo>
                    <a:pt x="0" y="882"/>
                    <a:pt x="673" y="1065"/>
                    <a:pt x="682" y="1220"/>
                  </a:cubicBezTo>
                  <a:cubicBezTo>
                    <a:pt x="691" y="1375"/>
                    <a:pt x="37" y="1669"/>
                    <a:pt x="53" y="1731"/>
                  </a:cubicBezTo>
                  <a:cubicBezTo>
                    <a:pt x="69" y="1793"/>
                    <a:pt x="587" y="1463"/>
                    <a:pt x="777" y="1592"/>
                  </a:cubicBezTo>
                  <a:cubicBezTo>
                    <a:pt x="967" y="1721"/>
                    <a:pt x="1127" y="2483"/>
                    <a:pt x="1192" y="2503"/>
                  </a:cubicBezTo>
                  <a:cubicBezTo>
                    <a:pt x="1257" y="2523"/>
                    <a:pt x="999" y="1752"/>
                    <a:pt x="1167" y="1713"/>
                  </a:cubicBezTo>
                  <a:cubicBezTo>
                    <a:pt x="1335" y="1674"/>
                    <a:pt x="2128" y="2292"/>
                    <a:pt x="2201" y="2270"/>
                  </a:cubicBezTo>
                  <a:cubicBezTo>
                    <a:pt x="2274" y="2248"/>
                    <a:pt x="1504" y="1687"/>
                    <a:pt x="1603" y="1583"/>
                  </a:cubicBezTo>
                  <a:cubicBezTo>
                    <a:pt x="1702" y="1479"/>
                    <a:pt x="2778" y="1728"/>
                    <a:pt x="2793" y="1648"/>
                  </a:cubicBezTo>
                  <a:cubicBezTo>
                    <a:pt x="2808" y="1568"/>
                    <a:pt x="1762" y="1233"/>
                    <a:pt x="1692" y="1100"/>
                  </a:cubicBezTo>
                  <a:cubicBezTo>
                    <a:pt x="1622" y="967"/>
                    <a:pt x="2369" y="894"/>
                    <a:pt x="2374" y="849"/>
                  </a:cubicBezTo>
                  <a:cubicBezTo>
                    <a:pt x="2379" y="804"/>
                    <a:pt x="1811" y="966"/>
                    <a:pt x="1720" y="830"/>
                  </a:cubicBezTo>
                  <a:cubicBezTo>
                    <a:pt x="1629" y="694"/>
                    <a:pt x="1940" y="62"/>
                    <a:pt x="1830" y="31"/>
                  </a:cubicBezTo>
                  <a:cubicBezTo>
                    <a:pt x="1720" y="0"/>
                    <a:pt x="1252" y="643"/>
                    <a:pt x="1032" y="65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2" name="Oval 150"/>
            <p:cNvSpPr>
              <a:spLocks noChangeArrowheads="1"/>
            </p:cNvSpPr>
            <p:nvPr/>
          </p:nvSpPr>
          <p:spPr bwMode="auto">
            <a:xfrm>
              <a:off x="3203" y="8742"/>
              <a:ext cx="1043" cy="985"/>
            </a:xfrm>
            <a:prstGeom prst="ellipse">
              <a:avLst/>
            </a:pr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2" name="Group 41"/>
          <p:cNvGrpSpPr>
            <a:grpSpLocks/>
          </p:cNvGrpSpPr>
          <p:nvPr/>
        </p:nvGrpSpPr>
        <p:grpSpPr bwMode="auto">
          <a:xfrm>
            <a:off x="214282" y="4714884"/>
            <a:ext cx="1143008" cy="671515"/>
            <a:chOff x="7350" y="9942"/>
            <a:chExt cx="630" cy="381"/>
          </a:xfrm>
        </p:grpSpPr>
        <p:sp>
          <p:nvSpPr>
            <p:cNvPr id="324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5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3" name="Group 41"/>
          <p:cNvGrpSpPr>
            <a:grpSpLocks/>
          </p:cNvGrpSpPr>
          <p:nvPr/>
        </p:nvGrpSpPr>
        <p:grpSpPr bwMode="auto">
          <a:xfrm>
            <a:off x="1142976" y="5214950"/>
            <a:ext cx="1062046" cy="466725"/>
            <a:chOff x="7350" y="9942"/>
            <a:chExt cx="630" cy="381"/>
          </a:xfrm>
        </p:grpSpPr>
        <p:sp>
          <p:nvSpPr>
            <p:cNvPr id="327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8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4" name="Group 141"/>
          <p:cNvGrpSpPr>
            <a:grpSpLocks/>
          </p:cNvGrpSpPr>
          <p:nvPr/>
        </p:nvGrpSpPr>
        <p:grpSpPr bwMode="auto">
          <a:xfrm>
            <a:off x="0" y="250522"/>
            <a:ext cx="785818" cy="714380"/>
            <a:chOff x="2904" y="8552"/>
            <a:chExt cx="1493" cy="1547"/>
          </a:xfrm>
        </p:grpSpPr>
        <p:sp>
          <p:nvSpPr>
            <p:cNvPr id="239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0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1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2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3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4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5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5" name="Group 141"/>
          <p:cNvGrpSpPr>
            <a:grpSpLocks/>
          </p:cNvGrpSpPr>
          <p:nvPr/>
        </p:nvGrpSpPr>
        <p:grpSpPr bwMode="auto">
          <a:xfrm>
            <a:off x="1200132" y="233825"/>
            <a:ext cx="785818" cy="714380"/>
            <a:chOff x="2904" y="8552"/>
            <a:chExt cx="1493" cy="1547"/>
          </a:xfrm>
        </p:grpSpPr>
        <p:sp>
          <p:nvSpPr>
            <p:cNvPr id="247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8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49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0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1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2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3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6" name="Group 141"/>
          <p:cNvGrpSpPr>
            <a:grpSpLocks/>
          </p:cNvGrpSpPr>
          <p:nvPr/>
        </p:nvGrpSpPr>
        <p:grpSpPr bwMode="auto">
          <a:xfrm>
            <a:off x="618131" y="922202"/>
            <a:ext cx="785818" cy="714380"/>
            <a:chOff x="2904" y="8552"/>
            <a:chExt cx="1493" cy="1547"/>
          </a:xfrm>
        </p:grpSpPr>
        <p:sp>
          <p:nvSpPr>
            <p:cNvPr id="255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61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62" name="Freeform 32"/>
          <p:cNvSpPr>
            <a:spLocks/>
          </p:cNvSpPr>
          <p:nvPr/>
        </p:nvSpPr>
        <p:spPr bwMode="auto">
          <a:xfrm>
            <a:off x="2483767" y="3974271"/>
            <a:ext cx="6480722" cy="1674589"/>
          </a:xfrm>
          <a:custGeom>
            <a:avLst/>
            <a:gdLst/>
            <a:ahLst/>
            <a:cxnLst>
              <a:cxn ang="0">
                <a:pos x="1044" y="299"/>
              </a:cxn>
              <a:cxn ang="0">
                <a:pos x="1530" y="4"/>
              </a:cxn>
              <a:cxn ang="0">
                <a:pos x="1958" y="321"/>
              </a:cxn>
              <a:cxn ang="0">
                <a:pos x="2443" y="155"/>
              </a:cxn>
              <a:cxn ang="0">
                <a:pos x="2878" y="419"/>
              </a:cxn>
              <a:cxn ang="0">
                <a:pos x="3362" y="155"/>
              </a:cxn>
              <a:cxn ang="0">
                <a:pos x="3820" y="498"/>
              </a:cxn>
              <a:cxn ang="0">
                <a:pos x="4322" y="155"/>
              </a:cxn>
              <a:cxn ang="0">
                <a:pos x="4655" y="397"/>
              </a:cxn>
              <a:cxn ang="0">
                <a:pos x="5500" y="155"/>
              </a:cxn>
              <a:cxn ang="0">
                <a:pos x="5740" y="498"/>
              </a:cxn>
              <a:cxn ang="0">
                <a:pos x="6166" y="321"/>
              </a:cxn>
              <a:cxn ang="0">
                <a:pos x="6886" y="222"/>
              </a:cxn>
              <a:cxn ang="0">
                <a:pos x="7170" y="768"/>
              </a:cxn>
              <a:cxn ang="0">
                <a:pos x="6875" y="829"/>
              </a:cxn>
              <a:cxn ang="0">
                <a:pos x="5434" y="1357"/>
              </a:cxn>
              <a:cxn ang="0">
                <a:pos x="4355" y="1248"/>
              </a:cxn>
              <a:cxn ang="0">
                <a:pos x="3492" y="1171"/>
              </a:cxn>
              <a:cxn ang="0">
                <a:pos x="3231" y="921"/>
              </a:cxn>
              <a:cxn ang="0">
                <a:pos x="2143" y="1171"/>
              </a:cxn>
              <a:cxn ang="0">
                <a:pos x="572" y="931"/>
              </a:cxn>
              <a:cxn ang="0">
                <a:pos x="79" y="626"/>
              </a:cxn>
              <a:cxn ang="0">
                <a:pos x="1044" y="299"/>
              </a:cxn>
            </a:cxnLst>
            <a:rect l="0" t="0" r="r" b="b"/>
            <a:pathLst>
              <a:path w="7172" h="1427">
                <a:moveTo>
                  <a:pt x="1044" y="299"/>
                </a:moveTo>
                <a:cubicBezTo>
                  <a:pt x="1286" y="195"/>
                  <a:pt x="1378" y="0"/>
                  <a:pt x="1530" y="4"/>
                </a:cubicBezTo>
                <a:cubicBezTo>
                  <a:pt x="1682" y="8"/>
                  <a:pt x="1806" y="296"/>
                  <a:pt x="1958" y="321"/>
                </a:cubicBezTo>
                <a:cubicBezTo>
                  <a:pt x="2110" y="346"/>
                  <a:pt x="2290" y="139"/>
                  <a:pt x="2443" y="155"/>
                </a:cubicBezTo>
                <a:cubicBezTo>
                  <a:pt x="2596" y="171"/>
                  <a:pt x="2725" y="419"/>
                  <a:pt x="2878" y="419"/>
                </a:cubicBezTo>
                <a:cubicBezTo>
                  <a:pt x="3031" y="419"/>
                  <a:pt x="3205" y="142"/>
                  <a:pt x="3362" y="155"/>
                </a:cubicBezTo>
                <a:cubicBezTo>
                  <a:pt x="3519" y="168"/>
                  <a:pt x="3660" y="498"/>
                  <a:pt x="3820" y="498"/>
                </a:cubicBezTo>
                <a:cubicBezTo>
                  <a:pt x="3980" y="498"/>
                  <a:pt x="4183" y="172"/>
                  <a:pt x="4322" y="155"/>
                </a:cubicBezTo>
                <a:cubicBezTo>
                  <a:pt x="4461" y="138"/>
                  <a:pt x="4459" y="397"/>
                  <a:pt x="4655" y="397"/>
                </a:cubicBezTo>
                <a:cubicBezTo>
                  <a:pt x="4851" y="397"/>
                  <a:pt x="5319" y="138"/>
                  <a:pt x="5500" y="155"/>
                </a:cubicBezTo>
                <a:cubicBezTo>
                  <a:pt x="5681" y="172"/>
                  <a:pt x="5629" y="470"/>
                  <a:pt x="5740" y="498"/>
                </a:cubicBezTo>
                <a:cubicBezTo>
                  <a:pt x="5851" y="526"/>
                  <a:pt x="5975" y="367"/>
                  <a:pt x="6166" y="321"/>
                </a:cubicBezTo>
                <a:cubicBezTo>
                  <a:pt x="6357" y="275"/>
                  <a:pt x="6719" y="148"/>
                  <a:pt x="6886" y="222"/>
                </a:cubicBezTo>
                <a:cubicBezTo>
                  <a:pt x="7053" y="296"/>
                  <a:pt x="7172" y="667"/>
                  <a:pt x="7170" y="768"/>
                </a:cubicBezTo>
                <a:cubicBezTo>
                  <a:pt x="7168" y="869"/>
                  <a:pt x="7164" y="731"/>
                  <a:pt x="6875" y="829"/>
                </a:cubicBezTo>
                <a:cubicBezTo>
                  <a:pt x="6586" y="927"/>
                  <a:pt x="5854" y="1287"/>
                  <a:pt x="5434" y="1357"/>
                </a:cubicBezTo>
                <a:cubicBezTo>
                  <a:pt x="5014" y="1427"/>
                  <a:pt x="4679" y="1279"/>
                  <a:pt x="4355" y="1248"/>
                </a:cubicBezTo>
                <a:cubicBezTo>
                  <a:pt x="4031" y="1217"/>
                  <a:pt x="3679" y="1225"/>
                  <a:pt x="3492" y="1171"/>
                </a:cubicBezTo>
                <a:cubicBezTo>
                  <a:pt x="3305" y="1117"/>
                  <a:pt x="3456" y="921"/>
                  <a:pt x="3231" y="921"/>
                </a:cubicBezTo>
                <a:cubicBezTo>
                  <a:pt x="3006" y="921"/>
                  <a:pt x="2586" y="1169"/>
                  <a:pt x="2143" y="1171"/>
                </a:cubicBezTo>
                <a:cubicBezTo>
                  <a:pt x="1700" y="1173"/>
                  <a:pt x="916" y="1022"/>
                  <a:pt x="572" y="931"/>
                </a:cubicBezTo>
                <a:cubicBezTo>
                  <a:pt x="228" y="840"/>
                  <a:pt x="0" y="722"/>
                  <a:pt x="79" y="626"/>
                </a:cubicBezTo>
                <a:cubicBezTo>
                  <a:pt x="158" y="530"/>
                  <a:pt x="802" y="403"/>
                  <a:pt x="1044" y="299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17" name="Group 40"/>
          <p:cNvGrpSpPr>
            <a:grpSpLocks/>
          </p:cNvGrpSpPr>
          <p:nvPr/>
        </p:nvGrpSpPr>
        <p:grpSpPr bwMode="auto">
          <a:xfrm>
            <a:off x="5572133" y="3929066"/>
            <a:ext cx="3392356" cy="1000132"/>
            <a:chOff x="1041" y="6363"/>
            <a:chExt cx="6814" cy="1658"/>
          </a:xfrm>
        </p:grpSpPr>
        <p:sp>
          <p:nvSpPr>
            <p:cNvPr id="330" name="Freeform 41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1" name="Freeform 42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2" name="Freeform 43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3" name="Freeform 44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4" name="Freeform 45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5" name="Freeform 46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6" name="Freeform 47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37" name="Freeform 48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" name="Group 2"/>
          <p:cNvGrpSpPr>
            <a:grpSpLocks/>
          </p:cNvGrpSpPr>
          <p:nvPr/>
        </p:nvGrpSpPr>
        <p:grpSpPr bwMode="auto">
          <a:xfrm>
            <a:off x="3714744" y="3286124"/>
            <a:ext cx="1738319" cy="1714512"/>
            <a:chOff x="820" y="8483"/>
            <a:chExt cx="1389" cy="1267"/>
          </a:xfrm>
        </p:grpSpPr>
        <p:grpSp>
          <p:nvGrpSpPr>
            <p:cNvPr id="19" name="Group 3"/>
            <p:cNvGrpSpPr>
              <a:grpSpLocks/>
            </p:cNvGrpSpPr>
            <p:nvPr/>
          </p:nvGrpSpPr>
          <p:grpSpPr bwMode="auto">
            <a:xfrm>
              <a:off x="820" y="8483"/>
              <a:ext cx="1389" cy="1267"/>
              <a:chOff x="820" y="8483"/>
              <a:chExt cx="1389" cy="1267"/>
            </a:xfrm>
          </p:grpSpPr>
          <p:sp>
            <p:nvSpPr>
              <p:cNvPr id="343" name="Freeform 4"/>
              <p:cNvSpPr>
                <a:spLocks/>
              </p:cNvSpPr>
              <p:nvPr/>
            </p:nvSpPr>
            <p:spPr bwMode="auto">
              <a:xfrm>
                <a:off x="1831" y="8678"/>
                <a:ext cx="218" cy="323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407" y="173"/>
                  </a:cxn>
                  <a:cxn ang="0">
                    <a:pos x="171" y="173"/>
                  </a:cxn>
                  <a:cxn ang="0">
                    <a:pos x="339" y="423"/>
                  </a:cxn>
                  <a:cxn ang="0">
                    <a:pos x="171" y="294"/>
                  </a:cxn>
                  <a:cxn ang="0">
                    <a:pos x="232" y="575"/>
                  </a:cxn>
                  <a:cxn ang="0">
                    <a:pos x="123" y="281"/>
                  </a:cxn>
                  <a:cxn ang="0">
                    <a:pos x="0" y="108"/>
                  </a:cxn>
                </a:cxnLst>
                <a:rect l="0" t="0" r="r" b="b"/>
                <a:pathLst>
                  <a:path w="424" h="577">
                    <a:moveTo>
                      <a:pt x="66" y="0"/>
                    </a:moveTo>
                    <a:cubicBezTo>
                      <a:pt x="228" y="72"/>
                      <a:pt x="390" y="144"/>
                      <a:pt x="407" y="173"/>
                    </a:cubicBezTo>
                    <a:cubicBezTo>
                      <a:pt x="424" y="202"/>
                      <a:pt x="182" y="131"/>
                      <a:pt x="171" y="173"/>
                    </a:cubicBezTo>
                    <a:cubicBezTo>
                      <a:pt x="160" y="215"/>
                      <a:pt x="339" y="403"/>
                      <a:pt x="339" y="423"/>
                    </a:cubicBezTo>
                    <a:cubicBezTo>
                      <a:pt x="339" y="443"/>
                      <a:pt x="189" y="269"/>
                      <a:pt x="171" y="294"/>
                    </a:cubicBezTo>
                    <a:cubicBezTo>
                      <a:pt x="153" y="319"/>
                      <a:pt x="240" y="577"/>
                      <a:pt x="232" y="575"/>
                    </a:cubicBezTo>
                    <a:cubicBezTo>
                      <a:pt x="224" y="573"/>
                      <a:pt x="162" y="359"/>
                      <a:pt x="123" y="281"/>
                    </a:cubicBezTo>
                    <a:cubicBezTo>
                      <a:pt x="84" y="203"/>
                      <a:pt x="42" y="155"/>
                      <a:pt x="0" y="108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0" name="Group 5"/>
              <p:cNvGrpSpPr>
                <a:grpSpLocks/>
              </p:cNvGrpSpPr>
              <p:nvPr/>
            </p:nvGrpSpPr>
            <p:grpSpPr bwMode="auto">
              <a:xfrm>
                <a:off x="820" y="8483"/>
                <a:ext cx="1389" cy="1267"/>
                <a:chOff x="1283" y="8214"/>
                <a:chExt cx="1389" cy="1267"/>
              </a:xfrm>
            </p:grpSpPr>
            <p:grpSp>
              <p:nvGrpSpPr>
                <p:cNvPr id="21" name="Group 6"/>
                <p:cNvGrpSpPr>
                  <a:grpSpLocks/>
                </p:cNvGrpSpPr>
                <p:nvPr/>
              </p:nvGrpSpPr>
              <p:grpSpPr bwMode="auto">
                <a:xfrm>
                  <a:off x="1283" y="8214"/>
                  <a:ext cx="1389" cy="1267"/>
                  <a:chOff x="1283" y="8214"/>
                  <a:chExt cx="1389" cy="1267"/>
                </a:xfrm>
              </p:grpSpPr>
              <p:grpSp>
                <p:nvGrpSpPr>
                  <p:cNvPr id="22" name="Group 7"/>
                  <p:cNvGrpSpPr>
                    <a:grpSpLocks/>
                  </p:cNvGrpSpPr>
                  <p:nvPr/>
                </p:nvGrpSpPr>
                <p:grpSpPr bwMode="auto">
                  <a:xfrm>
                    <a:off x="1283" y="8262"/>
                    <a:ext cx="1389" cy="1219"/>
                    <a:chOff x="3970" y="5274"/>
                    <a:chExt cx="1389" cy="1219"/>
                  </a:xfrm>
                </p:grpSpPr>
                <p:sp>
                  <p:nvSpPr>
                    <p:cNvPr id="351" name="Freeform 8"/>
                    <p:cNvSpPr>
                      <a:spLocks/>
                    </p:cNvSpPr>
                    <p:nvPr/>
                  </p:nvSpPr>
                  <p:spPr bwMode="auto">
                    <a:xfrm>
                      <a:off x="4344" y="5919"/>
                      <a:ext cx="637" cy="574"/>
                    </a:xfrm>
                    <a:custGeom>
                      <a:avLst/>
                      <a:gdLst/>
                      <a:ahLst/>
                      <a:cxnLst>
                        <a:cxn ang="0">
                          <a:pos x="215" y="56"/>
                        </a:cxn>
                        <a:cxn ang="0">
                          <a:pos x="440" y="9"/>
                        </a:cxn>
                        <a:cxn ang="0">
                          <a:pos x="505" y="109"/>
                        </a:cxn>
                        <a:cxn ang="0">
                          <a:pos x="629" y="227"/>
                        </a:cxn>
                        <a:cxn ang="0">
                          <a:pos x="556" y="367"/>
                        </a:cxn>
                        <a:cxn ang="0">
                          <a:pos x="505" y="497"/>
                        </a:cxn>
                        <a:cxn ang="0">
                          <a:pos x="347" y="526"/>
                        </a:cxn>
                        <a:cxn ang="0">
                          <a:pos x="145" y="543"/>
                        </a:cxn>
                        <a:cxn ang="0">
                          <a:pos x="17" y="543"/>
                        </a:cxn>
                        <a:cxn ang="0">
                          <a:pos x="45" y="356"/>
                        </a:cxn>
                        <a:cxn ang="0">
                          <a:pos x="75" y="156"/>
                        </a:cxn>
                        <a:cxn ang="0">
                          <a:pos x="145" y="54"/>
                        </a:cxn>
                      </a:cxnLst>
                      <a:rect l="0" t="0" r="r" b="b"/>
                      <a:pathLst>
                        <a:path w="637" h="574">
                          <a:moveTo>
                            <a:pt x="215" y="56"/>
                          </a:moveTo>
                          <a:cubicBezTo>
                            <a:pt x="303" y="28"/>
                            <a:pt x="392" y="0"/>
                            <a:pt x="440" y="9"/>
                          </a:cubicBezTo>
                          <a:cubicBezTo>
                            <a:pt x="488" y="18"/>
                            <a:pt x="474" y="73"/>
                            <a:pt x="505" y="109"/>
                          </a:cubicBezTo>
                          <a:cubicBezTo>
                            <a:pt x="536" y="145"/>
                            <a:pt x="621" y="184"/>
                            <a:pt x="629" y="227"/>
                          </a:cubicBezTo>
                          <a:cubicBezTo>
                            <a:pt x="637" y="270"/>
                            <a:pt x="577" y="322"/>
                            <a:pt x="556" y="367"/>
                          </a:cubicBezTo>
                          <a:cubicBezTo>
                            <a:pt x="535" y="412"/>
                            <a:pt x="540" y="471"/>
                            <a:pt x="505" y="497"/>
                          </a:cubicBezTo>
                          <a:cubicBezTo>
                            <a:pt x="470" y="523"/>
                            <a:pt x="407" y="518"/>
                            <a:pt x="347" y="526"/>
                          </a:cubicBezTo>
                          <a:cubicBezTo>
                            <a:pt x="287" y="534"/>
                            <a:pt x="200" y="540"/>
                            <a:pt x="145" y="543"/>
                          </a:cubicBezTo>
                          <a:cubicBezTo>
                            <a:pt x="90" y="546"/>
                            <a:pt x="34" y="574"/>
                            <a:pt x="17" y="543"/>
                          </a:cubicBezTo>
                          <a:cubicBezTo>
                            <a:pt x="0" y="512"/>
                            <a:pt x="35" y="420"/>
                            <a:pt x="45" y="356"/>
                          </a:cubicBezTo>
                          <a:cubicBezTo>
                            <a:pt x="55" y="292"/>
                            <a:pt x="58" y="206"/>
                            <a:pt x="75" y="156"/>
                          </a:cubicBezTo>
                          <a:cubicBezTo>
                            <a:pt x="92" y="106"/>
                            <a:pt x="127" y="71"/>
                            <a:pt x="145" y="54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52" name="Freeform 9"/>
                    <p:cNvSpPr>
                      <a:spLocks/>
                    </p:cNvSpPr>
                    <p:nvPr/>
                  </p:nvSpPr>
                  <p:spPr bwMode="auto">
                    <a:xfrm>
                      <a:off x="4838" y="5274"/>
                      <a:ext cx="521" cy="857"/>
                    </a:xfrm>
                    <a:custGeom>
                      <a:avLst/>
                      <a:gdLst/>
                      <a:ahLst/>
                      <a:cxnLst>
                        <a:cxn ang="0">
                          <a:pos x="19" y="627"/>
                        </a:cxn>
                        <a:cxn ang="0">
                          <a:pos x="163" y="558"/>
                        </a:cxn>
                        <a:cxn ang="0">
                          <a:pos x="309" y="316"/>
                        </a:cxn>
                        <a:cxn ang="0">
                          <a:pos x="363" y="28"/>
                        </a:cxn>
                        <a:cxn ang="0">
                          <a:pos x="405" y="195"/>
                        </a:cxn>
                        <a:cxn ang="0">
                          <a:pos x="405" y="36"/>
                        </a:cxn>
                        <a:cxn ang="0">
                          <a:pos x="471" y="36"/>
                        </a:cxn>
                        <a:cxn ang="0">
                          <a:pos x="471" y="250"/>
                        </a:cxn>
                        <a:cxn ang="0">
                          <a:pos x="471" y="58"/>
                        </a:cxn>
                        <a:cxn ang="0">
                          <a:pos x="553" y="81"/>
                        </a:cxn>
                        <a:cxn ang="0">
                          <a:pos x="544" y="306"/>
                        </a:cxn>
                        <a:cxn ang="0">
                          <a:pos x="309" y="603"/>
                        </a:cxn>
                        <a:cxn ang="0">
                          <a:pos x="51" y="800"/>
                        </a:cxn>
                        <a:cxn ang="0">
                          <a:pos x="19" y="627"/>
                        </a:cxn>
                      </a:cxnLst>
                      <a:rect l="0" t="0" r="r" b="b"/>
                      <a:pathLst>
                        <a:path w="585" h="810">
                          <a:moveTo>
                            <a:pt x="19" y="627"/>
                          </a:moveTo>
                          <a:cubicBezTo>
                            <a:pt x="38" y="587"/>
                            <a:pt x="115" y="610"/>
                            <a:pt x="163" y="558"/>
                          </a:cubicBezTo>
                          <a:cubicBezTo>
                            <a:pt x="211" y="506"/>
                            <a:pt x="276" y="404"/>
                            <a:pt x="309" y="316"/>
                          </a:cubicBezTo>
                          <a:cubicBezTo>
                            <a:pt x="342" y="228"/>
                            <a:pt x="347" y="48"/>
                            <a:pt x="363" y="28"/>
                          </a:cubicBezTo>
                          <a:cubicBezTo>
                            <a:pt x="379" y="8"/>
                            <a:pt x="398" y="194"/>
                            <a:pt x="405" y="195"/>
                          </a:cubicBezTo>
                          <a:cubicBezTo>
                            <a:pt x="412" y="196"/>
                            <a:pt x="394" y="62"/>
                            <a:pt x="405" y="36"/>
                          </a:cubicBezTo>
                          <a:cubicBezTo>
                            <a:pt x="416" y="10"/>
                            <a:pt x="460" y="0"/>
                            <a:pt x="471" y="36"/>
                          </a:cubicBezTo>
                          <a:cubicBezTo>
                            <a:pt x="482" y="72"/>
                            <a:pt x="471" y="246"/>
                            <a:pt x="471" y="250"/>
                          </a:cubicBezTo>
                          <a:cubicBezTo>
                            <a:pt x="471" y="254"/>
                            <a:pt x="457" y="86"/>
                            <a:pt x="471" y="58"/>
                          </a:cubicBezTo>
                          <a:cubicBezTo>
                            <a:pt x="485" y="30"/>
                            <a:pt x="541" y="40"/>
                            <a:pt x="553" y="81"/>
                          </a:cubicBezTo>
                          <a:cubicBezTo>
                            <a:pt x="565" y="122"/>
                            <a:pt x="585" y="219"/>
                            <a:pt x="544" y="306"/>
                          </a:cubicBezTo>
                          <a:cubicBezTo>
                            <a:pt x="503" y="393"/>
                            <a:pt x="391" y="521"/>
                            <a:pt x="309" y="603"/>
                          </a:cubicBezTo>
                          <a:cubicBezTo>
                            <a:pt x="227" y="685"/>
                            <a:pt x="99" y="790"/>
                            <a:pt x="51" y="800"/>
                          </a:cubicBezTo>
                          <a:cubicBezTo>
                            <a:pt x="3" y="810"/>
                            <a:pt x="0" y="667"/>
                            <a:pt x="19" y="627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53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3970" y="5359"/>
                      <a:ext cx="535" cy="787"/>
                    </a:xfrm>
                    <a:custGeom>
                      <a:avLst/>
                      <a:gdLst/>
                      <a:ahLst/>
                      <a:cxnLst>
                        <a:cxn ang="0">
                          <a:pos x="528" y="736"/>
                        </a:cxn>
                        <a:cxn ang="0">
                          <a:pos x="356" y="630"/>
                        </a:cxn>
                        <a:cxn ang="0">
                          <a:pos x="181" y="245"/>
                        </a:cxn>
                        <a:cxn ang="0">
                          <a:pos x="181" y="35"/>
                        </a:cxn>
                        <a:cxn ang="0">
                          <a:pos x="113" y="35"/>
                        </a:cxn>
                        <a:cxn ang="0">
                          <a:pos x="113" y="194"/>
                        </a:cxn>
                        <a:cxn ang="0">
                          <a:pos x="113" y="35"/>
                        </a:cxn>
                        <a:cxn ang="0">
                          <a:pos x="55" y="35"/>
                        </a:cxn>
                        <a:cxn ang="0">
                          <a:pos x="62" y="137"/>
                        </a:cxn>
                        <a:cxn ang="0">
                          <a:pos x="62" y="194"/>
                        </a:cxn>
                        <a:cxn ang="0">
                          <a:pos x="55" y="94"/>
                        </a:cxn>
                        <a:cxn ang="0">
                          <a:pos x="26" y="137"/>
                        </a:cxn>
                        <a:cxn ang="0">
                          <a:pos x="26" y="365"/>
                        </a:cxn>
                        <a:cxn ang="0">
                          <a:pos x="181" y="684"/>
                        </a:cxn>
                        <a:cxn ang="0">
                          <a:pos x="398" y="888"/>
                        </a:cxn>
                        <a:cxn ang="0">
                          <a:pos x="528" y="736"/>
                        </a:cxn>
                      </a:cxnLst>
                      <a:rect l="0" t="0" r="r" b="b"/>
                      <a:pathLst>
                        <a:path w="535" h="899">
                          <a:moveTo>
                            <a:pt x="528" y="736"/>
                          </a:moveTo>
                          <a:cubicBezTo>
                            <a:pt x="521" y="693"/>
                            <a:pt x="414" y="712"/>
                            <a:pt x="356" y="630"/>
                          </a:cubicBezTo>
                          <a:cubicBezTo>
                            <a:pt x="298" y="548"/>
                            <a:pt x="210" y="344"/>
                            <a:pt x="181" y="245"/>
                          </a:cubicBezTo>
                          <a:cubicBezTo>
                            <a:pt x="152" y="146"/>
                            <a:pt x="192" y="70"/>
                            <a:pt x="181" y="35"/>
                          </a:cubicBezTo>
                          <a:cubicBezTo>
                            <a:pt x="170" y="0"/>
                            <a:pt x="124" y="8"/>
                            <a:pt x="113" y="35"/>
                          </a:cubicBezTo>
                          <a:cubicBezTo>
                            <a:pt x="102" y="62"/>
                            <a:pt x="113" y="194"/>
                            <a:pt x="113" y="194"/>
                          </a:cubicBezTo>
                          <a:cubicBezTo>
                            <a:pt x="113" y="194"/>
                            <a:pt x="123" y="62"/>
                            <a:pt x="113" y="35"/>
                          </a:cubicBezTo>
                          <a:cubicBezTo>
                            <a:pt x="103" y="8"/>
                            <a:pt x="63" y="18"/>
                            <a:pt x="55" y="35"/>
                          </a:cubicBezTo>
                          <a:cubicBezTo>
                            <a:pt x="47" y="52"/>
                            <a:pt x="61" y="111"/>
                            <a:pt x="62" y="137"/>
                          </a:cubicBezTo>
                          <a:cubicBezTo>
                            <a:pt x="63" y="163"/>
                            <a:pt x="63" y="201"/>
                            <a:pt x="62" y="194"/>
                          </a:cubicBezTo>
                          <a:cubicBezTo>
                            <a:pt x="61" y="187"/>
                            <a:pt x="61" y="103"/>
                            <a:pt x="55" y="94"/>
                          </a:cubicBezTo>
                          <a:cubicBezTo>
                            <a:pt x="49" y="85"/>
                            <a:pt x="31" y="92"/>
                            <a:pt x="26" y="137"/>
                          </a:cubicBezTo>
                          <a:cubicBezTo>
                            <a:pt x="21" y="182"/>
                            <a:pt x="0" y="274"/>
                            <a:pt x="26" y="365"/>
                          </a:cubicBezTo>
                          <a:cubicBezTo>
                            <a:pt x="52" y="456"/>
                            <a:pt x="119" y="597"/>
                            <a:pt x="181" y="684"/>
                          </a:cubicBezTo>
                          <a:cubicBezTo>
                            <a:pt x="243" y="771"/>
                            <a:pt x="340" y="877"/>
                            <a:pt x="398" y="888"/>
                          </a:cubicBezTo>
                          <a:cubicBezTo>
                            <a:pt x="456" y="899"/>
                            <a:pt x="535" y="779"/>
                            <a:pt x="528" y="736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54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4365" y="5852"/>
                      <a:ext cx="592" cy="46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21"/>
                        </a:cxn>
                        <a:cxn ang="0">
                          <a:pos x="224" y="33"/>
                        </a:cxn>
                        <a:cxn ang="0">
                          <a:pos x="156" y="229"/>
                        </a:cxn>
                        <a:cxn ang="0">
                          <a:pos x="367" y="229"/>
                        </a:cxn>
                        <a:cxn ang="0">
                          <a:pos x="463" y="33"/>
                        </a:cxn>
                        <a:cxn ang="0">
                          <a:pos x="523" y="33"/>
                        </a:cxn>
                        <a:cxn ang="0">
                          <a:pos x="523" y="182"/>
                        </a:cxn>
                        <a:cxn ang="0">
                          <a:pos x="582" y="294"/>
                        </a:cxn>
                        <a:cxn ang="0">
                          <a:pos x="582" y="359"/>
                        </a:cxn>
                        <a:cxn ang="0">
                          <a:pos x="523" y="433"/>
                        </a:cxn>
                        <a:cxn ang="0">
                          <a:pos x="321" y="414"/>
                        </a:cxn>
                        <a:cxn ang="0">
                          <a:pos x="36" y="414"/>
                        </a:cxn>
                        <a:cxn ang="0">
                          <a:pos x="106" y="121"/>
                        </a:cxn>
                      </a:cxnLst>
                      <a:rect l="0" t="0" r="r" b="b"/>
                      <a:pathLst>
                        <a:path w="592" h="462">
                          <a:moveTo>
                            <a:pt x="106" y="121"/>
                          </a:moveTo>
                          <a:cubicBezTo>
                            <a:pt x="137" y="57"/>
                            <a:pt x="216" y="15"/>
                            <a:pt x="224" y="33"/>
                          </a:cubicBezTo>
                          <a:cubicBezTo>
                            <a:pt x="232" y="51"/>
                            <a:pt x="132" y="196"/>
                            <a:pt x="156" y="229"/>
                          </a:cubicBezTo>
                          <a:cubicBezTo>
                            <a:pt x="180" y="262"/>
                            <a:pt x="316" y="262"/>
                            <a:pt x="367" y="229"/>
                          </a:cubicBezTo>
                          <a:cubicBezTo>
                            <a:pt x="418" y="196"/>
                            <a:pt x="437" y="66"/>
                            <a:pt x="463" y="33"/>
                          </a:cubicBezTo>
                          <a:cubicBezTo>
                            <a:pt x="489" y="0"/>
                            <a:pt x="513" y="8"/>
                            <a:pt x="523" y="33"/>
                          </a:cubicBezTo>
                          <a:cubicBezTo>
                            <a:pt x="533" y="58"/>
                            <a:pt x="513" y="139"/>
                            <a:pt x="523" y="182"/>
                          </a:cubicBezTo>
                          <a:cubicBezTo>
                            <a:pt x="533" y="225"/>
                            <a:pt x="572" y="265"/>
                            <a:pt x="582" y="294"/>
                          </a:cubicBezTo>
                          <a:cubicBezTo>
                            <a:pt x="592" y="323"/>
                            <a:pt x="592" y="336"/>
                            <a:pt x="582" y="359"/>
                          </a:cubicBezTo>
                          <a:cubicBezTo>
                            <a:pt x="572" y="382"/>
                            <a:pt x="566" y="424"/>
                            <a:pt x="523" y="433"/>
                          </a:cubicBezTo>
                          <a:cubicBezTo>
                            <a:pt x="480" y="442"/>
                            <a:pt x="402" y="417"/>
                            <a:pt x="321" y="414"/>
                          </a:cubicBezTo>
                          <a:cubicBezTo>
                            <a:pt x="240" y="411"/>
                            <a:pt x="72" y="462"/>
                            <a:pt x="36" y="414"/>
                          </a:cubicBezTo>
                          <a:cubicBezTo>
                            <a:pt x="0" y="366"/>
                            <a:pt x="75" y="185"/>
                            <a:pt x="106" y="121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55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4375" y="5339"/>
                      <a:ext cx="599" cy="6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56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25" y="5603"/>
                      <a:ext cx="64" cy="141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57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743" y="5603"/>
                      <a:ext cx="64" cy="141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58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4615" y="5744"/>
                      <a:ext cx="76" cy="61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59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4519" y="5842"/>
                      <a:ext cx="256" cy="51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44"/>
                        </a:cxn>
                        <a:cxn ang="0">
                          <a:pos x="96" y="22"/>
                        </a:cxn>
                        <a:cxn ang="0">
                          <a:pos x="172" y="4"/>
                        </a:cxn>
                        <a:cxn ang="0">
                          <a:pos x="256" y="44"/>
                        </a:cxn>
                        <a:cxn ang="0">
                          <a:pos x="172" y="44"/>
                        </a:cxn>
                        <a:cxn ang="0">
                          <a:pos x="13" y="44"/>
                        </a:cxn>
                      </a:cxnLst>
                      <a:rect l="0" t="0" r="r" b="b"/>
                      <a:pathLst>
                        <a:path w="256" h="51">
                          <a:moveTo>
                            <a:pt x="13" y="44"/>
                          </a:moveTo>
                          <a:cubicBezTo>
                            <a:pt x="0" y="40"/>
                            <a:pt x="70" y="29"/>
                            <a:pt x="96" y="22"/>
                          </a:cubicBezTo>
                          <a:cubicBezTo>
                            <a:pt x="122" y="15"/>
                            <a:pt x="145" y="0"/>
                            <a:pt x="172" y="4"/>
                          </a:cubicBezTo>
                          <a:cubicBezTo>
                            <a:pt x="199" y="8"/>
                            <a:pt x="256" y="37"/>
                            <a:pt x="256" y="44"/>
                          </a:cubicBezTo>
                          <a:cubicBezTo>
                            <a:pt x="256" y="51"/>
                            <a:pt x="208" y="42"/>
                            <a:pt x="172" y="44"/>
                          </a:cubicBezTo>
                          <a:cubicBezTo>
                            <a:pt x="136" y="46"/>
                            <a:pt x="26" y="48"/>
                            <a:pt x="13" y="44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23" name="Group 17"/>
                  <p:cNvGrpSpPr>
                    <a:grpSpLocks/>
                  </p:cNvGrpSpPr>
                  <p:nvPr/>
                </p:nvGrpSpPr>
                <p:grpSpPr bwMode="auto">
                  <a:xfrm>
                    <a:off x="1460" y="8214"/>
                    <a:ext cx="1048" cy="604"/>
                    <a:chOff x="1460" y="8214"/>
                    <a:chExt cx="1048" cy="604"/>
                  </a:xfrm>
                </p:grpSpPr>
                <p:sp>
                  <p:nvSpPr>
                    <p:cNvPr id="349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1460" y="8214"/>
                      <a:ext cx="1048" cy="604"/>
                    </a:xfrm>
                    <a:custGeom>
                      <a:avLst/>
                      <a:gdLst/>
                      <a:ahLst/>
                      <a:cxnLst>
                        <a:cxn ang="0">
                          <a:pos x="508" y="275"/>
                        </a:cxn>
                        <a:cxn ang="0">
                          <a:pos x="508" y="562"/>
                        </a:cxn>
                        <a:cxn ang="0">
                          <a:pos x="735" y="616"/>
                        </a:cxn>
                        <a:cxn ang="0">
                          <a:pos x="602" y="275"/>
                        </a:cxn>
                        <a:cxn ang="0">
                          <a:pos x="798" y="562"/>
                        </a:cxn>
                        <a:cxn ang="0">
                          <a:pos x="1103" y="616"/>
                        </a:cxn>
                        <a:cxn ang="0">
                          <a:pos x="908" y="404"/>
                        </a:cxn>
                        <a:cxn ang="0">
                          <a:pos x="765" y="225"/>
                        </a:cxn>
                        <a:cxn ang="0">
                          <a:pos x="1063" y="401"/>
                        </a:cxn>
                        <a:cxn ang="0">
                          <a:pos x="1340" y="583"/>
                        </a:cxn>
                        <a:cxn ang="0">
                          <a:pos x="1444" y="616"/>
                        </a:cxn>
                        <a:cxn ang="0">
                          <a:pos x="1241" y="341"/>
                        </a:cxn>
                        <a:cxn ang="0">
                          <a:pos x="1165" y="262"/>
                        </a:cxn>
                        <a:cxn ang="0">
                          <a:pos x="1505" y="520"/>
                        </a:cxn>
                        <a:cxn ang="0">
                          <a:pos x="1580" y="536"/>
                        </a:cxn>
                        <a:cxn ang="0">
                          <a:pos x="1562" y="404"/>
                        </a:cxn>
                        <a:cxn ang="0">
                          <a:pos x="1795" y="1035"/>
                        </a:cxn>
                        <a:cxn ang="0">
                          <a:pos x="1728" y="674"/>
                        </a:cxn>
                        <a:cxn ang="0">
                          <a:pos x="1856" y="982"/>
                        </a:cxn>
                        <a:cxn ang="0">
                          <a:pos x="1795" y="674"/>
                        </a:cxn>
                        <a:cxn ang="0">
                          <a:pos x="2022" y="859"/>
                        </a:cxn>
                        <a:cxn ang="0">
                          <a:pos x="1910" y="721"/>
                        </a:cxn>
                        <a:cxn ang="0">
                          <a:pos x="1747" y="583"/>
                        </a:cxn>
                        <a:cxn ang="0">
                          <a:pos x="1569" y="358"/>
                        </a:cxn>
                        <a:cxn ang="0">
                          <a:pos x="1531" y="202"/>
                        </a:cxn>
                        <a:cxn ang="0">
                          <a:pos x="1358" y="60"/>
                        </a:cxn>
                        <a:cxn ang="0">
                          <a:pos x="908" y="4"/>
                        </a:cxn>
                        <a:cxn ang="0">
                          <a:pos x="508" y="84"/>
                        </a:cxn>
                        <a:cxn ang="0">
                          <a:pos x="397" y="292"/>
                        </a:cxn>
                        <a:cxn ang="0">
                          <a:pos x="64" y="662"/>
                        </a:cxn>
                        <a:cxn ang="0">
                          <a:pos x="28" y="812"/>
                        </a:cxn>
                        <a:cxn ang="0">
                          <a:pos x="235" y="583"/>
                        </a:cxn>
                        <a:cxn ang="0">
                          <a:pos x="162" y="859"/>
                        </a:cxn>
                        <a:cxn ang="0">
                          <a:pos x="344" y="691"/>
                        </a:cxn>
                        <a:cxn ang="0">
                          <a:pos x="426" y="833"/>
                        </a:cxn>
                        <a:cxn ang="0">
                          <a:pos x="443" y="404"/>
                        </a:cxn>
                        <a:cxn ang="0">
                          <a:pos x="508" y="275"/>
                        </a:cxn>
                      </a:cxnLst>
                      <a:rect l="0" t="0" r="r" b="b"/>
                      <a:pathLst>
                        <a:path w="2041" h="1080">
                          <a:moveTo>
                            <a:pt x="508" y="275"/>
                          </a:moveTo>
                          <a:cubicBezTo>
                            <a:pt x="519" y="301"/>
                            <a:pt x="470" y="505"/>
                            <a:pt x="508" y="562"/>
                          </a:cubicBezTo>
                          <a:cubicBezTo>
                            <a:pt x="546" y="619"/>
                            <a:pt x="719" y="664"/>
                            <a:pt x="735" y="616"/>
                          </a:cubicBezTo>
                          <a:cubicBezTo>
                            <a:pt x="751" y="568"/>
                            <a:pt x="592" y="284"/>
                            <a:pt x="602" y="275"/>
                          </a:cubicBezTo>
                          <a:cubicBezTo>
                            <a:pt x="612" y="266"/>
                            <a:pt x="715" y="505"/>
                            <a:pt x="798" y="562"/>
                          </a:cubicBezTo>
                          <a:cubicBezTo>
                            <a:pt x="881" y="619"/>
                            <a:pt x="1085" y="642"/>
                            <a:pt x="1103" y="616"/>
                          </a:cubicBezTo>
                          <a:cubicBezTo>
                            <a:pt x="1121" y="590"/>
                            <a:pt x="964" y="469"/>
                            <a:pt x="908" y="404"/>
                          </a:cubicBezTo>
                          <a:cubicBezTo>
                            <a:pt x="852" y="339"/>
                            <a:pt x="739" y="225"/>
                            <a:pt x="765" y="225"/>
                          </a:cubicBezTo>
                          <a:cubicBezTo>
                            <a:pt x="791" y="225"/>
                            <a:pt x="967" y="341"/>
                            <a:pt x="1063" y="401"/>
                          </a:cubicBezTo>
                          <a:cubicBezTo>
                            <a:pt x="1159" y="461"/>
                            <a:pt x="1276" y="547"/>
                            <a:pt x="1340" y="583"/>
                          </a:cubicBezTo>
                          <a:cubicBezTo>
                            <a:pt x="1404" y="619"/>
                            <a:pt x="1460" y="656"/>
                            <a:pt x="1444" y="616"/>
                          </a:cubicBezTo>
                          <a:cubicBezTo>
                            <a:pt x="1428" y="576"/>
                            <a:pt x="1288" y="400"/>
                            <a:pt x="1241" y="341"/>
                          </a:cubicBezTo>
                          <a:cubicBezTo>
                            <a:pt x="1194" y="282"/>
                            <a:pt x="1121" y="232"/>
                            <a:pt x="1165" y="262"/>
                          </a:cubicBezTo>
                          <a:cubicBezTo>
                            <a:pt x="1209" y="292"/>
                            <a:pt x="1436" y="474"/>
                            <a:pt x="1505" y="520"/>
                          </a:cubicBezTo>
                          <a:cubicBezTo>
                            <a:pt x="1574" y="566"/>
                            <a:pt x="1570" y="555"/>
                            <a:pt x="1580" y="536"/>
                          </a:cubicBezTo>
                          <a:cubicBezTo>
                            <a:pt x="1590" y="517"/>
                            <a:pt x="1526" y="321"/>
                            <a:pt x="1562" y="404"/>
                          </a:cubicBezTo>
                          <a:cubicBezTo>
                            <a:pt x="1598" y="487"/>
                            <a:pt x="1767" y="990"/>
                            <a:pt x="1795" y="1035"/>
                          </a:cubicBezTo>
                          <a:cubicBezTo>
                            <a:pt x="1823" y="1080"/>
                            <a:pt x="1718" y="683"/>
                            <a:pt x="1728" y="674"/>
                          </a:cubicBezTo>
                          <a:cubicBezTo>
                            <a:pt x="1738" y="665"/>
                            <a:pt x="1845" y="982"/>
                            <a:pt x="1856" y="982"/>
                          </a:cubicBezTo>
                          <a:cubicBezTo>
                            <a:pt x="1867" y="982"/>
                            <a:pt x="1767" y="694"/>
                            <a:pt x="1795" y="674"/>
                          </a:cubicBezTo>
                          <a:cubicBezTo>
                            <a:pt x="1823" y="654"/>
                            <a:pt x="2003" y="851"/>
                            <a:pt x="2022" y="859"/>
                          </a:cubicBezTo>
                          <a:cubicBezTo>
                            <a:pt x="2041" y="867"/>
                            <a:pt x="1956" y="767"/>
                            <a:pt x="1910" y="721"/>
                          </a:cubicBezTo>
                          <a:cubicBezTo>
                            <a:pt x="1864" y="675"/>
                            <a:pt x="1804" y="643"/>
                            <a:pt x="1747" y="583"/>
                          </a:cubicBezTo>
                          <a:cubicBezTo>
                            <a:pt x="1690" y="523"/>
                            <a:pt x="1605" y="421"/>
                            <a:pt x="1569" y="358"/>
                          </a:cubicBezTo>
                          <a:cubicBezTo>
                            <a:pt x="1533" y="295"/>
                            <a:pt x="1566" y="252"/>
                            <a:pt x="1531" y="202"/>
                          </a:cubicBezTo>
                          <a:cubicBezTo>
                            <a:pt x="1496" y="152"/>
                            <a:pt x="1462" y="93"/>
                            <a:pt x="1358" y="60"/>
                          </a:cubicBezTo>
                          <a:cubicBezTo>
                            <a:pt x="1254" y="27"/>
                            <a:pt x="1050" y="0"/>
                            <a:pt x="908" y="4"/>
                          </a:cubicBezTo>
                          <a:cubicBezTo>
                            <a:pt x="766" y="8"/>
                            <a:pt x="593" y="36"/>
                            <a:pt x="508" y="84"/>
                          </a:cubicBezTo>
                          <a:cubicBezTo>
                            <a:pt x="423" y="132"/>
                            <a:pt x="471" y="196"/>
                            <a:pt x="397" y="292"/>
                          </a:cubicBezTo>
                          <a:cubicBezTo>
                            <a:pt x="323" y="388"/>
                            <a:pt x="125" y="576"/>
                            <a:pt x="64" y="662"/>
                          </a:cubicBezTo>
                          <a:cubicBezTo>
                            <a:pt x="3" y="748"/>
                            <a:pt x="0" y="825"/>
                            <a:pt x="28" y="812"/>
                          </a:cubicBezTo>
                          <a:cubicBezTo>
                            <a:pt x="56" y="799"/>
                            <a:pt x="213" y="575"/>
                            <a:pt x="235" y="583"/>
                          </a:cubicBezTo>
                          <a:cubicBezTo>
                            <a:pt x="257" y="591"/>
                            <a:pt x="144" y="841"/>
                            <a:pt x="162" y="859"/>
                          </a:cubicBezTo>
                          <a:cubicBezTo>
                            <a:pt x="180" y="877"/>
                            <a:pt x="300" y="695"/>
                            <a:pt x="344" y="691"/>
                          </a:cubicBezTo>
                          <a:cubicBezTo>
                            <a:pt x="388" y="687"/>
                            <a:pt x="410" y="881"/>
                            <a:pt x="426" y="833"/>
                          </a:cubicBezTo>
                          <a:cubicBezTo>
                            <a:pt x="442" y="785"/>
                            <a:pt x="426" y="489"/>
                            <a:pt x="443" y="404"/>
                          </a:cubicBezTo>
                          <a:cubicBezTo>
                            <a:pt x="460" y="319"/>
                            <a:pt x="497" y="249"/>
                            <a:pt x="508" y="275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50" name="Oval 19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1586" y="8347"/>
                      <a:ext cx="120" cy="100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  <p:sp>
              <p:nvSpPr>
                <p:cNvPr id="346" name="Oval 20"/>
                <p:cNvSpPr>
                  <a:spLocks noChangeArrowheads="1"/>
                </p:cNvSpPr>
                <p:nvPr/>
              </p:nvSpPr>
              <p:spPr bwMode="auto">
                <a:xfrm>
                  <a:off x="2263" y="8391"/>
                  <a:ext cx="71" cy="160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4" name="Group 21"/>
            <p:cNvGrpSpPr>
              <a:grpSpLocks/>
            </p:cNvGrpSpPr>
            <p:nvPr/>
          </p:nvGrpSpPr>
          <p:grpSpPr bwMode="auto">
            <a:xfrm>
              <a:off x="1785" y="8820"/>
              <a:ext cx="86" cy="189"/>
              <a:chOff x="2223" y="8584"/>
              <a:chExt cx="86" cy="189"/>
            </a:xfrm>
          </p:grpSpPr>
          <p:sp>
            <p:nvSpPr>
              <p:cNvPr id="341" name="Freeform 22"/>
              <p:cNvSpPr>
                <a:spLocks/>
              </p:cNvSpPr>
              <p:nvPr/>
            </p:nvSpPr>
            <p:spPr bwMode="auto">
              <a:xfrm>
                <a:off x="2223" y="8617"/>
                <a:ext cx="31" cy="146"/>
              </a:xfrm>
              <a:custGeom>
                <a:avLst/>
                <a:gdLst/>
                <a:ahLst/>
                <a:cxnLst>
                  <a:cxn ang="0">
                    <a:pos x="18" y="437"/>
                  </a:cxn>
                  <a:cxn ang="0">
                    <a:pos x="18" y="252"/>
                  </a:cxn>
                  <a:cxn ang="0">
                    <a:pos x="18" y="104"/>
                  </a:cxn>
                  <a:cxn ang="0">
                    <a:pos x="70" y="19"/>
                  </a:cxn>
                  <a:cxn ang="0">
                    <a:pos x="126" y="215"/>
                  </a:cxn>
                  <a:cxn ang="0">
                    <a:pos x="18" y="437"/>
                  </a:cxn>
                </a:cxnLst>
                <a:rect l="0" t="0" r="r" b="b"/>
                <a:pathLst>
                  <a:path w="135" h="443">
                    <a:moveTo>
                      <a:pt x="18" y="437"/>
                    </a:moveTo>
                    <a:cubicBezTo>
                      <a:pt x="0" y="443"/>
                      <a:pt x="18" y="307"/>
                      <a:pt x="18" y="252"/>
                    </a:cubicBezTo>
                    <a:cubicBezTo>
                      <a:pt x="18" y="197"/>
                      <a:pt x="9" y="143"/>
                      <a:pt x="18" y="104"/>
                    </a:cubicBezTo>
                    <a:cubicBezTo>
                      <a:pt x="27" y="65"/>
                      <a:pt x="52" y="0"/>
                      <a:pt x="70" y="19"/>
                    </a:cubicBezTo>
                    <a:cubicBezTo>
                      <a:pt x="88" y="38"/>
                      <a:pt x="135" y="145"/>
                      <a:pt x="126" y="215"/>
                    </a:cubicBezTo>
                    <a:cubicBezTo>
                      <a:pt x="117" y="285"/>
                      <a:pt x="36" y="431"/>
                      <a:pt x="18" y="437"/>
                    </a:cubicBezTo>
                    <a:close/>
                  </a:path>
                </a:pathLst>
              </a:cu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42" name="Freeform 23"/>
              <p:cNvSpPr>
                <a:spLocks/>
              </p:cNvSpPr>
              <p:nvPr/>
            </p:nvSpPr>
            <p:spPr bwMode="auto">
              <a:xfrm>
                <a:off x="2254" y="8584"/>
                <a:ext cx="55" cy="189"/>
              </a:xfrm>
              <a:custGeom>
                <a:avLst/>
                <a:gdLst/>
                <a:ahLst/>
                <a:cxnLst>
                  <a:cxn ang="0">
                    <a:pos x="31" y="23"/>
                  </a:cxn>
                  <a:cxn ang="0">
                    <a:pos x="87" y="23"/>
                  </a:cxn>
                  <a:cxn ang="0">
                    <a:pos x="93" y="161"/>
                  </a:cxn>
                  <a:cxn ang="0">
                    <a:pos x="0" y="337"/>
                  </a:cxn>
                </a:cxnLst>
                <a:rect l="0" t="0" r="r" b="b"/>
                <a:pathLst>
                  <a:path w="107" h="337">
                    <a:moveTo>
                      <a:pt x="31" y="23"/>
                    </a:moveTo>
                    <a:cubicBezTo>
                      <a:pt x="54" y="11"/>
                      <a:pt x="77" y="0"/>
                      <a:pt x="87" y="23"/>
                    </a:cubicBezTo>
                    <a:cubicBezTo>
                      <a:pt x="97" y="46"/>
                      <a:pt x="107" y="109"/>
                      <a:pt x="93" y="161"/>
                    </a:cubicBezTo>
                    <a:cubicBezTo>
                      <a:pt x="79" y="213"/>
                      <a:pt x="39" y="275"/>
                      <a:pt x="0" y="337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25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6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74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5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7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77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8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9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0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1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2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3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4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5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6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7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88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8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65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6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7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8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9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0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1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2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3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45"/>
          <p:cNvGrpSpPr>
            <a:grpSpLocks/>
          </p:cNvGrpSpPr>
          <p:nvPr/>
        </p:nvGrpSpPr>
        <p:grpSpPr bwMode="auto">
          <a:xfrm>
            <a:off x="6357950" y="1928802"/>
            <a:ext cx="1527179" cy="704852"/>
            <a:chOff x="3752" y="2465"/>
            <a:chExt cx="1794" cy="1056"/>
          </a:xfrm>
        </p:grpSpPr>
        <p:sp>
          <p:nvSpPr>
            <p:cNvPr id="298" name="Freeform 146"/>
            <p:cNvSpPr>
              <a:spLocks/>
            </p:cNvSpPr>
            <p:nvPr/>
          </p:nvSpPr>
          <p:spPr bwMode="auto">
            <a:xfrm>
              <a:off x="3752" y="2465"/>
              <a:ext cx="1794" cy="773"/>
            </a:xfrm>
            <a:custGeom>
              <a:avLst/>
              <a:gdLst/>
              <a:ahLst/>
              <a:cxnLst>
                <a:cxn ang="0">
                  <a:pos x="276" y="369"/>
                </a:cxn>
                <a:cxn ang="0">
                  <a:pos x="459" y="181"/>
                </a:cxn>
                <a:cxn ang="0">
                  <a:pos x="597" y="331"/>
                </a:cxn>
                <a:cxn ang="0">
                  <a:pos x="859" y="181"/>
                </a:cxn>
                <a:cxn ang="0">
                  <a:pos x="926" y="369"/>
                </a:cxn>
                <a:cxn ang="0">
                  <a:pos x="1218" y="248"/>
                </a:cxn>
                <a:cxn ang="0">
                  <a:pos x="1440" y="25"/>
                </a:cxn>
                <a:cxn ang="0">
                  <a:pos x="1777" y="99"/>
                </a:cxn>
                <a:cxn ang="0">
                  <a:pos x="1544" y="304"/>
                </a:cxn>
                <a:cxn ang="0">
                  <a:pos x="1556" y="480"/>
                </a:cxn>
                <a:cxn ang="0">
                  <a:pos x="1641" y="711"/>
                </a:cxn>
                <a:cxn ang="0">
                  <a:pos x="1323" y="768"/>
                </a:cxn>
                <a:cxn ang="0">
                  <a:pos x="926" y="681"/>
                </a:cxn>
                <a:cxn ang="0">
                  <a:pos x="736" y="711"/>
                </a:cxn>
                <a:cxn ang="0">
                  <a:pos x="396" y="711"/>
                </a:cxn>
                <a:cxn ang="0">
                  <a:pos x="57" y="681"/>
                </a:cxn>
                <a:cxn ang="0">
                  <a:pos x="103" y="545"/>
                </a:cxn>
                <a:cxn ang="0">
                  <a:pos x="29" y="266"/>
                </a:cxn>
                <a:cxn ang="0">
                  <a:pos x="276" y="369"/>
                </a:cxn>
              </a:cxnLst>
              <a:rect l="0" t="0" r="r" b="b"/>
              <a:pathLst>
                <a:path w="1794" h="773">
                  <a:moveTo>
                    <a:pt x="276" y="369"/>
                  </a:moveTo>
                  <a:cubicBezTo>
                    <a:pt x="348" y="355"/>
                    <a:pt x="406" y="187"/>
                    <a:pt x="459" y="181"/>
                  </a:cubicBezTo>
                  <a:cubicBezTo>
                    <a:pt x="512" y="175"/>
                    <a:pt x="530" y="331"/>
                    <a:pt x="597" y="331"/>
                  </a:cubicBezTo>
                  <a:cubicBezTo>
                    <a:pt x="664" y="331"/>
                    <a:pt x="804" y="175"/>
                    <a:pt x="859" y="181"/>
                  </a:cubicBezTo>
                  <a:cubicBezTo>
                    <a:pt x="914" y="187"/>
                    <a:pt x="866" y="358"/>
                    <a:pt x="926" y="369"/>
                  </a:cubicBezTo>
                  <a:cubicBezTo>
                    <a:pt x="986" y="380"/>
                    <a:pt x="1132" y="305"/>
                    <a:pt x="1218" y="248"/>
                  </a:cubicBezTo>
                  <a:cubicBezTo>
                    <a:pt x="1304" y="191"/>
                    <a:pt x="1347" y="50"/>
                    <a:pt x="1440" y="25"/>
                  </a:cubicBezTo>
                  <a:cubicBezTo>
                    <a:pt x="1533" y="0"/>
                    <a:pt x="1760" y="53"/>
                    <a:pt x="1777" y="99"/>
                  </a:cubicBezTo>
                  <a:cubicBezTo>
                    <a:pt x="1794" y="145"/>
                    <a:pt x="1581" y="241"/>
                    <a:pt x="1544" y="304"/>
                  </a:cubicBezTo>
                  <a:cubicBezTo>
                    <a:pt x="1507" y="367"/>
                    <a:pt x="1540" y="412"/>
                    <a:pt x="1556" y="480"/>
                  </a:cubicBezTo>
                  <a:cubicBezTo>
                    <a:pt x="1572" y="548"/>
                    <a:pt x="1680" y="663"/>
                    <a:pt x="1641" y="711"/>
                  </a:cubicBezTo>
                  <a:cubicBezTo>
                    <a:pt x="1602" y="759"/>
                    <a:pt x="1442" y="773"/>
                    <a:pt x="1323" y="768"/>
                  </a:cubicBezTo>
                  <a:cubicBezTo>
                    <a:pt x="1204" y="763"/>
                    <a:pt x="1024" y="691"/>
                    <a:pt x="926" y="681"/>
                  </a:cubicBezTo>
                  <a:cubicBezTo>
                    <a:pt x="828" y="671"/>
                    <a:pt x="824" y="706"/>
                    <a:pt x="736" y="711"/>
                  </a:cubicBezTo>
                  <a:cubicBezTo>
                    <a:pt x="648" y="716"/>
                    <a:pt x="509" y="716"/>
                    <a:pt x="396" y="711"/>
                  </a:cubicBezTo>
                  <a:cubicBezTo>
                    <a:pt x="283" y="706"/>
                    <a:pt x="106" y="709"/>
                    <a:pt x="57" y="681"/>
                  </a:cubicBezTo>
                  <a:cubicBezTo>
                    <a:pt x="8" y="653"/>
                    <a:pt x="108" y="614"/>
                    <a:pt x="103" y="545"/>
                  </a:cubicBezTo>
                  <a:cubicBezTo>
                    <a:pt x="98" y="476"/>
                    <a:pt x="0" y="294"/>
                    <a:pt x="29" y="266"/>
                  </a:cubicBezTo>
                  <a:cubicBezTo>
                    <a:pt x="58" y="238"/>
                    <a:pt x="204" y="383"/>
                    <a:pt x="276" y="369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9" name="Freeform 147"/>
            <p:cNvSpPr>
              <a:spLocks/>
            </p:cNvSpPr>
            <p:nvPr/>
          </p:nvSpPr>
          <p:spPr bwMode="auto">
            <a:xfrm>
              <a:off x="3762" y="2917"/>
              <a:ext cx="1208" cy="604"/>
            </a:xfrm>
            <a:custGeom>
              <a:avLst/>
              <a:gdLst/>
              <a:ahLst/>
              <a:cxnLst>
                <a:cxn ang="0">
                  <a:pos x="46" y="237"/>
                </a:cxn>
                <a:cxn ang="0">
                  <a:pos x="183" y="83"/>
                </a:cxn>
                <a:cxn ang="0">
                  <a:pos x="319" y="145"/>
                </a:cxn>
                <a:cxn ang="0">
                  <a:pos x="491" y="0"/>
                </a:cxn>
                <a:cxn ang="0">
                  <a:pos x="685" y="145"/>
                </a:cxn>
                <a:cxn ang="0">
                  <a:pos x="886" y="175"/>
                </a:cxn>
                <a:cxn ang="0">
                  <a:pos x="1128" y="401"/>
                </a:cxn>
                <a:cxn ang="0">
                  <a:pos x="747" y="401"/>
                </a:cxn>
                <a:cxn ang="0">
                  <a:pos x="271" y="520"/>
                </a:cxn>
                <a:cxn ang="0">
                  <a:pos x="127" y="401"/>
                </a:cxn>
                <a:cxn ang="0">
                  <a:pos x="9" y="355"/>
                </a:cxn>
                <a:cxn ang="0">
                  <a:pos x="75" y="175"/>
                </a:cxn>
              </a:cxnLst>
              <a:rect l="0" t="0" r="r" b="b"/>
              <a:pathLst>
                <a:path w="1151" h="520">
                  <a:moveTo>
                    <a:pt x="46" y="237"/>
                  </a:moveTo>
                  <a:cubicBezTo>
                    <a:pt x="92" y="167"/>
                    <a:pt x="138" y="98"/>
                    <a:pt x="183" y="83"/>
                  </a:cubicBezTo>
                  <a:cubicBezTo>
                    <a:pt x="228" y="68"/>
                    <a:pt x="268" y="159"/>
                    <a:pt x="319" y="145"/>
                  </a:cubicBezTo>
                  <a:cubicBezTo>
                    <a:pt x="370" y="131"/>
                    <a:pt x="430" y="0"/>
                    <a:pt x="491" y="0"/>
                  </a:cubicBezTo>
                  <a:cubicBezTo>
                    <a:pt x="552" y="0"/>
                    <a:pt x="619" y="116"/>
                    <a:pt x="685" y="145"/>
                  </a:cubicBezTo>
                  <a:cubicBezTo>
                    <a:pt x="751" y="174"/>
                    <a:pt x="812" y="132"/>
                    <a:pt x="886" y="175"/>
                  </a:cubicBezTo>
                  <a:cubicBezTo>
                    <a:pt x="960" y="218"/>
                    <a:pt x="1151" y="363"/>
                    <a:pt x="1128" y="401"/>
                  </a:cubicBezTo>
                  <a:cubicBezTo>
                    <a:pt x="1105" y="439"/>
                    <a:pt x="890" y="381"/>
                    <a:pt x="747" y="401"/>
                  </a:cubicBezTo>
                  <a:cubicBezTo>
                    <a:pt x="604" y="421"/>
                    <a:pt x="374" y="520"/>
                    <a:pt x="271" y="520"/>
                  </a:cubicBezTo>
                  <a:cubicBezTo>
                    <a:pt x="168" y="520"/>
                    <a:pt x="171" y="429"/>
                    <a:pt x="127" y="401"/>
                  </a:cubicBezTo>
                  <a:cubicBezTo>
                    <a:pt x="83" y="373"/>
                    <a:pt x="18" y="393"/>
                    <a:pt x="9" y="355"/>
                  </a:cubicBezTo>
                  <a:cubicBezTo>
                    <a:pt x="0" y="317"/>
                    <a:pt x="37" y="246"/>
                    <a:pt x="75" y="175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" name="Group 145"/>
          <p:cNvGrpSpPr>
            <a:grpSpLocks/>
          </p:cNvGrpSpPr>
          <p:nvPr/>
        </p:nvGrpSpPr>
        <p:grpSpPr bwMode="auto">
          <a:xfrm>
            <a:off x="7786710" y="1500174"/>
            <a:ext cx="1000132" cy="347662"/>
            <a:chOff x="3752" y="2465"/>
            <a:chExt cx="1794" cy="1056"/>
          </a:xfrm>
        </p:grpSpPr>
        <p:sp>
          <p:nvSpPr>
            <p:cNvPr id="304" name="Freeform 146"/>
            <p:cNvSpPr>
              <a:spLocks/>
            </p:cNvSpPr>
            <p:nvPr/>
          </p:nvSpPr>
          <p:spPr bwMode="auto">
            <a:xfrm>
              <a:off x="3752" y="2465"/>
              <a:ext cx="1794" cy="773"/>
            </a:xfrm>
            <a:custGeom>
              <a:avLst/>
              <a:gdLst/>
              <a:ahLst/>
              <a:cxnLst>
                <a:cxn ang="0">
                  <a:pos x="276" y="369"/>
                </a:cxn>
                <a:cxn ang="0">
                  <a:pos x="459" y="181"/>
                </a:cxn>
                <a:cxn ang="0">
                  <a:pos x="597" y="331"/>
                </a:cxn>
                <a:cxn ang="0">
                  <a:pos x="859" y="181"/>
                </a:cxn>
                <a:cxn ang="0">
                  <a:pos x="926" y="369"/>
                </a:cxn>
                <a:cxn ang="0">
                  <a:pos x="1218" y="248"/>
                </a:cxn>
                <a:cxn ang="0">
                  <a:pos x="1440" y="25"/>
                </a:cxn>
                <a:cxn ang="0">
                  <a:pos x="1777" y="99"/>
                </a:cxn>
                <a:cxn ang="0">
                  <a:pos x="1544" y="304"/>
                </a:cxn>
                <a:cxn ang="0">
                  <a:pos x="1556" y="480"/>
                </a:cxn>
                <a:cxn ang="0">
                  <a:pos x="1641" y="711"/>
                </a:cxn>
                <a:cxn ang="0">
                  <a:pos x="1323" y="768"/>
                </a:cxn>
                <a:cxn ang="0">
                  <a:pos x="926" y="681"/>
                </a:cxn>
                <a:cxn ang="0">
                  <a:pos x="736" y="711"/>
                </a:cxn>
                <a:cxn ang="0">
                  <a:pos x="396" y="711"/>
                </a:cxn>
                <a:cxn ang="0">
                  <a:pos x="57" y="681"/>
                </a:cxn>
                <a:cxn ang="0">
                  <a:pos x="103" y="545"/>
                </a:cxn>
                <a:cxn ang="0">
                  <a:pos x="29" y="266"/>
                </a:cxn>
                <a:cxn ang="0">
                  <a:pos x="276" y="369"/>
                </a:cxn>
              </a:cxnLst>
              <a:rect l="0" t="0" r="r" b="b"/>
              <a:pathLst>
                <a:path w="1794" h="773">
                  <a:moveTo>
                    <a:pt x="276" y="369"/>
                  </a:moveTo>
                  <a:cubicBezTo>
                    <a:pt x="348" y="355"/>
                    <a:pt x="406" y="187"/>
                    <a:pt x="459" y="181"/>
                  </a:cubicBezTo>
                  <a:cubicBezTo>
                    <a:pt x="512" y="175"/>
                    <a:pt x="530" y="331"/>
                    <a:pt x="597" y="331"/>
                  </a:cubicBezTo>
                  <a:cubicBezTo>
                    <a:pt x="664" y="331"/>
                    <a:pt x="804" y="175"/>
                    <a:pt x="859" y="181"/>
                  </a:cubicBezTo>
                  <a:cubicBezTo>
                    <a:pt x="914" y="187"/>
                    <a:pt x="866" y="358"/>
                    <a:pt x="926" y="369"/>
                  </a:cubicBezTo>
                  <a:cubicBezTo>
                    <a:pt x="986" y="380"/>
                    <a:pt x="1132" y="305"/>
                    <a:pt x="1218" y="248"/>
                  </a:cubicBezTo>
                  <a:cubicBezTo>
                    <a:pt x="1304" y="191"/>
                    <a:pt x="1347" y="50"/>
                    <a:pt x="1440" y="25"/>
                  </a:cubicBezTo>
                  <a:cubicBezTo>
                    <a:pt x="1533" y="0"/>
                    <a:pt x="1760" y="53"/>
                    <a:pt x="1777" y="99"/>
                  </a:cubicBezTo>
                  <a:cubicBezTo>
                    <a:pt x="1794" y="145"/>
                    <a:pt x="1581" y="241"/>
                    <a:pt x="1544" y="304"/>
                  </a:cubicBezTo>
                  <a:cubicBezTo>
                    <a:pt x="1507" y="367"/>
                    <a:pt x="1540" y="412"/>
                    <a:pt x="1556" y="480"/>
                  </a:cubicBezTo>
                  <a:cubicBezTo>
                    <a:pt x="1572" y="548"/>
                    <a:pt x="1680" y="663"/>
                    <a:pt x="1641" y="711"/>
                  </a:cubicBezTo>
                  <a:cubicBezTo>
                    <a:pt x="1602" y="759"/>
                    <a:pt x="1442" y="773"/>
                    <a:pt x="1323" y="768"/>
                  </a:cubicBezTo>
                  <a:cubicBezTo>
                    <a:pt x="1204" y="763"/>
                    <a:pt x="1024" y="691"/>
                    <a:pt x="926" y="681"/>
                  </a:cubicBezTo>
                  <a:cubicBezTo>
                    <a:pt x="828" y="671"/>
                    <a:pt x="824" y="706"/>
                    <a:pt x="736" y="711"/>
                  </a:cubicBezTo>
                  <a:cubicBezTo>
                    <a:pt x="648" y="716"/>
                    <a:pt x="509" y="716"/>
                    <a:pt x="396" y="711"/>
                  </a:cubicBezTo>
                  <a:cubicBezTo>
                    <a:pt x="283" y="706"/>
                    <a:pt x="106" y="709"/>
                    <a:pt x="57" y="681"/>
                  </a:cubicBezTo>
                  <a:cubicBezTo>
                    <a:pt x="8" y="653"/>
                    <a:pt x="108" y="614"/>
                    <a:pt x="103" y="545"/>
                  </a:cubicBezTo>
                  <a:cubicBezTo>
                    <a:pt x="98" y="476"/>
                    <a:pt x="0" y="294"/>
                    <a:pt x="29" y="266"/>
                  </a:cubicBezTo>
                  <a:cubicBezTo>
                    <a:pt x="58" y="238"/>
                    <a:pt x="204" y="383"/>
                    <a:pt x="276" y="369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5" name="Freeform 147"/>
            <p:cNvSpPr>
              <a:spLocks/>
            </p:cNvSpPr>
            <p:nvPr/>
          </p:nvSpPr>
          <p:spPr bwMode="auto">
            <a:xfrm>
              <a:off x="3762" y="2917"/>
              <a:ext cx="1208" cy="604"/>
            </a:xfrm>
            <a:custGeom>
              <a:avLst/>
              <a:gdLst/>
              <a:ahLst/>
              <a:cxnLst>
                <a:cxn ang="0">
                  <a:pos x="46" y="237"/>
                </a:cxn>
                <a:cxn ang="0">
                  <a:pos x="183" y="83"/>
                </a:cxn>
                <a:cxn ang="0">
                  <a:pos x="319" y="145"/>
                </a:cxn>
                <a:cxn ang="0">
                  <a:pos x="491" y="0"/>
                </a:cxn>
                <a:cxn ang="0">
                  <a:pos x="685" y="145"/>
                </a:cxn>
                <a:cxn ang="0">
                  <a:pos x="886" y="175"/>
                </a:cxn>
                <a:cxn ang="0">
                  <a:pos x="1128" y="401"/>
                </a:cxn>
                <a:cxn ang="0">
                  <a:pos x="747" y="401"/>
                </a:cxn>
                <a:cxn ang="0">
                  <a:pos x="271" y="520"/>
                </a:cxn>
                <a:cxn ang="0">
                  <a:pos x="127" y="401"/>
                </a:cxn>
                <a:cxn ang="0">
                  <a:pos x="9" y="355"/>
                </a:cxn>
                <a:cxn ang="0">
                  <a:pos x="75" y="175"/>
                </a:cxn>
              </a:cxnLst>
              <a:rect l="0" t="0" r="r" b="b"/>
              <a:pathLst>
                <a:path w="1151" h="520">
                  <a:moveTo>
                    <a:pt x="46" y="237"/>
                  </a:moveTo>
                  <a:cubicBezTo>
                    <a:pt x="92" y="167"/>
                    <a:pt x="138" y="98"/>
                    <a:pt x="183" y="83"/>
                  </a:cubicBezTo>
                  <a:cubicBezTo>
                    <a:pt x="228" y="68"/>
                    <a:pt x="268" y="159"/>
                    <a:pt x="319" y="145"/>
                  </a:cubicBezTo>
                  <a:cubicBezTo>
                    <a:pt x="370" y="131"/>
                    <a:pt x="430" y="0"/>
                    <a:pt x="491" y="0"/>
                  </a:cubicBezTo>
                  <a:cubicBezTo>
                    <a:pt x="552" y="0"/>
                    <a:pt x="619" y="116"/>
                    <a:pt x="685" y="145"/>
                  </a:cubicBezTo>
                  <a:cubicBezTo>
                    <a:pt x="751" y="174"/>
                    <a:pt x="812" y="132"/>
                    <a:pt x="886" y="175"/>
                  </a:cubicBezTo>
                  <a:cubicBezTo>
                    <a:pt x="960" y="218"/>
                    <a:pt x="1151" y="363"/>
                    <a:pt x="1128" y="401"/>
                  </a:cubicBezTo>
                  <a:cubicBezTo>
                    <a:pt x="1105" y="439"/>
                    <a:pt x="890" y="381"/>
                    <a:pt x="747" y="401"/>
                  </a:cubicBezTo>
                  <a:cubicBezTo>
                    <a:pt x="604" y="421"/>
                    <a:pt x="374" y="520"/>
                    <a:pt x="271" y="520"/>
                  </a:cubicBezTo>
                  <a:cubicBezTo>
                    <a:pt x="168" y="520"/>
                    <a:pt x="171" y="429"/>
                    <a:pt x="127" y="401"/>
                  </a:cubicBezTo>
                  <a:cubicBezTo>
                    <a:pt x="83" y="373"/>
                    <a:pt x="18" y="393"/>
                    <a:pt x="9" y="355"/>
                  </a:cubicBezTo>
                  <a:cubicBezTo>
                    <a:pt x="0" y="317"/>
                    <a:pt x="37" y="246"/>
                    <a:pt x="75" y="175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31954" name="Freeform 210"/>
          <p:cNvSpPr>
            <a:spLocks/>
          </p:cNvSpPr>
          <p:nvPr/>
        </p:nvSpPr>
        <p:spPr bwMode="auto">
          <a:xfrm>
            <a:off x="0" y="4786322"/>
            <a:ext cx="9144000" cy="1030287"/>
          </a:xfrm>
          <a:custGeom>
            <a:avLst/>
            <a:gdLst/>
            <a:ahLst/>
            <a:cxnLst>
              <a:cxn ang="0">
                <a:pos x="563" y="122"/>
              </a:cxn>
              <a:cxn ang="0">
                <a:pos x="1079" y="13"/>
              </a:cxn>
              <a:cxn ang="0">
                <a:pos x="1289" y="199"/>
              </a:cxn>
              <a:cxn ang="0">
                <a:pos x="2314" y="122"/>
              </a:cxn>
              <a:cxn ang="0">
                <a:pos x="2728" y="444"/>
              </a:cxn>
              <a:cxn ang="0">
                <a:pos x="3449" y="122"/>
              </a:cxn>
              <a:cxn ang="0">
                <a:pos x="3965" y="444"/>
              </a:cxn>
              <a:cxn ang="0">
                <a:pos x="4996" y="275"/>
              </a:cxn>
              <a:cxn ang="0">
                <a:pos x="5476" y="504"/>
              </a:cxn>
              <a:cxn ang="0">
                <a:pos x="5979" y="231"/>
              </a:cxn>
              <a:cxn ang="0">
                <a:pos x="6497" y="444"/>
              </a:cxn>
              <a:cxn ang="0">
                <a:pos x="7130" y="297"/>
              </a:cxn>
              <a:cxn ang="0">
                <a:pos x="7743" y="351"/>
              </a:cxn>
              <a:cxn ang="0">
                <a:pos x="8097" y="897"/>
              </a:cxn>
              <a:cxn ang="0">
                <a:pos x="8097" y="1244"/>
              </a:cxn>
              <a:cxn ang="0">
                <a:pos x="8077" y="1572"/>
              </a:cxn>
              <a:cxn ang="0">
                <a:pos x="2292" y="1545"/>
              </a:cxn>
              <a:cxn ang="0">
                <a:pos x="359" y="1293"/>
              </a:cxn>
              <a:cxn ang="0">
                <a:pos x="137" y="504"/>
              </a:cxn>
              <a:cxn ang="0">
                <a:pos x="686" y="122"/>
              </a:cxn>
            </a:cxnLst>
            <a:rect l="0" t="0" r="r" b="b"/>
            <a:pathLst>
              <a:path w="9044" h="1622">
                <a:moveTo>
                  <a:pt x="563" y="122"/>
                </a:moveTo>
                <a:cubicBezTo>
                  <a:pt x="760" y="61"/>
                  <a:pt x="958" y="0"/>
                  <a:pt x="1079" y="13"/>
                </a:cubicBezTo>
                <a:cubicBezTo>
                  <a:pt x="1200" y="26"/>
                  <a:pt x="1083" y="181"/>
                  <a:pt x="1289" y="199"/>
                </a:cubicBezTo>
                <a:cubicBezTo>
                  <a:pt x="1495" y="217"/>
                  <a:pt x="2074" y="81"/>
                  <a:pt x="2314" y="122"/>
                </a:cubicBezTo>
                <a:cubicBezTo>
                  <a:pt x="2554" y="163"/>
                  <a:pt x="2539" y="444"/>
                  <a:pt x="2728" y="444"/>
                </a:cubicBezTo>
                <a:cubicBezTo>
                  <a:pt x="2917" y="444"/>
                  <a:pt x="3243" y="122"/>
                  <a:pt x="3449" y="122"/>
                </a:cubicBezTo>
                <a:cubicBezTo>
                  <a:pt x="3655" y="122"/>
                  <a:pt x="3707" y="419"/>
                  <a:pt x="3965" y="444"/>
                </a:cubicBezTo>
                <a:cubicBezTo>
                  <a:pt x="4223" y="469"/>
                  <a:pt x="4744" y="265"/>
                  <a:pt x="4996" y="275"/>
                </a:cubicBezTo>
                <a:cubicBezTo>
                  <a:pt x="5248" y="285"/>
                  <a:pt x="5312" y="511"/>
                  <a:pt x="5476" y="504"/>
                </a:cubicBezTo>
                <a:cubicBezTo>
                  <a:pt x="5640" y="497"/>
                  <a:pt x="5809" y="241"/>
                  <a:pt x="5979" y="231"/>
                </a:cubicBezTo>
                <a:cubicBezTo>
                  <a:pt x="6149" y="221"/>
                  <a:pt x="6305" y="433"/>
                  <a:pt x="6497" y="444"/>
                </a:cubicBezTo>
                <a:cubicBezTo>
                  <a:pt x="6689" y="455"/>
                  <a:pt x="6922" y="312"/>
                  <a:pt x="7130" y="297"/>
                </a:cubicBezTo>
                <a:cubicBezTo>
                  <a:pt x="7338" y="282"/>
                  <a:pt x="7582" y="251"/>
                  <a:pt x="7743" y="351"/>
                </a:cubicBezTo>
                <a:cubicBezTo>
                  <a:pt x="7904" y="451"/>
                  <a:pt x="8038" y="748"/>
                  <a:pt x="8097" y="897"/>
                </a:cubicBezTo>
                <a:cubicBezTo>
                  <a:pt x="8156" y="1046"/>
                  <a:pt x="8100" y="1132"/>
                  <a:pt x="8097" y="1244"/>
                </a:cubicBezTo>
                <a:cubicBezTo>
                  <a:pt x="8094" y="1356"/>
                  <a:pt x="9044" y="1522"/>
                  <a:pt x="8077" y="1572"/>
                </a:cubicBezTo>
                <a:cubicBezTo>
                  <a:pt x="7110" y="1622"/>
                  <a:pt x="3578" y="1591"/>
                  <a:pt x="2292" y="1545"/>
                </a:cubicBezTo>
                <a:cubicBezTo>
                  <a:pt x="1006" y="1499"/>
                  <a:pt x="718" y="1466"/>
                  <a:pt x="359" y="1293"/>
                </a:cubicBezTo>
                <a:cubicBezTo>
                  <a:pt x="0" y="1120"/>
                  <a:pt x="83" y="699"/>
                  <a:pt x="137" y="504"/>
                </a:cubicBezTo>
                <a:cubicBezTo>
                  <a:pt x="191" y="309"/>
                  <a:pt x="438" y="215"/>
                  <a:pt x="686" y="122"/>
                </a:cubicBezTo>
              </a:path>
            </a:pathLst>
          </a:custGeom>
          <a:solidFill>
            <a:srgbClr val="F9B277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2357422" y="3071810"/>
            <a:ext cx="1500198" cy="2500330"/>
            <a:chOff x="5096" y="8118"/>
            <a:chExt cx="1410" cy="2265"/>
          </a:xfrm>
        </p:grpSpPr>
        <p:grpSp>
          <p:nvGrpSpPr>
            <p:cNvPr id="5" name="Group 3"/>
            <p:cNvGrpSpPr>
              <a:grpSpLocks/>
            </p:cNvGrpSpPr>
            <p:nvPr/>
          </p:nvGrpSpPr>
          <p:grpSpPr bwMode="auto">
            <a:xfrm>
              <a:off x="5096" y="8118"/>
              <a:ext cx="1410" cy="2265"/>
              <a:chOff x="5096" y="8118"/>
              <a:chExt cx="1410" cy="2265"/>
            </a:xfrm>
          </p:grpSpPr>
          <p:sp>
            <p:nvSpPr>
              <p:cNvPr id="31748" name="Freeform 4"/>
              <p:cNvSpPr>
                <a:spLocks/>
              </p:cNvSpPr>
              <p:nvPr/>
            </p:nvSpPr>
            <p:spPr bwMode="auto">
              <a:xfrm>
                <a:off x="5096" y="8541"/>
                <a:ext cx="572" cy="568"/>
              </a:xfrm>
              <a:custGeom>
                <a:avLst/>
                <a:gdLst/>
                <a:ahLst/>
                <a:cxnLst>
                  <a:cxn ang="0">
                    <a:pos x="752" y="250"/>
                  </a:cxn>
                  <a:cxn ang="0">
                    <a:pos x="609" y="373"/>
                  </a:cxn>
                  <a:cxn ang="0">
                    <a:pos x="394" y="373"/>
                  </a:cxn>
                  <a:cxn ang="0">
                    <a:pos x="203" y="268"/>
                  </a:cxn>
                  <a:cxn ang="0">
                    <a:pos x="227" y="126"/>
                  </a:cxn>
                  <a:cxn ang="0">
                    <a:pos x="167" y="16"/>
                  </a:cxn>
                  <a:cxn ang="0">
                    <a:pos x="110" y="31"/>
                  </a:cxn>
                  <a:cxn ang="0">
                    <a:pos x="153" y="126"/>
                  </a:cxn>
                  <a:cxn ang="0">
                    <a:pos x="131" y="39"/>
                  </a:cxn>
                  <a:cxn ang="0">
                    <a:pos x="69" y="39"/>
                  </a:cxn>
                  <a:cxn ang="0">
                    <a:pos x="105" y="147"/>
                  </a:cxn>
                  <a:cxn ang="0">
                    <a:pos x="110" y="224"/>
                  </a:cxn>
                  <a:cxn ang="0">
                    <a:pos x="69" y="39"/>
                  </a:cxn>
                  <a:cxn ang="0">
                    <a:pos x="7" y="78"/>
                  </a:cxn>
                  <a:cxn ang="0">
                    <a:pos x="25" y="229"/>
                  </a:cxn>
                  <a:cxn ang="0">
                    <a:pos x="110" y="373"/>
                  </a:cxn>
                  <a:cxn ang="0">
                    <a:pos x="366" y="526"/>
                  </a:cxn>
                  <a:cxn ang="0">
                    <a:pos x="568" y="572"/>
                  </a:cxn>
                  <a:cxn ang="0">
                    <a:pos x="691" y="455"/>
                  </a:cxn>
                  <a:cxn ang="0">
                    <a:pos x="752" y="250"/>
                  </a:cxn>
                </a:cxnLst>
                <a:rect l="0" t="0" r="r" b="b"/>
                <a:pathLst>
                  <a:path w="766" h="584">
                    <a:moveTo>
                      <a:pt x="752" y="250"/>
                    </a:moveTo>
                    <a:cubicBezTo>
                      <a:pt x="738" y="236"/>
                      <a:pt x="669" y="353"/>
                      <a:pt x="609" y="373"/>
                    </a:cubicBezTo>
                    <a:cubicBezTo>
                      <a:pt x="549" y="393"/>
                      <a:pt x="462" y="390"/>
                      <a:pt x="394" y="373"/>
                    </a:cubicBezTo>
                    <a:cubicBezTo>
                      <a:pt x="326" y="356"/>
                      <a:pt x="231" y="309"/>
                      <a:pt x="203" y="268"/>
                    </a:cubicBezTo>
                    <a:cubicBezTo>
                      <a:pt x="175" y="227"/>
                      <a:pt x="233" y="168"/>
                      <a:pt x="227" y="126"/>
                    </a:cubicBezTo>
                    <a:cubicBezTo>
                      <a:pt x="221" y="84"/>
                      <a:pt x="186" y="32"/>
                      <a:pt x="167" y="16"/>
                    </a:cubicBezTo>
                    <a:cubicBezTo>
                      <a:pt x="148" y="0"/>
                      <a:pt x="112" y="13"/>
                      <a:pt x="110" y="31"/>
                    </a:cubicBezTo>
                    <a:cubicBezTo>
                      <a:pt x="108" y="49"/>
                      <a:pt x="150" y="125"/>
                      <a:pt x="153" y="126"/>
                    </a:cubicBezTo>
                    <a:cubicBezTo>
                      <a:pt x="156" y="127"/>
                      <a:pt x="145" y="54"/>
                      <a:pt x="131" y="39"/>
                    </a:cubicBezTo>
                    <a:cubicBezTo>
                      <a:pt x="117" y="24"/>
                      <a:pt x="73" y="21"/>
                      <a:pt x="69" y="39"/>
                    </a:cubicBezTo>
                    <a:cubicBezTo>
                      <a:pt x="65" y="57"/>
                      <a:pt x="98" y="116"/>
                      <a:pt x="105" y="147"/>
                    </a:cubicBezTo>
                    <a:cubicBezTo>
                      <a:pt x="112" y="178"/>
                      <a:pt x="116" y="242"/>
                      <a:pt x="110" y="224"/>
                    </a:cubicBezTo>
                    <a:cubicBezTo>
                      <a:pt x="104" y="206"/>
                      <a:pt x="86" y="63"/>
                      <a:pt x="69" y="39"/>
                    </a:cubicBezTo>
                    <a:cubicBezTo>
                      <a:pt x="52" y="15"/>
                      <a:pt x="14" y="46"/>
                      <a:pt x="7" y="78"/>
                    </a:cubicBezTo>
                    <a:cubicBezTo>
                      <a:pt x="0" y="110"/>
                      <a:pt x="8" y="180"/>
                      <a:pt x="25" y="229"/>
                    </a:cubicBezTo>
                    <a:cubicBezTo>
                      <a:pt x="42" y="278"/>
                      <a:pt x="53" y="323"/>
                      <a:pt x="110" y="373"/>
                    </a:cubicBezTo>
                    <a:cubicBezTo>
                      <a:pt x="167" y="423"/>
                      <a:pt x="290" y="493"/>
                      <a:pt x="366" y="526"/>
                    </a:cubicBezTo>
                    <a:cubicBezTo>
                      <a:pt x="442" y="559"/>
                      <a:pt x="514" y="584"/>
                      <a:pt x="568" y="572"/>
                    </a:cubicBezTo>
                    <a:cubicBezTo>
                      <a:pt x="622" y="560"/>
                      <a:pt x="660" y="506"/>
                      <a:pt x="691" y="455"/>
                    </a:cubicBezTo>
                    <a:cubicBezTo>
                      <a:pt x="722" y="404"/>
                      <a:pt x="766" y="264"/>
                      <a:pt x="752" y="25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749" name="Freeform 5"/>
              <p:cNvSpPr>
                <a:spLocks/>
              </p:cNvSpPr>
              <p:nvPr/>
            </p:nvSpPr>
            <p:spPr bwMode="auto">
              <a:xfrm>
                <a:off x="5525" y="8744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750" name="Freeform 6"/>
              <p:cNvSpPr>
                <a:spLocks/>
              </p:cNvSpPr>
              <p:nvPr/>
            </p:nvSpPr>
            <p:spPr bwMode="auto">
              <a:xfrm>
                <a:off x="5502" y="8744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751" name="Freeform 7"/>
              <p:cNvSpPr>
                <a:spLocks/>
              </p:cNvSpPr>
              <p:nvPr/>
            </p:nvSpPr>
            <p:spPr bwMode="auto">
              <a:xfrm>
                <a:off x="6025" y="8843"/>
                <a:ext cx="481" cy="839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446" y="390"/>
                  </a:cxn>
                  <a:cxn ang="0">
                    <a:pos x="706" y="883"/>
                  </a:cxn>
                  <a:cxn ang="0">
                    <a:pos x="892" y="1366"/>
                  </a:cxn>
                  <a:cxn ang="0">
                    <a:pos x="1263" y="1551"/>
                  </a:cxn>
                  <a:cxn ang="0">
                    <a:pos x="1208" y="1644"/>
                  </a:cxn>
                  <a:cxn ang="0">
                    <a:pos x="1022" y="1561"/>
                  </a:cxn>
                  <a:cxn ang="0">
                    <a:pos x="1189" y="1747"/>
                  </a:cxn>
                  <a:cxn ang="0">
                    <a:pos x="948" y="1663"/>
                  </a:cxn>
                  <a:cxn ang="0">
                    <a:pos x="1068" y="1895"/>
                  </a:cxn>
                  <a:cxn ang="0">
                    <a:pos x="920" y="1904"/>
                  </a:cxn>
                  <a:cxn ang="0">
                    <a:pos x="845" y="1719"/>
                  </a:cxn>
                  <a:cxn ang="0">
                    <a:pos x="827" y="1914"/>
                  </a:cxn>
                  <a:cxn ang="0">
                    <a:pos x="771" y="1914"/>
                  </a:cxn>
                  <a:cxn ang="0">
                    <a:pos x="706" y="1719"/>
                  </a:cxn>
                  <a:cxn ang="0">
                    <a:pos x="502" y="1802"/>
                  </a:cxn>
                  <a:cxn ang="0">
                    <a:pos x="576" y="1505"/>
                  </a:cxn>
                  <a:cxn ang="0">
                    <a:pos x="344" y="1087"/>
                  </a:cxn>
                  <a:cxn ang="0">
                    <a:pos x="186" y="656"/>
                  </a:cxn>
                  <a:cxn ang="0">
                    <a:pos x="0" y="19"/>
                  </a:cxn>
                </a:cxnLst>
                <a:rect l="0" t="0" r="r" b="b"/>
                <a:pathLst>
                  <a:path w="1316" h="1946">
                    <a:moveTo>
                      <a:pt x="56" y="0"/>
                    </a:moveTo>
                    <a:cubicBezTo>
                      <a:pt x="197" y="121"/>
                      <a:pt x="338" y="243"/>
                      <a:pt x="446" y="390"/>
                    </a:cubicBezTo>
                    <a:cubicBezTo>
                      <a:pt x="554" y="537"/>
                      <a:pt x="632" y="720"/>
                      <a:pt x="706" y="883"/>
                    </a:cubicBezTo>
                    <a:cubicBezTo>
                      <a:pt x="780" y="1046"/>
                      <a:pt x="799" y="1255"/>
                      <a:pt x="892" y="1366"/>
                    </a:cubicBezTo>
                    <a:cubicBezTo>
                      <a:pt x="985" y="1477"/>
                      <a:pt x="1210" y="1505"/>
                      <a:pt x="1263" y="1551"/>
                    </a:cubicBezTo>
                    <a:cubicBezTo>
                      <a:pt x="1316" y="1597"/>
                      <a:pt x="1248" y="1642"/>
                      <a:pt x="1208" y="1644"/>
                    </a:cubicBezTo>
                    <a:cubicBezTo>
                      <a:pt x="1168" y="1646"/>
                      <a:pt x="1025" y="1544"/>
                      <a:pt x="1022" y="1561"/>
                    </a:cubicBezTo>
                    <a:cubicBezTo>
                      <a:pt x="1019" y="1578"/>
                      <a:pt x="1201" y="1730"/>
                      <a:pt x="1189" y="1747"/>
                    </a:cubicBezTo>
                    <a:cubicBezTo>
                      <a:pt x="1177" y="1764"/>
                      <a:pt x="968" y="1638"/>
                      <a:pt x="948" y="1663"/>
                    </a:cubicBezTo>
                    <a:cubicBezTo>
                      <a:pt x="928" y="1688"/>
                      <a:pt x="1073" y="1855"/>
                      <a:pt x="1068" y="1895"/>
                    </a:cubicBezTo>
                    <a:cubicBezTo>
                      <a:pt x="1063" y="1935"/>
                      <a:pt x="957" y="1933"/>
                      <a:pt x="920" y="1904"/>
                    </a:cubicBezTo>
                    <a:cubicBezTo>
                      <a:pt x="883" y="1875"/>
                      <a:pt x="860" y="1717"/>
                      <a:pt x="845" y="1719"/>
                    </a:cubicBezTo>
                    <a:cubicBezTo>
                      <a:pt x="830" y="1721"/>
                      <a:pt x="839" y="1882"/>
                      <a:pt x="827" y="1914"/>
                    </a:cubicBezTo>
                    <a:cubicBezTo>
                      <a:pt x="815" y="1946"/>
                      <a:pt x="791" y="1946"/>
                      <a:pt x="771" y="1914"/>
                    </a:cubicBezTo>
                    <a:cubicBezTo>
                      <a:pt x="751" y="1882"/>
                      <a:pt x="751" y="1738"/>
                      <a:pt x="706" y="1719"/>
                    </a:cubicBezTo>
                    <a:cubicBezTo>
                      <a:pt x="661" y="1700"/>
                      <a:pt x="524" y="1838"/>
                      <a:pt x="502" y="1802"/>
                    </a:cubicBezTo>
                    <a:cubicBezTo>
                      <a:pt x="480" y="1766"/>
                      <a:pt x="602" y="1624"/>
                      <a:pt x="576" y="1505"/>
                    </a:cubicBezTo>
                    <a:cubicBezTo>
                      <a:pt x="550" y="1386"/>
                      <a:pt x="409" y="1228"/>
                      <a:pt x="344" y="1087"/>
                    </a:cubicBezTo>
                    <a:cubicBezTo>
                      <a:pt x="279" y="946"/>
                      <a:pt x="243" y="834"/>
                      <a:pt x="186" y="656"/>
                    </a:cubicBezTo>
                    <a:cubicBezTo>
                      <a:pt x="129" y="478"/>
                      <a:pt x="64" y="248"/>
                      <a:pt x="0" y="19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752" name="Freeform 8"/>
              <p:cNvSpPr>
                <a:spLocks/>
              </p:cNvSpPr>
              <p:nvPr/>
            </p:nvSpPr>
            <p:spPr bwMode="auto">
              <a:xfrm>
                <a:off x="5844" y="9734"/>
                <a:ext cx="240" cy="530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753" name="Freeform 9"/>
              <p:cNvSpPr>
                <a:spLocks/>
              </p:cNvSpPr>
              <p:nvPr/>
            </p:nvSpPr>
            <p:spPr bwMode="auto">
              <a:xfrm>
                <a:off x="5828" y="10114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754" name="Freeform 10"/>
              <p:cNvSpPr>
                <a:spLocks/>
              </p:cNvSpPr>
              <p:nvPr/>
            </p:nvSpPr>
            <p:spPr bwMode="auto">
              <a:xfrm>
                <a:off x="5533" y="10116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755" name="Freeform 11"/>
              <p:cNvSpPr>
                <a:spLocks/>
              </p:cNvSpPr>
              <p:nvPr/>
            </p:nvSpPr>
            <p:spPr bwMode="auto">
              <a:xfrm>
                <a:off x="5584" y="9704"/>
                <a:ext cx="260" cy="491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6" name="Group 12"/>
              <p:cNvGrpSpPr>
                <a:grpSpLocks/>
              </p:cNvGrpSpPr>
              <p:nvPr/>
            </p:nvGrpSpPr>
            <p:grpSpPr bwMode="auto">
              <a:xfrm>
                <a:off x="5284" y="8118"/>
                <a:ext cx="1048" cy="747"/>
                <a:chOff x="7062" y="5424"/>
                <a:chExt cx="2041" cy="1336"/>
              </a:xfrm>
            </p:grpSpPr>
            <p:sp>
              <p:nvSpPr>
                <p:cNvPr id="31757" name="Freeform 13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7" name="Group 14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31759" name="Freeform 15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8" name="Group 16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31761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9" name="Group 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31763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764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765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766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767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768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769" name="Oval 25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770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771" name="Oval 27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772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1773" name="Freeform 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31774" name="Freeform 30"/>
              <p:cNvSpPr>
                <a:spLocks/>
              </p:cNvSpPr>
              <p:nvPr/>
            </p:nvSpPr>
            <p:spPr bwMode="auto">
              <a:xfrm>
                <a:off x="5525" y="9491"/>
                <a:ext cx="577" cy="384"/>
              </a:xfrm>
              <a:custGeom>
                <a:avLst/>
                <a:gdLst/>
                <a:ahLst/>
                <a:cxnLst>
                  <a:cxn ang="0">
                    <a:pos x="369" y="381"/>
                  </a:cxn>
                  <a:cxn ang="0">
                    <a:pos x="421" y="310"/>
                  </a:cxn>
                  <a:cxn ang="0">
                    <a:pos x="555" y="324"/>
                  </a:cxn>
                  <a:cxn ang="0">
                    <a:pos x="584" y="38"/>
                  </a:cxn>
                  <a:cxn ang="0">
                    <a:pos x="444" y="97"/>
                  </a:cxn>
                  <a:cxn ang="0">
                    <a:pos x="266" y="111"/>
                  </a:cxn>
                  <a:cxn ang="0">
                    <a:pos x="38" y="75"/>
                  </a:cxn>
                  <a:cxn ang="0">
                    <a:pos x="38" y="285"/>
                  </a:cxn>
                  <a:cxn ang="0">
                    <a:pos x="177" y="295"/>
                  </a:cxn>
                  <a:cxn ang="0">
                    <a:pos x="291" y="295"/>
                  </a:cxn>
                  <a:cxn ang="0">
                    <a:pos x="369" y="381"/>
                  </a:cxn>
                </a:cxnLst>
                <a:rect l="0" t="0" r="r" b="b"/>
                <a:pathLst>
                  <a:path w="602" h="384">
                    <a:moveTo>
                      <a:pt x="369" y="381"/>
                    </a:moveTo>
                    <a:cubicBezTo>
                      <a:pt x="391" y="384"/>
                      <a:pt x="390" y="320"/>
                      <a:pt x="421" y="310"/>
                    </a:cubicBezTo>
                    <a:cubicBezTo>
                      <a:pt x="452" y="300"/>
                      <a:pt x="528" y="369"/>
                      <a:pt x="555" y="324"/>
                    </a:cubicBezTo>
                    <a:cubicBezTo>
                      <a:pt x="582" y="279"/>
                      <a:pt x="602" y="76"/>
                      <a:pt x="584" y="38"/>
                    </a:cubicBezTo>
                    <a:cubicBezTo>
                      <a:pt x="566" y="0"/>
                      <a:pt x="497" y="85"/>
                      <a:pt x="444" y="97"/>
                    </a:cubicBezTo>
                    <a:cubicBezTo>
                      <a:pt x="391" y="109"/>
                      <a:pt x="334" y="115"/>
                      <a:pt x="266" y="111"/>
                    </a:cubicBezTo>
                    <a:cubicBezTo>
                      <a:pt x="198" y="107"/>
                      <a:pt x="76" y="46"/>
                      <a:pt x="38" y="75"/>
                    </a:cubicBezTo>
                    <a:cubicBezTo>
                      <a:pt x="0" y="104"/>
                      <a:pt x="15" y="248"/>
                      <a:pt x="38" y="285"/>
                    </a:cubicBezTo>
                    <a:cubicBezTo>
                      <a:pt x="61" y="322"/>
                      <a:pt x="135" y="293"/>
                      <a:pt x="177" y="295"/>
                    </a:cubicBezTo>
                    <a:cubicBezTo>
                      <a:pt x="219" y="297"/>
                      <a:pt x="263" y="281"/>
                      <a:pt x="291" y="295"/>
                    </a:cubicBezTo>
                    <a:cubicBezTo>
                      <a:pt x="319" y="309"/>
                      <a:pt x="347" y="378"/>
                      <a:pt x="369" y="38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1775" name="Oval 31"/>
            <p:cNvSpPr>
              <a:spLocks noChangeArrowheads="1"/>
            </p:cNvSpPr>
            <p:nvPr/>
          </p:nvSpPr>
          <p:spPr bwMode="auto">
            <a:xfrm>
              <a:off x="5752" y="9498"/>
              <a:ext cx="92" cy="75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" name="Group 80"/>
          <p:cNvGrpSpPr>
            <a:grpSpLocks/>
          </p:cNvGrpSpPr>
          <p:nvPr/>
        </p:nvGrpSpPr>
        <p:grpSpPr bwMode="auto">
          <a:xfrm>
            <a:off x="285720" y="1928802"/>
            <a:ext cx="1619257" cy="3270262"/>
            <a:chOff x="1739" y="7975"/>
            <a:chExt cx="2267" cy="4175"/>
          </a:xfrm>
        </p:grpSpPr>
        <p:sp>
          <p:nvSpPr>
            <p:cNvPr id="307" name="Freeform 81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8" name="Freeform 82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9" name="Freeform 83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0" name="Freeform 84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1" name="Freeform 85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2" name="Freeform 86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3" name="Freeform 87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4" name="Freeform 88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5" name="Freeform 89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6" name="Freeform 90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7" name="Oval 91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8" name="Oval 92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9" name="Oval 93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0" name="Freeform 94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1" name="Freeform 95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2" name="Freeform 96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1" name="Group 142"/>
          <p:cNvGrpSpPr>
            <a:grpSpLocks/>
          </p:cNvGrpSpPr>
          <p:nvPr/>
        </p:nvGrpSpPr>
        <p:grpSpPr bwMode="auto">
          <a:xfrm>
            <a:off x="5929322" y="2571744"/>
            <a:ext cx="2860682" cy="960439"/>
            <a:chOff x="1814" y="9094"/>
            <a:chExt cx="3256" cy="2143"/>
          </a:xfrm>
        </p:grpSpPr>
        <p:sp>
          <p:nvSpPr>
            <p:cNvPr id="295" name="Freeform 143"/>
            <p:cNvSpPr>
              <a:spLocks/>
            </p:cNvSpPr>
            <p:nvPr/>
          </p:nvSpPr>
          <p:spPr bwMode="auto">
            <a:xfrm>
              <a:off x="1814" y="9094"/>
              <a:ext cx="3217" cy="2143"/>
            </a:xfrm>
            <a:custGeom>
              <a:avLst/>
              <a:gdLst/>
              <a:ahLst/>
              <a:cxnLst>
                <a:cxn ang="0">
                  <a:pos x="16" y="1804"/>
                </a:cxn>
                <a:cxn ang="0">
                  <a:pos x="131" y="1739"/>
                </a:cxn>
                <a:cxn ang="0">
                  <a:pos x="243" y="1794"/>
                </a:cxn>
                <a:cxn ang="0">
                  <a:pos x="360" y="1739"/>
                </a:cxn>
                <a:cxn ang="0">
                  <a:pos x="426" y="1590"/>
                </a:cxn>
                <a:cxn ang="0">
                  <a:pos x="742" y="1646"/>
                </a:cxn>
                <a:cxn ang="0">
                  <a:pos x="880" y="1478"/>
                </a:cxn>
                <a:cxn ang="0">
                  <a:pos x="1183" y="1553"/>
                </a:cxn>
                <a:cxn ang="0">
                  <a:pos x="1381" y="1497"/>
                </a:cxn>
                <a:cxn ang="0">
                  <a:pos x="1338" y="1311"/>
                </a:cxn>
                <a:cxn ang="0">
                  <a:pos x="1535" y="1255"/>
                </a:cxn>
                <a:cxn ang="0">
                  <a:pos x="1561" y="1032"/>
                </a:cxn>
                <a:cxn ang="0">
                  <a:pos x="1747" y="828"/>
                </a:cxn>
                <a:cxn ang="0">
                  <a:pos x="1720" y="540"/>
                </a:cxn>
                <a:cxn ang="0">
                  <a:pos x="1809" y="475"/>
                </a:cxn>
                <a:cxn ang="0">
                  <a:pos x="1880" y="224"/>
                </a:cxn>
                <a:cxn ang="0">
                  <a:pos x="2073" y="215"/>
                </a:cxn>
                <a:cxn ang="0">
                  <a:pos x="2270" y="20"/>
                </a:cxn>
                <a:cxn ang="0">
                  <a:pos x="2447" y="94"/>
                </a:cxn>
                <a:cxn ang="0">
                  <a:pos x="2447" y="308"/>
                </a:cxn>
                <a:cxn ang="0">
                  <a:pos x="2699" y="317"/>
                </a:cxn>
                <a:cxn ang="0">
                  <a:pos x="2772" y="559"/>
                </a:cxn>
                <a:cxn ang="0">
                  <a:pos x="2889" y="800"/>
                </a:cxn>
                <a:cxn ang="0">
                  <a:pos x="2772" y="967"/>
                </a:cxn>
                <a:cxn ang="0">
                  <a:pos x="2864" y="1135"/>
                </a:cxn>
                <a:cxn ang="0">
                  <a:pos x="2674" y="1237"/>
                </a:cxn>
                <a:cxn ang="0">
                  <a:pos x="2978" y="1255"/>
                </a:cxn>
                <a:cxn ang="0">
                  <a:pos x="3050" y="1423"/>
                </a:cxn>
                <a:cxn ang="0">
                  <a:pos x="3193" y="1543"/>
                </a:cxn>
                <a:cxn ang="0">
                  <a:pos x="3193" y="1766"/>
                </a:cxn>
                <a:cxn ang="0">
                  <a:pos x="3082" y="1887"/>
                </a:cxn>
                <a:cxn ang="0">
                  <a:pos x="2432" y="1980"/>
                </a:cxn>
                <a:cxn ang="0">
                  <a:pos x="1639" y="2045"/>
                </a:cxn>
                <a:cxn ang="0">
                  <a:pos x="1381" y="2054"/>
                </a:cxn>
                <a:cxn ang="0">
                  <a:pos x="1381" y="1980"/>
                </a:cxn>
                <a:cxn ang="0">
                  <a:pos x="1098" y="1943"/>
                </a:cxn>
                <a:cxn ang="0">
                  <a:pos x="956" y="2027"/>
                </a:cxn>
                <a:cxn ang="0">
                  <a:pos x="602" y="2017"/>
                </a:cxn>
                <a:cxn ang="0">
                  <a:pos x="508" y="2138"/>
                </a:cxn>
                <a:cxn ang="0">
                  <a:pos x="183" y="1989"/>
                </a:cxn>
                <a:cxn ang="0">
                  <a:pos x="34" y="2008"/>
                </a:cxn>
                <a:cxn ang="0">
                  <a:pos x="16" y="1804"/>
                </a:cxn>
              </a:cxnLst>
              <a:rect l="0" t="0" r="r" b="b"/>
              <a:pathLst>
                <a:path w="3217" h="2143">
                  <a:moveTo>
                    <a:pt x="16" y="1804"/>
                  </a:moveTo>
                  <a:cubicBezTo>
                    <a:pt x="32" y="1759"/>
                    <a:pt x="93" y="1741"/>
                    <a:pt x="131" y="1739"/>
                  </a:cubicBezTo>
                  <a:cubicBezTo>
                    <a:pt x="169" y="1737"/>
                    <a:pt x="205" y="1794"/>
                    <a:pt x="243" y="1794"/>
                  </a:cubicBezTo>
                  <a:cubicBezTo>
                    <a:pt x="281" y="1794"/>
                    <a:pt x="330" y="1773"/>
                    <a:pt x="360" y="1739"/>
                  </a:cubicBezTo>
                  <a:cubicBezTo>
                    <a:pt x="390" y="1705"/>
                    <a:pt x="362" y="1605"/>
                    <a:pt x="426" y="1590"/>
                  </a:cubicBezTo>
                  <a:cubicBezTo>
                    <a:pt x="490" y="1575"/>
                    <a:pt x="666" y="1665"/>
                    <a:pt x="742" y="1646"/>
                  </a:cubicBezTo>
                  <a:cubicBezTo>
                    <a:pt x="818" y="1627"/>
                    <a:pt x="806" y="1494"/>
                    <a:pt x="880" y="1478"/>
                  </a:cubicBezTo>
                  <a:cubicBezTo>
                    <a:pt x="954" y="1462"/>
                    <a:pt x="1100" y="1550"/>
                    <a:pt x="1183" y="1553"/>
                  </a:cubicBezTo>
                  <a:cubicBezTo>
                    <a:pt x="1266" y="1556"/>
                    <a:pt x="1355" y="1537"/>
                    <a:pt x="1381" y="1497"/>
                  </a:cubicBezTo>
                  <a:cubicBezTo>
                    <a:pt x="1407" y="1457"/>
                    <a:pt x="1312" y="1351"/>
                    <a:pt x="1338" y="1311"/>
                  </a:cubicBezTo>
                  <a:cubicBezTo>
                    <a:pt x="1364" y="1271"/>
                    <a:pt x="1498" y="1302"/>
                    <a:pt x="1535" y="1255"/>
                  </a:cubicBezTo>
                  <a:cubicBezTo>
                    <a:pt x="1572" y="1208"/>
                    <a:pt x="1526" y="1103"/>
                    <a:pt x="1561" y="1032"/>
                  </a:cubicBezTo>
                  <a:cubicBezTo>
                    <a:pt x="1596" y="961"/>
                    <a:pt x="1721" y="910"/>
                    <a:pt x="1747" y="828"/>
                  </a:cubicBezTo>
                  <a:cubicBezTo>
                    <a:pt x="1773" y="746"/>
                    <a:pt x="1710" y="599"/>
                    <a:pt x="1720" y="540"/>
                  </a:cubicBezTo>
                  <a:cubicBezTo>
                    <a:pt x="1730" y="481"/>
                    <a:pt x="1782" y="528"/>
                    <a:pt x="1809" y="475"/>
                  </a:cubicBezTo>
                  <a:cubicBezTo>
                    <a:pt x="1836" y="422"/>
                    <a:pt x="1836" y="267"/>
                    <a:pt x="1880" y="224"/>
                  </a:cubicBezTo>
                  <a:cubicBezTo>
                    <a:pt x="1924" y="181"/>
                    <a:pt x="2008" y="249"/>
                    <a:pt x="2073" y="215"/>
                  </a:cubicBezTo>
                  <a:cubicBezTo>
                    <a:pt x="2138" y="181"/>
                    <a:pt x="2208" y="40"/>
                    <a:pt x="2270" y="20"/>
                  </a:cubicBezTo>
                  <a:cubicBezTo>
                    <a:pt x="2332" y="0"/>
                    <a:pt x="2417" y="46"/>
                    <a:pt x="2447" y="94"/>
                  </a:cubicBezTo>
                  <a:cubicBezTo>
                    <a:pt x="2477" y="142"/>
                    <a:pt x="2405" y="271"/>
                    <a:pt x="2447" y="308"/>
                  </a:cubicBezTo>
                  <a:cubicBezTo>
                    <a:pt x="2489" y="345"/>
                    <a:pt x="2645" y="275"/>
                    <a:pt x="2699" y="317"/>
                  </a:cubicBezTo>
                  <a:cubicBezTo>
                    <a:pt x="2753" y="359"/>
                    <a:pt x="2740" y="479"/>
                    <a:pt x="2772" y="559"/>
                  </a:cubicBezTo>
                  <a:cubicBezTo>
                    <a:pt x="2804" y="639"/>
                    <a:pt x="2889" y="732"/>
                    <a:pt x="2889" y="800"/>
                  </a:cubicBezTo>
                  <a:cubicBezTo>
                    <a:pt x="2889" y="868"/>
                    <a:pt x="2776" y="911"/>
                    <a:pt x="2772" y="967"/>
                  </a:cubicBezTo>
                  <a:cubicBezTo>
                    <a:pt x="2768" y="1023"/>
                    <a:pt x="2880" y="1090"/>
                    <a:pt x="2864" y="1135"/>
                  </a:cubicBezTo>
                  <a:cubicBezTo>
                    <a:pt x="2848" y="1180"/>
                    <a:pt x="2655" y="1217"/>
                    <a:pt x="2674" y="1237"/>
                  </a:cubicBezTo>
                  <a:cubicBezTo>
                    <a:pt x="2693" y="1257"/>
                    <a:pt x="2915" y="1224"/>
                    <a:pt x="2978" y="1255"/>
                  </a:cubicBezTo>
                  <a:cubicBezTo>
                    <a:pt x="3041" y="1286"/>
                    <a:pt x="3014" y="1375"/>
                    <a:pt x="3050" y="1423"/>
                  </a:cubicBezTo>
                  <a:cubicBezTo>
                    <a:pt x="3086" y="1471"/>
                    <a:pt x="3169" y="1486"/>
                    <a:pt x="3193" y="1543"/>
                  </a:cubicBezTo>
                  <a:cubicBezTo>
                    <a:pt x="3217" y="1600"/>
                    <a:pt x="3211" y="1709"/>
                    <a:pt x="3193" y="1766"/>
                  </a:cubicBezTo>
                  <a:cubicBezTo>
                    <a:pt x="3175" y="1823"/>
                    <a:pt x="3209" y="1851"/>
                    <a:pt x="3082" y="1887"/>
                  </a:cubicBezTo>
                  <a:cubicBezTo>
                    <a:pt x="2955" y="1923"/>
                    <a:pt x="2672" y="1954"/>
                    <a:pt x="2432" y="1980"/>
                  </a:cubicBezTo>
                  <a:cubicBezTo>
                    <a:pt x="2192" y="2006"/>
                    <a:pt x="1814" y="2033"/>
                    <a:pt x="1639" y="2045"/>
                  </a:cubicBezTo>
                  <a:cubicBezTo>
                    <a:pt x="1464" y="2057"/>
                    <a:pt x="1424" y="2065"/>
                    <a:pt x="1381" y="2054"/>
                  </a:cubicBezTo>
                  <a:cubicBezTo>
                    <a:pt x="1338" y="2043"/>
                    <a:pt x="1428" y="1998"/>
                    <a:pt x="1381" y="1980"/>
                  </a:cubicBezTo>
                  <a:cubicBezTo>
                    <a:pt x="1334" y="1962"/>
                    <a:pt x="1169" y="1935"/>
                    <a:pt x="1098" y="1943"/>
                  </a:cubicBezTo>
                  <a:cubicBezTo>
                    <a:pt x="1027" y="1951"/>
                    <a:pt x="1039" y="2015"/>
                    <a:pt x="956" y="2027"/>
                  </a:cubicBezTo>
                  <a:cubicBezTo>
                    <a:pt x="873" y="2039"/>
                    <a:pt x="677" y="1998"/>
                    <a:pt x="602" y="2017"/>
                  </a:cubicBezTo>
                  <a:cubicBezTo>
                    <a:pt x="527" y="2036"/>
                    <a:pt x="578" y="2143"/>
                    <a:pt x="508" y="2138"/>
                  </a:cubicBezTo>
                  <a:cubicBezTo>
                    <a:pt x="438" y="2133"/>
                    <a:pt x="262" y="2011"/>
                    <a:pt x="183" y="1989"/>
                  </a:cubicBezTo>
                  <a:cubicBezTo>
                    <a:pt x="104" y="1967"/>
                    <a:pt x="59" y="2042"/>
                    <a:pt x="34" y="2008"/>
                  </a:cubicBezTo>
                  <a:cubicBezTo>
                    <a:pt x="9" y="1974"/>
                    <a:pt x="0" y="1849"/>
                    <a:pt x="16" y="1804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6" name="Freeform 144"/>
            <p:cNvSpPr>
              <a:spLocks/>
            </p:cNvSpPr>
            <p:nvPr/>
          </p:nvSpPr>
          <p:spPr bwMode="auto">
            <a:xfrm>
              <a:off x="3138" y="10122"/>
              <a:ext cx="1932" cy="1060"/>
            </a:xfrm>
            <a:custGeom>
              <a:avLst/>
              <a:gdLst/>
              <a:ahLst/>
              <a:cxnLst>
                <a:cxn ang="0">
                  <a:pos x="150" y="1054"/>
                </a:cxn>
                <a:cxn ang="0">
                  <a:pos x="52" y="952"/>
                </a:cxn>
                <a:cxn ang="0">
                  <a:pos x="268" y="850"/>
                </a:cxn>
                <a:cxn ang="0">
                  <a:pos x="318" y="701"/>
                </a:cxn>
                <a:cxn ang="0">
                  <a:pos x="190" y="590"/>
                </a:cxn>
                <a:cxn ang="0">
                  <a:pos x="423" y="385"/>
                </a:cxn>
                <a:cxn ang="0">
                  <a:pos x="643" y="432"/>
                </a:cxn>
                <a:cxn ang="0">
                  <a:pos x="799" y="339"/>
                </a:cxn>
                <a:cxn ang="0">
                  <a:pos x="890" y="60"/>
                </a:cxn>
                <a:cxn ang="0">
                  <a:pos x="1034" y="116"/>
                </a:cxn>
                <a:cxn ang="0">
                  <a:pos x="1211" y="32"/>
                </a:cxn>
                <a:cxn ang="0">
                  <a:pos x="1259" y="311"/>
                </a:cxn>
                <a:cxn ang="0">
                  <a:pos x="1350" y="200"/>
                </a:cxn>
                <a:cxn ang="0">
                  <a:pos x="1515" y="255"/>
                </a:cxn>
                <a:cxn ang="0">
                  <a:pos x="1651" y="237"/>
                </a:cxn>
                <a:cxn ang="0">
                  <a:pos x="1775" y="395"/>
                </a:cxn>
                <a:cxn ang="0">
                  <a:pos x="1746" y="497"/>
                </a:cxn>
                <a:cxn ang="0">
                  <a:pos x="1893" y="636"/>
                </a:cxn>
                <a:cxn ang="0">
                  <a:pos x="1803" y="692"/>
                </a:cxn>
                <a:cxn ang="0">
                  <a:pos x="1894" y="766"/>
                </a:cxn>
                <a:cxn ang="0">
                  <a:pos x="1775" y="878"/>
                </a:cxn>
                <a:cxn ang="0">
                  <a:pos x="949" y="989"/>
                </a:cxn>
                <a:cxn ang="0">
                  <a:pos x="150" y="1054"/>
                </a:cxn>
              </a:cxnLst>
              <a:rect l="0" t="0" r="r" b="b"/>
              <a:pathLst>
                <a:path w="1932" h="1060">
                  <a:moveTo>
                    <a:pt x="150" y="1054"/>
                  </a:moveTo>
                  <a:cubicBezTo>
                    <a:pt x="0" y="1048"/>
                    <a:pt x="32" y="986"/>
                    <a:pt x="52" y="952"/>
                  </a:cubicBezTo>
                  <a:cubicBezTo>
                    <a:pt x="72" y="918"/>
                    <a:pt x="224" y="892"/>
                    <a:pt x="268" y="850"/>
                  </a:cubicBezTo>
                  <a:cubicBezTo>
                    <a:pt x="312" y="808"/>
                    <a:pt x="331" y="744"/>
                    <a:pt x="318" y="701"/>
                  </a:cubicBezTo>
                  <a:cubicBezTo>
                    <a:pt x="305" y="658"/>
                    <a:pt x="173" y="643"/>
                    <a:pt x="190" y="590"/>
                  </a:cubicBezTo>
                  <a:cubicBezTo>
                    <a:pt x="207" y="537"/>
                    <a:pt x="348" y="411"/>
                    <a:pt x="423" y="385"/>
                  </a:cubicBezTo>
                  <a:cubicBezTo>
                    <a:pt x="498" y="359"/>
                    <a:pt x="580" y="440"/>
                    <a:pt x="643" y="432"/>
                  </a:cubicBezTo>
                  <a:cubicBezTo>
                    <a:pt x="706" y="424"/>
                    <a:pt x="758" y="401"/>
                    <a:pt x="799" y="339"/>
                  </a:cubicBezTo>
                  <a:cubicBezTo>
                    <a:pt x="840" y="277"/>
                    <a:pt x="851" y="97"/>
                    <a:pt x="890" y="60"/>
                  </a:cubicBezTo>
                  <a:cubicBezTo>
                    <a:pt x="929" y="23"/>
                    <a:pt x="981" y="121"/>
                    <a:pt x="1034" y="116"/>
                  </a:cubicBezTo>
                  <a:cubicBezTo>
                    <a:pt x="1087" y="111"/>
                    <a:pt x="1174" y="0"/>
                    <a:pt x="1211" y="32"/>
                  </a:cubicBezTo>
                  <a:cubicBezTo>
                    <a:pt x="1248" y="64"/>
                    <a:pt x="1236" y="283"/>
                    <a:pt x="1259" y="311"/>
                  </a:cubicBezTo>
                  <a:cubicBezTo>
                    <a:pt x="1282" y="339"/>
                    <a:pt x="1307" y="209"/>
                    <a:pt x="1350" y="200"/>
                  </a:cubicBezTo>
                  <a:cubicBezTo>
                    <a:pt x="1393" y="191"/>
                    <a:pt x="1465" y="249"/>
                    <a:pt x="1515" y="255"/>
                  </a:cubicBezTo>
                  <a:cubicBezTo>
                    <a:pt x="1565" y="261"/>
                    <a:pt x="1608" y="214"/>
                    <a:pt x="1651" y="237"/>
                  </a:cubicBezTo>
                  <a:cubicBezTo>
                    <a:pt x="1694" y="260"/>
                    <a:pt x="1759" y="352"/>
                    <a:pt x="1775" y="395"/>
                  </a:cubicBezTo>
                  <a:cubicBezTo>
                    <a:pt x="1791" y="438"/>
                    <a:pt x="1726" y="457"/>
                    <a:pt x="1746" y="497"/>
                  </a:cubicBezTo>
                  <a:cubicBezTo>
                    <a:pt x="1766" y="537"/>
                    <a:pt x="1884" y="604"/>
                    <a:pt x="1893" y="636"/>
                  </a:cubicBezTo>
                  <a:cubicBezTo>
                    <a:pt x="1902" y="668"/>
                    <a:pt x="1803" y="670"/>
                    <a:pt x="1803" y="692"/>
                  </a:cubicBezTo>
                  <a:cubicBezTo>
                    <a:pt x="1803" y="714"/>
                    <a:pt x="1899" y="735"/>
                    <a:pt x="1894" y="766"/>
                  </a:cubicBezTo>
                  <a:cubicBezTo>
                    <a:pt x="1889" y="797"/>
                    <a:pt x="1932" y="841"/>
                    <a:pt x="1775" y="878"/>
                  </a:cubicBezTo>
                  <a:cubicBezTo>
                    <a:pt x="1618" y="915"/>
                    <a:pt x="1221" y="963"/>
                    <a:pt x="949" y="989"/>
                  </a:cubicBezTo>
                  <a:cubicBezTo>
                    <a:pt x="677" y="1015"/>
                    <a:pt x="300" y="1060"/>
                    <a:pt x="150" y="1054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74" name="73 CuadroTexto"/>
          <p:cNvSpPr txBox="1"/>
          <p:nvPr/>
        </p:nvSpPr>
        <p:spPr>
          <a:xfrm>
            <a:off x="1794306" y="253097"/>
            <a:ext cx="7242190" cy="1015663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0070C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ANTE CUALQUIER DUDA O SITUACIÓN DE PELIGRO,</a:t>
            </a:r>
          </a:p>
          <a:p>
            <a:pPr algn="ctr"/>
            <a:r>
              <a:rPr lang="es-ES" sz="24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ACUDE AL SOCORRISTA</a:t>
            </a:r>
          </a:p>
          <a:p>
            <a:pPr algn="ctr"/>
            <a:endParaRPr lang="es-ES" sz="800" b="1" dirty="0">
              <a:solidFill>
                <a:srgbClr val="0070C0"/>
              </a:solidFill>
              <a:latin typeface="Comic Sans MS" pitchFamily="66" charset="0"/>
            </a:endParaRPr>
          </a:p>
        </p:txBody>
      </p:sp>
      <p:grpSp>
        <p:nvGrpSpPr>
          <p:cNvPr id="12" name="Group 94"/>
          <p:cNvGrpSpPr>
            <a:grpSpLocks/>
          </p:cNvGrpSpPr>
          <p:nvPr/>
        </p:nvGrpSpPr>
        <p:grpSpPr bwMode="auto">
          <a:xfrm>
            <a:off x="3714744" y="2285992"/>
            <a:ext cx="5429256" cy="3500462"/>
            <a:chOff x="1121" y="10127"/>
            <a:chExt cx="6581" cy="3742"/>
          </a:xfrm>
        </p:grpSpPr>
        <p:sp>
          <p:nvSpPr>
            <p:cNvPr id="31839" name="Freeform 95"/>
            <p:cNvSpPr>
              <a:spLocks/>
            </p:cNvSpPr>
            <p:nvPr/>
          </p:nvSpPr>
          <p:spPr bwMode="auto">
            <a:xfrm>
              <a:off x="1568" y="11400"/>
              <a:ext cx="939" cy="610"/>
            </a:xfrm>
            <a:custGeom>
              <a:avLst/>
              <a:gdLst/>
              <a:ahLst/>
              <a:cxnLst>
                <a:cxn ang="0">
                  <a:pos x="665" y="9"/>
                </a:cxn>
                <a:cxn ang="0">
                  <a:pos x="197" y="200"/>
                </a:cxn>
                <a:cxn ang="0">
                  <a:pos x="104" y="575"/>
                </a:cxn>
                <a:cxn ang="0">
                  <a:pos x="820" y="412"/>
                </a:cxn>
                <a:cxn ang="0">
                  <a:pos x="820" y="148"/>
                </a:cxn>
                <a:cxn ang="0">
                  <a:pos x="665" y="9"/>
                </a:cxn>
              </a:cxnLst>
              <a:rect l="0" t="0" r="r" b="b"/>
              <a:pathLst>
                <a:path w="939" h="610">
                  <a:moveTo>
                    <a:pt x="665" y="9"/>
                  </a:moveTo>
                  <a:cubicBezTo>
                    <a:pt x="561" y="18"/>
                    <a:pt x="290" y="106"/>
                    <a:pt x="197" y="200"/>
                  </a:cubicBezTo>
                  <a:cubicBezTo>
                    <a:pt x="104" y="294"/>
                    <a:pt x="0" y="540"/>
                    <a:pt x="104" y="575"/>
                  </a:cubicBezTo>
                  <a:cubicBezTo>
                    <a:pt x="208" y="610"/>
                    <a:pt x="701" y="483"/>
                    <a:pt x="820" y="412"/>
                  </a:cubicBezTo>
                  <a:cubicBezTo>
                    <a:pt x="939" y="341"/>
                    <a:pt x="846" y="215"/>
                    <a:pt x="820" y="148"/>
                  </a:cubicBezTo>
                  <a:cubicBezTo>
                    <a:pt x="794" y="81"/>
                    <a:pt x="769" y="0"/>
                    <a:pt x="665" y="9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3" name="Group 96"/>
            <p:cNvGrpSpPr>
              <a:grpSpLocks/>
            </p:cNvGrpSpPr>
            <p:nvPr/>
          </p:nvGrpSpPr>
          <p:grpSpPr bwMode="auto">
            <a:xfrm>
              <a:off x="1121" y="10127"/>
              <a:ext cx="6581" cy="3742"/>
              <a:chOff x="1121" y="10127"/>
              <a:chExt cx="6581" cy="3742"/>
            </a:xfrm>
          </p:grpSpPr>
          <p:grpSp>
            <p:nvGrpSpPr>
              <p:cNvPr id="14" name="Group 97"/>
              <p:cNvGrpSpPr>
                <a:grpSpLocks/>
              </p:cNvGrpSpPr>
              <p:nvPr/>
            </p:nvGrpSpPr>
            <p:grpSpPr bwMode="auto">
              <a:xfrm>
                <a:off x="1121" y="10127"/>
                <a:ext cx="6581" cy="3742"/>
                <a:chOff x="1121" y="10127"/>
                <a:chExt cx="6581" cy="3742"/>
              </a:xfrm>
            </p:grpSpPr>
            <p:grpSp>
              <p:nvGrpSpPr>
                <p:cNvPr id="15" name="Group 98"/>
                <p:cNvGrpSpPr>
                  <a:grpSpLocks/>
                </p:cNvGrpSpPr>
                <p:nvPr/>
              </p:nvGrpSpPr>
              <p:grpSpPr bwMode="auto">
                <a:xfrm>
                  <a:off x="1121" y="10127"/>
                  <a:ext cx="3239" cy="3742"/>
                  <a:chOff x="1121" y="10127"/>
                  <a:chExt cx="3239" cy="3742"/>
                </a:xfrm>
              </p:grpSpPr>
              <p:sp>
                <p:nvSpPr>
                  <p:cNvPr id="31843" name="Freeform 99"/>
                  <p:cNvSpPr>
                    <a:spLocks/>
                  </p:cNvSpPr>
                  <p:nvPr/>
                </p:nvSpPr>
                <p:spPr bwMode="auto">
                  <a:xfrm>
                    <a:off x="1121" y="11540"/>
                    <a:ext cx="908" cy="523"/>
                  </a:xfrm>
                  <a:custGeom>
                    <a:avLst/>
                    <a:gdLst/>
                    <a:ahLst/>
                    <a:cxnLst>
                      <a:cxn ang="0">
                        <a:pos x="713" y="53"/>
                      </a:cxn>
                      <a:cxn ang="0">
                        <a:pos x="87" y="89"/>
                      </a:cxn>
                      <a:cxn ang="0">
                        <a:pos x="189" y="470"/>
                      </a:cxn>
                      <a:cxn ang="0">
                        <a:pos x="821" y="407"/>
                      </a:cxn>
                      <a:cxn ang="0">
                        <a:pos x="713" y="53"/>
                      </a:cxn>
                    </a:cxnLst>
                    <a:rect l="0" t="0" r="r" b="b"/>
                    <a:pathLst>
                      <a:path w="908" h="523">
                        <a:moveTo>
                          <a:pt x="713" y="53"/>
                        </a:moveTo>
                        <a:cubicBezTo>
                          <a:pt x="591" y="0"/>
                          <a:pt x="174" y="20"/>
                          <a:pt x="87" y="89"/>
                        </a:cubicBezTo>
                        <a:cubicBezTo>
                          <a:pt x="0" y="158"/>
                          <a:pt x="67" y="417"/>
                          <a:pt x="189" y="470"/>
                        </a:cubicBezTo>
                        <a:cubicBezTo>
                          <a:pt x="311" y="523"/>
                          <a:pt x="734" y="473"/>
                          <a:pt x="821" y="407"/>
                        </a:cubicBezTo>
                        <a:cubicBezTo>
                          <a:pt x="908" y="341"/>
                          <a:pt x="835" y="106"/>
                          <a:pt x="713" y="53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844" name="Freeform 100"/>
                  <p:cNvSpPr>
                    <a:spLocks/>
                  </p:cNvSpPr>
                  <p:nvPr/>
                </p:nvSpPr>
                <p:spPr bwMode="auto">
                  <a:xfrm>
                    <a:off x="3377" y="10540"/>
                    <a:ext cx="983" cy="723"/>
                  </a:xfrm>
                  <a:custGeom>
                    <a:avLst/>
                    <a:gdLst/>
                    <a:ahLst/>
                    <a:cxnLst>
                      <a:cxn ang="0">
                        <a:pos x="0" y="403"/>
                      </a:cxn>
                      <a:cxn ang="0">
                        <a:pos x="656" y="17"/>
                      </a:cxn>
                      <a:cxn ang="0">
                        <a:pos x="924" y="303"/>
                      </a:cxn>
                      <a:cxn ang="0">
                        <a:pos x="302" y="692"/>
                      </a:cxn>
                      <a:cxn ang="0">
                        <a:pos x="0" y="488"/>
                      </a:cxn>
                    </a:cxnLst>
                    <a:rect l="0" t="0" r="r" b="b"/>
                    <a:pathLst>
                      <a:path w="983" h="723">
                        <a:moveTo>
                          <a:pt x="0" y="403"/>
                        </a:moveTo>
                        <a:cubicBezTo>
                          <a:pt x="251" y="218"/>
                          <a:pt x="502" y="34"/>
                          <a:pt x="656" y="17"/>
                        </a:cubicBezTo>
                        <a:cubicBezTo>
                          <a:pt x="810" y="0"/>
                          <a:pt x="983" y="191"/>
                          <a:pt x="924" y="303"/>
                        </a:cubicBezTo>
                        <a:cubicBezTo>
                          <a:pt x="865" y="415"/>
                          <a:pt x="456" y="661"/>
                          <a:pt x="302" y="692"/>
                        </a:cubicBezTo>
                        <a:cubicBezTo>
                          <a:pt x="148" y="723"/>
                          <a:pt x="74" y="605"/>
                          <a:pt x="0" y="488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845" name="Freeform 101"/>
                  <p:cNvSpPr>
                    <a:spLocks/>
                  </p:cNvSpPr>
                  <p:nvPr/>
                </p:nvSpPr>
                <p:spPr bwMode="auto">
                  <a:xfrm>
                    <a:off x="1718" y="12905"/>
                    <a:ext cx="988" cy="964"/>
                  </a:xfrm>
                  <a:custGeom>
                    <a:avLst/>
                    <a:gdLst/>
                    <a:ahLst/>
                    <a:cxnLst>
                      <a:cxn ang="0">
                        <a:pos x="515" y="118"/>
                      </a:cxn>
                      <a:cxn ang="0">
                        <a:pos x="400" y="118"/>
                      </a:cxn>
                      <a:cxn ang="0">
                        <a:pos x="56" y="826"/>
                      </a:cxn>
                      <a:cxn ang="0">
                        <a:pos x="739" y="854"/>
                      </a:cxn>
                      <a:cxn ang="0">
                        <a:pos x="941" y="166"/>
                      </a:cxn>
                      <a:cxn ang="0">
                        <a:pos x="457" y="118"/>
                      </a:cxn>
                    </a:cxnLst>
                    <a:rect l="0" t="0" r="r" b="b"/>
                    <a:pathLst>
                      <a:path w="988" h="964">
                        <a:moveTo>
                          <a:pt x="515" y="118"/>
                        </a:moveTo>
                        <a:cubicBezTo>
                          <a:pt x="495" y="59"/>
                          <a:pt x="476" y="0"/>
                          <a:pt x="400" y="118"/>
                        </a:cubicBezTo>
                        <a:cubicBezTo>
                          <a:pt x="324" y="236"/>
                          <a:pt x="0" y="703"/>
                          <a:pt x="56" y="826"/>
                        </a:cubicBezTo>
                        <a:cubicBezTo>
                          <a:pt x="112" y="949"/>
                          <a:pt x="592" y="964"/>
                          <a:pt x="739" y="854"/>
                        </a:cubicBezTo>
                        <a:cubicBezTo>
                          <a:pt x="886" y="744"/>
                          <a:pt x="988" y="289"/>
                          <a:pt x="941" y="166"/>
                        </a:cubicBezTo>
                        <a:cubicBezTo>
                          <a:pt x="894" y="43"/>
                          <a:pt x="675" y="80"/>
                          <a:pt x="457" y="118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846" name="Freeform 102"/>
                  <p:cNvSpPr>
                    <a:spLocks/>
                  </p:cNvSpPr>
                  <p:nvPr/>
                </p:nvSpPr>
                <p:spPr bwMode="auto">
                  <a:xfrm>
                    <a:off x="2858" y="12805"/>
                    <a:ext cx="729" cy="1054"/>
                  </a:xfrm>
                  <a:custGeom>
                    <a:avLst/>
                    <a:gdLst/>
                    <a:ahLst/>
                    <a:cxnLst>
                      <a:cxn ang="0">
                        <a:pos x="391" y="109"/>
                      </a:cxn>
                      <a:cxn ang="0">
                        <a:pos x="681" y="870"/>
                      </a:cxn>
                      <a:cxn ang="0">
                        <a:pos x="103" y="945"/>
                      </a:cxn>
                      <a:cxn ang="0">
                        <a:pos x="61" y="218"/>
                      </a:cxn>
                      <a:cxn ang="0">
                        <a:pos x="391" y="109"/>
                      </a:cxn>
                    </a:cxnLst>
                    <a:rect l="0" t="0" r="r" b="b"/>
                    <a:pathLst>
                      <a:path w="729" h="1054">
                        <a:moveTo>
                          <a:pt x="391" y="109"/>
                        </a:moveTo>
                        <a:cubicBezTo>
                          <a:pt x="494" y="218"/>
                          <a:pt x="729" y="731"/>
                          <a:pt x="681" y="870"/>
                        </a:cubicBezTo>
                        <a:cubicBezTo>
                          <a:pt x="633" y="1009"/>
                          <a:pt x="206" y="1054"/>
                          <a:pt x="103" y="945"/>
                        </a:cubicBezTo>
                        <a:cubicBezTo>
                          <a:pt x="0" y="836"/>
                          <a:pt x="13" y="359"/>
                          <a:pt x="61" y="218"/>
                        </a:cubicBezTo>
                        <a:cubicBezTo>
                          <a:pt x="109" y="77"/>
                          <a:pt x="288" y="0"/>
                          <a:pt x="391" y="109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847" name="Freeform 103"/>
                  <p:cNvSpPr>
                    <a:spLocks/>
                  </p:cNvSpPr>
                  <p:nvPr/>
                </p:nvSpPr>
                <p:spPr bwMode="auto">
                  <a:xfrm>
                    <a:off x="3069" y="10943"/>
                    <a:ext cx="674" cy="929"/>
                  </a:xfrm>
                  <a:custGeom>
                    <a:avLst/>
                    <a:gdLst/>
                    <a:ahLst/>
                    <a:cxnLst>
                      <a:cxn ang="0">
                        <a:pos x="15" y="444"/>
                      </a:cxn>
                      <a:cxn ang="0">
                        <a:pos x="333" y="29"/>
                      </a:cxn>
                      <a:cxn ang="0">
                        <a:pos x="659" y="269"/>
                      </a:cxn>
                      <a:cxn ang="0">
                        <a:pos x="241" y="835"/>
                      </a:cxn>
                      <a:cxn ang="0">
                        <a:pos x="109" y="835"/>
                      </a:cxn>
                      <a:cxn ang="0">
                        <a:pos x="0" y="581"/>
                      </a:cxn>
                    </a:cxnLst>
                    <a:rect l="0" t="0" r="r" b="b"/>
                    <a:pathLst>
                      <a:path w="674" h="929">
                        <a:moveTo>
                          <a:pt x="15" y="444"/>
                        </a:moveTo>
                        <a:cubicBezTo>
                          <a:pt x="120" y="251"/>
                          <a:pt x="226" y="58"/>
                          <a:pt x="333" y="29"/>
                        </a:cubicBezTo>
                        <a:cubicBezTo>
                          <a:pt x="440" y="0"/>
                          <a:pt x="674" y="135"/>
                          <a:pt x="659" y="269"/>
                        </a:cubicBezTo>
                        <a:cubicBezTo>
                          <a:pt x="644" y="403"/>
                          <a:pt x="333" y="741"/>
                          <a:pt x="241" y="835"/>
                        </a:cubicBezTo>
                        <a:cubicBezTo>
                          <a:pt x="149" y="929"/>
                          <a:pt x="149" y="877"/>
                          <a:pt x="109" y="835"/>
                        </a:cubicBezTo>
                        <a:cubicBezTo>
                          <a:pt x="69" y="793"/>
                          <a:pt x="34" y="687"/>
                          <a:pt x="0" y="581"/>
                        </a:cubicBezTo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6" name="Group 104"/>
                  <p:cNvGrpSpPr>
                    <a:grpSpLocks/>
                  </p:cNvGrpSpPr>
                  <p:nvPr/>
                </p:nvGrpSpPr>
                <p:grpSpPr bwMode="auto">
                  <a:xfrm>
                    <a:off x="2175" y="10127"/>
                    <a:ext cx="1364" cy="2361"/>
                    <a:chOff x="5680" y="1263"/>
                    <a:chExt cx="1638" cy="2622"/>
                  </a:xfrm>
                </p:grpSpPr>
                <p:grpSp>
                  <p:nvGrpSpPr>
                    <p:cNvPr id="17" name="Group 10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750" y="1263"/>
                      <a:ext cx="1568" cy="1463"/>
                      <a:chOff x="3902" y="954"/>
                      <a:chExt cx="1568" cy="1463"/>
                    </a:xfrm>
                  </p:grpSpPr>
                  <p:grpSp>
                    <p:nvGrpSpPr>
                      <p:cNvPr id="18" name="Group 10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902" y="954"/>
                        <a:ext cx="1568" cy="1463"/>
                        <a:chOff x="2559" y="916"/>
                        <a:chExt cx="1809" cy="1760"/>
                      </a:xfrm>
                    </p:grpSpPr>
                    <p:sp>
                      <p:nvSpPr>
                        <p:cNvPr id="31851" name="Freeform 10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967" y="1334"/>
                          <a:ext cx="401" cy="53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118"/>
                            </a:cxn>
                            <a:cxn ang="0">
                              <a:pos x="111" y="16"/>
                            </a:cxn>
                            <a:cxn ang="0">
                              <a:pos x="232" y="25"/>
                            </a:cxn>
                            <a:cxn ang="0">
                              <a:pos x="390" y="169"/>
                            </a:cxn>
                            <a:cxn ang="0">
                              <a:pos x="297" y="390"/>
                            </a:cxn>
                            <a:cxn ang="0">
                              <a:pos x="204" y="462"/>
                            </a:cxn>
                            <a:cxn ang="0">
                              <a:pos x="111" y="517"/>
                            </a:cxn>
                            <a:cxn ang="0">
                              <a:pos x="111" y="330"/>
                            </a:cxn>
                            <a:cxn ang="0">
                              <a:pos x="28" y="169"/>
                            </a:cxn>
                          </a:cxnLst>
                          <a:rect l="0" t="0" r="r" b="b"/>
                          <a:pathLst>
                            <a:path w="401" h="539">
                              <a:moveTo>
                                <a:pt x="0" y="118"/>
                              </a:moveTo>
                              <a:cubicBezTo>
                                <a:pt x="36" y="74"/>
                                <a:pt x="72" y="31"/>
                                <a:pt x="111" y="16"/>
                              </a:cubicBezTo>
                              <a:cubicBezTo>
                                <a:pt x="150" y="1"/>
                                <a:pt x="186" y="0"/>
                                <a:pt x="232" y="25"/>
                              </a:cubicBezTo>
                              <a:cubicBezTo>
                                <a:pt x="278" y="50"/>
                                <a:pt x="379" y="108"/>
                                <a:pt x="390" y="169"/>
                              </a:cubicBezTo>
                              <a:cubicBezTo>
                                <a:pt x="401" y="230"/>
                                <a:pt x="328" y="341"/>
                                <a:pt x="297" y="390"/>
                              </a:cubicBezTo>
                              <a:cubicBezTo>
                                <a:pt x="266" y="439"/>
                                <a:pt x="235" y="441"/>
                                <a:pt x="204" y="462"/>
                              </a:cubicBezTo>
                              <a:cubicBezTo>
                                <a:pt x="173" y="483"/>
                                <a:pt x="126" y="539"/>
                                <a:pt x="111" y="517"/>
                              </a:cubicBezTo>
                              <a:cubicBezTo>
                                <a:pt x="96" y="495"/>
                                <a:pt x="125" y="388"/>
                                <a:pt x="111" y="330"/>
                              </a:cubicBezTo>
                              <a:cubicBezTo>
                                <a:pt x="97" y="272"/>
                                <a:pt x="43" y="204"/>
                                <a:pt x="28" y="169"/>
                              </a:cubicBezTo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852" name="Oval 108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648" y="1189"/>
                          <a:ext cx="1495" cy="1487"/>
                        </a:xfrm>
                        <a:prstGeom prst="ellipse">
                          <a:avLst/>
                        </a:pr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853" name="Freeform 10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059" y="916"/>
                          <a:ext cx="806" cy="69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48" y="626"/>
                            </a:cxn>
                            <a:cxn ang="0">
                              <a:pos x="346" y="570"/>
                            </a:cxn>
                            <a:cxn ang="0">
                              <a:pos x="615" y="682"/>
                            </a:cxn>
                            <a:cxn ang="0">
                              <a:pos x="699" y="487"/>
                            </a:cxn>
                            <a:cxn ang="0">
                              <a:pos x="717" y="217"/>
                            </a:cxn>
                            <a:cxn ang="0">
                              <a:pos x="587" y="59"/>
                            </a:cxn>
                            <a:cxn ang="0">
                              <a:pos x="364" y="4"/>
                            </a:cxn>
                            <a:cxn ang="0">
                              <a:pos x="206" y="32"/>
                            </a:cxn>
                            <a:cxn ang="0">
                              <a:pos x="95" y="134"/>
                            </a:cxn>
                            <a:cxn ang="0">
                              <a:pos x="76" y="273"/>
                            </a:cxn>
                            <a:cxn ang="0">
                              <a:pos x="58" y="450"/>
                            </a:cxn>
                            <a:cxn ang="0">
                              <a:pos x="48" y="626"/>
                            </a:cxn>
                          </a:cxnLst>
                          <a:rect l="0" t="0" r="r" b="b"/>
                          <a:pathLst>
                            <a:path w="736" h="696">
                              <a:moveTo>
                                <a:pt x="48" y="626"/>
                              </a:moveTo>
                              <a:cubicBezTo>
                                <a:pt x="96" y="646"/>
                                <a:pt x="251" y="561"/>
                                <a:pt x="346" y="570"/>
                              </a:cubicBezTo>
                              <a:cubicBezTo>
                                <a:pt x="441" y="579"/>
                                <a:pt x="556" y="696"/>
                                <a:pt x="615" y="682"/>
                              </a:cubicBezTo>
                              <a:cubicBezTo>
                                <a:pt x="674" y="668"/>
                                <a:pt x="682" y="564"/>
                                <a:pt x="699" y="487"/>
                              </a:cubicBezTo>
                              <a:cubicBezTo>
                                <a:pt x="716" y="410"/>
                                <a:pt x="736" y="288"/>
                                <a:pt x="717" y="217"/>
                              </a:cubicBezTo>
                              <a:cubicBezTo>
                                <a:pt x="698" y="146"/>
                                <a:pt x="646" y="94"/>
                                <a:pt x="587" y="59"/>
                              </a:cubicBezTo>
                              <a:cubicBezTo>
                                <a:pt x="528" y="24"/>
                                <a:pt x="427" y="8"/>
                                <a:pt x="364" y="4"/>
                              </a:cubicBezTo>
                              <a:cubicBezTo>
                                <a:pt x="301" y="0"/>
                                <a:pt x="251" y="10"/>
                                <a:pt x="206" y="32"/>
                              </a:cubicBezTo>
                              <a:cubicBezTo>
                                <a:pt x="161" y="54"/>
                                <a:pt x="117" y="94"/>
                                <a:pt x="95" y="134"/>
                              </a:cubicBezTo>
                              <a:cubicBezTo>
                                <a:pt x="73" y="174"/>
                                <a:pt x="82" y="220"/>
                                <a:pt x="76" y="273"/>
                              </a:cubicBezTo>
                              <a:cubicBezTo>
                                <a:pt x="70" y="326"/>
                                <a:pt x="64" y="390"/>
                                <a:pt x="58" y="450"/>
                              </a:cubicBezTo>
                              <a:cubicBezTo>
                                <a:pt x="52" y="510"/>
                                <a:pt x="0" y="606"/>
                                <a:pt x="48" y="62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854" name="Oval 11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73" y="1960"/>
                          <a:ext cx="780" cy="669"/>
                        </a:xfrm>
                        <a:prstGeom prst="ellipse">
                          <a:avLst/>
                        </a:prstGeom>
                        <a:solidFill>
                          <a:srgbClr val="FABF8F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855" name="Freeform 11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149" y="1998"/>
                          <a:ext cx="372" cy="4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72" y="399"/>
                            </a:cxn>
                            <a:cxn ang="0">
                              <a:pos x="251" y="464"/>
                            </a:cxn>
                            <a:cxn ang="0">
                              <a:pos x="168" y="390"/>
                            </a:cxn>
                            <a:cxn ang="0">
                              <a:pos x="168" y="241"/>
                            </a:cxn>
                            <a:cxn ang="0">
                              <a:pos x="307" y="195"/>
                            </a:cxn>
                            <a:cxn ang="0">
                              <a:pos x="344" y="129"/>
                            </a:cxn>
                            <a:cxn ang="0">
                              <a:pos x="326" y="37"/>
                            </a:cxn>
                            <a:cxn ang="0">
                              <a:pos x="233" y="9"/>
                            </a:cxn>
                            <a:cxn ang="0">
                              <a:pos x="103" y="18"/>
                            </a:cxn>
                            <a:cxn ang="0">
                              <a:pos x="19" y="120"/>
                            </a:cxn>
                            <a:cxn ang="0">
                              <a:pos x="121" y="204"/>
                            </a:cxn>
                            <a:cxn ang="0">
                              <a:pos x="158" y="427"/>
                            </a:cxn>
                            <a:cxn ang="0">
                              <a:pos x="56" y="455"/>
                            </a:cxn>
                            <a:cxn ang="0">
                              <a:pos x="0" y="362"/>
                            </a:cxn>
                          </a:cxnLst>
                          <a:rect l="0" t="0" r="r" b="b"/>
                          <a:pathLst>
                            <a:path w="372" h="469">
                              <a:moveTo>
                                <a:pt x="372" y="399"/>
                              </a:moveTo>
                              <a:cubicBezTo>
                                <a:pt x="328" y="432"/>
                                <a:pt x="285" y="466"/>
                                <a:pt x="251" y="464"/>
                              </a:cubicBezTo>
                              <a:cubicBezTo>
                                <a:pt x="217" y="462"/>
                                <a:pt x="182" y="427"/>
                                <a:pt x="168" y="390"/>
                              </a:cubicBezTo>
                              <a:cubicBezTo>
                                <a:pt x="154" y="353"/>
                                <a:pt x="145" y="274"/>
                                <a:pt x="168" y="241"/>
                              </a:cubicBezTo>
                              <a:cubicBezTo>
                                <a:pt x="191" y="208"/>
                                <a:pt x="278" y="214"/>
                                <a:pt x="307" y="195"/>
                              </a:cubicBezTo>
                              <a:cubicBezTo>
                                <a:pt x="336" y="176"/>
                                <a:pt x="341" y="155"/>
                                <a:pt x="344" y="129"/>
                              </a:cubicBezTo>
                              <a:cubicBezTo>
                                <a:pt x="347" y="103"/>
                                <a:pt x="344" y="57"/>
                                <a:pt x="326" y="37"/>
                              </a:cubicBezTo>
                              <a:cubicBezTo>
                                <a:pt x="308" y="17"/>
                                <a:pt x="270" y="12"/>
                                <a:pt x="233" y="9"/>
                              </a:cubicBezTo>
                              <a:cubicBezTo>
                                <a:pt x="196" y="6"/>
                                <a:pt x="139" y="0"/>
                                <a:pt x="103" y="18"/>
                              </a:cubicBezTo>
                              <a:cubicBezTo>
                                <a:pt x="67" y="36"/>
                                <a:pt x="16" y="89"/>
                                <a:pt x="19" y="120"/>
                              </a:cubicBezTo>
                              <a:cubicBezTo>
                                <a:pt x="22" y="151"/>
                                <a:pt x="98" y="153"/>
                                <a:pt x="121" y="204"/>
                              </a:cubicBezTo>
                              <a:cubicBezTo>
                                <a:pt x="144" y="255"/>
                                <a:pt x="169" y="385"/>
                                <a:pt x="158" y="427"/>
                              </a:cubicBezTo>
                              <a:cubicBezTo>
                                <a:pt x="147" y="469"/>
                                <a:pt x="82" y="466"/>
                                <a:pt x="56" y="455"/>
                              </a:cubicBezTo>
                              <a:cubicBezTo>
                                <a:pt x="30" y="444"/>
                                <a:pt x="15" y="403"/>
                                <a:pt x="0" y="362"/>
                              </a:cubicBezTo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856" name="Freeform 11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027" y="1765"/>
                          <a:ext cx="259" cy="24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2" y="233"/>
                            </a:cxn>
                            <a:cxn ang="0">
                              <a:pos x="234" y="195"/>
                            </a:cxn>
                            <a:cxn ang="0">
                              <a:pos x="225" y="28"/>
                            </a:cxn>
                            <a:cxn ang="0">
                              <a:pos x="32" y="28"/>
                            </a:cxn>
                            <a:cxn ang="0">
                              <a:pos x="32" y="149"/>
                            </a:cxn>
                            <a:cxn ang="0">
                              <a:pos x="122" y="233"/>
                            </a:cxn>
                          </a:cxnLst>
                          <a:rect l="0" t="0" r="r" b="b"/>
                          <a:pathLst>
                            <a:path w="259" h="241">
                              <a:moveTo>
                                <a:pt x="122" y="233"/>
                              </a:moveTo>
                              <a:cubicBezTo>
                                <a:pt x="156" y="241"/>
                                <a:pt x="217" y="229"/>
                                <a:pt x="234" y="195"/>
                              </a:cubicBezTo>
                              <a:cubicBezTo>
                                <a:pt x="251" y="161"/>
                                <a:pt x="259" y="56"/>
                                <a:pt x="225" y="28"/>
                              </a:cubicBezTo>
                              <a:cubicBezTo>
                                <a:pt x="191" y="0"/>
                                <a:pt x="64" y="8"/>
                                <a:pt x="32" y="28"/>
                              </a:cubicBezTo>
                              <a:cubicBezTo>
                                <a:pt x="0" y="48"/>
                                <a:pt x="17" y="115"/>
                                <a:pt x="32" y="149"/>
                              </a:cubicBezTo>
                              <a:cubicBezTo>
                                <a:pt x="47" y="183"/>
                                <a:pt x="88" y="225"/>
                                <a:pt x="122" y="23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857" name="Freeform 11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559" y="1189"/>
                          <a:ext cx="414" cy="58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18" y="212"/>
                            </a:cxn>
                            <a:cxn ang="0">
                              <a:pos x="323" y="449"/>
                            </a:cxn>
                            <a:cxn ang="0">
                              <a:pos x="193" y="602"/>
                            </a:cxn>
                            <a:cxn ang="0">
                              <a:pos x="26" y="398"/>
                            </a:cxn>
                            <a:cxn ang="0">
                              <a:pos x="35" y="184"/>
                            </a:cxn>
                            <a:cxn ang="0">
                              <a:pos x="193" y="26"/>
                            </a:cxn>
                            <a:cxn ang="0">
                              <a:pos x="360" y="26"/>
                            </a:cxn>
                            <a:cxn ang="0">
                              <a:pos x="518" y="119"/>
                            </a:cxn>
                          </a:cxnLst>
                          <a:rect l="0" t="0" r="r" b="b"/>
                          <a:pathLst>
                            <a:path w="518" h="610">
                              <a:moveTo>
                                <a:pt x="518" y="212"/>
                              </a:moveTo>
                              <a:cubicBezTo>
                                <a:pt x="447" y="298"/>
                                <a:pt x="377" y="384"/>
                                <a:pt x="323" y="449"/>
                              </a:cubicBezTo>
                              <a:cubicBezTo>
                                <a:pt x="269" y="514"/>
                                <a:pt x="242" y="610"/>
                                <a:pt x="193" y="602"/>
                              </a:cubicBezTo>
                              <a:cubicBezTo>
                                <a:pt x="144" y="594"/>
                                <a:pt x="52" y="468"/>
                                <a:pt x="26" y="398"/>
                              </a:cubicBezTo>
                              <a:cubicBezTo>
                                <a:pt x="0" y="328"/>
                                <a:pt x="7" y="246"/>
                                <a:pt x="35" y="184"/>
                              </a:cubicBezTo>
                              <a:cubicBezTo>
                                <a:pt x="63" y="122"/>
                                <a:pt x="139" y="52"/>
                                <a:pt x="193" y="26"/>
                              </a:cubicBezTo>
                              <a:cubicBezTo>
                                <a:pt x="247" y="0"/>
                                <a:pt x="306" y="11"/>
                                <a:pt x="360" y="26"/>
                              </a:cubicBezTo>
                              <a:cubicBezTo>
                                <a:pt x="414" y="41"/>
                                <a:pt x="492" y="96"/>
                                <a:pt x="518" y="119"/>
                              </a:cubicBezTo>
                            </a:path>
                          </a:pathLst>
                        </a:custGeom>
                        <a:solidFill>
                          <a:srgbClr val="E36C0A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858" name="Freeform 11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03" y="1334"/>
                          <a:ext cx="166" cy="27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20" y="109"/>
                            </a:cxn>
                            <a:cxn ang="0">
                              <a:pos x="183" y="13"/>
                            </a:cxn>
                            <a:cxn ang="0">
                              <a:pos x="90" y="32"/>
                            </a:cxn>
                            <a:cxn ang="0">
                              <a:pos x="25" y="162"/>
                            </a:cxn>
                            <a:cxn ang="0">
                              <a:pos x="25" y="317"/>
                            </a:cxn>
                            <a:cxn ang="0">
                              <a:pos x="220" y="109"/>
                            </a:cxn>
                          </a:cxnLst>
                          <a:rect l="0" t="0" r="r" b="b"/>
                          <a:pathLst>
                            <a:path w="246" h="326">
                              <a:moveTo>
                                <a:pt x="220" y="109"/>
                              </a:moveTo>
                              <a:cubicBezTo>
                                <a:pt x="246" y="58"/>
                                <a:pt x="205" y="26"/>
                                <a:pt x="183" y="13"/>
                              </a:cubicBezTo>
                              <a:cubicBezTo>
                                <a:pt x="161" y="0"/>
                                <a:pt x="116" y="7"/>
                                <a:pt x="90" y="32"/>
                              </a:cubicBezTo>
                              <a:cubicBezTo>
                                <a:pt x="64" y="57"/>
                                <a:pt x="36" y="115"/>
                                <a:pt x="25" y="162"/>
                              </a:cubicBezTo>
                              <a:cubicBezTo>
                                <a:pt x="14" y="209"/>
                                <a:pt x="0" y="326"/>
                                <a:pt x="25" y="317"/>
                              </a:cubicBezTo>
                              <a:cubicBezTo>
                                <a:pt x="50" y="308"/>
                                <a:pt x="194" y="160"/>
                                <a:pt x="220" y="1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859" name="Freeform 11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058" y="1490"/>
                          <a:ext cx="156" cy="16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0" y="142"/>
                            </a:cxn>
                            <a:cxn ang="0">
                              <a:pos x="141" y="134"/>
                            </a:cxn>
                            <a:cxn ang="0">
                              <a:pos x="113" y="20"/>
                            </a:cxn>
                            <a:cxn ang="0">
                              <a:pos x="20" y="20"/>
                            </a:cxn>
                            <a:cxn ang="0">
                              <a:pos x="20" y="142"/>
                            </a:cxn>
                          </a:cxnLst>
                          <a:rect l="0" t="0" r="r" b="b"/>
                          <a:pathLst>
                            <a:path w="156" h="161">
                              <a:moveTo>
                                <a:pt x="20" y="142"/>
                              </a:moveTo>
                              <a:cubicBezTo>
                                <a:pt x="40" y="161"/>
                                <a:pt x="126" y="154"/>
                                <a:pt x="141" y="134"/>
                              </a:cubicBezTo>
                              <a:cubicBezTo>
                                <a:pt x="156" y="114"/>
                                <a:pt x="133" y="39"/>
                                <a:pt x="113" y="20"/>
                              </a:cubicBezTo>
                              <a:cubicBezTo>
                                <a:pt x="93" y="1"/>
                                <a:pt x="35" y="0"/>
                                <a:pt x="20" y="20"/>
                              </a:cubicBezTo>
                              <a:cubicBezTo>
                                <a:pt x="5" y="40"/>
                                <a:pt x="0" y="123"/>
                                <a:pt x="20" y="1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860" name="Freeform 11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059" y="1282"/>
                          <a:ext cx="806" cy="36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18" y="29"/>
                            </a:cxn>
                            <a:cxn ang="0">
                              <a:pos x="369" y="20"/>
                            </a:cxn>
                            <a:cxn ang="0">
                              <a:pos x="527" y="29"/>
                            </a:cxn>
                            <a:cxn ang="0">
                              <a:pos x="778" y="94"/>
                            </a:cxn>
                            <a:cxn ang="0">
                              <a:pos x="694" y="387"/>
                            </a:cxn>
                            <a:cxn ang="0">
                              <a:pos x="443" y="326"/>
                            </a:cxn>
                            <a:cxn ang="0">
                              <a:pos x="295" y="326"/>
                            </a:cxn>
                            <a:cxn ang="0">
                              <a:pos x="42" y="387"/>
                            </a:cxn>
                            <a:cxn ang="0">
                              <a:pos x="42" y="196"/>
                            </a:cxn>
                            <a:cxn ang="0">
                              <a:pos x="118" y="29"/>
                            </a:cxn>
                          </a:cxnLst>
                          <a:rect l="0" t="0" r="r" b="b"/>
                          <a:pathLst>
                            <a:path w="806" h="426">
                              <a:moveTo>
                                <a:pt x="118" y="29"/>
                              </a:moveTo>
                              <a:cubicBezTo>
                                <a:pt x="172" y="0"/>
                                <a:pt x="301" y="20"/>
                                <a:pt x="369" y="20"/>
                              </a:cubicBezTo>
                              <a:cubicBezTo>
                                <a:pt x="437" y="20"/>
                                <a:pt x="459" y="17"/>
                                <a:pt x="527" y="29"/>
                              </a:cubicBezTo>
                              <a:cubicBezTo>
                                <a:pt x="595" y="41"/>
                                <a:pt x="750" y="34"/>
                                <a:pt x="778" y="94"/>
                              </a:cubicBezTo>
                              <a:cubicBezTo>
                                <a:pt x="806" y="154"/>
                                <a:pt x="750" y="348"/>
                                <a:pt x="694" y="387"/>
                              </a:cubicBezTo>
                              <a:cubicBezTo>
                                <a:pt x="638" y="426"/>
                                <a:pt x="509" y="336"/>
                                <a:pt x="443" y="326"/>
                              </a:cubicBezTo>
                              <a:cubicBezTo>
                                <a:pt x="377" y="316"/>
                                <a:pt x="362" y="316"/>
                                <a:pt x="295" y="326"/>
                              </a:cubicBezTo>
                              <a:cubicBezTo>
                                <a:pt x="228" y="336"/>
                                <a:pt x="84" y="409"/>
                                <a:pt x="42" y="387"/>
                              </a:cubicBezTo>
                              <a:cubicBezTo>
                                <a:pt x="0" y="365"/>
                                <a:pt x="32" y="257"/>
                                <a:pt x="42" y="196"/>
                              </a:cubicBezTo>
                              <a:cubicBezTo>
                                <a:pt x="52" y="135"/>
                                <a:pt x="64" y="58"/>
                                <a:pt x="118" y="2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000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861" name="Freeform 11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3510" y="1764"/>
                          <a:ext cx="214" cy="24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1" y="196"/>
                            </a:cxn>
                            <a:cxn ang="0">
                              <a:pos x="11" y="109"/>
                            </a:cxn>
                            <a:cxn ang="0">
                              <a:pos x="76" y="9"/>
                            </a:cxn>
                            <a:cxn ang="0">
                              <a:pos x="197" y="57"/>
                            </a:cxn>
                            <a:cxn ang="0">
                              <a:pos x="178" y="196"/>
                            </a:cxn>
                            <a:cxn ang="0">
                              <a:pos x="57" y="242"/>
                            </a:cxn>
                          </a:cxnLst>
                          <a:rect l="0" t="0" r="r" b="b"/>
                          <a:pathLst>
                            <a:path w="214" h="242">
                              <a:moveTo>
                                <a:pt x="11" y="196"/>
                              </a:moveTo>
                              <a:cubicBezTo>
                                <a:pt x="5" y="168"/>
                                <a:pt x="0" y="140"/>
                                <a:pt x="11" y="109"/>
                              </a:cubicBezTo>
                              <a:cubicBezTo>
                                <a:pt x="22" y="78"/>
                                <a:pt x="45" y="18"/>
                                <a:pt x="76" y="9"/>
                              </a:cubicBezTo>
                              <a:cubicBezTo>
                                <a:pt x="107" y="0"/>
                                <a:pt x="180" y="26"/>
                                <a:pt x="197" y="57"/>
                              </a:cubicBezTo>
                              <a:cubicBezTo>
                                <a:pt x="214" y="88"/>
                                <a:pt x="201" y="165"/>
                                <a:pt x="178" y="196"/>
                              </a:cubicBezTo>
                              <a:cubicBezTo>
                                <a:pt x="155" y="227"/>
                                <a:pt x="85" y="236"/>
                                <a:pt x="57" y="242"/>
                              </a:cubicBezTo>
                            </a:path>
                          </a:pathLst>
                        </a:custGeom>
                        <a:solidFill>
                          <a:srgbClr val="974706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  <p:grpSp>
                    <p:nvGrpSpPr>
                      <p:cNvPr id="19" name="Group 11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95" y="954"/>
                        <a:ext cx="593" cy="411"/>
                        <a:chOff x="2752" y="836"/>
                        <a:chExt cx="1126" cy="892"/>
                      </a:xfrm>
                    </p:grpSpPr>
                    <p:grpSp>
                      <p:nvGrpSpPr>
                        <p:cNvPr id="20" name="Group 11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3067" y="836"/>
                          <a:ext cx="811" cy="892"/>
                          <a:chOff x="9425" y="7692"/>
                          <a:chExt cx="1859" cy="2188"/>
                        </a:xfrm>
                      </p:grpSpPr>
                      <p:sp>
                        <p:nvSpPr>
                          <p:cNvPr id="31864" name="Oval 12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8252"/>
                            <a:ext cx="1386" cy="1335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1865" name="Oval 12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707" y="8510"/>
                            <a:ext cx="838" cy="864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1866" name="Oval 122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06" y="8743"/>
                            <a:ext cx="213" cy="276"/>
                          </a:xfrm>
                          <a:prstGeom prst="ellipse">
                            <a:avLst/>
                          </a:prstGeom>
                          <a:solidFill>
                            <a:srgbClr val="4F81BD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1867" name="Oval 12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77" y="8933"/>
                            <a:ext cx="71" cy="78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1868" name="Freeform 12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0172" y="8755"/>
                            <a:ext cx="186" cy="383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320"/>
                              </a:cxn>
                              <a:cxn ang="0">
                                <a:pos x="122" y="229"/>
                              </a:cxn>
                              <a:cxn ang="0">
                                <a:pos x="186" y="4"/>
                              </a:cxn>
                              <a:cxn ang="0">
                                <a:pos x="236" y="253"/>
                              </a:cxn>
                              <a:cxn ang="0">
                                <a:pos x="122" y="418"/>
                              </a:cxn>
                              <a:cxn ang="0">
                                <a:pos x="0" y="320"/>
                              </a:cxn>
                            </a:cxnLst>
                            <a:rect l="0" t="0" r="r" b="b"/>
                            <a:pathLst>
                              <a:path w="247" h="433">
                                <a:moveTo>
                                  <a:pt x="0" y="320"/>
                                </a:moveTo>
                                <a:cubicBezTo>
                                  <a:pt x="0" y="289"/>
                                  <a:pt x="91" y="282"/>
                                  <a:pt x="122" y="229"/>
                                </a:cubicBezTo>
                                <a:cubicBezTo>
                                  <a:pt x="153" y="176"/>
                                  <a:pt x="167" y="0"/>
                                  <a:pt x="186" y="4"/>
                                </a:cubicBezTo>
                                <a:cubicBezTo>
                                  <a:pt x="205" y="8"/>
                                  <a:pt x="247" y="184"/>
                                  <a:pt x="236" y="253"/>
                                </a:cubicBezTo>
                                <a:cubicBezTo>
                                  <a:pt x="225" y="322"/>
                                  <a:pt x="154" y="403"/>
                                  <a:pt x="122" y="418"/>
                                </a:cubicBezTo>
                                <a:cubicBezTo>
                                  <a:pt x="90" y="433"/>
                                  <a:pt x="0" y="351"/>
                                  <a:pt x="0" y="32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4F81BD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1869" name="Freeform 12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682" y="8578"/>
                            <a:ext cx="1602" cy="880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91" y="239"/>
                              </a:cxn>
                              <a:cxn ang="0">
                                <a:pos x="277" y="403"/>
                              </a:cxn>
                              <a:cxn ang="0">
                                <a:pos x="444" y="496"/>
                              </a:cxn>
                              <a:cxn ang="0">
                                <a:pos x="490" y="566"/>
                              </a:cxn>
                              <a:cxn ang="0">
                                <a:pos x="677" y="703"/>
                              </a:cxn>
                              <a:cxn ang="0">
                                <a:pos x="1144" y="463"/>
                              </a:cxn>
                              <a:cxn ang="0">
                                <a:pos x="1481" y="47"/>
                              </a:cxn>
                              <a:cxn ang="0">
                                <a:pos x="1602" y="183"/>
                              </a:cxn>
                              <a:cxn ang="0">
                                <a:pos x="1481" y="345"/>
                              </a:cxn>
                              <a:cxn ang="0">
                                <a:pos x="1058" y="760"/>
                              </a:cxn>
                              <a:cxn ang="0">
                                <a:pos x="764" y="870"/>
                              </a:cxn>
                              <a:cxn ang="0">
                                <a:pos x="444" y="703"/>
                              </a:cxn>
                              <a:cxn ang="0">
                                <a:pos x="231" y="463"/>
                              </a:cxn>
                              <a:cxn ang="0">
                                <a:pos x="25" y="345"/>
                              </a:cxn>
                              <a:cxn ang="0">
                                <a:pos x="91" y="239"/>
                              </a:cxn>
                            </a:cxnLst>
                            <a:rect l="0" t="0" r="r" b="b"/>
                            <a:pathLst>
                              <a:path w="1602" h="880">
                                <a:moveTo>
                                  <a:pt x="91" y="239"/>
                                </a:moveTo>
                                <a:cubicBezTo>
                                  <a:pt x="133" y="249"/>
                                  <a:pt x="218" y="360"/>
                                  <a:pt x="277" y="403"/>
                                </a:cubicBezTo>
                                <a:cubicBezTo>
                                  <a:pt x="336" y="446"/>
                                  <a:pt x="408" y="469"/>
                                  <a:pt x="444" y="496"/>
                                </a:cubicBezTo>
                                <a:cubicBezTo>
                                  <a:pt x="480" y="523"/>
                                  <a:pt x="451" y="532"/>
                                  <a:pt x="490" y="566"/>
                                </a:cubicBezTo>
                                <a:cubicBezTo>
                                  <a:pt x="529" y="600"/>
                                  <a:pt x="568" y="720"/>
                                  <a:pt x="677" y="703"/>
                                </a:cubicBezTo>
                                <a:cubicBezTo>
                                  <a:pt x="786" y="686"/>
                                  <a:pt x="1010" y="572"/>
                                  <a:pt x="1144" y="463"/>
                                </a:cubicBezTo>
                                <a:cubicBezTo>
                                  <a:pt x="1278" y="354"/>
                                  <a:pt x="1405" y="94"/>
                                  <a:pt x="1481" y="47"/>
                                </a:cubicBezTo>
                                <a:cubicBezTo>
                                  <a:pt x="1557" y="0"/>
                                  <a:pt x="1602" y="133"/>
                                  <a:pt x="1602" y="183"/>
                                </a:cubicBezTo>
                                <a:cubicBezTo>
                                  <a:pt x="1602" y="233"/>
                                  <a:pt x="1572" y="249"/>
                                  <a:pt x="1481" y="345"/>
                                </a:cubicBezTo>
                                <a:cubicBezTo>
                                  <a:pt x="1390" y="441"/>
                                  <a:pt x="1178" y="672"/>
                                  <a:pt x="1058" y="760"/>
                                </a:cubicBezTo>
                                <a:cubicBezTo>
                                  <a:pt x="938" y="848"/>
                                  <a:pt x="866" y="880"/>
                                  <a:pt x="764" y="870"/>
                                </a:cubicBezTo>
                                <a:cubicBezTo>
                                  <a:pt x="662" y="860"/>
                                  <a:pt x="533" y="771"/>
                                  <a:pt x="444" y="703"/>
                                </a:cubicBezTo>
                                <a:cubicBezTo>
                                  <a:pt x="355" y="635"/>
                                  <a:pt x="301" y="523"/>
                                  <a:pt x="231" y="463"/>
                                </a:cubicBezTo>
                                <a:cubicBezTo>
                                  <a:pt x="161" y="403"/>
                                  <a:pt x="50" y="382"/>
                                  <a:pt x="25" y="345"/>
                                </a:cubicBezTo>
                                <a:cubicBezTo>
                                  <a:pt x="0" y="308"/>
                                  <a:pt x="49" y="229"/>
                                  <a:pt x="91" y="23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00B0F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1870" name="Freeform 12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692" y="8933"/>
                            <a:ext cx="1518" cy="65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5" y="7"/>
                              </a:cxn>
                              <a:cxn ang="0">
                                <a:pos x="156" y="137"/>
                              </a:cxn>
                              <a:cxn ang="0">
                                <a:pos x="434" y="386"/>
                              </a:cxn>
                              <a:cxn ang="0">
                                <a:pos x="769" y="497"/>
                              </a:cxn>
                              <a:cxn ang="0">
                                <a:pos x="936" y="497"/>
                              </a:cxn>
                              <a:cxn ang="0">
                                <a:pos x="1447" y="97"/>
                              </a:cxn>
                              <a:cxn ang="0">
                                <a:pos x="1361" y="221"/>
                              </a:cxn>
                              <a:cxn ang="0">
                                <a:pos x="1119" y="543"/>
                              </a:cxn>
                              <a:cxn ang="0">
                                <a:pos x="853" y="654"/>
                              </a:cxn>
                              <a:cxn ang="0">
                                <a:pos x="527" y="543"/>
                              </a:cxn>
                              <a:cxn ang="0">
                                <a:pos x="239" y="331"/>
                              </a:cxn>
                              <a:cxn ang="0">
                                <a:pos x="63" y="97"/>
                              </a:cxn>
                              <a:cxn ang="0">
                                <a:pos x="15" y="7"/>
                              </a:cxn>
                            </a:cxnLst>
                            <a:rect l="0" t="0" r="r" b="b"/>
                            <a:pathLst>
                              <a:path w="1518" h="654">
                                <a:moveTo>
                                  <a:pt x="15" y="7"/>
                                </a:moveTo>
                                <a:cubicBezTo>
                                  <a:pt x="30" y="14"/>
                                  <a:pt x="86" y="74"/>
                                  <a:pt x="156" y="137"/>
                                </a:cubicBezTo>
                                <a:cubicBezTo>
                                  <a:pt x="226" y="200"/>
                                  <a:pt x="332" y="326"/>
                                  <a:pt x="434" y="386"/>
                                </a:cubicBezTo>
                                <a:cubicBezTo>
                                  <a:pt x="536" y="446"/>
                                  <a:pt x="685" y="479"/>
                                  <a:pt x="769" y="497"/>
                                </a:cubicBezTo>
                                <a:cubicBezTo>
                                  <a:pt x="853" y="515"/>
                                  <a:pt x="823" y="564"/>
                                  <a:pt x="936" y="497"/>
                                </a:cubicBezTo>
                                <a:cubicBezTo>
                                  <a:pt x="1049" y="430"/>
                                  <a:pt x="1376" y="143"/>
                                  <a:pt x="1447" y="97"/>
                                </a:cubicBezTo>
                                <a:cubicBezTo>
                                  <a:pt x="1518" y="51"/>
                                  <a:pt x="1416" y="147"/>
                                  <a:pt x="1361" y="221"/>
                                </a:cubicBezTo>
                                <a:cubicBezTo>
                                  <a:pt x="1306" y="295"/>
                                  <a:pt x="1204" y="471"/>
                                  <a:pt x="1119" y="543"/>
                                </a:cubicBezTo>
                                <a:cubicBezTo>
                                  <a:pt x="1034" y="615"/>
                                  <a:pt x="952" y="654"/>
                                  <a:pt x="853" y="654"/>
                                </a:cubicBezTo>
                                <a:cubicBezTo>
                                  <a:pt x="754" y="654"/>
                                  <a:pt x="629" y="597"/>
                                  <a:pt x="527" y="543"/>
                                </a:cubicBezTo>
                                <a:cubicBezTo>
                                  <a:pt x="425" y="489"/>
                                  <a:pt x="316" y="405"/>
                                  <a:pt x="239" y="331"/>
                                </a:cubicBezTo>
                                <a:cubicBezTo>
                                  <a:pt x="162" y="257"/>
                                  <a:pt x="100" y="147"/>
                                  <a:pt x="63" y="97"/>
                                </a:cubicBezTo>
                                <a:cubicBezTo>
                                  <a:pt x="26" y="47"/>
                                  <a:pt x="0" y="0"/>
                                  <a:pt x="15" y="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00B0F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1871" name="Freeform 12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760" y="9211"/>
                            <a:ext cx="1380" cy="669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51" y="53"/>
                              </a:cxn>
                              <a:cxn ang="0">
                                <a:pos x="246" y="219"/>
                              </a:cxn>
                              <a:cxn ang="0">
                                <a:pos x="552" y="376"/>
                              </a:cxn>
                              <a:cxn ang="0">
                                <a:pos x="915" y="488"/>
                              </a:cxn>
                              <a:cxn ang="0">
                                <a:pos x="1314" y="108"/>
                              </a:cxn>
                              <a:cxn ang="0">
                                <a:pos x="1314" y="173"/>
                              </a:cxn>
                              <a:cxn ang="0">
                                <a:pos x="1258" y="340"/>
                              </a:cxn>
                              <a:cxn ang="0">
                                <a:pos x="896" y="637"/>
                              </a:cxn>
                              <a:cxn ang="0">
                                <a:pos x="552" y="535"/>
                              </a:cxn>
                              <a:cxn ang="0">
                                <a:pos x="51" y="53"/>
                              </a:cxn>
                            </a:cxnLst>
                            <a:rect l="0" t="0" r="r" b="b"/>
                            <a:pathLst>
                              <a:path w="1380" h="669">
                                <a:moveTo>
                                  <a:pt x="51" y="53"/>
                                </a:moveTo>
                                <a:cubicBezTo>
                                  <a:pt x="0" y="0"/>
                                  <a:pt x="162" y="165"/>
                                  <a:pt x="246" y="219"/>
                                </a:cubicBezTo>
                                <a:cubicBezTo>
                                  <a:pt x="330" y="273"/>
                                  <a:pt x="440" y="331"/>
                                  <a:pt x="552" y="376"/>
                                </a:cubicBezTo>
                                <a:cubicBezTo>
                                  <a:pt x="664" y="421"/>
                                  <a:pt x="788" y="533"/>
                                  <a:pt x="915" y="488"/>
                                </a:cubicBezTo>
                                <a:cubicBezTo>
                                  <a:pt x="1042" y="443"/>
                                  <a:pt x="1248" y="161"/>
                                  <a:pt x="1314" y="108"/>
                                </a:cubicBezTo>
                                <a:cubicBezTo>
                                  <a:pt x="1380" y="55"/>
                                  <a:pt x="1323" y="134"/>
                                  <a:pt x="1314" y="173"/>
                                </a:cubicBezTo>
                                <a:cubicBezTo>
                                  <a:pt x="1305" y="212"/>
                                  <a:pt x="1328" y="263"/>
                                  <a:pt x="1258" y="340"/>
                                </a:cubicBezTo>
                                <a:cubicBezTo>
                                  <a:pt x="1188" y="417"/>
                                  <a:pt x="1014" y="605"/>
                                  <a:pt x="896" y="637"/>
                                </a:cubicBezTo>
                                <a:cubicBezTo>
                                  <a:pt x="778" y="669"/>
                                  <a:pt x="690" y="632"/>
                                  <a:pt x="552" y="535"/>
                                </a:cubicBezTo>
                                <a:cubicBezTo>
                                  <a:pt x="414" y="438"/>
                                  <a:pt x="102" y="106"/>
                                  <a:pt x="51" y="5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00B0F0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1872" name="Rectangle 128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8782"/>
                            <a:ext cx="297" cy="106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1873" name="Rectangle 129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514" y="8782"/>
                            <a:ext cx="297" cy="134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1874" name="Rectangle 130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9011"/>
                            <a:ext cx="297" cy="106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1875" name="Rectangle 13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514" y="9022"/>
                            <a:ext cx="297" cy="106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1876" name="Rectangle 132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425" y="8862"/>
                            <a:ext cx="297" cy="168"/>
                          </a:xfrm>
                          <a:prstGeom prst="rect">
                            <a:avLst/>
                          </a:prstGeom>
                          <a:solidFill>
                            <a:srgbClr val="FFFF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1877" name="Rectangle 13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514" y="8862"/>
                            <a:ext cx="297" cy="168"/>
                          </a:xfrm>
                          <a:prstGeom prst="rect">
                            <a:avLst/>
                          </a:prstGeom>
                          <a:solidFill>
                            <a:srgbClr val="FFFF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1878" name="Rectangle 134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9900" y="8131"/>
                            <a:ext cx="443" cy="71"/>
                          </a:xfrm>
                          <a:prstGeom prst="rect">
                            <a:avLst/>
                          </a:prstGeom>
                          <a:solidFill>
                            <a:srgbClr val="95B3D7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1879" name="Oval 135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77" y="7692"/>
                            <a:ext cx="71" cy="116"/>
                          </a:xfrm>
                          <a:prstGeom prst="ellipse">
                            <a:avLst/>
                          </a:prstGeom>
                          <a:solidFill>
                            <a:srgbClr val="95B3D7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1880" name="Freeform 13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835" y="7830"/>
                            <a:ext cx="608" cy="30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87" y="280"/>
                              </a:cxn>
                              <a:cxn ang="0">
                                <a:pos x="3" y="141"/>
                              </a:cxn>
                              <a:cxn ang="0">
                                <a:pos x="87" y="20"/>
                              </a:cxn>
                              <a:cxn ang="0">
                                <a:pos x="523" y="20"/>
                              </a:cxn>
                              <a:cxn ang="0">
                                <a:pos x="598" y="123"/>
                              </a:cxn>
                              <a:cxn ang="0">
                                <a:pos x="523" y="267"/>
                              </a:cxn>
                              <a:cxn ang="0">
                                <a:pos x="384" y="267"/>
                              </a:cxn>
                              <a:cxn ang="0">
                                <a:pos x="87" y="280"/>
                              </a:cxn>
                            </a:cxnLst>
                            <a:rect l="0" t="0" r="r" b="b"/>
                            <a:pathLst>
                              <a:path w="608" h="301">
                                <a:moveTo>
                                  <a:pt x="87" y="280"/>
                                </a:moveTo>
                                <a:cubicBezTo>
                                  <a:pt x="23" y="259"/>
                                  <a:pt x="3" y="184"/>
                                  <a:pt x="3" y="141"/>
                                </a:cubicBezTo>
                                <a:cubicBezTo>
                                  <a:pt x="3" y="98"/>
                                  <a:pt x="0" y="40"/>
                                  <a:pt x="87" y="20"/>
                                </a:cubicBezTo>
                                <a:cubicBezTo>
                                  <a:pt x="174" y="0"/>
                                  <a:pt x="438" y="3"/>
                                  <a:pt x="523" y="20"/>
                                </a:cubicBezTo>
                                <a:cubicBezTo>
                                  <a:pt x="608" y="37"/>
                                  <a:pt x="598" y="82"/>
                                  <a:pt x="598" y="123"/>
                                </a:cubicBezTo>
                                <a:cubicBezTo>
                                  <a:pt x="598" y="164"/>
                                  <a:pt x="559" y="243"/>
                                  <a:pt x="523" y="267"/>
                                </a:cubicBezTo>
                                <a:cubicBezTo>
                                  <a:pt x="487" y="291"/>
                                  <a:pt x="457" y="265"/>
                                  <a:pt x="384" y="267"/>
                                </a:cubicBezTo>
                                <a:cubicBezTo>
                                  <a:pt x="311" y="269"/>
                                  <a:pt x="151" y="301"/>
                                  <a:pt x="87" y="28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95B3D7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1881" name="Freeform 13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9900" y="7853"/>
                            <a:ext cx="121" cy="20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06" y="190"/>
                              </a:cxn>
                              <a:cxn ang="0">
                                <a:pos x="15" y="100"/>
                              </a:cxn>
                              <a:cxn ang="0">
                                <a:pos x="15" y="27"/>
                              </a:cxn>
                              <a:cxn ang="0">
                                <a:pos x="106" y="27"/>
                              </a:cxn>
                              <a:cxn ang="0">
                                <a:pos x="106" y="190"/>
                              </a:cxn>
                            </a:cxnLst>
                            <a:rect l="0" t="0" r="r" b="b"/>
                            <a:pathLst>
                              <a:path w="121" h="202">
                                <a:moveTo>
                                  <a:pt x="106" y="190"/>
                                </a:moveTo>
                                <a:cubicBezTo>
                                  <a:pt x="91" y="202"/>
                                  <a:pt x="30" y="127"/>
                                  <a:pt x="15" y="100"/>
                                </a:cubicBezTo>
                                <a:cubicBezTo>
                                  <a:pt x="0" y="73"/>
                                  <a:pt x="0" y="39"/>
                                  <a:pt x="15" y="27"/>
                                </a:cubicBezTo>
                                <a:cubicBezTo>
                                  <a:pt x="30" y="15"/>
                                  <a:pt x="91" y="0"/>
                                  <a:pt x="106" y="27"/>
                                </a:cubicBezTo>
                                <a:cubicBezTo>
                                  <a:pt x="121" y="54"/>
                                  <a:pt x="121" y="178"/>
                                  <a:pt x="106" y="19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1882" name="Freeform 13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0065" y="7853"/>
                            <a:ext cx="95" cy="219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2" y="190"/>
                              </a:cxn>
                              <a:cxn ang="0">
                                <a:pos x="12" y="27"/>
                              </a:cxn>
                              <a:cxn ang="0">
                                <a:pos x="83" y="27"/>
                              </a:cxn>
                              <a:cxn ang="0">
                                <a:pos x="83" y="190"/>
                              </a:cxn>
                              <a:cxn ang="0">
                                <a:pos x="12" y="190"/>
                              </a:cxn>
                            </a:cxnLst>
                            <a:rect l="0" t="0" r="r" b="b"/>
                            <a:pathLst>
                              <a:path w="95" h="219">
                                <a:moveTo>
                                  <a:pt x="12" y="190"/>
                                </a:moveTo>
                                <a:cubicBezTo>
                                  <a:pt x="0" y="163"/>
                                  <a:pt x="0" y="54"/>
                                  <a:pt x="12" y="27"/>
                                </a:cubicBezTo>
                                <a:cubicBezTo>
                                  <a:pt x="24" y="0"/>
                                  <a:pt x="71" y="0"/>
                                  <a:pt x="83" y="27"/>
                                </a:cubicBezTo>
                                <a:cubicBezTo>
                                  <a:pt x="95" y="54"/>
                                  <a:pt x="95" y="161"/>
                                  <a:pt x="83" y="190"/>
                                </a:cubicBezTo>
                                <a:cubicBezTo>
                                  <a:pt x="71" y="219"/>
                                  <a:pt x="24" y="217"/>
                                  <a:pt x="12" y="19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1883" name="Freeform 139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0196" y="7853"/>
                            <a:ext cx="162" cy="20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3" y="224"/>
                              </a:cxn>
                              <a:cxn ang="0">
                                <a:pos x="23" y="32"/>
                              </a:cxn>
                              <a:cxn ang="0">
                                <a:pos x="162" y="32"/>
                              </a:cxn>
                              <a:cxn ang="0">
                                <a:pos x="116" y="142"/>
                              </a:cxn>
                              <a:cxn ang="0">
                                <a:pos x="23" y="224"/>
                              </a:cxn>
                            </a:cxnLst>
                            <a:rect l="0" t="0" r="r" b="b"/>
                            <a:pathLst>
                              <a:path w="177" h="242">
                                <a:moveTo>
                                  <a:pt x="23" y="224"/>
                                </a:moveTo>
                                <a:cubicBezTo>
                                  <a:pt x="8" y="206"/>
                                  <a:pt x="0" y="64"/>
                                  <a:pt x="23" y="32"/>
                                </a:cubicBezTo>
                                <a:cubicBezTo>
                                  <a:pt x="46" y="0"/>
                                  <a:pt x="147" y="14"/>
                                  <a:pt x="162" y="32"/>
                                </a:cubicBezTo>
                                <a:cubicBezTo>
                                  <a:pt x="177" y="50"/>
                                  <a:pt x="139" y="115"/>
                                  <a:pt x="116" y="142"/>
                                </a:cubicBezTo>
                                <a:cubicBezTo>
                                  <a:pt x="93" y="169"/>
                                  <a:pt x="38" y="242"/>
                                  <a:pt x="23" y="22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1884" name="WordArt 140"/>
                          <p:cNvSpPr>
                            <a:spLocks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9722" y="8436"/>
                            <a:ext cx="792" cy="564"/>
                          </a:xfrm>
                          <a:prstGeom prst="rect">
                            <a:avLst/>
                          </a:prstGeom>
                        </p:spPr>
                        <p:txBody>
                          <a:bodyPr wrap="none" fromWordArt="1">
                            <a:prstTxWarp prst="textArchUp">
                              <a:avLst>
                                <a:gd name="adj" fmla="val 10800000"/>
                              </a:avLst>
                            </a:prstTxWarp>
                          </a:bodyPr>
                          <a:lstStyle/>
                          <a:p>
                            <a:pPr algn="ctr" rtl="0"/>
                            <a:r>
                              <a:rPr lang="es-ES" sz="3600" kern="10" spc="0" smtClean="0">
                                <a:ln w="9525">
                                  <a:solidFill>
                                    <a:srgbClr val="000000"/>
                                  </a:solidFill>
                                  <a:round/>
                                  <a:headEnd/>
                                  <a:tailEnd/>
                                </a:ln>
                                <a:solidFill>
                                  <a:srgbClr val="95B3D7"/>
                                </a:solidFill>
                                <a:effectLst/>
                                <a:latin typeface="Arial Black"/>
                              </a:rPr>
                              <a:t>RFESS</a:t>
                            </a:r>
                            <a:endParaRPr lang="es-ES" sz="3600" kern="10" spc="0">
                              <a:ln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solidFill>
                                <a:srgbClr val="95B3D7"/>
                              </a:solidFill>
                              <a:effectLst/>
                              <a:latin typeface="Arial Black"/>
                            </a:endParaRPr>
                          </a:p>
                        </p:txBody>
                      </p:sp>
                      <p:sp>
                        <p:nvSpPr>
                          <p:cNvPr id="31885" name="Rectangle 14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21" y="8252"/>
                            <a:ext cx="193" cy="71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1886" name="Rectangle 142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21" y="8439"/>
                            <a:ext cx="193" cy="71"/>
                          </a:xfrm>
                          <a:prstGeom prst="rect">
                            <a:avLst/>
                          </a:prstGeom>
                          <a:solidFill>
                            <a:srgbClr val="FF00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  <p:sp>
                        <p:nvSpPr>
                          <p:cNvPr id="31887" name="Rectangle 14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0026" y="8317"/>
                            <a:ext cx="193" cy="119"/>
                          </a:xfrm>
                          <a:prstGeom prst="rect">
                            <a:avLst/>
                          </a:prstGeom>
                          <a:solidFill>
                            <a:srgbClr val="FFFF00"/>
                          </a:solidFill>
                          <a:ln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s-ES"/>
                          </a:p>
                        </p:txBody>
                      </p:sp>
                    </p:grpSp>
                    <p:sp>
                      <p:nvSpPr>
                        <p:cNvPr id="31888" name="Freeform 14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752" y="1076"/>
                          <a:ext cx="327" cy="19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315" y="114"/>
                            </a:cxn>
                            <a:cxn ang="0">
                              <a:pos x="242" y="16"/>
                            </a:cxn>
                            <a:cxn ang="0">
                              <a:pos x="20" y="16"/>
                            </a:cxn>
                            <a:cxn ang="0">
                              <a:pos x="119" y="59"/>
                            </a:cxn>
                            <a:cxn ang="0">
                              <a:pos x="242" y="114"/>
                            </a:cxn>
                            <a:cxn ang="0">
                              <a:pos x="315" y="177"/>
                            </a:cxn>
                            <a:cxn ang="0">
                              <a:pos x="315" y="114"/>
                            </a:cxn>
                          </a:cxnLst>
                          <a:rect l="0" t="0" r="r" b="b"/>
                          <a:pathLst>
                            <a:path w="327" h="181">
                              <a:moveTo>
                                <a:pt x="315" y="114"/>
                              </a:moveTo>
                              <a:cubicBezTo>
                                <a:pt x="303" y="87"/>
                                <a:pt x="291" y="32"/>
                                <a:pt x="242" y="16"/>
                              </a:cubicBezTo>
                              <a:cubicBezTo>
                                <a:pt x="193" y="0"/>
                                <a:pt x="40" y="9"/>
                                <a:pt x="20" y="16"/>
                              </a:cubicBezTo>
                              <a:cubicBezTo>
                                <a:pt x="0" y="23"/>
                                <a:pt x="82" y="43"/>
                                <a:pt x="119" y="59"/>
                              </a:cubicBezTo>
                              <a:cubicBezTo>
                                <a:pt x="156" y="75"/>
                                <a:pt x="209" y="94"/>
                                <a:pt x="242" y="114"/>
                              </a:cubicBezTo>
                              <a:cubicBezTo>
                                <a:pt x="275" y="134"/>
                                <a:pt x="303" y="181"/>
                                <a:pt x="315" y="177"/>
                              </a:cubicBezTo>
                              <a:cubicBezTo>
                                <a:pt x="327" y="173"/>
                                <a:pt x="327" y="141"/>
                                <a:pt x="315" y="1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  <p:sp>
                      <p:nvSpPr>
                        <p:cNvPr id="31889" name="Freeform 14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831" y="1158"/>
                          <a:ext cx="236" cy="19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36" y="166"/>
                            </a:cxn>
                            <a:cxn ang="0">
                              <a:pos x="163" y="114"/>
                            </a:cxn>
                            <a:cxn ang="0">
                              <a:pos x="58" y="37"/>
                            </a:cxn>
                            <a:cxn ang="0">
                              <a:pos x="3" y="11"/>
                            </a:cxn>
                            <a:cxn ang="0">
                              <a:pos x="40" y="104"/>
                            </a:cxn>
                            <a:cxn ang="0">
                              <a:pos x="163" y="172"/>
                            </a:cxn>
                            <a:cxn ang="0">
                              <a:pos x="236" y="166"/>
                            </a:cxn>
                          </a:cxnLst>
                          <a:rect l="0" t="0" r="r" b="b"/>
                          <a:pathLst>
                            <a:path w="236" h="183">
                              <a:moveTo>
                                <a:pt x="236" y="166"/>
                              </a:moveTo>
                              <a:cubicBezTo>
                                <a:pt x="236" y="156"/>
                                <a:pt x="193" y="135"/>
                                <a:pt x="163" y="114"/>
                              </a:cubicBezTo>
                              <a:cubicBezTo>
                                <a:pt x="133" y="93"/>
                                <a:pt x="85" y="54"/>
                                <a:pt x="58" y="37"/>
                              </a:cubicBezTo>
                              <a:cubicBezTo>
                                <a:pt x="31" y="20"/>
                                <a:pt x="6" y="0"/>
                                <a:pt x="3" y="11"/>
                              </a:cubicBezTo>
                              <a:cubicBezTo>
                                <a:pt x="0" y="22"/>
                                <a:pt x="13" y="77"/>
                                <a:pt x="40" y="104"/>
                              </a:cubicBezTo>
                              <a:cubicBezTo>
                                <a:pt x="67" y="131"/>
                                <a:pt x="130" y="161"/>
                                <a:pt x="163" y="172"/>
                              </a:cubicBezTo>
                              <a:cubicBezTo>
                                <a:pt x="196" y="183"/>
                                <a:pt x="236" y="176"/>
                                <a:pt x="236" y="16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0B0F0"/>
                        </a:solidFill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s-ES"/>
                        </a:p>
                      </p:txBody>
                    </p:sp>
                  </p:grpSp>
                </p:grpSp>
                <p:sp>
                  <p:nvSpPr>
                    <p:cNvPr id="31890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5680" y="2552"/>
                      <a:ext cx="1440" cy="1333"/>
                    </a:xfrm>
                    <a:custGeom>
                      <a:avLst/>
                      <a:gdLst/>
                      <a:ahLst/>
                      <a:cxnLst>
                        <a:cxn ang="0">
                          <a:pos x="495" y="28"/>
                        </a:cxn>
                        <a:cxn ang="0">
                          <a:pos x="857" y="281"/>
                        </a:cxn>
                        <a:cxn ang="0">
                          <a:pos x="1322" y="44"/>
                        </a:cxn>
                        <a:cxn ang="0">
                          <a:pos x="1628" y="224"/>
                        </a:cxn>
                        <a:cxn ang="0">
                          <a:pos x="1545" y="465"/>
                        </a:cxn>
                        <a:cxn ang="0">
                          <a:pos x="1480" y="606"/>
                        </a:cxn>
                        <a:cxn ang="0">
                          <a:pos x="1433" y="1292"/>
                        </a:cxn>
                        <a:cxn ang="0">
                          <a:pos x="1368" y="1341"/>
                        </a:cxn>
                        <a:cxn ang="0">
                          <a:pos x="895" y="1674"/>
                        </a:cxn>
                        <a:cxn ang="0">
                          <a:pos x="374" y="1483"/>
                        </a:cxn>
                        <a:cxn ang="0">
                          <a:pos x="253" y="1445"/>
                        </a:cxn>
                        <a:cxn ang="0">
                          <a:pos x="207" y="792"/>
                        </a:cxn>
                        <a:cxn ang="0">
                          <a:pos x="244" y="550"/>
                        </a:cxn>
                        <a:cxn ang="0">
                          <a:pos x="40" y="114"/>
                        </a:cxn>
                        <a:cxn ang="0">
                          <a:pos x="495" y="28"/>
                        </a:cxn>
                      </a:cxnLst>
                      <a:rect l="0" t="0" r="r" b="b"/>
                      <a:pathLst>
                        <a:path w="1665" h="1698">
                          <a:moveTo>
                            <a:pt x="495" y="28"/>
                          </a:moveTo>
                          <a:cubicBezTo>
                            <a:pt x="631" y="56"/>
                            <a:pt x="719" y="278"/>
                            <a:pt x="857" y="281"/>
                          </a:cubicBezTo>
                          <a:cubicBezTo>
                            <a:pt x="995" y="284"/>
                            <a:pt x="1194" y="53"/>
                            <a:pt x="1322" y="44"/>
                          </a:cubicBezTo>
                          <a:cubicBezTo>
                            <a:pt x="1450" y="35"/>
                            <a:pt x="1591" y="154"/>
                            <a:pt x="1628" y="224"/>
                          </a:cubicBezTo>
                          <a:cubicBezTo>
                            <a:pt x="1665" y="294"/>
                            <a:pt x="1570" y="401"/>
                            <a:pt x="1545" y="465"/>
                          </a:cubicBezTo>
                          <a:cubicBezTo>
                            <a:pt x="1520" y="529"/>
                            <a:pt x="1499" y="468"/>
                            <a:pt x="1480" y="606"/>
                          </a:cubicBezTo>
                          <a:cubicBezTo>
                            <a:pt x="1461" y="744"/>
                            <a:pt x="1452" y="1170"/>
                            <a:pt x="1433" y="1292"/>
                          </a:cubicBezTo>
                          <a:cubicBezTo>
                            <a:pt x="1414" y="1414"/>
                            <a:pt x="1458" y="1277"/>
                            <a:pt x="1368" y="1341"/>
                          </a:cubicBezTo>
                          <a:cubicBezTo>
                            <a:pt x="1278" y="1405"/>
                            <a:pt x="1061" y="1650"/>
                            <a:pt x="895" y="1674"/>
                          </a:cubicBezTo>
                          <a:cubicBezTo>
                            <a:pt x="729" y="1698"/>
                            <a:pt x="481" y="1521"/>
                            <a:pt x="374" y="1483"/>
                          </a:cubicBezTo>
                          <a:cubicBezTo>
                            <a:pt x="267" y="1445"/>
                            <a:pt x="281" y="1560"/>
                            <a:pt x="253" y="1445"/>
                          </a:cubicBezTo>
                          <a:cubicBezTo>
                            <a:pt x="225" y="1330"/>
                            <a:pt x="208" y="941"/>
                            <a:pt x="207" y="792"/>
                          </a:cubicBezTo>
                          <a:cubicBezTo>
                            <a:pt x="206" y="643"/>
                            <a:pt x="272" y="663"/>
                            <a:pt x="244" y="550"/>
                          </a:cubicBezTo>
                          <a:cubicBezTo>
                            <a:pt x="216" y="437"/>
                            <a:pt x="0" y="201"/>
                            <a:pt x="40" y="114"/>
                          </a:cubicBezTo>
                          <a:cubicBezTo>
                            <a:pt x="80" y="27"/>
                            <a:pt x="359" y="0"/>
                            <a:pt x="495" y="28"/>
                          </a:cubicBezTo>
                          <a:close/>
                        </a:path>
                      </a:pathLst>
                    </a:cu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891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6162" y="2591"/>
                      <a:ext cx="652" cy="18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4"/>
                        </a:cxn>
                        <a:cxn ang="0">
                          <a:pos x="479" y="182"/>
                        </a:cxn>
                        <a:cxn ang="0">
                          <a:pos x="1131" y="14"/>
                        </a:cxn>
                        <a:cxn ang="0">
                          <a:pos x="1131" y="96"/>
                        </a:cxn>
                        <a:cxn ang="0">
                          <a:pos x="712" y="296"/>
                        </a:cxn>
                        <a:cxn ang="0">
                          <a:pos x="479" y="395"/>
                        </a:cxn>
                        <a:cxn ang="0">
                          <a:pos x="192" y="296"/>
                        </a:cxn>
                        <a:cxn ang="0">
                          <a:pos x="55" y="96"/>
                        </a:cxn>
                      </a:cxnLst>
                      <a:rect l="0" t="0" r="r" b="b"/>
                      <a:pathLst>
                        <a:path w="1240" h="395">
                          <a:moveTo>
                            <a:pt x="0" y="14"/>
                          </a:moveTo>
                          <a:cubicBezTo>
                            <a:pt x="145" y="98"/>
                            <a:pt x="291" y="182"/>
                            <a:pt x="479" y="182"/>
                          </a:cubicBezTo>
                          <a:cubicBezTo>
                            <a:pt x="667" y="182"/>
                            <a:pt x="1022" y="28"/>
                            <a:pt x="1131" y="14"/>
                          </a:cubicBezTo>
                          <a:cubicBezTo>
                            <a:pt x="1240" y="0"/>
                            <a:pt x="1201" y="49"/>
                            <a:pt x="1131" y="96"/>
                          </a:cubicBezTo>
                          <a:cubicBezTo>
                            <a:pt x="1061" y="143"/>
                            <a:pt x="821" y="246"/>
                            <a:pt x="712" y="296"/>
                          </a:cubicBezTo>
                          <a:cubicBezTo>
                            <a:pt x="603" y="346"/>
                            <a:pt x="566" y="395"/>
                            <a:pt x="479" y="395"/>
                          </a:cubicBezTo>
                          <a:cubicBezTo>
                            <a:pt x="392" y="395"/>
                            <a:pt x="263" y="346"/>
                            <a:pt x="192" y="296"/>
                          </a:cubicBezTo>
                          <a:cubicBezTo>
                            <a:pt x="121" y="246"/>
                            <a:pt x="88" y="171"/>
                            <a:pt x="55" y="96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892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6007" y="2562"/>
                      <a:ext cx="867" cy="251"/>
                    </a:xfrm>
                    <a:custGeom>
                      <a:avLst/>
                      <a:gdLst/>
                      <a:ahLst/>
                      <a:cxnLst>
                        <a:cxn ang="0">
                          <a:pos x="136" y="16"/>
                        </a:cxn>
                        <a:cxn ang="0">
                          <a:pos x="6" y="143"/>
                        </a:cxn>
                        <a:cxn ang="0">
                          <a:pos x="174" y="143"/>
                        </a:cxn>
                        <a:cxn ang="0">
                          <a:pos x="416" y="319"/>
                        </a:cxn>
                        <a:cxn ang="0">
                          <a:pos x="852" y="143"/>
                        </a:cxn>
                        <a:cxn ang="0">
                          <a:pos x="993" y="210"/>
                        </a:cxn>
                        <a:cxn ang="0">
                          <a:pos x="915" y="60"/>
                        </a:cxn>
                        <a:cxn ang="0">
                          <a:pos x="769" y="143"/>
                        </a:cxn>
                        <a:cxn ang="0">
                          <a:pos x="536" y="240"/>
                        </a:cxn>
                        <a:cxn ang="0">
                          <a:pos x="459" y="240"/>
                        </a:cxn>
                        <a:cxn ang="0">
                          <a:pos x="350" y="240"/>
                        </a:cxn>
                        <a:cxn ang="0">
                          <a:pos x="136" y="16"/>
                        </a:cxn>
                      </a:cxnLst>
                      <a:rect l="0" t="0" r="r" b="b"/>
                      <a:pathLst>
                        <a:path w="1003" h="319">
                          <a:moveTo>
                            <a:pt x="136" y="16"/>
                          </a:moveTo>
                          <a:cubicBezTo>
                            <a:pt x="79" y="0"/>
                            <a:pt x="0" y="122"/>
                            <a:pt x="6" y="143"/>
                          </a:cubicBezTo>
                          <a:cubicBezTo>
                            <a:pt x="12" y="164"/>
                            <a:pt x="106" y="114"/>
                            <a:pt x="174" y="143"/>
                          </a:cubicBezTo>
                          <a:cubicBezTo>
                            <a:pt x="242" y="172"/>
                            <a:pt x="303" y="319"/>
                            <a:pt x="416" y="319"/>
                          </a:cubicBezTo>
                          <a:cubicBezTo>
                            <a:pt x="529" y="319"/>
                            <a:pt x="756" y="161"/>
                            <a:pt x="852" y="143"/>
                          </a:cubicBezTo>
                          <a:cubicBezTo>
                            <a:pt x="948" y="125"/>
                            <a:pt x="983" y="224"/>
                            <a:pt x="993" y="210"/>
                          </a:cubicBezTo>
                          <a:cubicBezTo>
                            <a:pt x="1003" y="196"/>
                            <a:pt x="952" y="71"/>
                            <a:pt x="915" y="60"/>
                          </a:cubicBezTo>
                          <a:cubicBezTo>
                            <a:pt x="878" y="49"/>
                            <a:pt x="832" y="113"/>
                            <a:pt x="769" y="143"/>
                          </a:cubicBezTo>
                          <a:cubicBezTo>
                            <a:pt x="706" y="173"/>
                            <a:pt x="588" y="224"/>
                            <a:pt x="536" y="240"/>
                          </a:cubicBezTo>
                          <a:cubicBezTo>
                            <a:pt x="484" y="256"/>
                            <a:pt x="490" y="240"/>
                            <a:pt x="459" y="240"/>
                          </a:cubicBezTo>
                          <a:cubicBezTo>
                            <a:pt x="428" y="240"/>
                            <a:pt x="402" y="272"/>
                            <a:pt x="350" y="240"/>
                          </a:cubicBezTo>
                          <a:cubicBezTo>
                            <a:pt x="298" y="208"/>
                            <a:pt x="193" y="32"/>
                            <a:pt x="136" y="16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893" name="Oval 1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16" y="2027"/>
                      <a:ext cx="108" cy="1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1894" name="Oval 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74" y="2027"/>
                      <a:ext cx="108" cy="1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31895" name="Freeform 151"/>
                  <p:cNvSpPr>
                    <a:spLocks/>
                  </p:cNvSpPr>
                  <p:nvPr/>
                </p:nvSpPr>
                <p:spPr bwMode="auto">
                  <a:xfrm>
                    <a:off x="2009" y="12189"/>
                    <a:ext cx="1365" cy="947"/>
                  </a:xfrm>
                  <a:custGeom>
                    <a:avLst/>
                    <a:gdLst/>
                    <a:ahLst/>
                    <a:cxnLst>
                      <a:cxn ang="0">
                        <a:pos x="670" y="406"/>
                      </a:cxn>
                      <a:cxn ang="0">
                        <a:pos x="828" y="325"/>
                      </a:cxn>
                      <a:cxn ang="0">
                        <a:pos x="1404" y="604"/>
                      </a:cxn>
                      <a:cxn ang="0">
                        <a:pos x="1587" y="709"/>
                      </a:cxn>
                      <a:cxn ang="0">
                        <a:pos x="1870" y="613"/>
                      </a:cxn>
                      <a:cxn ang="0">
                        <a:pos x="2495" y="56"/>
                      </a:cxn>
                      <a:cxn ang="0">
                        <a:pos x="2532" y="279"/>
                      </a:cxn>
                      <a:cxn ang="0">
                        <a:pos x="2586" y="1242"/>
                      </a:cxn>
                      <a:cxn ang="0">
                        <a:pos x="2710" y="1893"/>
                      </a:cxn>
                      <a:cxn ang="0">
                        <a:pos x="1937" y="2200"/>
                      </a:cxn>
                      <a:cxn ang="0">
                        <a:pos x="1630" y="1516"/>
                      </a:cxn>
                      <a:cxn ang="0">
                        <a:pos x="1203" y="2278"/>
                      </a:cxn>
                      <a:cxn ang="0">
                        <a:pos x="141" y="2332"/>
                      </a:cxn>
                      <a:cxn ang="0">
                        <a:pos x="354" y="1355"/>
                      </a:cxn>
                      <a:cxn ang="0">
                        <a:pos x="670" y="406"/>
                      </a:cxn>
                    </a:cxnLst>
                    <a:rect l="0" t="0" r="r" b="b"/>
                    <a:pathLst>
                      <a:path w="2818" h="2486">
                        <a:moveTo>
                          <a:pt x="670" y="406"/>
                        </a:moveTo>
                        <a:cubicBezTo>
                          <a:pt x="749" y="235"/>
                          <a:pt x="706" y="292"/>
                          <a:pt x="828" y="325"/>
                        </a:cubicBezTo>
                        <a:cubicBezTo>
                          <a:pt x="950" y="358"/>
                          <a:pt x="1278" y="540"/>
                          <a:pt x="1404" y="604"/>
                        </a:cubicBezTo>
                        <a:cubicBezTo>
                          <a:pt x="1530" y="668"/>
                          <a:pt x="1509" y="707"/>
                          <a:pt x="1587" y="709"/>
                        </a:cubicBezTo>
                        <a:cubicBezTo>
                          <a:pt x="1665" y="711"/>
                          <a:pt x="1719" y="722"/>
                          <a:pt x="1870" y="613"/>
                        </a:cubicBezTo>
                        <a:cubicBezTo>
                          <a:pt x="2021" y="504"/>
                          <a:pt x="2385" y="112"/>
                          <a:pt x="2495" y="56"/>
                        </a:cubicBezTo>
                        <a:cubicBezTo>
                          <a:pt x="2605" y="0"/>
                          <a:pt x="2517" y="81"/>
                          <a:pt x="2532" y="279"/>
                        </a:cubicBezTo>
                        <a:cubicBezTo>
                          <a:pt x="2547" y="477"/>
                          <a:pt x="2556" y="973"/>
                          <a:pt x="2586" y="1242"/>
                        </a:cubicBezTo>
                        <a:cubicBezTo>
                          <a:pt x="2616" y="1511"/>
                          <a:pt x="2818" y="1733"/>
                          <a:pt x="2710" y="1893"/>
                        </a:cubicBezTo>
                        <a:cubicBezTo>
                          <a:pt x="2602" y="2053"/>
                          <a:pt x="2117" y="2263"/>
                          <a:pt x="1937" y="2200"/>
                        </a:cubicBezTo>
                        <a:cubicBezTo>
                          <a:pt x="1757" y="2137"/>
                          <a:pt x="1752" y="1503"/>
                          <a:pt x="1630" y="1516"/>
                        </a:cubicBezTo>
                        <a:cubicBezTo>
                          <a:pt x="1508" y="1529"/>
                          <a:pt x="1451" y="2142"/>
                          <a:pt x="1203" y="2278"/>
                        </a:cubicBezTo>
                        <a:cubicBezTo>
                          <a:pt x="955" y="2414"/>
                          <a:pt x="282" y="2486"/>
                          <a:pt x="141" y="2332"/>
                        </a:cubicBezTo>
                        <a:cubicBezTo>
                          <a:pt x="0" y="2178"/>
                          <a:pt x="268" y="1676"/>
                          <a:pt x="354" y="1355"/>
                        </a:cubicBezTo>
                        <a:cubicBezTo>
                          <a:pt x="440" y="1034"/>
                          <a:pt x="591" y="577"/>
                          <a:pt x="670" y="40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896" name="WordArt 152"/>
                  <p:cNvSpPr>
                    <a:spLocks noChangeArrowheads="1" noChangeShapeType="1" noTextEdit="1"/>
                  </p:cNvSpPr>
                  <p:nvPr/>
                </p:nvSpPr>
                <p:spPr bwMode="auto">
                  <a:xfrm rot="-4542042">
                    <a:off x="2084" y="12638"/>
                    <a:ext cx="591" cy="180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Plain">
                      <a:avLst>
                        <a:gd name="adj" fmla="val 5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FFFF00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00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31897" name="Freeform 153"/>
                  <p:cNvSpPr>
                    <a:spLocks/>
                  </p:cNvSpPr>
                  <p:nvPr/>
                </p:nvSpPr>
                <p:spPr bwMode="auto">
                  <a:xfrm>
                    <a:off x="3939" y="10677"/>
                    <a:ext cx="288" cy="231"/>
                  </a:xfrm>
                  <a:custGeom>
                    <a:avLst/>
                    <a:gdLst/>
                    <a:ahLst/>
                    <a:cxnLst>
                      <a:cxn ang="0">
                        <a:pos x="288" y="0"/>
                      </a:cxn>
                      <a:cxn ang="0">
                        <a:pos x="129" y="85"/>
                      </a:cxn>
                      <a:cxn ang="0">
                        <a:pos x="0" y="231"/>
                      </a:cxn>
                    </a:cxnLst>
                    <a:rect l="0" t="0" r="r" b="b"/>
                    <a:pathLst>
                      <a:path w="288" h="231">
                        <a:moveTo>
                          <a:pt x="288" y="0"/>
                        </a:moveTo>
                        <a:cubicBezTo>
                          <a:pt x="232" y="23"/>
                          <a:pt x="177" y="47"/>
                          <a:pt x="129" y="85"/>
                        </a:cubicBezTo>
                        <a:cubicBezTo>
                          <a:pt x="81" y="123"/>
                          <a:pt x="40" y="177"/>
                          <a:pt x="0" y="231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898" name="Freeform 154"/>
                  <p:cNvSpPr>
                    <a:spLocks/>
                  </p:cNvSpPr>
                  <p:nvPr/>
                </p:nvSpPr>
                <p:spPr bwMode="auto">
                  <a:xfrm>
                    <a:off x="1198" y="11676"/>
                    <a:ext cx="288" cy="79"/>
                  </a:xfrm>
                  <a:custGeom>
                    <a:avLst/>
                    <a:gdLst/>
                    <a:ahLst/>
                    <a:cxnLst>
                      <a:cxn ang="0">
                        <a:pos x="0" y="79"/>
                      </a:cxn>
                      <a:cxn ang="0">
                        <a:pos x="207" y="7"/>
                      </a:cxn>
                      <a:cxn ang="0">
                        <a:pos x="288" y="38"/>
                      </a:cxn>
                    </a:cxnLst>
                    <a:rect l="0" t="0" r="r" b="b"/>
                    <a:pathLst>
                      <a:path w="288" h="79">
                        <a:moveTo>
                          <a:pt x="0" y="79"/>
                        </a:moveTo>
                        <a:cubicBezTo>
                          <a:pt x="79" y="46"/>
                          <a:pt x="159" y="14"/>
                          <a:pt x="207" y="7"/>
                        </a:cubicBezTo>
                        <a:cubicBezTo>
                          <a:pt x="255" y="0"/>
                          <a:pt x="271" y="19"/>
                          <a:pt x="288" y="38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899" name="Freeform 155"/>
                  <p:cNvSpPr>
                    <a:spLocks/>
                  </p:cNvSpPr>
                  <p:nvPr/>
                </p:nvSpPr>
                <p:spPr bwMode="auto">
                  <a:xfrm>
                    <a:off x="1260" y="11812"/>
                    <a:ext cx="308" cy="60"/>
                  </a:xfrm>
                  <a:custGeom>
                    <a:avLst/>
                    <a:gdLst/>
                    <a:ahLst/>
                    <a:cxnLst>
                      <a:cxn ang="0">
                        <a:pos x="0" y="60"/>
                      </a:cxn>
                      <a:cxn ang="0">
                        <a:pos x="145" y="0"/>
                      </a:cxn>
                      <a:cxn ang="0">
                        <a:pos x="308" y="60"/>
                      </a:cxn>
                    </a:cxnLst>
                    <a:rect l="0" t="0" r="r" b="b"/>
                    <a:pathLst>
                      <a:path w="308" h="60">
                        <a:moveTo>
                          <a:pt x="0" y="60"/>
                        </a:moveTo>
                        <a:cubicBezTo>
                          <a:pt x="47" y="30"/>
                          <a:pt x="94" y="0"/>
                          <a:pt x="145" y="0"/>
                        </a:cubicBezTo>
                        <a:cubicBezTo>
                          <a:pt x="196" y="0"/>
                          <a:pt x="252" y="30"/>
                          <a:pt x="308" y="60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00" name="Freeform 156"/>
                  <p:cNvSpPr>
                    <a:spLocks/>
                  </p:cNvSpPr>
                  <p:nvPr/>
                </p:nvSpPr>
                <p:spPr bwMode="auto">
                  <a:xfrm>
                    <a:off x="3850" y="10557"/>
                    <a:ext cx="275" cy="211"/>
                  </a:xfrm>
                  <a:custGeom>
                    <a:avLst/>
                    <a:gdLst/>
                    <a:ahLst/>
                    <a:cxnLst>
                      <a:cxn ang="0">
                        <a:pos x="275" y="0"/>
                      </a:cxn>
                      <a:cxn ang="0">
                        <a:pos x="43" y="120"/>
                      </a:cxn>
                      <a:cxn ang="0">
                        <a:pos x="15" y="211"/>
                      </a:cxn>
                    </a:cxnLst>
                    <a:rect l="0" t="0" r="r" b="b"/>
                    <a:pathLst>
                      <a:path w="275" h="211">
                        <a:moveTo>
                          <a:pt x="275" y="0"/>
                        </a:moveTo>
                        <a:cubicBezTo>
                          <a:pt x="180" y="42"/>
                          <a:pt x="86" y="85"/>
                          <a:pt x="43" y="120"/>
                        </a:cubicBezTo>
                        <a:cubicBezTo>
                          <a:pt x="0" y="155"/>
                          <a:pt x="7" y="183"/>
                          <a:pt x="15" y="211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31901" name="Freeform 157"/>
                <p:cNvSpPr>
                  <a:spLocks/>
                </p:cNvSpPr>
                <p:nvPr/>
              </p:nvSpPr>
              <p:spPr bwMode="auto">
                <a:xfrm>
                  <a:off x="2388" y="11297"/>
                  <a:ext cx="2297" cy="119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6" y="386"/>
                    </a:cxn>
                    <a:cxn ang="0">
                      <a:pos x="861" y="515"/>
                    </a:cxn>
                    <a:cxn ang="0">
                      <a:pos x="927" y="515"/>
                    </a:cxn>
                    <a:cxn ang="0">
                      <a:pos x="1462" y="458"/>
                    </a:cxn>
                    <a:cxn ang="0">
                      <a:pos x="2002" y="957"/>
                    </a:cxn>
                    <a:cxn ang="0">
                      <a:pos x="2297" y="1191"/>
                    </a:cxn>
                  </a:cxnLst>
                  <a:rect l="0" t="0" r="r" b="b"/>
                  <a:pathLst>
                    <a:path w="2297" h="1191">
                      <a:moveTo>
                        <a:pt x="0" y="0"/>
                      </a:moveTo>
                      <a:cubicBezTo>
                        <a:pt x="56" y="150"/>
                        <a:pt x="112" y="300"/>
                        <a:pt x="256" y="386"/>
                      </a:cubicBezTo>
                      <a:cubicBezTo>
                        <a:pt x="400" y="472"/>
                        <a:pt x="749" y="494"/>
                        <a:pt x="861" y="515"/>
                      </a:cubicBezTo>
                      <a:cubicBezTo>
                        <a:pt x="973" y="536"/>
                        <a:pt x="827" y="524"/>
                        <a:pt x="927" y="515"/>
                      </a:cubicBezTo>
                      <a:cubicBezTo>
                        <a:pt x="1027" y="506"/>
                        <a:pt x="1283" y="384"/>
                        <a:pt x="1462" y="458"/>
                      </a:cubicBezTo>
                      <a:cubicBezTo>
                        <a:pt x="1641" y="532"/>
                        <a:pt x="1863" y="835"/>
                        <a:pt x="2002" y="957"/>
                      </a:cubicBezTo>
                      <a:cubicBezTo>
                        <a:pt x="2141" y="1079"/>
                        <a:pt x="2219" y="1135"/>
                        <a:pt x="2297" y="1191"/>
                      </a:cubicBezTo>
                    </a:path>
                  </a:pathLst>
                </a:custGeom>
                <a:noFill/>
                <a:ln w="3810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02" name="Freeform 158"/>
                <p:cNvSpPr>
                  <a:spLocks/>
                </p:cNvSpPr>
                <p:nvPr/>
              </p:nvSpPr>
              <p:spPr bwMode="auto">
                <a:xfrm>
                  <a:off x="4558" y="12292"/>
                  <a:ext cx="3144" cy="1285"/>
                </a:xfrm>
                <a:custGeom>
                  <a:avLst/>
                  <a:gdLst/>
                  <a:ahLst/>
                  <a:cxnLst>
                    <a:cxn ang="0">
                      <a:pos x="107" y="196"/>
                    </a:cxn>
                    <a:cxn ang="0">
                      <a:pos x="301" y="18"/>
                    </a:cxn>
                    <a:cxn ang="0">
                      <a:pos x="1156" y="306"/>
                    </a:cxn>
                    <a:cxn ang="0">
                      <a:pos x="1990" y="566"/>
                    </a:cxn>
                    <a:cxn ang="0">
                      <a:pos x="3000" y="731"/>
                    </a:cxn>
                    <a:cxn ang="0">
                      <a:pos x="2854" y="1216"/>
                    </a:cxn>
                    <a:cxn ang="0">
                      <a:pos x="1805" y="1142"/>
                    </a:cxn>
                    <a:cxn ang="0">
                      <a:pos x="891" y="844"/>
                    </a:cxn>
                    <a:cxn ang="0">
                      <a:pos x="127" y="613"/>
                    </a:cxn>
                    <a:cxn ang="0">
                      <a:pos x="107" y="196"/>
                    </a:cxn>
                  </a:cxnLst>
                  <a:rect l="0" t="0" r="r" b="b"/>
                  <a:pathLst>
                    <a:path w="3144" h="1285">
                      <a:moveTo>
                        <a:pt x="107" y="196"/>
                      </a:moveTo>
                      <a:cubicBezTo>
                        <a:pt x="136" y="97"/>
                        <a:pt x="126" y="0"/>
                        <a:pt x="301" y="18"/>
                      </a:cubicBezTo>
                      <a:cubicBezTo>
                        <a:pt x="476" y="36"/>
                        <a:pt x="875" y="215"/>
                        <a:pt x="1156" y="306"/>
                      </a:cubicBezTo>
                      <a:cubicBezTo>
                        <a:pt x="1437" y="397"/>
                        <a:pt x="1683" y="495"/>
                        <a:pt x="1990" y="566"/>
                      </a:cubicBezTo>
                      <a:cubicBezTo>
                        <a:pt x="2297" y="637"/>
                        <a:pt x="2856" y="623"/>
                        <a:pt x="3000" y="731"/>
                      </a:cubicBezTo>
                      <a:cubicBezTo>
                        <a:pt x="3144" y="839"/>
                        <a:pt x="3053" y="1147"/>
                        <a:pt x="2854" y="1216"/>
                      </a:cubicBezTo>
                      <a:cubicBezTo>
                        <a:pt x="2655" y="1285"/>
                        <a:pt x="2132" y="1204"/>
                        <a:pt x="1805" y="1142"/>
                      </a:cubicBezTo>
                      <a:cubicBezTo>
                        <a:pt x="1478" y="1080"/>
                        <a:pt x="1171" y="932"/>
                        <a:pt x="891" y="844"/>
                      </a:cubicBezTo>
                      <a:cubicBezTo>
                        <a:pt x="611" y="756"/>
                        <a:pt x="254" y="721"/>
                        <a:pt x="127" y="613"/>
                      </a:cubicBezTo>
                      <a:cubicBezTo>
                        <a:pt x="0" y="505"/>
                        <a:pt x="78" y="295"/>
                        <a:pt x="107" y="196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 dirty="0">
                    <a:solidFill>
                      <a:srgbClr val="FFFF00"/>
                    </a:solidFill>
                  </a:endParaRPr>
                </a:p>
              </p:txBody>
            </p:sp>
            <p:sp>
              <p:nvSpPr>
                <p:cNvPr id="31903" name="WordArt 159"/>
                <p:cNvSpPr>
                  <a:spLocks noChangeArrowheads="1" noChangeShapeType="1" noTextEdit="1"/>
                </p:cNvSpPr>
                <p:nvPr/>
              </p:nvSpPr>
              <p:spPr bwMode="auto">
                <a:xfrm rot="1132148">
                  <a:off x="5027" y="12805"/>
                  <a:ext cx="2116" cy="328"/>
                </a:xfrm>
                <a:prstGeom prst="rect">
                  <a:avLst/>
                </a:prstGeom>
              </p:spPr>
              <p:txBody>
                <a:bodyPr wrap="none" fromWordArt="1">
                  <a:prstTxWarp prst="textPlain">
                    <a:avLst>
                      <a:gd name="adj" fmla="val 5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0000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0000"/>
                    </a:solidFill>
                    <a:effectLst/>
                    <a:latin typeface="Arial Black"/>
                  </a:endParaRPr>
                </a:p>
              </p:txBody>
            </p:sp>
          </p:grpSp>
          <p:grpSp>
            <p:nvGrpSpPr>
              <p:cNvPr id="21" name="Group 160"/>
              <p:cNvGrpSpPr>
                <a:grpSpLocks/>
              </p:cNvGrpSpPr>
              <p:nvPr/>
            </p:nvGrpSpPr>
            <p:grpSpPr bwMode="auto">
              <a:xfrm>
                <a:off x="2711" y="11475"/>
                <a:ext cx="528" cy="443"/>
                <a:chOff x="2752" y="836"/>
                <a:chExt cx="1126" cy="892"/>
              </a:xfrm>
            </p:grpSpPr>
            <p:grpSp>
              <p:nvGrpSpPr>
                <p:cNvPr id="22" name="Group 161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31906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07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08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09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10" name="Freeform 166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11" name="Freeform 167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12" name="Freeform 168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13" name="Freeform 169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14" name="Rectangle 170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15" name="Rectangle 171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16" name="Rectangle 172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17" name="Rectangle 173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18" name="Rectangle 17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19" name="Rectangle 17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20" name="Rectangle 176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21" name="Oval 177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22" name="Freeform 178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23" name="Freeform 179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24" name="Freeform 180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25" name="Freeform 181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26" name="WordArt 182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31927" name="Rectangle 183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28" name="Rectangle 184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31929" name="Rectangle 185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31930" name="Freeform 186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31" name="Freeform 187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23" name="Group 188"/>
          <p:cNvGrpSpPr>
            <a:grpSpLocks/>
          </p:cNvGrpSpPr>
          <p:nvPr/>
        </p:nvGrpSpPr>
        <p:grpSpPr bwMode="auto">
          <a:xfrm>
            <a:off x="1214414" y="3571876"/>
            <a:ext cx="1071570" cy="1893889"/>
            <a:chOff x="6944" y="9510"/>
            <a:chExt cx="1598" cy="2644"/>
          </a:xfrm>
        </p:grpSpPr>
        <p:sp>
          <p:nvSpPr>
            <p:cNvPr id="31933" name="Freeform 189"/>
            <p:cNvSpPr>
              <a:spLocks/>
            </p:cNvSpPr>
            <p:nvPr/>
          </p:nvSpPr>
          <p:spPr bwMode="auto">
            <a:xfrm>
              <a:off x="7700" y="10094"/>
              <a:ext cx="842" cy="737"/>
            </a:xfrm>
            <a:custGeom>
              <a:avLst/>
              <a:gdLst/>
              <a:ahLst/>
              <a:cxnLst>
                <a:cxn ang="0">
                  <a:pos x="45" y="581"/>
                </a:cxn>
                <a:cxn ang="0">
                  <a:pos x="400" y="624"/>
                </a:cxn>
                <a:cxn ang="0">
                  <a:pos x="664" y="415"/>
                </a:cxn>
                <a:cxn ang="0">
                  <a:pos x="664" y="62"/>
                </a:cxn>
                <a:cxn ang="0">
                  <a:pos x="770" y="62"/>
                </a:cxn>
                <a:cxn ang="0">
                  <a:pos x="770" y="238"/>
                </a:cxn>
                <a:cxn ang="0">
                  <a:pos x="770" y="34"/>
                </a:cxn>
                <a:cxn ang="0">
                  <a:pos x="842" y="34"/>
                </a:cxn>
                <a:cxn ang="0">
                  <a:pos x="842" y="238"/>
                </a:cxn>
                <a:cxn ang="0">
                  <a:pos x="842" y="53"/>
                </a:cxn>
                <a:cxn ang="0">
                  <a:pos x="931" y="80"/>
                </a:cxn>
                <a:cxn ang="0">
                  <a:pos x="912" y="272"/>
                </a:cxn>
                <a:cxn ang="0">
                  <a:pos x="931" y="138"/>
                </a:cxn>
                <a:cxn ang="0">
                  <a:pos x="1033" y="144"/>
                </a:cxn>
                <a:cxn ang="0">
                  <a:pos x="912" y="345"/>
                </a:cxn>
                <a:cxn ang="0">
                  <a:pos x="996" y="231"/>
                </a:cxn>
                <a:cxn ang="0">
                  <a:pos x="1033" y="272"/>
                </a:cxn>
                <a:cxn ang="0">
                  <a:pos x="1033" y="349"/>
                </a:cxn>
                <a:cxn ang="0">
                  <a:pos x="770" y="626"/>
                </a:cxn>
                <a:cxn ang="0">
                  <a:pos x="531" y="841"/>
                </a:cxn>
                <a:cxn ang="0">
                  <a:pos x="133" y="871"/>
                </a:cxn>
                <a:cxn ang="0">
                  <a:pos x="45" y="581"/>
                </a:cxn>
              </a:cxnLst>
              <a:rect l="0" t="0" r="r" b="b"/>
              <a:pathLst>
                <a:path w="1077" h="915">
                  <a:moveTo>
                    <a:pt x="45" y="581"/>
                  </a:moveTo>
                  <a:cubicBezTo>
                    <a:pt x="90" y="540"/>
                    <a:pt x="297" y="652"/>
                    <a:pt x="400" y="624"/>
                  </a:cubicBezTo>
                  <a:cubicBezTo>
                    <a:pt x="503" y="596"/>
                    <a:pt x="620" y="509"/>
                    <a:pt x="664" y="415"/>
                  </a:cubicBezTo>
                  <a:cubicBezTo>
                    <a:pt x="708" y="321"/>
                    <a:pt x="646" y="121"/>
                    <a:pt x="664" y="62"/>
                  </a:cubicBezTo>
                  <a:cubicBezTo>
                    <a:pt x="682" y="3"/>
                    <a:pt x="752" y="33"/>
                    <a:pt x="770" y="62"/>
                  </a:cubicBezTo>
                  <a:cubicBezTo>
                    <a:pt x="788" y="91"/>
                    <a:pt x="770" y="243"/>
                    <a:pt x="770" y="238"/>
                  </a:cubicBezTo>
                  <a:cubicBezTo>
                    <a:pt x="770" y="233"/>
                    <a:pt x="758" y="68"/>
                    <a:pt x="770" y="34"/>
                  </a:cubicBezTo>
                  <a:cubicBezTo>
                    <a:pt x="782" y="0"/>
                    <a:pt x="830" y="0"/>
                    <a:pt x="842" y="34"/>
                  </a:cubicBezTo>
                  <a:cubicBezTo>
                    <a:pt x="854" y="68"/>
                    <a:pt x="842" y="235"/>
                    <a:pt x="842" y="238"/>
                  </a:cubicBezTo>
                  <a:cubicBezTo>
                    <a:pt x="842" y="241"/>
                    <a:pt x="827" y="79"/>
                    <a:pt x="842" y="53"/>
                  </a:cubicBezTo>
                  <a:cubicBezTo>
                    <a:pt x="857" y="27"/>
                    <a:pt x="919" y="44"/>
                    <a:pt x="931" y="80"/>
                  </a:cubicBezTo>
                  <a:cubicBezTo>
                    <a:pt x="943" y="116"/>
                    <a:pt x="912" y="262"/>
                    <a:pt x="912" y="272"/>
                  </a:cubicBezTo>
                  <a:cubicBezTo>
                    <a:pt x="912" y="282"/>
                    <a:pt x="911" y="159"/>
                    <a:pt x="931" y="138"/>
                  </a:cubicBezTo>
                  <a:cubicBezTo>
                    <a:pt x="951" y="117"/>
                    <a:pt x="1036" y="110"/>
                    <a:pt x="1033" y="144"/>
                  </a:cubicBezTo>
                  <a:cubicBezTo>
                    <a:pt x="1030" y="178"/>
                    <a:pt x="918" y="330"/>
                    <a:pt x="912" y="345"/>
                  </a:cubicBezTo>
                  <a:cubicBezTo>
                    <a:pt x="906" y="360"/>
                    <a:pt x="976" y="243"/>
                    <a:pt x="996" y="231"/>
                  </a:cubicBezTo>
                  <a:cubicBezTo>
                    <a:pt x="1016" y="219"/>
                    <a:pt x="1027" y="252"/>
                    <a:pt x="1033" y="272"/>
                  </a:cubicBezTo>
                  <a:cubicBezTo>
                    <a:pt x="1039" y="292"/>
                    <a:pt x="1077" y="290"/>
                    <a:pt x="1033" y="349"/>
                  </a:cubicBezTo>
                  <a:cubicBezTo>
                    <a:pt x="989" y="408"/>
                    <a:pt x="854" y="544"/>
                    <a:pt x="770" y="626"/>
                  </a:cubicBezTo>
                  <a:cubicBezTo>
                    <a:pt x="686" y="708"/>
                    <a:pt x="637" y="800"/>
                    <a:pt x="531" y="841"/>
                  </a:cubicBezTo>
                  <a:cubicBezTo>
                    <a:pt x="425" y="882"/>
                    <a:pt x="214" y="915"/>
                    <a:pt x="133" y="871"/>
                  </a:cubicBezTo>
                  <a:cubicBezTo>
                    <a:pt x="52" y="827"/>
                    <a:pt x="0" y="622"/>
                    <a:pt x="45" y="581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934" name="Freeform 190"/>
            <p:cNvSpPr>
              <a:spLocks/>
            </p:cNvSpPr>
            <p:nvPr/>
          </p:nvSpPr>
          <p:spPr bwMode="auto">
            <a:xfrm>
              <a:off x="7084" y="10411"/>
              <a:ext cx="814" cy="932"/>
            </a:xfrm>
            <a:custGeom>
              <a:avLst/>
              <a:gdLst/>
              <a:ahLst/>
              <a:cxnLst>
                <a:cxn ang="0">
                  <a:pos x="346" y="179"/>
                </a:cxn>
                <a:cxn ang="0">
                  <a:pos x="839" y="290"/>
                </a:cxn>
                <a:cxn ang="0">
                  <a:pos x="1350" y="253"/>
                </a:cxn>
                <a:cxn ang="0">
                  <a:pos x="1805" y="141"/>
                </a:cxn>
                <a:cxn ang="0">
                  <a:pos x="2037" y="1098"/>
                </a:cxn>
                <a:cxn ang="0">
                  <a:pos x="2093" y="1665"/>
                </a:cxn>
                <a:cxn ang="0">
                  <a:pos x="2130" y="2027"/>
                </a:cxn>
                <a:cxn ang="0">
                  <a:pos x="1517" y="2074"/>
                </a:cxn>
                <a:cxn ang="0">
                  <a:pos x="699" y="2083"/>
                </a:cxn>
                <a:cxn ang="0">
                  <a:pos x="263" y="2083"/>
                </a:cxn>
                <a:cxn ang="0">
                  <a:pos x="40" y="2074"/>
                </a:cxn>
                <a:cxn ang="0">
                  <a:pos x="21" y="1572"/>
                </a:cxn>
                <a:cxn ang="0">
                  <a:pos x="95" y="1070"/>
                </a:cxn>
                <a:cxn ang="0">
                  <a:pos x="188" y="587"/>
                </a:cxn>
                <a:cxn ang="0">
                  <a:pos x="346" y="179"/>
                </a:cxn>
              </a:cxnLst>
              <a:rect l="0" t="0" r="r" b="b"/>
              <a:pathLst>
                <a:path w="2226" h="2159">
                  <a:moveTo>
                    <a:pt x="346" y="179"/>
                  </a:moveTo>
                  <a:cubicBezTo>
                    <a:pt x="454" y="130"/>
                    <a:pt x="672" y="278"/>
                    <a:pt x="839" y="290"/>
                  </a:cubicBezTo>
                  <a:cubicBezTo>
                    <a:pt x="1006" y="302"/>
                    <a:pt x="1189" y="278"/>
                    <a:pt x="1350" y="253"/>
                  </a:cubicBezTo>
                  <a:cubicBezTo>
                    <a:pt x="1511" y="228"/>
                    <a:pt x="1691" y="0"/>
                    <a:pt x="1805" y="141"/>
                  </a:cubicBezTo>
                  <a:cubicBezTo>
                    <a:pt x="1919" y="282"/>
                    <a:pt x="1989" y="844"/>
                    <a:pt x="2037" y="1098"/>
                  </a:cubicBezTo>
                  <a:cubicBezTo>
                    <a:pt x="2085" y="1352"/>
                    <a:pt x="2078" y="1510"/>
                    <a:pt x="2093" y="1665"/>
                  </a:cubicBezTo>
                  <a:cubicBezTo>
                    <a:pt x="2108" y="1820"/>
                    <a:pt x="2226" y="1959"/>
                    <a:pt x="2130" y="2027"/>
                  </a:cubicBezTo>
                  <a:cubicBezTo>
                    <a:pt x="2034" y="2095"/>
                    <a:pt x="1755" y="2065"/>
                    <a:pt x="1517" y="2074"/>
                  </a:cubicBezTo>
                  <a:cubicBezTo>
                    <a:pt x="1279" y="2083"/>
                    <a:pt x="908" y="2082"/>
                    <a:pt x="699" y="2083"/>
                  </a:cubicBezTo>
                  <a:cubicBezTo>
                    <a:pt x="490" y="2084"/>
                    <a:pt x="373" y="2084"/>
                    <a:pt x="263" y="2083"/>
                  </a:cubicBezTo>
                  <a:cubicBezTo>
                    <a:pt x="153" y="2082"/>
                    <a:pt x="80" y="2159"/>
                    <a:pt x="40" y="2074"/>
                  </a:cubicBezTo>
                  <a:cubicBezTo>
                    <a:pt x="0" y="1989"/>
                    <a:pt x="12" y="1739"/>
                    <a:pt x="21" y="1572"/>
                  </a:cubicBezTo>
                  <a:cubicBezTo>
                    <a:pt x="30" y="1405"/>
                    <a:pt x="67" y="1234"/>
                    <a:pt x="95" y="1070"/>
                  </a:cubicBezTo>
                  <a:cubicBezTo>
                    <a:pt x="123" y="906"/>
                    <a:pt x="154" y="734"/>
                    <a:pt x="188" y="587"/>
                  </a:cubicBezTo>
                  <a:cubicBezTo>
                    <a:pt x="222" y="440"/>
                    <a:pt x="238" y="228"/>
                    <a:pt x="346" y="179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935" name="Oval 191"/>
            <p:cNvSpPr>
              <a:spLocks noChangeArrowheads="1"/>
            </p:cNvSpPr>
            <p:nvPr/>
          </p:nvSpPr>
          <p:spPr bwMode="auto">
            <a:xfrm>
              <a:off x="7449" y="11138"/>
              <a:ext cx="52" cy="68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936" name="Freeform 192"/>
            <p:cNvSpPr>
              <a:spLocks/>
            </p:cNvSpPr>
            <p:nvPr/>
          </p:nvSpPr>
          <p:spPr bwMode="auto">
            <a:xfrm>
              <a:off x="7593" y="11603"/>
              <a:ext cx="240" cy="31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937" name="Freeform 193"/>
            <p:cNvSpPr>
              <a:spLocks/>
            </p:cNvSpPr>
            <p:nvPr/>
          </p:nvSpPr>
          <p:spPr bwMode="auto">
            <a:xfrm>
              <a:off x="7571" y="11835"/>
              <a:ext cx="262" cy="269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938" name="Freeform 194"/>
            <p:cNvSpPr>
              <a:spLocks/>
            </p:cNvSpPr>
            <p:nvPr/>
          </p:nvSpPr>
          <p:spPr bwMode="auto">
            <a:xfrm>
              <a:off x="7092" y="11887"/>
              <a:ext cx="289" cy="267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939" name="Freeform 195"/>
            <p:cNvSpPr>
              <a:spLocks/>
            </p:cNvSpPr>
            <p:nvPr/>
          </p:nvSpPr>
          <p:spPr bwMode="auto">
            <a:xfrm>
              <a:off x="7121" y="11603"/>
              <a:ext cx="260" cy="334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24" name="Group 196"/>
            <p:cNvGrpSpPr>
              <a:grpSpLocks/>
            </p:cNvGrpSpPr>
            <p:nvPr/>
          </p:nvGrpSpPr>
          <p:grpSpPr bwMode="auto">
            <a:xfrm>
              <a:off x="6944" y="9510"/>
              <a:ext cx="1117" cy="1032"/>
              <a:chOff x="2149" y="2861"/>
              <a:chExt cx="3054" cy="2392"/>
            </a:xfrm>
          </p:grpSpPr>
          <p:sp>
            <p:nvSpPr>
              <p:cNvPr id="31941" name="Freeform 197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5" name="Group 198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31943" name="Freeform 199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6924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44" name="Freeform 200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45" name="Freeform 201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46" name="Freeform 202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47" name="Freeform 203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48" name="Oval 204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49" name="Oval 205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50" name="Freeform 206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51" name="Freeform 207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31952" name="Freeform 208"/>
            <p:cNvSpPr>
              <a:spLocks/>
            </p:cNvSpPr>
            <p:nvPr/>
          </p:nvSpPr>
          <p:spPr bwMode="auto">
            <a:xfrm>
              <a:off x="7042" y="11264"/>
              <a:ext cx="893" cy="398"/>
            </a:xfrm>
            <a:custGeom>
              <a:avLst/>
              <a:gdLst/>
              <a:ahLst/>
              <a:cxnLst>
                <a:cxn ang="0">
                  <a:pos x="164" y="42"/>
                </a:cxn>
                <a:cxn ang="0">
                  <a:pos x="1112" y="79"/>
                </a:cxn>
                <a:cxn ang="0">
                  <a:pos x="1762" y="60"/>
                </a:cxn>
                <a:cxn ang="0">
                  <a:pos x="2264" y="79"/>
                </a:cxn>
                <a:cxn ang="0">
                  <a:pos x="2313" y="534"/>
                </a:cxn>
                <a:cxn ang="0">
                  <a:pos x="2363" y="831"/>
                </a:cxn>
                <a:cxn ang="0">
                  <a:pos x="1840" y="841"/>
                </a:cxn>
                <a:cxn ang="0">
                  <a:pos x="1372" y="906"/>
                </a:cxn>
                <a:cxn ang="0">
                  <a:pos x="1260" y="887"/>
                </a:cxn>
                <a:cxn ang="0">
                  <a:pos x="1353" y="693"/>
                </a:cxn>
                <a:cxn ang="0">
                  <a:pos x="1297" y="460"/>
                </a:cxn>
                <a:cxn ang="0">
                  <a:pos x="1139" y="478"/>
                </a:cxn>
                <a:cxn ang="0">
                  <a:pos x="1149" y="693"/>
                </a:cxn>
                <a:cxn ang="0">
                  <a:pos x="1177" y="878"/>
                </a:cxn>
                <a:cxn ang="0">
                  <a:pos x="861" y="887"/>
                </a:cxn>
                <a:cxn ang="0">
                  <a:pos x="173" y="859"/>
                </a:cxn>
                <a:cxn ang="0">
                  <a:pos x="183" y="753"/>
                </a:cxn>
                <a:cxn ang="0">
                  <a:pos x="127" y="172"/>
                </a:cxn>
                <a:cxn ang="0">
                  <a:pos x="164" y="42"/>
                </a:cxn>
              </a:cxnLst>
              <a:rect l="0" t="0" r="r" b="b"/>
              <a:pathLst>
                <a:path w="2442" h="923">
                  <a:moveTo>
                    <a:pt x="164" y="42"/>
                  </a:moveTo>
                  <a:cubicBezTo>
                    <a:pt x="328" y="27"/>
                    <a:pt x="846" y="76"/>
                    <a:pt x="1112" y="79"/>
                  </a:cubicBezTo>
                  <a:cubicBezTo>
                    <a:pt x="1378" y="82"/>
                    <a:pt x="1570" y="60"/>
                    <a:pt x="1762" y="60"/>
                  </a:cubicBezTo>
                  <a:cubicBezTo>
                    <a:pt x="1954" y="60"/>
                    <a:pt x="2172" y="0"/>
                    <a:pt x="2264" y="79"/>
                  </a:cubicBezTo>
                  <a:cubicBezTo>
                    <a:pt x="2356" y="158"/>
                    <a:pt x="2296" y="409"/>
                    <a:pt x="2313" y="534"/>
                  </a:cubicBezTo>
                  <a:cubicBezTo>
                    <a:pt x="2330" y="659"/>
                    <a:pt x="2442" y="780"/>
                    <a:pt x="2363" y="831"/>
                  </a:cubicBezTo>
                  <a:cubicBezTo>
                    <a:pt x="2284" y="882"/>
                    <a:pt x="2005" y="829"/>
                    <a:pt x="1840" y="841"/>
                  </a:cubicBezTo>
                  <a:cubicBezTo>
                    <a:pt x="1675" y="853"/>
                    <a:pt x="1469" y="898"/>
                    <a:pt x="1372" y="906"/>
                  </a:cubicBezTo>
                  <a:cubicBezTo>
                    <a:pt x="1275" y="914"/>
                    <a:pt x="1263" y="923"/>
                    <a:pt x="1260" y="887"/>
                  </a:cubicBezTo>
                  <a:cubicBezTo>
                    <a:pt x="1257" y="851"/>
                    <a:pt x="1347" y="764"/>
                    <a:pt x="1353" y="693"/>
                  </a:cubicBezTo>
                  <a:cubicBezTo>
                    <a:pt x="1359" y="622"/>
                    <a:pt x="1333" y="496"/>
                    <a:pt x="1297" y="460"/>
                  </a:cubicBezTo>
                  <a:cubicBezTo>
                    <a:pt x="1261" y="424"/>
                    <a:pt x="1164" y="439"/>
                    <a:pt x="1139" y="478"/>
                  </a:cubicBezTo>
                  <a:cubicBezTo>
                    <a:pt x="1114" y="517"/>
                    <a:pt x="1143" y="626"/>
                    <a:pt x="1149" y="693"/>
                  </a:cubicBezTo>
                  <a:cubicBezTo>
                    <a:pt x="1155" y="760"/>
                    <a:pt x="1225" y="846"/>
                    <a:pt x="1177" y="878"/>
                  </a:cubicBezTo>
                  <a:cubicBezTo>
                    <a:pt x="1129" y="910"/>
                    <a:pt x="1028" y="890"/>
                    <a:pt x="861" y="887"/>
                  </a:cubicBezTo>
                  <a:cubicBezTo>
                    <a:pt x="694" y="884"/>
                    <a:pt x="286" y="881"/>
                    <a:pt x="173" y="859"/>
                  </a:cubicBezTo>
                  <a:cubicBezTo>
                    <a:pt x="60" y="837"/>
                    <a:pt x="191" y="867"/>
                    <a:pt x="183" y="753"/>
                  </a:cubicBezTo>
                  <a:cubicBezTo>
                    <a:pt x="175" y="639"/>
                    <a:pt x="136" y="292"/>
                    <a:pt x="127" y="172"/>
                  </a:cubicBezTo>
                  <a:cubicBezTo>
                    <a:pt x="118" y="52"/>
                    <a:pt x="0" y="57"/>
                    <a:pt x="164" y="42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953" name="Freeform 209"/>
            <p:cNvSpPr>
              <a:spLocks/>
            </p:cNvSpPr>
            <p:nvPr/>
          </p:nvSpPr>
          <p:spPr bwMode="auto">
            <a:xfrm>
              <a:off x="7212" y="10482"/>
              <a:ext cx="945" cy="476"/>
            </a:xfrm>
            <a:custGeom>
              <a:avLst/>
              <a:gdLst/>
              <a:ahLst/>
              <a:cxnLst>
                <a:cxn ang="0">
                  <a:pos x="13" y="15"/>
                </a:cxn>
                <a:cxn ang="0">
                  <a:pos x="210" y="275"/>
                </a:cxn>
                <a:cxn ang="0">
                  <a:pos x="621" y="166"/>
                </a:cxn>
                <a:cxn ang="0">
                  <a:pos x="711" y="15"/>
                </a:cxn>
                <a:cxn ang="0">
                  <a:pos x="797" y="75"/>
                </a:cxn>
                <a:cxn ang="0">
                  <a:pos x="711" y="195"/>
                </a:cxn>
                <a:cxn ang="0">
                  <a:pos x="805" y="75"/>
                </a:cxn>
                <a:cxn ang="0">
                  <a:pos x="888" y="75"/>
                </a:cxn>
                <a:cxn ang="0">
                  <a:pos x="849" y="195"/>
                </a:cxn>
                <a:cxn ang="0">
                  <a:pos x="686" y="286"/>
                </a:cxn>
                <a:cxn ang="0">
                  <a:pos x="888" y="166"/>
                </a:cxn>
                <a:cxn ang="0">
                  <a:pos x="945" y="195"/>
                </a:cxn>
                <a:cxn ang="0">
                  <a:pos x="888" y="275"/>
                </a:cxn>
                <a:cxn ang="0">
                  <a:pos x="723" y="361"/>
                </a:cxn>
                <a:cxn ang="0">
                  <a:pos x="888" y="195"/>
                </a:cxn>
                <a:cxn ang="0">
                  <a:pos x="888" y="333"/>
                </a:cxn>
                <a:cxn ang="0">
                  <a:pos x="760" y="361"/>
                </a:cxn>
                <a:cxn ang="0">
                  <a:pos x="888" y="361"/>
                </a:cxn>
                <a:cxn ang="0">
                  <a:pos x="888" y="426"/>
                </a:cxn>
                <a:cxn ang="0">
                  <a:pos x="711" y="426"/>
                </a:cxn>
                <a:cxn ang="0">
                  <a:pos x="477" y="461"/>
                </a:cxn>
                <a:cxn ang="0">
                  <a:pos x="237" y="455"/>
                </a:cxn>
                <a:cxn ang="0">
                  <a:pos x="91" y="333"/>
                </a:cxn>
                <a:cxn ang="0">
                  <a:pos x="13" y="166"/>
                </a:cxn>
                <a:cxn ang="0">
                  <a:pos x="13" y="75"/>
                </a:cxn>
              </a:cxnLst>
              <a:rect l="0" t="0" r="r" b="b"/>
              <a:pathLst>
                <a:path w="945" h="476">
                  <a:moveTo>
                    <a:pt x="13" y="15"/>
                  </a:moveTo>
                  <a:cubicBezTo>
                    <a:pt x="61" y="132"/>
                    <a:pt x="109" y="250"/>
                    <a:pt x="210" y="275"/>
                  </a:cubicBezTo>
                  <a:cubicBezTo>
                    <a:pt x="311" y="300"/>
                    <a:pt x="538" y="209"/>
                    <a:pt x="621" y="166"/>
                  </a:cubicBezTo>
                  <a:cubicBezTo>
                    <a:pt x="704" y="123"/>
                    <a:pt x="682" y="30"/>
                    <a:pt x="711" y="15"/>
                  </a:cubicBezTo>
                  <a:cubicBezTo>
                    <a:pt x="740" y="0"/>
                    <a:pt x="797" y="45"/>
                    <a:pt x="797" y="75"/>
                  </a:cubicBezTo>
                  <a:cubicBezTo>
                    <a:pt x="797" y="105"/>
                    <a:pt x="710" y="195"/>
                    <a:pt x="711" y="195"/>
                  </a:cubicBezTo>
                  <a:cubicBezTo>
                    <a:pt x="712" y="195"/>
                    <a:pt x="776" y="95"/>
                    <a:pt x="805" y="75"/>
                  </a:cubicBezTo>
                  <a:cubicBezTo>
                    <a:pt x="834" y="55"/>
                    <a:pt x="881" y="55"/>
                    <a:pt x="888" y="75"/>
                  </a:cubicBezTo>
                  <a:cubicBezTo>
                    <a:pt x="895" y="95"/>
                    <a:pt x="883" y="160"/>
                    <a:pt x="849" y="195"/>
                  </a:cubicBezTo>
                  <a:cubicBezTo>
                    <a:pt x="815" y="230"/>
                    <a:pt x="680" y="291"/>
                    <a:pt x="686" y="286"/>
                  </a:cubicBezTo>
                  <a:cubicBezTo>
                    <a:pt x="692" y="281"/>
                    <a:pt x="845" y="181"/>
                    <a:pt x="888" y="166"/>
                  </a:cubicBezTo>
                  <a:cubicBezTo>
                    <a:pt x="931" y="151"/>
                    <a:pt x="945" y="177"/>
                    <a:pt x="945" y="195"/>
                  </a:cubicBezTo>
                  <a:cubicBezTo>
                    <a:pt x="945" y="213"/>
                    <a:pt x="925" y="247"/>
                    <a:pt x="888" y="275"/>
                  </a:cubicBezTo>
                  <a:cubicBezTo>
                    <a:pt x="851" y="303"/>
                    <a:pt x="723" y="374"/>
                    <a:pt x="723" y="361"/>
                  </a:cubicBezTo>
                  <a:cubicBezTo>
                    <a:pt x="723" y="348"/>
                    <a:pt x="861" y="200"/>
                    <a:pt x="888" y="195"/>
                  </a:cubicBezTo>
                  <a:cubicBezTo>
                    <a:pt x="915" y="190"/>
                    <a:pt x="909" y="305"/>
                    <a:pt x="888" y="333"/>
                  </a:cubicBezTo>
                  <a:cubicBezTo>
                    <a:pt x="867" y="361"/>
                    <a:pt x="760" y="356"/>
                    <a:pt x="760" y="361"/>
                  </a:cubicBezTo>
                  <a:cubicBezTo>
                    <a:pt x="760" y="366"/>
                    <a:pt x="867" y="350"/>
                    <a:pt x="888" y="361"/>
                  </a:cubicBezTo>
                  <a:cubicBezTo>
                    <a:pt x="909" y="372"/>
                    <a:pt x="917" y="415"/>
                    <a:pt x="888" y="426"/>
                  </a:cubicBezTo>
                  <a:cubicBezTo>
                    <a:pt x="859" y="437"/>
                    <a:pt x="779" y="420"/>
                    <a:pt x="711" y="426"/>
                  </a:cubicBezTo>
                  <a:cubicBezTo>
                    <a:pt x="643" y="432"/>
                    <a:pt x="556" y="456"/>
                    <a:pt x="477" y="461"/>
                  </a:cubicBezTo>
                  <a:cubicBezTo>
                    <a:pt x="398" y="466"/>
                    <a:pt x="301" y="476"/>
                    <a:pt x="237" y="455"/>
                  </a:cubicBezTo>
                  <a:cubicBezTo>
                    <a:pt x="173" y="434"/>
                    <a:pt x="128" y="381"/>
                    <a:pt x="91" y="333"/>
                  </a:cubicBezTo>
                  <a:cubicBezTo>
                    <a:pt x="54" y="285"/>
                    <a:pt x="26" y="209"/>
                    <a:pt x="13" y="166"/>
                  </a:cubicBezTo>
                  <a:cubicBezTo>
                    <a:pt x="0" y="123"/>
                    <a:pt x="6" y="99"/>
                    <a:pt x="13" y="75"/>
                  </a:cubicBezTo>
                </a:path>
              </a:pathLst>
            </a:custGeom>
            <a:solidFill>
              <a:srgbClr val="F692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6" name="Group 134"/>
          <p:cNvGrpSpPr>
            <a:grpSpLocks/>
          </p:cNvGrpSpPr>
          <p:nvPr/>
        </p:nvGrpSpPr>
        <p:grpSpPr bwMode="auto">
          <a:xfrm>
            <a:off x="2000232" y="2000240"/>
            <a:ext cx="1135065" cy="928694"/>
            <a:chOff x="1721" y="4968"/>
            <a:chExt cx="2573" cy="1480"/>
          </a:xfrm>
        </p:grpSpPr>
        <p:sp>
          <p:nvSpPr>
            <p:cNvPr id="279" name="Freeform 135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0" name="Freeform 136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1" name="Oval 137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2" name="Freeform 138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3" name="Freeform 139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4" name="Freeform 140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5" name="Freeform 141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7" name="Group 134"/>
          <p:cNvGrpSpPr>
            <a:grpSpLocks/>
          </p:cNvGrpSpPr>
          <p:nvPr/>
        </p:nvGrpSpPr>
        <p:grpSpPr bwMode="auto">
          <a:xfrm>
            <a:off x="1571604" y="3000372"/>
            <a:ext cx="785818" cy="571504"/>
            <a:chOff x="1721" y="4968"/>
            <a:chExt cx="2573" cy="1480"/>
          </a:xfrm>
        </p:grpSpPr>
        <p:sp>
          <p:nvSpPr>
            <p:cNvPr id="287" name="Freeform 135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8" name="Freeform 136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89" name="Oval 137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0" name="Freeform 138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1" name="Freeform 139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2" name="Freeform 140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3" name="Freeform 141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8" name="Group 148"/>
          <p:cNvGrpSpPr>
            <a:grpSpLocks/>
          </p:cNvGrpSpPr>
          <p:nvPr/>
        </p:nvGrpSpPr>
        <p:grpSpPr bwMode="auto">
          <a:xfrm>
            <a:off x="7715272" y="2000240"/>
            <a:ext cx="1428728" cy="1379539"/>
            <a:chOff x="2502" y="8107"/>
            <a:chExt cx="2808" cy="2523"/>
          </a:xfrm>
        </p:grpSpPr>
        <p:sp>
          <p:nvSpPr>
            <p:cNvPr id="301" name="Freeform 149"/>
            <p:cNvSpPr>
              <a:spLocks/>
            </p:cNvSpPr>
            <p:nvPr/>
          </p:nvSpPr>
          <p:spPr bwMode="auto">
            <a:xfrm>
              <a:off x="2502" y="8107"/>
              <a:ext cx="2808" cy="2523"/>
            </a:xfrm>
            <a:custGeom>
              <a:avLst/>
              <a:gdLst/>
              <a:ahLst/>
              <a:cxnLst>
                <a:cxn ang="0">
                  <a:pos x="1032" y="654"/>
                </a:cxn>
                <a:cxn ang="0">
                  <a:pos x="507" y="96"/>
                </a:cxn>
                <a:cxn ang="0">
                  <a:pos x="682" y="737"/>
                </a:cxn>
                <a:cxn ang="0">
                  <a:pos x="0" y="802"/>
                </a:cxn>
                <a:cxn ang="0">
                  <a:pos x="682" y="1220"/>
                </a:cxn>
                <a:cxn ang="0">
                  <a:pos x="53" y="1731"/>
                </a:cxn>
                <a:cxn ang="0">
                  <a:pos x="777" y="1592"/>
                </a:cxn>
                <a:cxn ang="0">
                  <a:pos x="1192" y="2503"/>
                </a:cxn>
                <a:cxn ang="0">
                  <a:pos x="1167" y="1713"/>
                </a:cxn>
                <a:cxn ang="0">
                  <a:pos x="2201" y="2270"/>
                </a:cxn>
                <a:cxn ang="0">
                  <a:pos x="1603" y="1583"/>
                </a:cxn>
                <a:cxn ang="0">
                  <a:pos x="2793" y="1648"/>
                </a:cxn>
                <a:cxn ang="0">
                  <a:pos x="1692" y="1100"/>
                </a:cxn>
                <a:cxn ang="0">
                  <a:pos x="2374" y="849"/>
                </a:cxn>
                <a:cxn ang="0">
                  <a:pos x="1720" y="830"/>
                </a:cxn>
                <a:cxn ang="0">
                  <a:pos x="1830" y="31"/>
                </a:cxn>
                <a:cxn ang="0">
                  <a:pos x="1032" y="654"/>
                </a:cxn>
              </a:cxnLst>
              <a:rect l="0" t="0" r="r" b="b"/>
              <a:pathLst>
                <a:path w="2808" h="2523">
                  <a:moveTo>
                    <a:pt x="1032" y="654"/>
                  </a:moveTo>
                  <a:cubicBezTo>
                    <a:pt x="812" y="665"/>
                    <a:pt x="565" y="82"/>
                    <a:pt x="507" y="96"/>
                  </a:cubicBezTo>
                  <a:cubicBezTo>
                    <a:pt x="449" y="110"/>
                    <a:pt x="766" y="619"/>
                    <a:pt x="682" y="737"/>
                  </a:cubicBezTo>
                  <a:cubicBezTo>
                    <a:pt x="598" y="855"/>
                    <a:pt x="0" y="722"/>
                    <a:pt x="0" y="802"/>
                  </a:cubicBezTo>
                  <a:cubicBezTo>
                    <a:pt x="0" y="882"/>
                    <a:pt x="673" y="1065"/>
                    <a:pt x="682" y="1220"/>
                  </a:cubicBezTo>
                  <a:cubicBezTo>
                    <a:pt x="691" y="1375"/>
                    <a:pt x="37" y="1669"/>
                    <a:pt x="53" y="1731"/>
                  </a:cubicBezTo>
                  <a:cubicBezTo>
                    <a:pt x="69" y="1793"/>
                    <a:pt x="587" y="1463"/>
                    <a:pt x="777" y="1592"/>
                  </a:cubicBezTo>
                  <a:cubicBezTo>
                    <a:pt x="967" y="1721"/>
                    <a:pt x="1127" y="2483"/>
                    <a:pt x="1192" y="2503"/>
                  </a:cubicBezTo>
                  <a:cubicBezTo>
                    <a:pt x="1257" y="2523"/>
                    <a:pt x="999" y="1752"/>
                    <a:pt x="1167" y="1713"/>
                  </a:cubicBezTo>
                  <a:cubicBezTo>
                    <a:pt x="1335" y="1674"/>
                    <a:pt x="2128" y="2292"/>
                    <a:pt x="2201" y="2270"/>
                  </a:cubicBezTo>
                  <a:cubicBezTo>
                    <a:pt x="2274" y="2248"/>
                    <a:pt x="1504" y="1687"/>
                    <a:pt x="1603" y="1583"/>
                  </a:cubicBezTo>
                  <a:cubicBezTo>
                    <a:pt x="1702" y="1479"/>
                    <a:pt x="2778" y="1728"/>
                    <a:pt x="2793" y="1648"/>
                  </a:cubicBezTo>
                  <a:cubicBezTo>
                    <a:pt x="2808" y="1568"/>
                    <a:pt x="1762" y="1233"/>
                    <a:pt x="1692" y="1100"/>
                  </a:cubicBezTo>
                  <a:cubicBezTo>
                    <a:pt x="1622" y="967"/>
                    <a:pt x="2369" y="894"/>
                    <a:pt x="2374" y="849"/>
                  </a:cubicBezTo>
                  <a:cubicBezTo>
                    <a:pt x="2379" y="804"/>
                    <a:pt x="1811" y="966"/>
                    <a:pt x="1720" y="830"/>
                  </a:cubicBezTo>
                  <a:cubicBezTo>
                    <a:pt x="1629" y="694"/>
                    <a:pt x="1940" y="62"/>
                    <a:pt x="1830" y="31"/>
                  </a:cubicBezTo>
                  <a:cubicBezTo>
                    <a:pt x="1720" y="0"/>
                    <a:pt x="1252" y="643"/>
                    <a:pt x="1032" y="65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2" name="Oval 150"/>
            <p:cNvSpPr>
              <a:spLocks noChangeArrowheads="1"/>
            </p:cNvSpPr>
            <p:nvPr/>
          </p:nvSpPr>
          <p:spPr bwMode="auto">
            <a:xfrm>
              <a:off x="3203" y="8742"/>
              <a:ext cx="1043" cy="985"/>
            </a:xfrm>
            <a:prstGeom prst="ellipse">
              <a:avLst/>
            </a:pr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9" name="Group 41"/>
          <p:cNvGrpSpPr>
            <a:grpSpLocks/>
          </p:cNvGrpSpPr>
          <p:nvPr/>
        </p:nvGrpSpPr>
        <p:grpSpPr bwMode="auto">
          <a:xfrm>
            <a:off x="214282" y="4714884"/>
            <a:ext cx="1143008" cy="671515"/>
            <a:chOff x="7350" y="9942"/>
            <a:chExt cx="630" cy="381"/>
          </a:xfrm>
        </p:grpSpPr>
        <p:sp>
          <p:nvSpPr>
            <p:cNvPr id="324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5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0" name="Group 41"/>
          <p:cNvGrpSpPr>
            <a:grpSpLocks/>
          </p:cNvGrpSpPr>
          <p:nvPr/>
        </p:nvGrpSpPr>
        <p:grpSpPr bwMode="auto">
          <a:xfrm>
            <a:off x="1142976" y="5214950"/>
            <a:ext cx="1062046" cy="466725"/>
            <a:chOff x="7350" y="9942"/>
            <a:chExt cx="630" cy="381"/>
          </a:xfrm>
        </p:grpSpPr>
        <p:sp>
          <p:nvSpPr>
            <p:cNvPr id="327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8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1" name="Group 141"/>
          <p:cNvGrpSpPr>
            <a:grpSpLocks/>
          </p:cNvGrpSpPr>
          <p:nvPr/>
        </p:nvGrpSpPr>
        <p:grpSpPr bwMode="auto">
          <a:xfrm>
            <a:off x="107504" y="188640"/>
            <a:ext cx="1395055" cy="1353791"/>
            <a:chOff x="2904" y="8552"/>
            <a:chExt cx="1493" cy="1547"/>
          </a:xfrm>
        </p:grpSpPr>
        <p:sp>
          <p:nvSpPr>
            <p:cNvPr id="272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73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74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75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76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277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  <p:sp>
          <p:nvSpPr>
            <p:cNvPr id="329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s-E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s-ES"/>
            </a:p>
          </p:txBody>
        </p:sp>
      </p:grpSp>
      <p:grpSp>
        <p:nvGrpSpPr>
          <p:cNvPr id="64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65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50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51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66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53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4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5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6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7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8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9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0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1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2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3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64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67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41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2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3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4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5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6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7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8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9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668757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59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60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62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3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4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7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72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50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1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2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8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1714480" y="857232"/>
            <a:ext cx="1946262" cy="5095893"/>
            <a:chOff x="1322" y="4508"/>
            <a:chExt cx="1681" cy="4866"/>
          </a:xfrm>
        </p:grpSpPr>
        <p:grpSp>
          <p:nvGrpSpPr>
            <p:cNvPr id="7" name="Group 3"/>
            <p:cNvGrpSpPr>
              <a:grpSpLocks/>
            </p:cNvGrpSpPr>
            <p:nvPr/>
          </p:nvGrpSpPr>
          <p:grpSpPr bwMode="auto">
            <a:xfrm>
              <a:off x="1392" y="5836"/>
              <a:ext cx="1552" cy="3538"/>
              <a:chOff x="1895" y="3550"/>
              <a:chExt cx="1611" cy="3654"/>
            </a:xfrm>
          </p:grpSpPr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1947" y="5872"/>
                <a:ext cx="547" cy="1259"/>
              </a:xfrm>
              <a:custGeom>
                <a:avLst/>
                <a:gdLst/>
                <a:ahLst/>
                <a:cxnLst>
                  <a:cxn ang="0">
                    <a:pos x="683" y="107"/>
                  </a:cxn>
                  <a:cxn ang="0">
                    <a:pos x="524" y="377"/>
                  </a:cxn>
                  <a:cxn ang="0">
                    <a:pos x="321" y="990"/>
                  </a:cxn>
                  <a:cxn ang="0">
                    <a:pos x="107" y="1387"/>
                  </a:cxn>
                  <a:cxn ang="0">
                    <a:pos x="962" y="1562"/>
                  </a:cxn>
                  <a:cxn ang="0">
                    <a:pos x="1241" y="1542"/>
                  </a:cxn>
                  <a:cxn ang="0">
                    <a:pos x="1189" y="786"/>
                  </a:cxn>
                  <a:cxn ang="0">
                    <a:pos x="1342" y="197"/>
                  </a:cxn>
                  <a:cxn ang="0">
                    <a:pos x="1111" y="15"/>
                  </a:cxn>
                  <a:cxn ang="0">
                    <a:pos x="683" y="107"/>
                  </a:cxn>
                </a:cxnLst>
                <a:rect l="0" t="0" r="r" b="b"/>
                <a:pathLst>
                  <a:path w="1355" h="1671">
                    <a:moveTo>
                      <a:pt x="683" y="107"/>
                    </a:moveTo>
                    <a:cubicBezTo>
                      <a:pt x="585" y="167"/>
                      <a:pt x="584" y="230"/>
                      <a:pt x="524" y="377"/>
                    </a:cubicBezTo>
                    <a:cubicBezTo>
                      <a:pt x="464" y="524"/>
                      <a:pt x="390" y="822"/>
                      <a:pt x="321" y="990"/>
                    </a:cubicBezTo>
                    <a:cubicBezTo>
                      <a:pt x="252" y="1158"/>
                      <a:pt x="0" y="1292"/>
                      <a:pt x="107" y="1387"/>
                    </a:cubicBezTo>
                    <a:cubicBezTo>
                      <a:pt x="214" y="1482"/>
                      <a:pt x="773" y="1536"/>
                      <a:pt x="962" y="1562"/>
                    </a:cubicBezTo>
                    <a:cubicBezTo>
                      <a:pt x="1151" y="1588"/>
                      <a:pt x="1203" y="1671"/>
                      <a:pt x="1241" y="1542"/>
                    </a:cubicBezTo>
                    <a:cubicBezTo>
                      <a:pt x="1279" y="1413"/>
                      <a:pt x="1172" y="1010"/>
                      <a:pt x="1189" y="786"/>
                    </a:cubicBezTo>
                    <a:cubicBezTo>
                      <a:pt x="1206" y="562"/>
                      <a:pt x="1355" y="325"/>
                      <a:pt x="1342" y="197"/>
                    </a:cubicBezTo>
                    <a:cubicBezTo>
                      <a:pt x="1329" y="69"/>
                      <a:pt x="1225" y="30"/>
                      <a:pt x="1111" y="15"/>
                    </a:cubicBezTo>
                    <a:cubicBezTo>
                      <a:pt x="997" y="0"/>
                      <a:pt x="781" y="47"/>
                      <a:pt x="683" y="10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2852" y="5872"/>
                <a:ext cx="477" cy="1332"/>
              </a:xfrm>
              <a:custGeom>
                <a:avLst/>
                <a:gdLst/>
                <a:ahLst/>
                <a:cxnLst>
                  <a:cxn ang="0">
                    <a:pos x="94" y="258"/>
                  </a:cxn>
                  <a:cxn ang="0">
                    <a:pos x="108" y="666"/>
                  </a:cxn>
                  <a:cxn ang="0">
                    <a:pos x="108" y="1482"/>
                  </a:cxn>
                  <a:cxn ang="0">
                    <a:pos x="163" y="1755"/>
                  </a:cxn>
                  <a:cxn ang="0">
                    <a:pos x="1084" y="1986"/>
                  </a:cxn>
                  <a:cxn ang="0">
                    <a:pos x="1225" y="1666"/>
                  </a:cxn>
                  <a:cxn ang="0">
                    <a:pos x="1084" y="1322"/>
                  </a:cxn>
                  <a:cxn ang="0">
                    <a:pos x="877" y="258"/>
                  </a:cxn>
                  <a:cxn ang="0">
                    <a:pos x="780" y="25"/>
                  </a:cxn>
                  <a:cxn ang="0">
                    <a:pos x="374" y="108"/>
                  </a:cxn>
                  <a:cxn ang="0">
                    <a:pos x="94" y="258"/>
                  </a:cxn>
                </a:cxnLst>
                <a:rect l="0" t="0" r="r" b="b"/>
                <a:pathLst>
                  <a:path w="1261" h="2001">
                    <a:moveTo>
                      <a:pt x="94" y="258"/>
                    </a:moveTo>
                    <a:cubicBezTo>
                      <a:pt x="50" y="351"/>
                      <a:pt x="106" y="462"/>
                      <a:pt x="108" y="666"/>
                    </a:cubicBezTo>
                    <a:cubicBezTo>
                      <a:pt x="110" y="870"/>
                      <a:pt x="99" y="1301"/>
                      <a:pt x="108" y="1482"/>
                    </a:cubicBezTo>
                    <a:cubicBezTo>
                      <a:pt x="117" y="1663"/>
                      <a:pt x="0" y="1671"/>
                      <a:pt x="163" y="1755"/>
                    </a:cubicBezTo>
                    <a:cubicBezTo>
                      <a:pt x="326" y="1839"/>
                      <a:pt x="907" y="2001"/>
                      <a:pt x="1084" y="1986"/>
                    </a:cubicBezTo>
                    <a:cubicBezTo>
                      <a:pt x="1261" y="1971"/>
                      <a:pt x="1225" y="1777"/>
                      <a:pt x="1225" y="1666"/>
                    </a:cubicBezTo>
                    <a:cubicBezTo>
                      <a:pt x="1225" y="1555"/>
                      <a:pt x="1142" y="1557"/>
                      <a:pt x="1084" y="1322"/>
                    </a:cubicBezTo>
                    <a:cubicBezTo>
                      <a:pt x="1026" y="1087"/>
                      <a:pt x="928" y="474"/>
                      <a:pt x="877" y="258"/>
                    </a:cubicBezTo>
                    <a:cubicBezTo>
                      <a:pt x="826" y="42"/>
                      <a:pt x="864" y="50"/>
                      <a:pt x="780" y="25"/>
                    </a:cubicBezTo>
                    <a:cubicBezTo>
                      <a:pt x="696" y="0"/>
                      <a:pt x="481" y="69"/>
                      <a:pt x="374" y="108"/>
                    </a:cubicBezTo>
                    <a:cubicBezTo>
                      <a:pt x="267" y="147"/>
                      <a:pt x="138" y="165"/>
                      <a:pt x="94" y="25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2074" y="5111"/>
                <a:ext cx="1226" cy="1029"/>
              </a:xfrm>
              <a:custGeom>
                <a:avLst/>
                <a:gdLst/>
                <a:ahLst/>
                <a:cxnLst>
                  <a:cxn ang="0">
                    <a:pos x="193" y="176"/>
                  </a:cxn>
                  <a:cxn ang="0">
                    <a:pos x="746" y="176"/>
                  </a:cxn>
                  <a:cxn ang="0">
                    <a:pos x="1276" y="110"/>
                  </a:cxn>
                  <a:cxn ang="0">
                    <a:pos x="1370" y="834"/>
                  </a:cxn>
                  <a:cxn ang="0">
                    <a:pos x="873" y="907"/>
                  </a:cxn>
                  <a:cxn ang="0">
                    <a:pos x="714" y="500"/>
                  </a:cxn>
                  <a:cxn ang="0">
                    <a:pos x="534" y="907"/>
                  </a:cxn>
                  <a:cxn ang="0">
                    <a:pos x="64" y="907"/>
                  </a:cxn>
                  <a:cxn ang="0">
                    <a:pos x="193" y="176"/>
                  </a:cxn>
                </a:cxnLst>
                <a:rect l="0" t="0" r="r" b="b"/>
                <a:pathLst>
                  <a:path w="1437" h="1029">
                    <a:moveTo>
                      <a:pt x="193" y="176"/>
                    </a:moveTo>
                    <a:cubicBezTo>
                      <a:pt x="307" y="54"/>
                      <a:pt x="566" y="187"/>
                      <a:pt x="746" y="176"/>
                    </a:cubicBezTo>
                    <a:cubicBezTo>
                      <a:pt x="926" y="165"/>
                      <a:pt x="1172" y="0"/>
                      <a:pt x="1276" y="110"/>
                    </a:cubicBezTo>
                    <a:cubicBezTo>
                      <a:pt x="1380" y="220"/>
                      <a:pt x="1437" y="701"/>
                      <a:pt x="1370" y="834"/>
                    </a:cubicBezTo>
                    <a:cubicBezTo>
                      <a:pt x="1303" y="967"/>
                      <a:pt x="982" y="963"/>
                      <a:pt x="873" y="907"/>
                    </a:cubicBezTo>
                    <a:cubicBezTo>
                      <a:pt x="764" y="851"/>
                      <a:pt x="770" y="500"/>
                      <a:pt x="714" y="500"/>
                    </a:cubicBezTo>
                    <a:cubicBezTo>
                      <a:pt x="658" y="500"/>
                      <a:pt x="642" y="839"/>
                      <a:pt x="534" y="907"/>
                    </a:cubicBezTo>
                    <a:cubicBezTo>
                      <a:pt x="426" y="975"/>
                      <a:pt x="128" y="1029"/>
                      <a:pt x="64" y="907"/>
                    </a:cubicBezTo>
                    <a:cubicBezTo>
                      <a:pt x="0" y="785"/>
                      <a:pt x="79" y="298"/>
                      <a:pt x="193" y="17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8" name="Group 7"/>
              <p:cNvGrpSpPr>
                <a:grpSpLocks/>
              </p:cNvGrpSpPr>
              <p:nvPr/>
            </p:nvGrpSpPr>
            <p:grpSpPr bwMode="auto">
              <a:xfrm>
                <a:off x="3169" y="4067"/>
                <a:ext cx="337" cy="945"/>
                <a:chOff x="3184" y="4089"/>
                <a:chExt cx="337" cy="715"/>
              </a:xfrm>
            </p:grpSpPr>
            <p:sp>
              <p:nvSpPr>
                <p:cNvPr id="1032" name="Freeform 8"/>
                <p:cNvSpPr>
                  <a:spLocks/>
                </p:cNvSpPr>
                <p:nvPr/>
              </p:nvSpPr>
              <p:spPr bwMode="auto">
                <a:xfrm>
                  <a:off x="3184" y="4089"/>
                  <a:ext cx="337" cy="715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3" name="Freeform 9"/>
                <p:cNvSpPr>
                  <a:spLocks/>
                </p:cNvSpPr>
                <p:nvPr/>
              </p:nvSpPr>
              <p:spPr bwMode="auto">
                <a:xfrm>
                  <a:off x="3257" y="4619"/>
                  <a:ext cx="90" cy="123"/>
                </a:xfrm>
                <a:custGeom>
                  <a:avLst/>
                  <a:gdLst/>
                  <a:ahLst/>
                  <a:cxnLst>
                    <a:cxn ang="0">
                      <a:pos x="0" y="241"/>
                    </a:cxn>
                    <a:cxn ang="0">
                      <a:pos x="144" y="101"/>
                    </a:cxn>
                    <a:cxn ang="0">
                      <a:pos x="144" y="0"/>
                    </a:cxn>
                  </a:cxnLst>
                  <a:rect l="0" t="0" r="r" b="b"/>
                  <a:pathLst>
                    <a:path w="168" h="241">
                      <a:moveTo>
                        <a:pt x="0" y="241"/>
                      </a:moveTo>
                      <a:cubicBezTo>
                        <a:pt x="60" y="191"/>
                        <a:pt x="120" y="141"/>
                        <a:pt x="144" y="101"/>
                      </a:cubicBezTo>
                      <a:cubicBezTo>
                        <a:pt x="168" y="61"/>
                        <a:pt x="156" y="30"/>
                        <a:pt x="144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34" name="Freeform 10"/>
                <p:cNvSpPr>
                  <a:spLocks/>
                </p:cNvSpPr>
                <p:nvPr/>
              </p:nvSpPr>
              <p:spPr bwMode="auto">
                <a:xfrm>
                  <a:off x="3351" y="4619"/>
                  <a:ext cx="86" cy="168"/>
                </a:xfrm>
                <a:custGeom>
                  <a:avLst/>
                  <a:gdLst/>
                  <a:ahLst/>
                  <a:cxnLst>
                    <a:cxn ang="0">
                      <a:pos x="0" y="332"/>
                    </a:cxn>
                    <a:cxn ang="0">
                      <a:pos x="116" y="193"/>
                    </a:cxn>
                    <a:cxn ang="0">
                      <a:pos x="159" y="0"/>
                    </a:cxn>
                  </a:cxnLst>
                  <a:rect l="0" t="0" r="r" b="b"/>
                  <a:pathLst>
                    <a:path w="159" h="332">
                      <a:moveTo>
                        <a:pt x="0" y="332"/>
                      </a:moveTo>
                      <a:cubicBezTo>
                        <a:pt x="45" y="290"/>
                        <a:pt x="90" y="248"/>
                        <a:pt x="116" y="193"/>
                      </a:cubicBezTo>
                      <a:cubicBezTo>
                        <a:pt x="142" y="138"/>
                        <a:pt x="150" y="69"/>
                        <a:pt x="159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2074" y="3629"/>
                <a:ext cx="1248" cy="1705"/>
              </a:xfrm>
              <a:custGeom>
                <a:avLst/>
                <a:gdLst/>
                <a:ahLst/>
                <a:cxnLst>
                  <a:cxn ang="0">
                    <a:pos x="18" y="218"/>
                  </a:cxn>
                  <a:cxn ang="0">
                    <a:pos x="226" y="67"/>
                  </a:cxn>
                  <a:cxn ang="0">
                    <a:pos x="516" y="218"/>
                  </a:cxn>
                  <a:cxn ang="0">
                    <a:pos x="658" y="218"/>
                  </a:cxn>
                  <a:cxn ang="0">
                    <a:pos x="968" y="18"/>
                  </a:cxn>
                  <a:cxn ang="0">
                    <a:pos x="1206" y="110"/>
                  </a:cxn>
                  <a:cxn ang="0">
                    <a:pos x="1095" y="554"/>
                  </a:cxn>
                  <a:cxn ang="0">
                    <a:pos x="1095" y="750"/>
                  </a:cxn>
                  <a:cxn ang="0">
                    <a:pos x="1067" y="1275"/>
                  </a:cxn>
                  <a:cxn ang="0">
                    <a:pos x="1168" y="1620"/>
                  </a:cxn>
                  <a:cxn ang="0">
                    <a:pos x="589" y="1694"/>
                  </a:cxn>
                  <a:cxn ang="0">
                    <a:pos x="125" y="1685"/>
                  </a:cxn>
                  <a:cxn ang="0">
                    <a:pos x="79" y="1620"/>
                  </a:cxn>
                  <a:cxn ang="0">
                    <a:pos x="79" y="1247"/>
                  </a:cxn>
                  <a:cxn ang="0">
                    <a:pos x="18" y="998"/>
                  </a:cxn>
                  <a:cxn ang="0">
                    <a:pos x="18" y="870"/>
                  </a:cxn>
                  <a:cxn ang="0">
                    <a:pos x="125" y="585"/>
                  </a:cxn>
                  <a:cxn ang="0">
                    <a:pos x="125" y="360"/>
                  </a:cxn>
                  <a:cxn ang="0">
                    <a:pos x="18" y="218"/>
                  </a:cxn>
                </a:cxnLst>
                <a:rect l="0" t="0" r="r" b="b"/>
                <a:pathLst>
                  <a:path w="1248" h="1705">
                    <a:moveTo>
                      <a:pt x="18" y="218"/>
                    </a:moveTo>
                    <a:cubicBezTo>
                      <a:pt x="35" y="169"/>
                      <a:pt x="143" y="67"/>
                      <a:pt x="226" y="67"/>
                    </a:cubicBezTo>
                    <a:cubicBezTo>
                      <a:pt x="309" y="67"/>
                      <a:pt x="444" y="193"/>
                      <a:pt x="516" y="218"/>
                    </a:cubicBezTo>
                    <a:cubicBezTo>
                      <a:pt x="588" y="243"/>
                      <a:pt x="583" y="251"/>
                      <a:pt x="658" y="218"/>
                    </a:cubicBezTo>
                    <a:cubicBezTo>
                      <a:pt x="733" y="185"/>
                      <a:pt x="877" y="36"/>
                      <a:pt x="968" y="18"/>
                    </a:cubicBezTo>
                    <a:cubicBezTo>
                      <a:pt x="1059" y="0"/>
                      <a:pt x="1185" y="21"/>
                      <a:pt x="1206" y="110"/>
                    </a:cubicBezTo>
                    <a:cubicBezTo>
                      <a:pt x="1227" y="199"/>
                      <a:pt x="1113" y="447"/>
                      <a:pt x="1095" y="554"/>
                    </a:cubicBezTo>
                    <a:cubicBezTo>
                      <a:pt x="1077" y="661"/>
                      <a:pt x="1100" y="630"/>
                      <a:pt x="1095" y="750"/>
                    </a:cubicBezTo>
                    <a:cubicBezTo>
                      <a:pt x="1090" y="870"/>
                      <a:pt x="1055" y="1130"/>
                      <a:pt x="1067" y="1275"/>
                    </a:cubicBezTo>
                    <a:cubicBezTo>
                      <a:pt x="1079" y="1420"/>
                      <a:pt x="1248" y="1550"/>
                      <a:pt x="1168" y="1620"/>
                    </a:cubicBezTo>
                    <a:cubicBezTo>
                      <a:pt x="1088" y="1690"/>
                      <a:pt x="763" y="1683"/>
                      <a:pt x="589" y="1694"/>
                    </a:cubicBezTo>
                    <a:cubicBezTo>
                      <a:pt x="415" y="1705"/>
                      <a:pt x="210" y="1697"/>
                      <a:pt x="125" y="1685"/>
                    </a:cubicBezTo>
                    <a:cubicBezTo>
                      <a:pt x="40" y="1673"/>
                      <a:pt x="87" y="1693"/>
                      <a:pt x="79" y="1620"/>
                    </a:cubicBezTo>
                    <a:cubicBezTo>
                      <a:pt x="71" y="1547"/>
                      <a:pt x="89" y="1351"/>
                      <a:pt x="79" y="1247"/>
                    </a:cubicBezTo>
                    <a:cubicBezTo>
                      <a:pt x="69" y="1143"/>
                      <a:pt x="28" y="1061"/>
                      <a:pt x="18" y="998"/>
                    </a:cubicBezTo>
                    <a:cubicBezTo>
                      <a:pt x="8" y="935"/>
                      <a:pt x="0" y="939"/>
                      <a:pt x="18" y="870"/>
                    </a:cubicBezTo>
                    <a:cubicBezTo>
                      <a:pt x="36" y="801"/>
                      <a:pt x="107" y="670"/>
                      <a:pt x="125" y="585"/>
                    </a:cubicBezTo>
                    <a:cubicBezTo>
                      <a:pt x="143" y="500"/>
                      <a:pt x="143" y="414"/>
                      <a:pt x="125" y="360"/>
                    </a:cubicBezTo>
                    <a:cubicBezTo>
                      <a:pt x="107" y="306"/>
                      <a:pt x="1" y="267"/>
                      <a:pt x="18" y="218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393" y="3568"/>
                <a:ext cx="666" cy="26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79" y="182"/>
                  </a:cxn>
                  <a:cxn ang="0">
                    <a:pos x="1131" y="14"/>
                  </a:cxn>
                  <a:cxn ang="0">
                    <a:pos x="1131" y="96"/>
                  </a:cxn>
                  <a:cxn ang="0">
                    <a:pos x="712" y="296"/>
                  </a:cxn>
                  <a:cxn ang="0">
                    <a:pos x="479" y="395"/>
                  </a:cxn>
                  <a:cxn ang="0">
                    <a:pos x="192" y="296"/>
                  </a:cxn>
                  <a:cxn ang="0">
                    <a:pos x="55" y="96"/>
                  </a:cxn>
                </a:cxnLst>
                <a:rect l="0" t="0" r="r" b="b"/>
                <a:pathLst>
                  <a:path w="1240" h="395">
                    <a:moveTo>
                      <a:pt x="0" y="14"/>
                    </a:moveTo>
                    <a:cubicBezTo>
                      <a:pt x="145" y="98"/>
                      <a:pt x="291" y="182"/>
                      <a:pt x="479" y="182"/>
                    </a:cubicBezTo>
                    <a:cubicBezTo>
                      <a:pt x="667" y="182"/>
                      <a:pt x="1022" y="28"/>
                      <a:pt x="1131" y="14"/>
                    </a:cubicBezTo>
                    <a:cubicBezTo>
                      <a:pt x="1240" y="0"/>
                      <a:pt x="1201" y="49"/>
                      <a:pt x="1131" y="96"/>
                    </a:cubicBezTo>
                    <a:cubicBezTo>
                      <a:pt x="1061" y="143"/>
                      <a:pt x="821" y="246"/>
                      <a:pt x="712" y="296"/>
                    </a:cubicBezTo>
                    <a:cubicBezTo>
                      <a:pt x="603" y="346"/>
                      <a:pt x="566" y="395"/>
                      <a:pt x="479" y="395"/>
                    </a:cubicBezTo>
                    <a:cubicBezTo>
                      <a:pt x="392" y="395"/>
                      <a:pt x="263" y="346"/>
                      <a:pt x="192" y="296"/>
                    </a:cubicBezTo>
                    <a:cubicBezTo>
                      <a:pt x="121" y="246"/>
                      <a:pt x="88" y="171"/>
                      <a:pt x="55" y="96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7" name="WordArt 13"/>
              <p:cNvSpPr>
                <a:spLocks noChangeArrowheads="1" noChangeShapeType="1" noTextEdit="1"/>
              </p:cNvSpPr>
              <p:nvPr/>
            </p:nvSpPr>
            <p:spPr bwMode="auto">
              <a:xfrm rot="-16363273">
                <a:off x="2694" y="5587"/>
                <a:ext cx="702" cy="196"/>
              </a:xfrm>
              <a:prstGeom prst="rect">
                <a:avLst/>
              </a:prstGeom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rtl="0"/>
                <a:r>
                  <a:rPr lang="es-ES" sz="3600" kern="10" spc="0" smtClean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rPr>
                  <a:t>RFESS</a:t>
                </a:r>
                <a:endParaRPr lang="es-ES" sz="3600" kern="10" spc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endParaRPr>
              </a:p>
            </p:txBody>
          </p:sp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>
                <a:off x="2602" y="3891"/>
                <a:ext cx="539" cy="488"/>
                <a:chOff x="2752" y="836"/>
                <a:chExt cx="1126" cy="892"/>
              </a:xfrm>
            </p:grpSpPr>
            <p:grpSp>
              <p:nvGrpSpPr>
                <p:cNvPr id="10" name="Group 15"/>
                <p:cNvGrpSpPr>
                  <a:grpSpLocks/>
                </p:cNvGrpSpPr>
                <p:nvPr/>
              </p:nvGrpSpPr>
              <p:grpSpPr bwMode="auto">
                <a:xfrm>
                  <a:off x="3067" y="836"/>
                  <a:ext cx="811" cy="892"/>
                  <a:chOff x="9425" y="7692"/>
                  <a:chExt cx="1859" cy="2188"/>
                </a:xfrm>
              </p:grpSpPr>
              <p:sp>
                <p:nvSpPr>
                  <p:cNvPr id="1040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252"/>
                    <a:ext cx="1386" cy="1335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1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9707" y="8510"/>
                    <a:ext cx="838" cy="864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10006" y="8743"/>
                    <a:ext cx="213" cy="276"/>
                  </a:xfrm>
                  <a:prstGeom prst="ellipse">
                    <a:avLst/>
                  </a:pr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8933"/>
                    <a:ext cx="71" cy="78"/>
                  </a:xfrm>
                  <a:prstGeom prst="ellipse">
                    <a:avLst/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4" name="Freeform 20"/>
                  <p:cNvSpPr>
                    <a:spLocks/>
                  </p:cNvSpPr>
                  <p:nvPr/>
                </p:nvSpPr>
                <p:spPr bwMode="auto">
                  <a:xfrm>
                    <a:off x="10172" y="8755"/>
                    <a:ext cx="186" cy="383"/>
                  </a:xfrm>
                  <a:custGeom>
                    <a:avLst/>
                    <a:gdLst/>
                    <a:ahLst/>
                    <a:cxnLst>
                      <a:cxn ang="0">
                        <a:pos x="0" y="320"/>
                      </a:cxn>
                      <a:cxn ang="0">
                        <a:pos x="122" y="229"/>
                      </a:cxn>
                      <a:cxn ang="0">
                        <a:pos x="186" y="4"/>
                      </a:cxn>
                      <a:cxn ang="0">
                        <a:pos x="236" y="253"/>
                      </a:cxn>
                      <a:cxn ang="0">
                        <a:pos x="122" y="418"/>
                      </a:cxn>
                      <a:cxn ang="0">
                        <a:pos x="0" y="320"/>
                      </a:cxn>
                    </a:cxnLst>
                    <a:rect l="0" t="0" r="r" b="b"/>
                    <a:pathLst>
                      <a:path w="247" h="433">
                        <a:moveTo>
                          <a:pt x="0" y="320"/>
                        </a:moveTo>
                        <a:cubicBezTo>
                          <a:pt x="0" y="289"/>
                          <a:pt x="91" y="282"/>
                          <a:pt x="122" y="229"/>
                        </a:cubicBezTo>
                        <a:cubicBezTo>
                          <a:pt x="153" y="176"/>
                          <a:pt x="167" y="0"/>
                          <a:pt x="186" y="4"/>
                        </a:cubicBezTo>
                        <a:cubicBezTo>
                          <a:pt x="205" y="8"/>
                          <a:pt x="247" y="184"/>
                          <a:pt x="236" y="253"/>
                        </a:cubicBezTo>
                        <a:cubicBezTo>
                          <a:pt x="225" y="322"/>
                          <a:pt x="154" y="403"/>
                          <a:pt x="122" y="418"/>
                        </a:cubicBezTo>
                        <a:cubicBezTo>
                          <a:pt x="90" y="433"/>
                          <a:pt x="0" y="351"/>
                          <a:pt x="0" y="320"/>
                        </a:cubicBezTo>
                        <a:close/>
                      </a:path>
                    </a:pathLst>
                  </a:custGeom>
                  <a:solidFill>
                    <a:srgbClr val="4F81BD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5" name="Freeform 21"/>
                  <p:cNvSpPr>
                    <a:spLocks/>
                  </p:cNvSpPr>
                  <p:nvPr/>
                </p:nvSpPr>
                <p:spPr bwMode="auto">
                  <a:xfrm>
                    <a:off x="9682" y="8578"/>
                    <a:ext cx="1602" cy="880"/>
                  </a:xfrm>
                  <a:custGeom>
                    <a:avLst/>
                    <a:gdLst/>
                    <a:ahLst/>
                    <a:cxnLst>
                      <a:cxn ang="0">
                        <a:pos x="91" y="239"/>
                      </a:cxn>
                      <a:cxn ang="0">
                        <a:pos x="277" y="403"/>
                      </a:cxn>
                      <a:cxn ang="0">
                        <a:pos x="444" y="496"/>
                      </a:cxn>
                      <a:cxn ang="0">
                        <a:pos x="490" y="566"/>
                      </a:cxn>
                      <a:cxn ang="0">
                        <a:pos x="677" y="703"/>
                      </a:cxn>
                      <a:cxn ang="0">
                        <a:pos x="1144" y="463"/>
                      </a:cxn>
                      <a:cxn ang="0">
                        <a:pos x="1481" y="47"/>
                      </a:cxn>
                      <a:cxn ang="0">
                        <a:pos x="1602" y="183"/>
                      </a:cxn>
                      <a:cxn ang="0">
                        <a:pos x="1481" y="345"/>
                      </a:cxn>
                      <a:cxn ang="0">
                        <a:pos x="1058" y="760"/>
                      </a:cxn>
                      <a:cxn ang="0">
                        <a:pos x="764" y="870"/>
                      </a:cxn>
                      <a:cxn ang="0">
                        <a:pos x="444" y="703"/>
                      </a:cxn>
                      <a:cxn ang="0">
                        <a:pos x="231" y="463"/>
                      </a:cxn>
                      <a:cxn ang="0">
                        <a:pos x="25" y="345"/>
                      </a:cxn>
                      <a:cxn ang="0">
                        <a:pos x="91" y="239"/>
                      </a:cxn>
                    </a:cxnLst>
                    <a:rect l="0" t="0" r="r" b="b"/>
                    <a:pathLst>
                      <a:path w="1602" h="880">
                        <a:moveTo>
                          <a:pt x="91" y="239"/>
                        </a:moveTo>
                        <a:cubicBezTo>
                          <a:pt x="133" y="249"/>
                          <a:pt x="218" y="360"/>
                          <a:pt x="277" y="403"/>
                        </a:cubicBezTo>
                        <a:cubicBezTo>
                          <a:pt x="336" y="446"/>
                          <a:pt x="408" y="469"/>
                          <a:pt x="444" y="496"/>
                        </a:cubicBezTo>
                        <a:cubicBezTo>
                          <a:pt x="480" y="523"/>
                          <a:pt x="451" y="532"/>
                          <a:pt x="490" y="566"/>
                        </a:cubicBezTo>
                        <a:cubicBezTo>
                          <a:pt x="529" y="600"/>
                          <a:pt x="568" y="720"/>
                          <a:pt x="677" y="703"/>
                        </a:cubicBezTo>
                        <a:cubicBezTo>
                          <a:pt x="786" y="686"/>
                          <a:pt x="1010" y="572"/>
                          <a:pt x="1144" y="463"/>
                        </a:cubicBezTo>
                        <a:cubicBezTo>
                          <a:pt x="1278" y="354"/>
                          <a:pt x="1405" y="94"/>
                          <a:pt x="1481" y="47"/>
                        </a:cubicBezTo>
                        <a:cubicBezTo>
                          <a:pt x="1557" y="0"/>
                          <a:pt x="1602" y="133"/>
                          <a:pt x="1602" y="183"/>
                        </a:cubicBezTo>
                        <a:cubicBezTo>
                          <a:pt x="1602" y="233"/>
                          <a:pt x="1572" y="249"/>
                          <a:pt x="1481" y="345"/>
                        </a:cubicBezTo>
                        <a:cubicBezTo>
                          <a:pt x="1390" y="441"/>
                          <a:pt x="1178" y="672"/>
                          <a:pt x="1058" y="760"/>
                        </a:cubicBezTo>
                        <a:cubicBezTo>
                          <a:pt x="938" y="848"/>
                          <a:pt x="866" y="880"/>
                          <a:pt x="764" y="870"/>
                        </a:cubicBezTo>
                        <a:cubicBezTo>
                          <a:pt x="662" y="860"/>
                          <a:pt x="533" y="771"/>
                          <a:pt x="444" y="703"/>
                        </a:cubicBezTo>
                        <a:cubicBezTo>
                          <a:pt x="355" y="635"/>
                          <a:pt x="301" y="523"/>
                          <a:pt x="231" y="463"/>
                        </a:cubicBezTo>
                        <a:cubicBezTo>
                          <a:pt x="161" y="403"/>
                          <a:pt x="50" y="382"/>
                          <a:pt x="25" y="345"/>
                        </a:cubicBezTo>
                        <a:cubicBezTo>
                          <a:pt x="0" y="308"/>
                          <a:pt x="49" y="229"/>
                          <a:pt x="91" y="239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6" name="Freeform 22"/>
                  <p:cNvSpPr>
                    <a:spLocks/>
                  </p:cNvSpPr>
                  <p:nvPr/>
                </p:nvSpPr>
                <p:spPr bwMode="auto">
                  <a:xfrm>
                    <a:off x="9692" y="8933"/>
                    <a:ext cx="1518" cy="654"/>
                  </a:xfrm>
                  <a:custGeom>
                    <a:avLst/>
                    <a:gdLst/>
                    <a:ahLst/>
                    <a:cxnLst>
                      <a:cxn ang="0">
                        <a:pos x="15" y="7"/>
                      </a:cxn>
                      <a:cxn ang="0">
                        <a:pos x="156" y="137"/>
                      </a:cxn>
                      <a:cxn ang="0">
                        <a:pos x="434" y="386"/>
                      </a:cxn>
                      <a:cxn ang="0">
                        <a:pos x="769" y="497"/>
                      </a:cxn>
                      <a:cxn ang="0">
                        <a:pos x="936" y="497"/>
                      </a:cxn>
                      <a:cxn ang="0">
                        <a:pos x="1447" y="97"/>
                      </a:cxn>
                      <a:cxn ang="0">
                        <a:pos x="1361" y="221"/>
                      </a:cxn>
                      <a:cxn ang="0">
                        <a:pos x="1119" y="543"/>
                      </a:cxn>
                      <a:cxn ang="0">
                        <a:pos x="853" y="654"/>
                      </a:cxn>
                      <a:cxn ang="0">
                        <a:pos x="527" y="543"/>
                      </a:cxn>
                      <a:cxn ang="0">
                        <a:pos x="239" y="331"/>
                      </a:cxn>
                      <a:cxn ang="0">
                        <a:pos x="63" y="97"/>
                      </a:cxn>
                      <a:cxn ang="0">
                        <a:pos x="15" y="7"/>
                      </a:cxn>
                    </a:cxnLst>
                    <a:rect l="0" t="0" r="r" b="b"/>
                    <a:pathLst>
                      <a:path w="1518" h="654">
                        <a:moveTo>
                          <a:pt x="15" y="7"/>
                        </a:moveTo>
                        <a:cubicBezTo>
                          <a:pt x="30" y="14"/>
                          <a:pt x="86" y="74"/>
                          <a:pt x="156" y="137"/>
                        </a:cubicBezTo>
                        <a:cubicBezTo>
                          <a:pt x="226" y="200"/>
                          <a:pt x="332" y="326"/>
                          <a:pt x="434" y="386"/>
                        </a:cubicBezTo>
                        <a:cubicBezTo>
                          <a:pt x="536" y="446"/>
                          <a:pt x="685" y="479"/>
                          <a:pt x="769" y="497"/>
                        </a:cubicBezTo>
                        <a:cubicBezTo>
                          <a:pt x="853" y="515"/>
                          <a:pt x="823" y="564"/>
                          <a:pt x="936" y="497"/>
                        </a:cubicBezTo>
                        <a:cubicBezTo>
                          <a:pt x="1049" y="430"/>
                          <a:pt x="1376" y="143"/>
                          <a:pt x="1447" y="97"/>
                        </a:cubicBezTo>
                        <a:cubicBezTo>
                          <a:pt x="1518" y="51"/>
                          <a:pt x="1416" y="147"/>
                          <a:pt x="1361" y="221"/>
                        </a:cubicBezTo>
                        <a:cubicBezTo>
                          <a:pt x="1306" y="295"/>
                          <a:pt x="1204" y="471"/>
                          <a:pt x="1119" y="543"/>
                        </a:cubicBezTo>
                        <a:cubicBezTo>
                          <a:pt x="1034" y="615"/>
                          <a:pt x="952" y="654"/>
                          <a:pt x="853" y="654"/>
                        </a:cubicBezTo>
                        <a:cubicBezTo>
                          <a:pt x="754" y="654"/>
                          <a:pt x="629" y="597"/>
                          <a:pt x="527" y="543"/>
                        </a:cubicBezTo>
                        <a:cubicBezTo>
                          <a:pt x="425" y="489"/>
                          <a:pt x="316" y="405"/>
                          <a:pt x="239" y="331"/>
                        </a:cubicBezTo>
                        <a:cubicBezTo>
                          <a:pt x="162" y="257"/>
                          <a:pt x="100" y="147"/>
                          <a:pt x="63" y="97"/>
                        </a:cubicBezTo>
                        <a:cubicBezTo>
                          <a:pt x="26" y="47"/>
                          <a:pt x="0" y="0"/>
                          <a:pt x="15" y="7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7" name="Freeform 23"/>
                  <p:cNvSpPr>
                    <a:spLocks/>
                  </p:cNvSpPr>
                  <p:nvPr/>
                </p:nvSpPr>
                <p:spPr bwMode="auto">
                  <a:xfrm>
                    <a:off x="9760" y="9211"/>
                    <a:ext cx="1380" cy="669"/>
                  </a:xfrm>
                  <a:custGeom>
                    <a:avLst/>
                    <a:gdLst/>
                    <a:ahLst/>
                    <a:cxnLst>
                      <a:cxn ang="0">
                        <a:pos x="51" y="53"/>
                      </a:cxn>
                      <a:cxn ang="0">
                        <a:pos x="246" y="219"/>
                      </a:cxn>
                      <a:cxn ang="0">
                        <a:pos x="552" y="376"/>
                      </a:cxn>
                      <a:cxn ang="0">
                        <a:pos x="915" y="488"/>
                      </a:cxn>
                      <a:cxn ang="0">
                        <a:pos x="1314" y="108"/>
                      </a:cxn>
                      <a:cxn ang="0">
                        <a:pos x="1314" y="173"/>
                      </a:cxn>
                      <a:cxn ang="0">
                        <a:pos x="1258" y="340"/>
                      </a:cxn>
                      <a:cxn ang="0">
                        <a:pos x="896" y="637"/>
                      </a:cxn>
                      <a:cxn ang="0">
                        <a:pos x="552" y="535"/>
                      </a:cxn>
                      <a:cxn ang="0">
                        <a:pos x="51" y="53"/>
                      </a:cxn>
                    </a:cxnLst>
                    <a:rect l="0" t="0" r="r" b="b"/>
                    <a:pathLst>
                      <a:path w="1380" h="669">
                        <a:moveTo>
                          <a:pt x="51" y="53"/>
                        </a:moveTo>
                        <a:cubicBezTo>
                          <a:pt x="0" y="0"/>
                          <a:pt x="162" y="165"/>
                          <a:pt x="246" y="219"/>
                        </a:cubicBezTo>
                        <a:cubicBezTo>
                          <a:pt x="330" y="273"/>
                          <a:pt x="440" y="331"/>
                          <a:pt x="552" y="376"/>
                        </a:cubicBezTo>
                        <a:cubicBezTo>
                          <a:pt x="664" y="421"/>
                          <a:pt x="788" y="533"/>
                          <a:pt x="915" y="488"/>
                        </a:cubicBezTo>
                        <a:cubicBezTo>
                          <a:pt x="1042" y="443"/>
                          <a:pt x="1248" y="161"/>
                          <a:pt x="1314" y="108"/>
                        </a:cubicBezTo>
                        <a:cubicBezTo>
                          <a:pt x="1380" y="55"/>
                          <a:pt x="1323" y="134"/>
                          <a:pt x="1314" y="173"/>
                        </a:cubicBezTo>
                        <a:cubicBezTo>
                          <a:pt x="1305" y="212"/>
                          <a:pt x="1328" y="263"/>
                          <a:pt x="1258" y="340"/>
                        </a:cubicBezTo>
                        <a:cubicBezTo>
                          <a:pt x="1188" y="417"/>
                          <a:pt x="1014" y="605"/>
                          <a:pt x="896" y="637"/>
                        </a:cubicBezTo>
                        <a:cubicBezTo>
                          <a:pt x="778" y="669"/>
                          <a:pt x="690" y="632"/>
                          <a:pt x="552" y="535"/>
                        </a:cubicBezTo>
                        <a:cubicBezTo>
                          <a:pt x="414" y="438"/>
                          <a:pt x="102" y="106"/>
                          <a:pt x="51" y="53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78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4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782"/>
                    <a:ext cx="297" cy="134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9011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1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9022"/>
                    <a:ext cx="297" cy="10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2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9425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0514" y="8862"/>
                    <a:ext cx="297" cy="168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4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9900" y="8131"/>
                    <a:ext cx="443" cy="71"/>
                  </a:xfrm>
                  <a:prstGeom prst="rect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5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10077" y="7692"/>
                    <a:ext cx="71" cy="116"/>
                  </a:xfrm>
                  <a:prstGeom prst="ellipse">
                    <a:avLst/>
                  </a:pr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6" name="Freeform 32"/>
                  <p:cNvSpPr>
                    <a:spLocks/>
                  </p:cNvSpPr>
                  <p:nvPr/>
                </p:nvSpPr>
                <p:spPr bwMode="auto">
                  <a:xfrm>
                    <a:off x="9835" y="7830"/>
                    <a:ext cx="608" cy="301"/>
                  </a:xfrm>
                  <a:custGeom>
                    <a:avLst/>
                    <a:gdLst/>
                    <a:ahLst/>
                    <a:cxnLst>
                      <a:cxn ang="0">
                        <a:pos x="87" y="280"/>
                      </a:cxn>
                      <a:cxn ang="0">
                        <a:pos x="3" y="141"/>
                      </a:cxn>
                      <a:cxn ang="0">
                        <a:pos x="87" y="20"/>
                      </a:cxn>
                      <a:cxn ang="0">
                        <a:pos x="523" y="20"/>
                      </a:cxn>
                      <a:cxn ang="0">
                        <a:pos x="598" y="123"/>
                      </a:cxn>
                      <a:cxn ang="0">
                        <a:pos x="523" y="267"/>
                      </a:cxn>
                      <a:cxn ang="0">
                        <a:pos x="384" y="267"/>
                      </a:cxn>
                      <a:cxn ang="0">
                        <a:pos x="87" y="280"/>
                      </a:cxn>
                    </a:cxnLst>
                    <a:rect l="0" t="0" r="r" b="b"/>
                    <a:pathLst>
                      <a:path w="608" h="301">
                        <a:moveTo>
                          <a:pt x="87" y="280"/>
                        </a:moveTo>
                        <a:cubicBezTo>
                          <a:pt x="23" y="259"/>
                          <a:pt x="3" y="184"/>
                          <a:pt x="3" y="141"/>
                        </a:cubicBezTo>
                        <a:cubicBezTo>
                          <a:pt x="3" y="98"/>
                          <a:pt x="0" y="40"/>
                          <a:pt x="87" y="20"/>
                        </a:cubicBezTo>
                        <a:cubicBezTo>
                          <a:pt x="174" y="0"/>
                          <a:pt x="438" y="3"/>
                          <a:pt x="523" y="20"/>
                        </a:cubicBezTo>
                        <a:cubicBezTo>
                          <a:pt x="608" y="37"/>
                          <a:pt x="598" y="82"/>
                          <a:pt x="598" y="123"/>
                        </a:cubicBezTo>
                        <a:cubicBezTo>
                          <a:pt x="598" y="164"/>
                          <a:pt x="559" y="243"/>
                          <a:pt x="523" y="267"/>
                        </a:cubicBezTo>
                        <a:cubicBezTo>
                          <a:pt x="487" y="291"/>
                          <a:pt x="457" y="265"/>
                          <a:pt x="384" y="267"/>
                        </a:cubicBezTo>
                        <a:cubicBezTo>
                          <a:pt x="311" y="269"/>
                          <a:pt x="151" y="301"/>
                          <a:pt x="87" y="280"/>
                        </a:cubicBezTo>
                        <a:close/>
                      </a:path>
                    </a:pathLst>
                  </a:custGeom>
                  <a:solidFill>
                    <a:srgbClr val="95B3D7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7" name="Freeform 33"/>
                  <p:cNvSpPr>
                    <a:spLocks/>
                  </p:cNvSpPr>
                  <p:nvPr/>
                </p:nvSpPr>
                <p:spPr bwMode="auto">
                  <a:xfrm>
                    <a:off x="9900" y="7853"/>
                    <a:ext cx="121" cy="202"/>
                  </a:xfrm>
                  <a:custGeom>
                    <a:avLst/>
                    <a:gdLst/>
                    <a:ahLst/>
                    <a:cxnLst>
                      <a:cxn ang="0">
                        <a:pos x="106" y="190"/>
                      </a:cxn>
                      <a:cxn ang="0">
                        <a:pos x="15" y="100"/>
                      </a:cxn>
                      <a:cxn ang="0">
                        <a:pos x="15" y="27"/>
                      </a:cxn>
                      <a:cxn ang="0">
                        <a:pos x="106" y="27"/>
                      </a:cxn>
                      <a:cxn ang="0">
                        <a:pos x="106" y="190"/>
                      </a:cxn>
                    </a:cxnLst>
                    <a:rect l="0" t="0" r="r" b="b"/>
                    <a:pathLst>
                      <a:path w="121" h="202">
                        <a:moveTo>
                          <a:pt x="106" y="190"/>
                        </a:moveTo>
                        <a:cubicBezTo>
                          <a:pt x="91" y="202"/>
                          <a:pt x="30" y="127"/>
                          <a:pt x="15" y="100"/>
                        </a:cubicBezTo>
                        <a:cubicBezTo>
                          <a:pt x="0" y="73"/>
                          <a:pt x="0" y="39"/>
                          <a:pt x="15" y="27"/>
                        </a:cubicBezTo>
                        <a:cubicBezTo>
                          <a:pt x="30" y="15"/>
                          <a:pt x="91" y="0"/>
                          <a:pt x="106" y="27"/>
                        </a:cubicBezTo>
                        <a:cubicBezTo>
                          <a:pt x="121" y="54"/>
                          <a:pt x="121" y="178"/>
                          <a:pt x="106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8" name="Freeform 34"/>
                  <p:cNvSpPr>
                    <a:spLocks/>
                  </p:cNvSpPr>
                  <p:nvPr/>
                </p:nvSpPr>
                <p:spPr bwMode="auto">
                  <a:xfrm>
                    <a:off x="10065" y="7853"/>
                    <a:ext cx="95" cy="219"/>
                  </a:xfrm>
                  <a:custGeom>
                    <a:avLst/>
                    <a:gdLst/>
                    <a:ahLst/>
                    <a:cxnLst>
                      <a:cxn ang="0">
                        <a:pos x="12" y="190"/>
                      </a:cxn>
                      <a:cxn ang="0">
                        <a:pos x="12" y="27"/>
                      </a:cxn>
                      <a:cxn ang="0">
                        <a:pos x="83" y="27"/>
                      </a:cxn>
                      <a:cxn ang="0">
                        <a:pos x="83" y="190"/>
                      </a:cxn>
                      <a:cxn ang="0">
                        <a:pos x="12" y="190"/>
                      </a:cxn>
                    </a:cxnLst>
                    <a:rect l="0" t="0" r="r" b="b"/>
                    <a:pathLst>
                      <a:path w="95" h="219">
                        <a:moveTo>
                          <a:pt x="12" y="190"/>
                        </a:moveTo>
                        <a:cubicBezTo>
                          <a:pt x="0" y="163"/>
                          <a:pt x="0" y="54"/>
                          <a:pt x="12" y="27"/>
                        </a:cubicBezTo>
                        <a:cubicBezTo>
                          <a:pt x="24" y="0"/>
                          <a:pt x="71" y="0"/>
                          <a:pt x="83" y="27"/>
                        </a:cubicBezTo>
                        <a:cubicBezTo>
                          <a:pt x="95" y="54"/>
                          <a:pt x="95" y="161"/>
                          <a:pt x="83" y="190"/>
                        </a:cubicBezTo>
                        <a:cubicBezTo>
                          <a:pt x="71" y="219"/>
                          <a:pt x="24" y="217"/>
                          <a:pt x="12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59" name="Freeform 35"/>
                  <p:cNvSpPr>
                    <a:spLocks/>
                  </p:cNvSpPr>
                  <p:nvPr/>
                </p:nvSpPr>
                <p:spPr bwMode="auto">
                  <a:xfrm>
                    <a:off x="10196" y="7853"/>
                    <a:ext cx="162" cy="202"/>
                  </a:xfrm>
                  <a:custGeom>
                    <a:avLst/>
                    <a:gdLst/>
                    <a:ahLst/>
                    <a:cxnLst>
                      <a:cxn ang="0">
                        <a:pos x="23" y="224"/>
                      </a:cxn>
                      <a:cxn ang="0">
                        <a:pos x="23" y="32"/>
                      </a:cxn>
                      <a:cxn ang="0">
                        <a:pos x="162" y="32"/>
                      </a:cxn>
                      <a:cxn ang="0">
                        <a:pos x="116" y="142"/>
                      </a:cxn>
                      <a:cxn ang="0">
                        <a:pos x="23" y="224"/>
                      </a:cxn>
                    </a:cxnLst>
                    <a:rect l="0" t="0" r="r" b="b"/>
                    <a:pathLst>
                      <a:path w="177" h="242">
                        <a:moveTo>
                          <a:pt x="23" y="224"/>
                        </a:moveTo>
                        <a:cubicBezTo>
                          <a:pt x="8" y="206"/>
                          <a:pt x="0" y="64"/>
                          <a:pt x="23" y="32"/>
                        </a:cubicBezTo>
                        <a:cubicBezTo>
                          <a:pt x="46" y="0"/>
                          <a:pt x="147" y="14"/>
                          <a:pt x="162" y="32"/>
                        </a:cubicBezTo>
                        <a:cubicBezTo>
                          <a:pt x="177" y="50"/>
                          <a:pt x="139" y="115"/>
                          <a:pt x="116" y="142"/>
                        </a:cubicBezTo>
                        <a:cubicBezTo>
                          <a:pt x="93" y="169"/>
                          <a:pt x="38" y="242"/>
                          <a:pt x="23" y="22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0" name="WordArt 36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9722" y="8436"/>
                    <a:ext cx="792" cy="564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ArchUp">
                      <a:avLst>
                        <a:gd name="adj" fmla="val 10800000"/>
                      </a:avLst>
                    </a:prstTxWarp>
                  </a:bodyPr>
                  <a:lstStyle/>
                  <a:p>
                    <a:pPr algn="ctr" rtl="0"/>
                    <a:r>
                      <a:rPr lang="es-ES" sz="3600" kern="10" spc="0" smtClean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rPr>
                      <a:t>RFESS</a:t>
                    </a:r>
                    <a:endParaRPr lang="es-ES" sz="3600" kern="10" spc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endParaRPr>
                  </a:p>
                </p:txBody>
              </p:sp>
              <p:sp>
                <p:nvSpPr>
                  <p:cNvPr id="1061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252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2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0021" y="8439"/>
                    <a:ext cx="193" cy="71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063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10026" y="8317"/>
                    <a:ext cx="193" cy="119"/>
                  </a:xfrm>
                  <a:prstGeom prst="rect">
                    <a:avLst/>
                  </a:pr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2752" y="1076"/>
                  <a:ext cx="327" cy="193"/>
                </a:xfrm>
                <a:custGeom>
                  <a:avLst/>
                  <a:gdLst/>
                  <a:ahLst/>
                  <a:cxnLst>
                    <a:cxn ang="0">
                      <a:pos x="315" y="114"/>
                    </a:cxn>
                    <a:cxn ang="0">
                      <a:pos x="242" y="16"/>
                    </a:cxn>
                    <a:cxn ang="0">
                      <a:pos x="20" y="16"/>
                    </a:cxn>
                    <a:cxn ang="0">
                      <a:pos x="119" y="59"/>
                    </a:cxn>
                    <a:cxn ang="0">
                      <a:pos x="242" y="114"/>
                    </a:cxn>
                    <a:cxn ang="0">
                      <a:pos x="315" y="177"/>
                    </a:cxn>
                    <a:cxn ang="0">
                      <a:pos x="315" y="114"/>
                    </a:cxn>
                  </a:cxnLst>
                  <a:rect l="0" t="0" r="r" b="b"/>
                  <a:pathLst>
                    <a:path w="327" h="181">
                      <a:moveTo>
                        <a:pt x="315" y="114"/>
                      </a:moveTo>
                      <a:cubicBezTo>
                        <a:pt x="303" y="87"/>
                        <a:pt x="291" y="32"/>
                        <a:pt x="242" y="16"/>
                      </a:cubicBezTo>
                      <a:cubicBezTo>
                        <a:pt x="193" y="0"/>
                        <a:pt x="40" y="9"/>
                        <a:pt x="20" y="16"/>
                      </a:cubicBezTo>
                      <a:cubicBezTo>
                        <a:pt x="0" y="23"/>
                        <a:pt x="82" y="43"/>
                        <a:pt x="119" y="59"/>
                      </a:cubicBezTo>
                      <a:cubicBezTo>
                        <a:pt x="156" y="75"/>
                        <a:pt x="209" y="94"/>
                        <a:pt x="242" y="114"/>
                      </a:cubicBezTo>
                      <a:cubicBezTo>
                        <a:pt x="275" y="134"/>
                        <a:pt x="303" y="181"/>
                        <a:pt x="315" y="177"/>
                      </a:cubicBezTo>
                      <a:cubicBezTo>
                        <a:pt x="327" y="173"/>
                        <a:pt x="327" y="141"/>
                        <a:pt x="315" y="11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5" name="Freeform 41"/>
                <p:cNvSpPr>
                  <a:spLocks/>
                </p:cNvSpPr>
                <p:nvPr/>
              </p:nvSpPr>
              <p:spPr bwMode="auto">
                <a:xfrm>
                  <a:off x="2831" y="1158"/>
                  <a:ext cx="236" cy="195"/>
                </a:xfrm>
                <a:custGeom>
                  <a:avLst/>
                  <a:gdLst/>
                  <a:ahLst/>
                  <a:cxnLst>
                    <a:cxn ang="0">
                      <a:pos x="236" y="166"/>
                    </a:cxn>
                    <a:cxn ang="0">
                      <a:pos x="163" y="114"/>
                    </a:cxn>
                    <a:cxn ang="0">
                      <a:pos x="58" y="37"/>
                    </a:cxn>
                    <a:cxn ang="0">
                      <a:pos x="3" y="11"/>
                    </a:cxn>
                    <a:cxn ang="0">
                      <a:pos x="40" y="104"/>
                    </a:cxn>
                    <a:cxn ang="0">
                      <a:pos x="163" y="172"/>
                    </a:cxn>
                    <a:cxn ang="0">
                      <a:pos x="236" y="166"/>
                    </a:cxn>
                  </a:cxnLst>
                  <a:rect l="0" t="0" r="r" b="b"/>
                  <a:pathLst>
                    <a:path w="236" h="183">
                      <a:moveTo>
                        <a:pt x="236" y="166"/>
                      </a:moveTo>
                      <a:cubicBezTo>
                        <a:pt x="236" y="156"/>
                        <a:pt x="193" y="135"/>
                        <a:pt x="163" y="114"/>
                      </a:cubicBezTo>
                      <a:cubicBezTo>
                        <a:pt x="133" y="93"/>
                        <a:pt x="85" y="54"/>
                        <a:pt x="58" y="37"/>
                      </a:cubicBezTo>
                      <a:cubicBezTo>
                        <a:pt x="31" y="20"/>
                        <a:pt x="6" y="0"/>
                        <a:pt x="3" y="11"/>
                      </a:cubicBezTo>
                      <a:cubicBezTo>
                        <a:pt x="0" y="22"/>
                        <a:pt x="13" y="77"/>
                        <a:pt x="40" y="104"/>
                      </a:cubicBezTo>
                      <a:cubicBezTo>
                        <a:pt x="67" y="131"/>
                        <a:pt x="130" y="161"/>
                        <a:pt x="163" y="172"/>
                      </a:cubicBezTo>
                      <a:cubicBezTo>
                        <a:pt x="196" y="183"/>
                        <a:pt x="236" y="176"/>
                        <a:pt x="236" y="166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66" name="Freeform 42"/>
              <p:cNvSpPr>
                <a:spLocks/>
              </p:cNvSpPr>
              <p:nvPr/>
            </p:nvSpPr>
            <p:spPr bwMode="auto">
              <a:xfrm>
                <a:off x="3141" y="3647"/>
                <a:ext cx="301" cy="760"/>
              </a:xfrm>
              <a:custGeom>
                <a:avLst/>
                <a:gdLst/>
                <a:ahLst/>
                <a:cxnLst>
                  <a:cxn ang="0">
                    <a:pos x="208" y="25"/>
                  </a:cxn>
                  <a:cxn ang="0">
                    <a:pos x="450" y="416"/>
                  </a:cxn>
                  <a:cxn ang="0">
                    <a:pos x="208" y="593"/>
                  </a:cxn>
                  <a:cxn ang="0">
                    <a:pos x="79" y="661"/>
                  </a:cxn>
                  <a:cxn ang="0">
                    <a:pos x="23" y="565"/>
                  </a:cxn>
                  <a:cxn ang="0">
                    <a:pos x="14" y="435"/>
                  </a:cxn>
                  <a:cxn ang="0">
                    <a:pos x="106" y="266"/>
                  </a:cxn>
                  <a:cxn ang="0">
                    <a:pos x="208" y="25"/>
                  </a:cxn>
                </a:cxnLst>
                <a:rect l="0" t="0" r="r" b="b"/>
                <a:pathLst>
                  <a:path w="450" h="666">
                    <a:moveTo>
                      <a:pt x="208" y="25"/>
                    </a:moveTo>
                    <a:cubicBezTo>
                      <a:pt x="265" y="50"/>
                      <a:pt x="450" y="321"/>
                      <a:pt x="450" y="416"/>
                    </a:cubicBezTo>
                    <a:cubicBezTo>
                      <a:pt x="450" y="511"/>
                      <a:pt x="270" y="552"/>
                      <a:pt x="208" y="593"/>
                    </a:cubicBezTo>
                    <a:cubicBezTo>
                      <a:pt x="146" y="634"/>
                      <a:pt x="110" y="666"/>
                      <a:pt x="79" y="661"/>
                    </a:cubicBezTo>
                    <a:cubicBezTo>
                      <a:pt x="48" y="656"/>
                      <a:pt x="34" y="603"/>
                      <a:pt x="23" y="565"/>
                    </a:cubicBezTo>
                    <a:cubicBezTo>
                      <a:pt x="12" y="527"/>
                      <a:pt x="0" y="485"/>
                      <a:pt x="14" y="435"/>
                    </a:cubicBezTo>
                    <a:cubicBezTo>
                      <a:pt x="28" y="385"/>
                      <a:pt x="81" y="334"/>
                      <a:pt x="106" y="266"/>
                    </a:cubicBezTo>
                    <a:cubicBezTo>
                      <a:pt x="131" y="198"/>
                      <a:pt x="151" y="0"/>
                      <a:pt x="208" y="2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7" name="Freeform 43"/>
              <p:cNvSpPr>
                <a:spLocks/>
              </p:cNvSpPr>
              <p:nvPr/>
            </p:nvSpPr>
            <p:spPr bwMode="auto">
              <a:xfrm>
                <a:off x="1935" y="4183"/>
                <a:ext cx="300" cy="928"/>
              </a:xfrm>
              <a:custGeom>
                <a:avLst/>
                <a:gdLst/>
                <a:ahLst/>
                <a:cxnLst>
                  <a:cxn ang="0">
                    <a:pos x="161" y="8"/>
                  </a:cxn>
                  <a:cxn ang="0">
                    <a:pos x="319" y="138"/>
                  </a:cxn>
                  <a:cxn ang="0">
                    <a:pos x="504" y="138"/>
                  </a:cxn>
                  <a:cxn ang="0">
                    <a:pos x="532" y="380"/>
                  </a:cxn>
                  <a:cxn ang="0">
                    <a:pos x="588" y="556"/>
                  </a:cxn>
                  <a:cxn ang="0">
                    <a:pos x="446" y="742"/>
                  </a:cxn>
                  <a:cxn ang="0">
                    <a:pos x="235" y="798"/>
                  </a:cxn>
                  <a:cxn ang="0">
                    <a:pos x="58" y="687"/>
                  </a:cxn>
                  <a:cxn ang="0">
                    <a:pos x="3" y="417"/>
                  </a:cxn>
                  <a:cxn ang="0">
                    <a:pos x="40" y="188"/>
                  </a:cxn>
                  <a:cxn ang="0">
                    <a:pos x="161" y="8"/>
                  </a:cxn>
                </a:cxnLst>
                <a:rect l="0" t="0" r="r" b="b"/>
                <a:pathLst>
                  <a:path w="602" h="807">
                    <a:moveTo>
                      <a:pt x="161" y="8"/>
                    </a:moveTo>
                    <a:cubicBezTo>
                      <a:pt x="207" y="0"/>
                      <a:pt x="262" y="116"/>
                      <a:pt x="319" y="138"/>
                    </a:cubicBezTo>
                    <a:cubicBezTo>
                      <a:pt x="376" y="160"/>
                      <a:pt x="469" y="98"/>
                      <a:pt x="504" y="138"/>
                    </a:cubicBezTo>
                    <a:cubicBezTo>
                      <a:pt x="539" y="178"/>
                      <a:pt x="518" y="310"/>
                      <a:pt x="532" y="380"/>
                    </a:cubicBezTo>
                    <a:cubicBezTo>
                      <a:pt x="546" y="450"/>
                      <a:pt x="602" y="496"/>
                      <a:pt x="588" y="556"/>
                    </a:cubicBezTo>
                    <a:cubicBezTo>
                      <a:pt x="574" y="616"/>
                      <a:pt x="505" y="702"/>
                      <a:pt x="446" y="742"/>
                    </a:cubicBezTo>
                    <a:cubicBezTo>
                      <a:pt x="387" y="782"/>
                      <a:pt x="300" y="807"/>
                      <a:pt x="235" y="798"/>
                    </a:cubicBezTo>
                    <a:cubicBezTo>
                      <a:pt x="170" y="789"/>
                      <a:pt x="97" y="751"/>
                      <a:pt x="58" y="687"/>
                    </a:cubicBezTo>
                    <a:cubicBezTo>
                      <a:pt x="19" y="623"/>
                      <a:pt x="6" y="500"/>
                      <a:pt x="3" y="417"/>
                    </a:cubicBezTo>
                    <a:cubicBezTo>
                      <a:pt x="0" y="334"/>
                      <a:pt x="22" y="258"/>
                      <a:pt x="40" y="188"/>
                    </a:cubicBezTo>
                    <a:cubicBezTo>
                      <a:pt x="58" y="118"/>
                      <a:pt x="115" y="16"/>
                      <a:pt x="161" y="8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8" name="Freeform 44"/>
              <p:cNvSpPr>
                <a:spLocks/>
              </p:cNvSpPr>
              <p:nvPr/>
            </p:nvSpPr>
            <p:spPr bwMode="auto">
              <a:xfrm>
                <a:off x="1895" y="3739"/>
                <a:ext cx="470" cy="640"/>
              </a:xfrm>
              <a:custGeom>
                <a:avLst/>
                <a:gdLst/>
                <a:ahLst/>
                <a:cxnLst>
                  <a:cxn ang="0">
                    <a:pos x="334" y="15"/>
                  </a:cxn>
                  <a:cxn ang="0">
                    <a:pos x="560" y="414"/>
                  </a:cxn>
                  <a:cxn ang="0">
                    <a:pos x="402" y="711"/>
                  </a:cxn>
                  <a:cxn ang="0">
                    <a:pos x="39" y="544"/>
                  </a:cxn>
                  <a:cxn ang="0">
                    <a:pos x="169" y="323"/>
                  </a:cxn>
                  <a:cxn ang="0">
                    <a:pos x="334" y="15"/>
                  </a:cxn>
                </a:cxnLst>
                <a:rect l="0" t="0" r="r" b="b"/>
                <a:pathLst>
                  <a:path w="571" h="733">
                    <a:moveTo>
                      <a:pt x="334" y="15"/>
                    </a:moveTo>
                    <a:cubicBezTo>
                      <a:pt x="399" y="30"/>
                      <a:pt x="549" y="298"/>
                      <a:pt x="560" y="414"/>
                    </a:cubicBezTo>
                    <a:cubicBezTo>
                      <a:pt x="571" y="530"/>
                      <a:pt x="489" y="689"/>
                      <a:pt x="402" y="711"/>
                    </a:cubicBezTo>
                    <a:cubicBezTo>
                      <a:pt x="315" y="733"/>
                      <a:pt x="78" y="609"/>
                      <a:pt x="39" y="544"/>
                    </a:cubicBezTo>
                    <a:cubicBezTo>
                      <a:pt x="0" y="479"/>
                      <a:pt x="120" y="408"/>
                      <a:pt x="169" y="323"/>
                    </a:cubicBezTo>
                    <a:cubicBezTo>
                      <a:pt x="218" y="238"/>
                      <a:pt x="269" y="0"/>
                      <a:pt x="334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69" name="Freeform 45"/>
              <p:cNvSpPr>
                <a:spLocks/>
              </p:cNvSpPr>
              <p:nvPr/>
            </p:nvSpPr>
            <p:spPr bwMode="auto">
              <a:xfrm>
                <a:off x="2114" y="4799"/>
                <a:ext cx="45" cy="165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0" name="Freeform 46"/>
              <p:cNvSpPr>
                <a:spLocks/>
              </p:cNvSpPr>
              <p:nvPr/>
            </p:nvSpPr>
            <p:spPr bwMode="auto">
              <a:xfrm>
                <a:off x="2054" y="4876"/>
                <a:ext cx="43" cy="136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1" name="Freeform 47"/>
              <p:cNvSpPr>
                <a:spLocks/>
              </p:cNvSpPr>
              <p:nvPr/>
            </p:nvSpPr>
            <p:spPr bwMode="auto">
              <a:xfrm>
                <a:off x="2247" y="3550"/>
                <a:ext cx="934" cy="426"/>
              </a:xfrm>
              <a:custGeom>
                <a:avLst/>
                <a:gdLst/>
                <a:ahLst/>
                <a:cxnLst>
                  <a:cxn ang="0">
                    <a:pos x="0" y="127"/>
                  </a:cxn>
                  <a:cxn ang="0">
                    <a:pos x="146" y="84"/>
                  </a:cxn>
                  <a:cxn ang="0">
                    <a:pos x="283" y="189"/>
                  </a:cxn>
                  <a:cxn ang="0">
                    <a:pos x="393" y="279"/>
                  </a:cxn>
                  <a:cxn ang="0">
                    <a:pos x="718" y="84"/>
                  </a:cxn>
                  <a:cxn ang="0">
                    <a:pos x="770" y="18"/>
                  </a:cxn>
                  <a:cxn ang="0">
                    <a:pos x="896" y="18"/>
                  </a:cxn>
                  <a:cxn ang="0">
                    <a:pos x="864" y="127"/>
                  </a:cxn>
                  <a:cxn ang="0">
                    <a:pos x="476" y="367"/>
                  </a:cxn>
                  <a:cxn ang="0">
                    <a:pos x="399" y="422"/>
                  </a:cxn>
                  <a:cxn ang="0">
                    <a:pos x="264" y="341"/>
                  </a:cxn>
                  <a:cxn ang="0">
                    <a:pos x="64" y="127"/>
                  </a:cxn>
                </a:cxnLst>
                <a:rect l="0" t="0" r="r" b="b"/>
                <a:pathLst>
                  <a:path w="934" h="426">
                    <a:moveTo>
                      <a:pt x="0" y="127"/>
                    </a:moveTo>
                    <a:cubicBezTo>
                      <a:pt x="49" y="100"/>
                      <a:pt x="99" y="74"/>
                      <a:pt x="146" y="84"/>
                    </a:cubicBezTo>
                    <a:cubicBezTo>
                      <a:pt x="193" y="94"/>
                      <a:pt x="242" y="157"/>
                      <a:pt x="283" y="189"/>
                    </a:cubicBezTo>
                    <a:cubicBezTo>
                      <a:pt x="324" y="221"/>
                      <a:pt x="321" y="296"/>
                      <a:pt x="393" y="279"/>
                    </a:cubicBezTo>
                    <a:cubicBezTo>
                      <a:pt x="465" y="262"/>
                      <a:pt x="655" y="127"/>
                      <a:pt x="718" y="84"/>
                    </a:cubicBezTo>
                    <a:cubicBezTo>
                      <a:pt x="781" y="41"/>
                      <a:pt x="740" y="29"/>
                      <a:pt x="770" y="18"/>
                    </a:cubicBezTo>
                    <a:cubicBezTo>
                      <a:pt x="800" y="7"/>
                      <a:pt x="880" y="0"/>
                      <a:pt x="896" y="18"/>
                    </a:cubicBezTo>
                    <a:cubicBezTo>
                      <a:pt x="912" y="36"/>
                      <a:pt x="934" y="69"/>
                      <a:pt x="864" y="127"/>
                    </a:cubicBezTo>
                    <a:cubicBezTo>
                      <a:pt x="794" y="185"/>
                      <a:pt x="553" y="318"/>
                      <a:pt x="476" y="367"/>
                    </a:cubicBezTo>
                    <a:cubicBezTo>
                      <a:pt x="399" y="416"/>
                      <a:pt x="434" y="426"/>
                      <a:pt x="399" y="422"/>
                    </a:cubicBezTo>
                    <a:cubicBezTo>
                      <a:pt x="364" y="418"/>
                      <a:pt x="320" y="390"/>
                      <a:pt x="264" y="341"/>
                    </a:cubicBezTo>
                    <a:cubicBezTo>
                      <a:pt x="208" y="292"/>
                      <a:pt x="136" y="209"/>
                      <a:pt x="64" y="127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11" name="Group 48"/>
            <p:cNvGrpSpPr>
              <a:grpSpLocks/>
            </p:cNvGrpSpPr>
            <p:nvPr/>
          </p:nvGrpSpPr>
          <p:grpSpPr bwMode="auto">
            <a:xfrm>
              <a:off x="1322" y="4508"/>
              <a:ext cx="1681" cy="1501"/>
              <a:chOff x="1676" y="4676"/>
              <a:chExt cx="1681" cy="1386"/>
            </a:xfrm>
          </p:grpSpPr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5" name="Oval 51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6" name="Oval 52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2" name="Group 56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1081" name="Freeform 57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2" name="Oval 58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1083" name="Oval 59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4" name="Oval 60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3" name="Group 62"/>
              <p:cNvGrpSpPr>
                <a:grpSpLocks/>
              </p:cNvGrpSpPr>
              <p:nvPr/>
            </p:nvGrpSpPr>
            <p:grpSpPr bwMode="auto">
              <a:xfrm>
                <a:off x="2192" y="4676"/>
                <a:ext cx="723" cy="602"/>
                <a:chOff x="2192" y="4676"/>
                <a:chExt cx="733" cy="640"/>
              </a:xfrm>
            </p:grpSpPr>
            <p:sp>
              <p:nvSpPr>
                <p:cNvPr id="1087" name="Freeform 63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88" name="Freeform 64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4" name="Group 65"/>
                <p:cNvGrpSpPr>
                  <a:grpSpLocks/>
                </p:cNvGrpSpPr>
                <p:nvPr/>
              </p:nvGrpSpPr>
              <p:grpSpPr bwMode="auto">
                <a:xfrm>
                  <a:off x="2277" y="4676"/>
                  <a:ext cx="504" cy="375"/>
                  <a:chOff x="2752" y="836"/>
                  <a:chExt cx="1126" cy="892"/>
                </a:xfrm>
              </p:grpSpPr>
              <p:grpSp>
                <p:nvGrpSpPr>
                  <p:cNvPr id="15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109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4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6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99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0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1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2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3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5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6" name="Oval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7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8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09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0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1" name="WordArt 87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1112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3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114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115" name="Freeform 91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16" name="Freeform 92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1117" name="Freeform 93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6" name="Group 94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1119" name="Freeform 95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120" name="Oval 96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53" name="252 Elipse"/>
          <p:cNvSpPr/>
          <p:nvPr/>
        </p:nvSpPr>
        <p:spPr>
          <a:xfrm>
            <a:off x="5572132" y="1000108"/>
            <a:ext cx="2643206" cy="164307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9600" b="1" dirty="0" smtClean="0">
                <a:latin typeface="Arial" pitchFamily="34" charset="0"/>
                <a:cs typeface="Arial" pitchFamily="34" charset="0"/>
              </a:rPr>
              <a:t>15</a:t>
            </a:r>
            <a:endParaRPr lang="es-ES" sz="9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30" name="129 CuadroTexto"/>
          <p:cNvSpPr txBox="1"/>
          <p:nvPr/>
        </p:nvSpPr>
        <p:spPr>
          <a:xfrm>
            <a:off x="4929190" y="3214686"/>
            <a:ext cx="3955411" cy="1138773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solidFill>
                <a:srgbClr val="FF0000"/>
              </a:solidFill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rgbClr val="FF0000"/>
                </a:solidFill>
                <a:latin typeface="Comic Sans MS" pitchFamily="66" charset="0"/>
              </a:rPr>
              <a:t>¿QUÉ DEPORTE ME ENSEÑA A BAÑARME CON SEGURIDAD?</a:t>
            </a:r>
            <a:endParaRPr lang="es-ES" sz="2000" b="1" dirty="0">
              <a:solidFill>
                <a:srgbClr val="FF0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32157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248 Forma libre"/>
          <p:cNvSpPr/>
          <p:nvPr/>
        </p:nvSpPr>
        <p:spPr>
          <a:xfrm>
            <a:off x="110198" y="4857760"/>
            <a:ext cx="9033802" cy="1225595"/>
          </a:xfrm>
          <a:custGeom>
            <a:avLst/>
            <a:gdLst>
              <a:gd name="connsiteX0" fmla="*/ 70338 w 9033802"/>
              <a:gd name="connsiteY0" fmla="*/ 100819 h 1505243"/>
              <a:gd name="connsiteX1" fmla="*/ 562707 w 9033802"/>
              <a:gd name="connsiteY1" fmla="*/ 44548 h 1505243"/>
              <a:gd name="connsiteX2" fmla="*/ 956603 w 9033802"/>
              <a:gd name="connsiteY2" fmla="*/ 185225 h 1505243"/>
              <a:gd name="connsiteX3" fmla="*/ 1223889 w 9033802"/>
              <a:gd name="connsiteY3" fmla="*/ 44548 h 1505243"/>
              <a:gd name="connsiteX4" fmla="*/ 1842867 w 9033802"/>
              <a:gd name="connsiteY4" fmla="*/ 30480 h 1505243"/>
              <a:gd name="connsiteX5" fmla="*/ 2335237 w 9033802"/>
              <a:gd name="connsiteY5" fmla="*/ 2345 h 1505243"/>
              <a:gd name="connsiteX6" fmla="*/ 3010486 w 9033802"/>
              <a:gd name="connsiteY6" fmla="*/ 44548 h 1505243"/>
              <a:gd name="connsiteX7" fmla="*/ 3826412 w 9033802"/>
              <a:gd name="connsiteY7" fmla="*/ 199292 h 1505243"/>
              <a:gd name="connsiteX8" fmla="*/ 4515729 w 9033802"/>
              <a:gd name="connsiteY8" fmla="*/ 100819 h 1505243"/>
              <a:gd name="connsiteX9" fmla="*/ 5078437 w 9033802"/>
              <a:gd name="connsiteY9" fmla="*/ 100819 h 1505243"/>
              <a:gd name="connsiteX10" fmla="*/ 6288258 w 9033802"/>
              <a:gd name="connsiteY10" fmla="*/ 410308 h 1505243"/>
              <a:gd name="connsiteX11" fmla="*/ 6457070 w 9033802"/>
              <a:gd name="connsiteY11" fmla="*/ 255563 h 1505243"/>
              <a:gd name="connsiteX12" fmla="*/ 7779433 w 9033802"/>
              <a:gd name="connsiteY12" fmla="*/ 269631 h 1505243"/>
              <a:gd name="connsiteX13" fmla="*/ 8623495 w 9033802"/>
              <a:gd name="connsiteY13" fmla="*/ 269631 h 1505243"/>
              <a:gd name="connsiteX14" fmla="*/ 8721969 w 9033802"/>
              <a:gd name="connsiteY14" fmla="*/ 930812 h 1505243"/>
              <a:gd name="connsiteX15" fmla="*/ 8792307 w 9033802"/>
              <a:gd name="connsiteY15" fmla="*/ 1437249 h 1505243"/>
              <a:gd name="connsiteX16" fmla="*/ 7272997 w 9033802"/>
              <a:gd name="connsiteY16" fmla="*/ 1338775 h 1505243"/>
              <a:gd name="connsiteX17" fmla="*/ 6330461 w 9033802"/>
              <a:gd name="connsiteY17" fmla="*/ 1254369 h 1505243"/>
              <a:gd name="connsiteX18" fmla="*/ 4375052 w 9033802"/>
              <a:gd name="connsiteY18" fmla="*/ 1184031 h 1505243"/>
              <a:gd name="connsiteX19" fmla="*/ 3235569 w 9033802"/>
              <a:gd name="connsiteY19" fmla="*/ 1127760 h 1505243"/>
              <a:gd name="connsiteX20" fmla="*/ 1519310 w 9033802"/>
              <a:gd name="connsiteY20" fmla="*/ 1240302 h 1505243"/>
              <a:gd name="connsiteX21" fmla="*/ 675249 w 9033802"/>
              <a:gd name="connsiteY21" fmla="*/ 1240302 h 1505243"/>
              <a:gd name="connsiteX22" fmla="*/ 351692 w 9033802"/>
              <a:gd name="connsiteY22" fmla="*/ 1198099 h 1505243"/>
              <a:gd name="connsiteX23" fmla="*/ 112541 w 9033802"/>
              <a:gd name="connsiteY23" fmla="*/ 1029286 h 1505243"/>
              <a:gd name="connsiteX24" fmla="*/ 0 w 9033802"/>
              <a:gd name="connsiteY24" fmla="*/ 86751 h 150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9033802" h="1505243">
                <a:moveTo>
                  <a:pt x="70338" y="100819"/>
                </a:moveTo>
                <a:cubicBezTo>
                  <a:pt x="242667" y="65649"/>
                  <a:pt x="414996" y="30480"/>
                  <a:pt x="562707" y="44548"/>
                </a:cubicBezTo>
                <a:cubicBezTo>
                  <a:pt x="710418" y="58616"/>
                  <a:pt x="846406" y="185225"/>
                  <a:pt x="956603" y="185225"/>
                </a:cubicBezTo>
                <a:cubicBezTo>
                  <a:pt x="1066800" y="185225"/>
                  <a:pt x="1076178" y="70339"/>
                  <a:pt x="1223889" y="44548"/>
                </a:cubicBezTo>
                <a:cubicBezTo>
                  <a:pt x="1371600" y="18757"/>
                  <a:pt x="1657642" y="37514"/>
                  <a:pt x="1842867" y="30480"/>
                </a:cubicBezTo>
                <a:cubicBezTo>
                  <a:pt x="2028092" y="23446"/>
                  <a:pt x="2140634" y="0"/>
                  <a:pt x="2335237" y="2345"/>
                </a:cubicBezTo>
                <a:cubicBezTo>
                  <a:pt x="2529840" y="4690"/>
                  <a:pt x="2761957" y="11724"/>
                  <a:pt x="3010486" y="44548"/>
                </a:cubicBezTo>
                <a:cubicBezTo>
                  <a:pt x="3259015" y="77372"/>
                  <a:pt x="3575538" y="189914"/>
                  <a:pt x="3826412" y="199292"/>
                </a:cubicBezTo>
                <a:cubicBezTo>
                  <a:pt x="4077286" y="208671"/>
                  <a:pt x="4307058" y="117231"/>
                  <a:pt x="4515729" y="100819"/>
                </a:cubicBezTo>
                <a:cubicBezTo>
                  <a:pt x="4724400" y="84407"/>
                  <a:pt x="4783016" y="49238"/>
                  <a:pt x="5078437" y="100819"/>
                </a:cubicBezTo>
                <a:cubicBezTo>
                  <a:pt x="5373858" y="152400"/>
                  <a:pt x="6058486" y="384517"/>
                  <a:pt x="6288258" y="410308"/>
                </a:cubicBezTo>
                <a:cubicBezTo>
                  <a:pt x="6518030" y="436099"/>
                  <a:pt x="6208541" y="279009"/>
                  <a:pt x="6457070" y="255563"/>
                </a:cubicBezTo>
                <a:cubicBezTo>
                  <a:pt x="6705599" y="232117"/>
                  <a:pt x="7779433" y="269631"/>
                  <a:pt x="7779433" y="269631"/>
                </a:cubicBezTo>
                <a:cubicBezTo>
                  <a:pt x="8140504" y="271976"/>
                  <a:pt x="8466406" y="159434"/>
                  <a:pt x="8623495" y="269631"/>
                </a:cubicBezTo>
                <a:cubicBezTo>
                  <a:pt x="8780584" y="379828"/>
                  <a:pt x="8693834" y="736209"/>
                  <a:pt x="8721969" y="930812"/>
                </a:cubicBezTo>
                <a:cubicBezTo>
                  <a:pt x="8750104" y="1125415"/>
                  <a:pt x="9033802" y="1369255"/>
                  <a:pt x="8792307" y="1437249"/>
                </a:cubicBezTo>
                <a:cubicBezTo>
                  <a:pt x="8550812" y="1505243"/>
                  <a:pt x="7683305" y="1369255"/>
                  <a:pt x="7272997" y="1338775"/>
                </a:cubicBezTo>
                <a:cubicBezTo>
                  <a:pt x="6862689" y="1308295"/>
                  <a:pt x="6813452" y="1280160"/>
                  <a:pt x="6330461" y="1254369"/>
                </a:cubicBezTo>
                <a:cubicBezTo>
                  <a:pt x="5847470" y="1228578"/>
                  <a:pt x="4375052" y="1184031"/>
                  <a:pt x="4375052" y="1184031"/>
                </a:cubicBezTo>
                <a:cubicBezTo>
                  <a:pt x="3859237" y="1162930"/>
                  <a:pt x="3711526" y="1118381"/>
                  <a:pt x="3235569" y="1127760"/>
                </a:cubicBezTo>
                <a:cubicBezTo>
                  <a:pt x="2759612" y="1137139"/>
                  <a:pt x="1946030" y="1221545"/>
                  <a:pt x="1519310" y="1240302"/>
                </a:cubicBezTo>
                <a:cubicBezTo>
                  <a:pt x="1092590" y="1259059"/>
                  <a:pt x="869852" y="1247336"/>
                  <a:pt x="675249" y="1240302"/>
                </a:cubicBezTo>
                <a:cubicBezTo>
                  <a:pt x="480646" y="1233268"/>
                  <a:pt x="445477" y="1233268"/>
                  <a:pt x="351692" y="1198099"/>
                </a:cubicBezTo>
                <a:cubicBezTo>
                  <a:pt x="257907" y="1162930"/>
                  <a:pt x="171156" y="1214511"/>
                  <a:pt x="112541" y="1029286"/>
                </a:cubicBezTo>
                <a:cubicBezTo>
                  <a:pt x="53926" y="844061"/>
                  <a:pt x="26963" y="465406"/>
                  <a:pt x="0" y="86751"/>
                </a:cubicBezTo>
              </a:path>
            </a:pathLst>
          </a:custGeom>
          <a:solidFill>
            <a:srgbClr val="F6924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7" name="96 Forma libre"/>
          <p:cNvSpPr/>
          <p:nvPr/>
        </p:nvSpPr>
        <p:spPr>
          <a:xfrm>
            <a:off x="285720" y="5429264"/>
            <a:ext cx="4916658" cy="794824"/>
          </a:xfrm>
          <a:custGeom>
            <a:avLst/>
            <a:gdLst>
              <a:gd name="connsiteX0" fmla="*/ 89096 w 4916658"/>
              <a:gd name="connsiteY0" fmla="*/ 178190 h 794824"/>
              <a:gd name="connsiteX1" fmla="*/ 497059 w 4916658"/>
              <a:gd name="connsiteY1" fmla="*/ 9378 h 794824"/>
              <a:gd name="connsiteX2" fmla="*/ 792480 w 4916658"/>
              <a:gd name="connsiteY2" fmla="*/ 234461 h 794824"/>
              <a:gd name="connsiteX3" fmla="*/ 1116037 w 4916658"/>
              <a:gd name="connsiteY3" fmla="*/ 135987 h 794824"/>
              <a:gd name="connsiteX4" fmla="*/ 1397391 w 4916658"/>
              <a:gd name="connsiteY4" fmla="*/ 234461 h 794824"/>
              <a:gd name="connsiteX5" fmla="*/ 1467730 w 4916658"/>
              <a:gd name="connsiteY5" fmla="*/ 290732 h 794824"/>
              <a:gd name="connsiteX6" fmla="*/ 1988234 w 4916658"/>
              <a:gd name="connsiteY6" fmla="*/ 178190 h 794824"/>
              <a:gd name="connsiteX7" fmla="*/ 2199250 w 4916658"/>
              <a:gd name="connsiteY7" fmla="*/ 318867 h 794824"/>
              <a:gd name="connsiteX8" fmla="*/ 2635348 w 4916658"/>
              <a:gd name="connsiteY8" fmla="*/ 431409 h 794824"/>
              <a:gd name="connsiteX9" fmla="*/ 3141785 w 4916658"/>
              <a:gd name="connsiteY9" fmla="*/ 220393 h 794824"/>
              <a:gd name="connsiteX10" fmla="*/ 3831102 w 4916658"/>
              <a:gd name="connsiteY10" fmla="*/ 487680 h 794824"/>
              <a:gd name="connsiteX11" fmla="*/ 4858043 w 4916658"/>
              <a:gd name="connsiteY11" fmla="*/ 726830 h 794824"/>
              <a:gd name="connsiteX12" fmla="*/ 4182794 w 4916658"/>
              <a:gd name="connsiteY12" fmla="*/ 684627 h 794824"/>
              <a:gd name="connsiteX13" fmla="*/ 3451274 w 4916658"/>
              <a:gd name="connsiteY13" fmla="*/ 572086 h 794824"/>
              <a:gd name="connsiteX14" fmla="*/ 2930770 w 4916658"/>
              <a:gd name="connsiteY14" fmla="*/ 684627 h 794824"/>
              <a:gd name="connsiteX15" fmla="*/ 2283656 w 4916658"/>
              <a:gd name="connsiteY15" fmla="*/ 783101 h 794824"/>
              <a:gd name="connsiteX16" fmla="*/ 1214511 w 4916658"/>
              <a:gd name="connsiteY16" fmla="*/ 754966 h 794824"/>
              <a:gd name="connsiteX17" fmla="*/ 497059 w 4916658"/>
              <a:gd name="connsiteY17" fmla="*/ 698695 h 794824"/>
              <a:gd name="connsiteX18" fmla="*/ 75028 w 4916658"/>
              <a:gd name="connsiteY18" fmla="*/ 614289 h 794824"/>
              <a:gd name="connsiteX19" fmla="*/ 89096 w 4916658"/>
              <a:gd name="connsiteY19" fmla="*/ 178190 h 794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16658" h="794824">
                <a:moveTo>
                  <a:pt x="89096" y="178190"/>
                </a:moveTo>
                <a:cubicBezTo>
                  <a:pt x="159435" y="77371"/>
                  <a:pt x="379828" y="0"/>
                  <a:pt x="497059" y="9378"/>
                </a:cubicBezTo>
                <a:cubicBezTo>
                  <a:pt x="614290" y="18756"/>
                  <a:pt x="689317" y="213360"/>
                  <a:pt x="792480" y="234461"/>
                </a:cubicBezTo>
                <a:cubicBezTo>
                  <a:pt x="895643" y="255562"/>
                  <a:pt x="1015219" y="135987"/>
                  <a:pt x="1116037" y="135987"/>
                </a:cubicBezTo>
                <a:cubicBezTo>
                  <a:pt x="1216855" y="135987"/>
                  <a:pt x="1338776" y="208670"/>
                  <a:pt x="1397391" y="234461"/>
                </a:cubicBezTo>
                <a:cubicBezTo>
                  <a:pt x="1456007" y="260252"/>
                  <a:pt x="1369256" y="300110"/>
                  <a:pt x="1467730" y="290732"/>
                </a:cubicBezTo>
                <a:cubicBezTo>
                  <a:pt x="1566204" y="281354"/>
                  <a:pt x="1866314" y="173501"/>
                  <a:pt x="1988234" y="178190"/>
                </a:cubicBezTo>
                <a:cubicBezTo>
                  <a:pt x="2110154" y="182879"/>
                  <a:pt x="2091398" y="276664"/>
                  <a:pt x="2199250" y="318867"/>
                </a:cubicBezTo>
                <a:cubicBezTo>
                  <a:pt x="2307102" y="361070"/>
                  <a:pt x="2478259" y="447821"/>
                  <a:pt x="2635348" y="431409"/>
                </a:cubicBezTo>
                <a:cubicBezTo>
                  <a:pt x="2792437" y="414997"/>
                  <a:pt x="2942493" y="211015"/>
                  <a:pt x="3141785" y="220393"/>
                </a:cubicBezTo>
                <a:cubicBezTo>
                  <a:pt x="3341077" y="229771"/>
                  <a:pt x="3545059" y="403274"/>
                  <a:pt x="3831102" y="487680"/>
                </a:cubicBezTo>
                <a:cubicBezTo>
                  <a:pt x="4117145" y="572086"/>
                  <a:pt x="4799428" y="694006"/>
                  <a:pt x="4858043" y="726830"/>
                </a:cubicBezTo>
                <a:cubicBezTo>
                  <a:pt x="4916658" y="759655"/>
                  <a:pt x="4417255" y="710418"/>
                  <a:pt x="4182794" y="684627"/>
                </a:cubicBezTo>
                <a:cubicBezTo>
                  <a:pt x="3948333" y="658836"/>
                  <a:pt x="3659945" y="572086"/>
                  <a:pt x="3451274" y="572086"/>
                </a:cubicBezTo>
                <a:cubicBezTo>
                  <a:pt x="3242603" y="572086"/>
                  <a:pt x="3125373" y="649458"/>
                  <a:pt x="2930770" y="684627"/>
                </a:cubicBezTo>
                <a:cubicBezTo>
                  <a:pt x="2736167" y="719796"/>
                  <a:pt x="2569699" y="771378"/>
                  <a:pt x="2283656" y="783101"/>
                </a:cubicBezTo>
                <a:cubicBezTo>
                  <a:pt x="1997613" y="794824"/>
                  <a:pt x="1512277" y="769034"/>
                  <a:pt x="1214511" y="754966"/>
                </a:cubicBezTo>
                <a:cubicBezTo>
                  <a:pt x="916745" y="740898"/>
                  <a:pt x="686973" y="722141"/>
                  <a:pt x="497059" y="698695"/>
                </a:cubicBezTo>
                <a:cubicBezTo>
                  <a:pt x="307145" y="675249"/>
                  <a:pt x="150056" y="703384"/>
                  <a:pt x="75028" y="614289"/>
                </a:cubicBezTo>
                <a:cubicBezTo>
                  <a:pt x="0" y="525194"/>
                  <a:pt x="18757" y="279009"/>
                  <a:pt x="89096" y="178190"/>
                </a:cubicBezTo>
                <a:close/>
              </a:path>
            </a:pathLst>
          </a:cu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18" name="Group 134"/>
          <p:cNvGrpSpPr>
            <a:grpSpLocks/>
          </p:cNvGrpSpPr>
          <p:nvPr/>
        </p:nvGrpSpPr>
        <p:grpSpPr bwMode="auto">
          <a:xfrm>
            <a:off x="4830611" y="1885505"/>
            <a:ext cx="785818" cy="571504"/>
            <a:chOff x="1721" y="4968"/>
            <a:chExt cx="2573" cy="1480"/>
          </a:xfrm>
        </p:grpSpPr>
        <p:sp>
          <p:nvSpPr>
            <p:cNvPr id="141" name="Freeform 135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2" name="Freeform 136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" name="Oval 137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4" name="Freeform 138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5" name="Freeform 139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6" name="Freeform 140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7" name="Freeform 141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" name="Group 145"/>
          <p:cNvGrpSpPr>
            <a:grpSpLocks/>
          </p:cNvGrpSpPr>
          <p:nvPr/>
        </p:nvGrpSpPr>
        <p:grpSpPr bwMode="auto">
          <a:xfrm>
            <a:off x="1714480" y="1571612"/>
            <a:ext cx="785818" cy="419100"/>
            <a:chOff x="3752" y="2465"/>
            <a:chExt cx="1794" cy="1056"/>
          </a:xfrm>
        </p:grpSpPr>
        <p:sp>
          <p:nvSpPr>
            <p:cNvPr id="160" name="Freeform 146"/>
            <p:cNvSpPr>
              <a:spLocks/>
            </p:cNvSpPr>
            <p:nvPr/>
          </p:nvSpPr>
          <p:spPr bwMode="auto">
            <a:xfrm>
              <a:off x="3752" y="2465"/>
              <a:ext cx="1794" cy="773"/>
            </a:xfrm>
            <a:custGeom>
              <a:avLst/>
              <a:gdLst/>
              <a:ahLst/>
              <a:cxnLst>
                <a:cxn ang="0">
                  <a:pos x="276" y="369"/>
                </a:cxn>
                <a:cxn ang="0">
                  <a:pos x="459" y="181"/>
                </a:cxn>
                <a:cxn ang="0">
                  <a:pos x="597" y="331"/>
                </a:cxn>
                <a:cxn ang="0">
                  <a:pos x="859" y="181"/>
                </a:cxn>
                <a:cxn ang="0">
                  <a:pos x="926" y="369"/>
                </a:cxn>
                <a:cxn ang="0">
                  <a:pos x="1218" y="248"/>
                </a:cxn>
                <a:cxn ang="0">
                  <a:pos x="1440" y="25"/>
                </a:cxn>
                <a:cxn ang="0">
                  <a:pos x="1777" y="99"/>
                </a:cxn>
                <a:cxn ang="0">
                  <a:pos x="1544" y="304"/>
                </a:cxn>
                <a:cxn ang="0">
                  <a:pos x="1556" y="480"/>
                </a:cxn>
                <a:cxn ang="0">
                  <a:pos x="1641" y="711"/>
                </a:cxn>
                <a:cxn ang="0">
                  <a:pos x="1323" y="768"/>
                </a:cxn>
                <a:cxn ang="0">
                  <a:pos x="926" y="681"/>
                </a:cxn>
                <a:cxn ang="0">
                  <a:pos x="736" y="711"/>
                </a:cxn>
                <a:cxn ang="0">
                  <a:pos x="396" y="711"/>
                </a:cxn>
                <a:cxn ang="0">
                  <a:pos x="57" y="681"/>
                </a:cxn>
                <a:cxn ang="0">
                  <a:pos x="103" y="545"/>
                </a:cxn>
                <a:cxn ang="0">
                  <a:pos x="29" y="266"/>
                </a:cxn>
                <a:cxn ang="0">
                  <a:pos x="276" y="369"/>
                </a:cxn>
              </a:cxnLst>
              <a:rect l="0" t="0" r="r" b="b"/>
              <a:pathLst>
                <a:path w="1794" h="773">
                  <a:moveTo>
                    <a:pt x="276" y="369"/>
                  </a:moveTo>
                  <a:cubicBezTo>
                    <a:pt x="348" y="355"/>
                    <a:pt x="406" y="187"/>
                    <a:pt x="459" y="181"/>
                  </a:cubicBezTo>
                  <a:cubicBezTo>
                    <a:pt x="512" y="175"/>
                    <a:pt x="530" y="331"/>
                    <a:pt x="597" y="331"/>
                  </a:cubicBezTo>
                  <a:cubicBezTo>
                    <a:pt x="664" y="331"/>
                    <a:pt x="804" y="175"/>
                    <a:pt x="859" y="181"/>
                  </a:cubicBezTo>
                  <a:cubicBezTo>
                    <a:pt x="914" y="187"/>
                    <a:pt x="866" y="358"/>
                    <a:pt x="926" y="369"/>
                  </a:cubicBezTo>
                  <a:cubicBezTo>
                    <a:pt x="986" y="380"/>
                    <a:pt x="1132" y="305"/>
                    <a:pt x="1218" y="248"/>
                  </a:cubicBezTo>
                  <a:cubicBezTo>
                    <a:pt x="1304" y="191"/>
                    <a:pt x="1347" y="50"/>
                    <a:pt x="1440" y="25"/>
                  </a:cubicBezTo>
                  <a:cubicBezTo>
                    <a:pt x="1533" y="0"/>
                    <a:pt x="1760" y="53"/>
                    <a:pt x="1777" y="99"/>
                  </a:cubicBezTo>
                  <a:cubicBezTo>
                    <a:pt x="1794" y="145"/>
                    <a:pt x="1581" y="241"/>
                    <a:pt x="1544" y="304"/>
                  </a:cubicBezTo>
                  <a:cubicBezTo>
                    <a:pt x="1507" y="367"/>
                    <a:pt x="1540" y="412"/>
                    <a:pt x="1556" y="480"/>
                  </a:cubicBezTo>
                  <a:cubicBezTo>
                    <a:pt x="1572" y="548"/>
                    <a:pt x="1680" y="663"/>
                    <a:pt x="1641" y="711"/>
                  </a:cubicBezTo>
                  <a:cubicBezTo>
                    <a:pt x="1602" y="759"/>
                    <a:pt x="1442" y="773"/>
                    <a:pt x="1323" y="768"/>
                  </a:cubicBezTo>
                  <a:cubicBezTo>
                    <a:pt x="1204" y="763"/>
                    <a:pt x="1024" y="691"/>
                    <a:pt x="926" y="681"/>
                  </a:cubicBezTo>
                  <a:cubicBezTo>
                    <a:pt x="828" y="671"/>
                    <a:pt x="824" y="706"/>
                    <a:pt x="736" y="711"/>
                  </a:cubicBezTo>
                  <a:cubicBezTo>
                    <a:pt x="648" y="716"/>
                    <a:pt x="509" y="716"/>
                    <a:pt x="396" y="711"/>
                  </a:cubicBezTo>
                  <a:cubicBezTo>
                    <a:pt x="283" y="706"/>
                    <a:pt x="106" y="709"/>
                    <a:pt x="57" y="681"/>
                  </a:cubicBezTo>
                  <a:cubicBezTo>
                    <a:pt x="8" y="653"/>
                    <a:pt x="108" y="614"/>
                    <a:pt x="103" y="545"/>
                  </a:cubicBezTo>
                  <a:cubicBezTo>
                    <a:pt x="98" y="476"/>
                    <a:pt x="0" y="294"/>
                    <a:pt x="29" y="266"/>
                  </a:cubicBezTo>
                  <a:cubicBezTo>
                    <a:pt x="58" y="238"/>
                    <a:pt x="204" y="383"/>
                    <a:pt x="276" y="369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1" name="Freeform 147"/>
            <p:cNvSpPr>
              <a:spLocks/>
            </p:cNvSpPr>
            <p:nvPr/>
          </p:nvSpPr>
          <p:spPr bwMode="auto">
            <a:xfrm>
              <a:off x="3762" y="2917"/>
              <a:ext cx="1208" cy="604"/>
            </a:xfrm>
            <a:custGeom>
              <a:avLst/>
              <a:gdLst/>
              <a:ahLst/>
              <a:cxnLst>
                <a:cxn ang="0">
                  <a:pos x="46" y="237"/>
                </a:cxn>
                <a:cxn ang="0">
                  <a:pos x="183" y="83"/>
                </a:cxn>
                <a:cxn ang="0">
                  <a:pos x="319" y="145"/>
                </a:cxn>
                <a:cxn ang="0">
                  <a:pos x="491" y="0"/>
                </a:cxn>
                <a:cxn ang="0">
                  <a:pos x="685" y="145"/>
                </a:cxn>
                <a:cxn ang="0">
                  <a:pos x="886" y="175"/>
                </a:cxn>
                <a:cxn ang="0">
                  <a:pos x="1128" y="401"/>
                </a:cxn>
                <a:cxn ang="0">
                  <a:pos x="747" y="401"/>
                </a:cxn>
                <a:cxn ang="0">
                  <a:pos x="271" y="520"/>
                </a:cxn>
                <a:cxn ang="0">
                  <a:pos x="127" y="401"/>
                </a:cxn>
                <a:cxn ang="0">
                  <a:pos x="9" y="355"/>
                </a:cxn>
                <a:cxn ang="0">
                  <a:pos x="75" y="175"/>
                </a:cxn>
              </a:cxnLst>
              <a:rect l="0" t="0" r="r" b="b"/>
              <a:pathLst>
                <a:path w="1151" h="520">
                  <a:moveTo>
                    <a:pt x="46" y="237"/>
                  </a:moveTo>
                  <a:cubicBezTo>
                    <a:pt x="92" y="167"/>
                    <a:pt x="138" y="98"/>
                    <a:pt x="183" y="83"/>
                  </a:cubicBezTo>
                  <a:cubicBezTo>
                    <a:pt x="228" y="68"/>
                    <a:pt x="268" y="159"/>
                    <a:pt x="319" y="145"/>
                  </a:cubicBezTo>
                  <a:cubicBezTo>
                    <a:pt x="370" y="131"/>
                    <a:pt x="430" y="0"/>
                    <a:pt x="491" y="0"/>
                  </a:cubicBezTo>
                  <a:cubicBezTo>
                    <a:pt x="552" y="0"/>
                    <a:pt x="619" y="116"/>
                    <a:pt x="685" y="145"/>
                  </a:cubicBezTo>
                  <a:cubicBezTo>
                    <a:pt x="751" y="174"/>
                    <a:pt x="812" y="132"/>
                    <a:pt x="886" y="175"/>
                  </a:cubicBezTo>
                  <a:cubicBezTo>
                    <a:pt x="960" y="218"/>
                    <a:pt x="1151" y="363"/>
                    <a:pt x="1128" y="401"/>
                  </a:cubicBezTo>
                  <a:cubicBezTo>
                    <a:pt x="1105" y="439"/>
                    <a:pt x="890" y="381"/>
                    <a:pt x="747" y="401"/>
                  </a:cubicBezTo>
                  <a:cubicBezTo>
                    <a:pt x="604" y="421"/>
                    <a:pt x="374" y="520"/>
                    <a:pt x="271" y="520"/>
                  </a:cubicBezTo>
                  <a:cubicBezTo>
                    <a:pt x="168" y="520"/>
                    <a:pt x="171" y="429"/>
                    <a:pt x="127" y="401"/>
                  </a:cubicBezTo>
                  <a:cubicBezTo>
                    <a:pt x="83" y="373"/>
                    <a:pt x="18" y="393"/>
                    <a:pt x="9" y="355"/>
                  </a:cubicBezTo>
                  <a:cubicBezTo>
                    <a:pt x="0" y="317"/>
                    <a:pt x="37" y="246"/>
                    <a:pt x="75" y="175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1357290" y="2000240"/>
            <a:ext cx="3071834" cy="1857388"/>
            <a:chOff x="5853" y="6496"/>
            <a:chExt cx="2940" cy="1488"/>
          </a:xfrm>
        </p:grpSpPr>
        <p:sp>
          <p:nvSpPr>
            <p:cNvPr id="1027" name="Freeform 3"/>
            <p:cNvSpPr>
              <a:spLocks/>
            </p:cNvSpPr>
            <p:nvPr/>
          </p:nvSpPr>
          <p:spPr bwMode="auto">
            <a:xfrm>
              <a:off x="5853" y="6845"/>
              <a:ext cx="2940" cy="1139"/>
            </a:xfrm>
            <a:custGeom>
              <a:avLst/>
              <a:gdLst/>
              <a:ahLst/>
              <a:cxnLst>
                <a:cxn ang="0">
                  <a:pos x="1215" y="609"/>
                </a:cxn>
                <a:cxn ang="0">
                  <a:pos x="947" y="425"/>
                </a:cxn>
                <a:cxn ang="0">
                  <a:pos x="473" y="33"/>
                </a:cxn>
                <a:cxn ang="0">
                  <a:pos x="135" y="226"/>
                </a:cxn>
                <a:cxn ang="0">
                  <a:pos x="0" y="417"/>
                </a:cxn>
                <a:cxn ang="0">
                  <a:pos x="135" y="609"/>
                </a:cxn>
                <a:cxn ang="0">
                  <a:pos x="426" y="417"/>
                </a:cxn>
                <a:cxn ang="0">
                  <a:pos x="659" y="609"/>
                </a:cxn>
                <a:cxn ang="0">
                  <a:pos x="853" y="734"/>
                </a:cxn>
                <a:cxn ang="0">
                  <a:pos x="985" y="877"/>
                </a:cxn>
                <a:cxn ang="0">
                  <a:pos x="1163" y="909"/>
                </a:cxn>
                <a:cxn ang="0">
                  <a:pos x="1437" y="909"/>
                </a:cxn>
                <a:cxn ang="0">
                  <a:pos x="1951" y="1024"/>
                </a:cxn>
                <a:cxn ang="0">
                  <a:pos x="2499" y="1098"/>
                </a:cxn>
                <a:cxn ang="0">
                  <a:pos x="2815" y="1108"/>
                </a:cxn>
                <a:cxn ang="0">
                  <a:pos x="2861" y="909"/>
                </a:cxn>
                <a:cxn ang="0">
                  <a:pos x="2341" y="734"/>
                </a:cxn>
                <a:cxn ang="0">
                  <a:pos x="1997" y="680"/>
                </a:cxn>
                <a:cxn ang="0">
                  <a:pos x="1740" y="633"/>
                </a:cxn>
                <a:cxn ang="0">
                  <a:pos x="1437" y="633"/>
                </a:cxn>
                <a:cxn ang="0">
                  <a:pos x="1215" y="609"/>
                </a:cxn>
              </a:cxnLst>
              <a:rect l="0" t="0" r="r" b="b"/>
              <a:pathLst>
                <a:path w="2940" h="1139">
                  <a:moveTo>
                    <a:pt x="1215" y="609"/>
                  </a:moveTo>
                  <a:cubicBezTo>
                    <a:pt x="1133" y="574"/>
                    <a:pt x="1071" y="521"/>
                    <a:pt x="947" y="425"/>
                  </a:cubicBezTo>
                  <a:cubicBezTo>
                    <a:pt x="823" y="329"/>
                    <a:pt x="608" y="66"/>
                    <a:pt x="473" y="33"/>
                  </a:cubicBezTo>
                  <a:cubicBezTo>
                    <a:pt x="338" y="0"/>
                    <a:pt x="214" y="162"/>
                    <a:pt x="135" y="226"/>
                  </a:cubicBezTo>
                  <a:cubicBezTo>
                    <a:pt x="56" y="290"/>
                    <a:pt x="0" y="353"/>
                    <a:pt x="0" y="417"/>
                  </a:cubicBezTo>
                  <a:cubicBezTo>
                    <a:pt x="0" y="481"/>
                    <a:pt x="64" y="609"/>
                    <a:pt x="135" y="609"/>
                  </a:cubicBezTo>
                  <a:cubicBezTo>
                    <a:pt x="206" y="609"/>
                    <a:pt x="339" y="417"/>
                    <a:pt x="426" y="417"/>
                  </a:cubicBezTo>
                  <a:cubicBezTo>
                    <a:pt x="513" y="417"/>
                    <a:pt x="588" y="556"/>
                    <a:pt x="659" y="609"/>
                  </a:cubicBezTo>
                  <a:cubicBezTo>
                    <a:pt x="730" y="662"/>
                    <a:pt x="799" y="689"/>
                    <a:pt x="853" y="734"/>
                  </a:cubicBezTo>
                  <a:cubicBezTo>
                    <a:pt x="907" y="779"/>
                    <a:pt x="933" y="848"/>
                    <a:pt x="985" y="877"/>
                  </a:cubicBezTo>
                  <a:cubicBezTo>
                    <a:pt x="1037" y="906"/>
                    <a:pt x="1088" y="904"/>
                    <a:pt x="1163" y="909"/>
                  </a:cubicBezTo>
                  <a:cubicBezTo>
                    <a:pt x="1238" y="914"/>
                    <a:pt x="1306" y="890"/>
                    <a:pt x="1437" y="909"/>
                  </a:cubicBezTo>
                  <a:cubicBezTo>
                    <a:pt x="1568" y="928"/>
                    <a:pt x="1774" y="993"/>
                    <a:pt x="1951" y="1024"/>
                  </a:cubicBezTo>
                  <a:cubicBezTo>
                    <a:pt x="2128" y="1055"/>
                    <a:pt x="2355" y="1084"/>
                    <a:pt x="2499" y="1098"/>
                  </a:cubicBezTo>
                  <a:cubicBezTo>
                    <a:pt x="2643" y="1112"/>
                    <a:pt x="2755" y="1139"/>
                    <a:pt x="2815" y="1108"/>
                  </a:cubicBezTo>
                  <a:cubicBezTo>
                    <a:pt x="2875" y="1077"/>
                    <a:pt x="2940" y="971"/>
                    <a:pt x="2861" y="909"/>
                  </a:cubicBezTo>
                  <a:cubicBezTo>
                    <a:pt x="2782" y="847"/>
                    <a:pt x="2485" y="772"/>
                    <a:pt x="2341" y="734"/>
                  </a:cubicBezTo>
                  <a:cubicBezTo>
                    <a:pt x="2197" y="696"/>
                    <a:pt x="2097" y="697"/>
                    <a:pt x="1997" y="680"/>
                  </a:cubicBezTo>
                  <a:cubicBezTo>
                    <a:pt x="1897" y="663"/>
                    <a:pt x="1833" y="641"/>
                    <a:pt x="1740" y="633"/>
                  </a:cubicBezTo>
                  <a:cubicBezTo>
                    <a:pt x="1647" y="625"/>
                    <a:pt x="1528" y="633"/>
                    <a:pt x="1437" y="633"/>
                  </a:cubicBezTo>
                  <a:cubicBezTo>
                    <a:pt x="1346" y="633"/>
                    <a:pt x="1297" y="644"/>
                    <a:pt x="1215" y="60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028" name="Group 4"/>
            <p:cNvGrpSpPr>
              <a:grpSpLocks/>
            </p:cNvGrpSpPr>
            <p:nvPr/>
          </p:nvGrpSpPr>
          <p:grpSpPr bwMode="auto">
            <a:xfrm>
              <a:off x="6565" y="6496"/>
              <a:ext cx="1398" cy="958"/>
              <a:chOff x="7062" y="5424"/>
              <a:chExt cx="2041" cy="1336"/>
            </a:xfrm>
          </p:grpSpPr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030" name="Group 6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1031" name="Freeform 7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032" name="Group 8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1033" name="Freeform 9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034" name="Group 10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1035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36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37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38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39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0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1" name="Oval 17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2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3" name="Oval 19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4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5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6770" y="7375"/>
              <a:ext cx="855" cy="453"/>
            </a:xfrm>
            <a:custGeom>
              <a:avLst/>
              <a:gdLst/>
              <a:ahLst/>
              <a:cxnLst>
                <a:cxn ang="0">
                  <a:pos x="292" y="79"/>
                </a:cxn>
                <a:cxn ang="0">
                  <a:pos x="419" y="204"/>
                </a:cxn>
                <a:cxn ang="0">
                  <a:pos x="657" y="29"/>
                </a:cxn>
                <a:cxn ang="0">
                  <a:pos x="823" y="29"/>
                </a:cxn>
                <a:cxn ang="0">
                  <a:pos x="924" y="103"/>
                </a:cxn>
                <a:cxn ang="0">
                  <a:pos x="924" y="347"/>
                </a:cxn>
                <a:cxn ang="0">
                  <a:pos x="823" y="347"/>
                </a:cxn>
                <a:cxn ang="0">
                  <a:pos x="645" y="347"/>
                </a:cxn>
                <a:cxn ang="0">
                  <a:pos x="520" y="279"/>
                </a:cxn>
                <a:cxn ang="0">
                  <a:pos x="419" y="266"/>
                </a:cxn>
                <a:cxn ang="0">
                  <a:pos x="246" y="266"/>
                </a:cxn>
                <a:cxn ang="0">
                  <a:pos x="120" y="347"/>
                </a:cxn>
                <a:cxn ang="0">
                  <a:pos x="67" y="379"/>
                </a:cxn>
                <a:cxn ang="0">
                  <a:pos x="30" y="204"/>
                </a:cxn>
                <a:cxn ang="0">
                  <a:pos x="246" y="29"/>
                </a:cxn>
              </a:cxnLst>
              <a:rect l="0" t="0" r="r" b="b"/>
              <a:pathLst>
                <a:path w="941" h="403">
                  <a:moveTo>
                    <a:pt x="292" y="79"/>
                  </a:moveTo>
                  <a:cubicBezTo>
                    <a:pt x="325" y="145"/>
                    <a:pt x="358" y="212"/>
                    <a:pt x="419" y="204"/>
                  </a:cubicBezTo>
                  <a:cubicBezTo>
                    <a:pt x="480" y="196"/>
                    <a:pt x="590" y="58"/>
                    <a:pt x="657" y="29"/>
                  </a:cubicBezTo>
                  <a:cubicBezTo>
                    <a:pt x="724" y="0"/>
                    <a:pt x="779" y="17"/>
                    <a:pt x="823" y="29"/>
                  </a:cubicBezTo>
                  <a:cubicBezTo>
                    <a:pt x="867" y="41"/>
                    <a:pt x="907" y="50"/>
                    <a:pt x="924" y="103"/>
                  </a:cubicBezTo>
                  <a:cubicBezTo>
                    <a:pt x="941" y="156"/>
                    <a:pt x="941" y="306"/>
                    <a:pt x="924" y="347"/>
                  </a:cubicBezTo>
                  <a:cubicBezTo>
                    <a:pt x="907" y="388"/>
                    <a:pt x="869" y="347"/>
                    <a:pt x="823" y="347"/>
                  </a:cubicBezTo>
                  <a:cubicBezTo>
                    <a:pt x="777" y="347"/>
                    <a:pt x="695" y="358"/>
                    <a:pt x="645" y="347"/>
                  </a:cubicBezTo>
                  <a:cubicBezTo>
                    <a:pt x="595" y="336"/>
                    <a:pt x="558" y="292"/>
                    <a:pt x="520" y="279"/>
                  </a:cubicBezTo>
                  <a:cubicBezTo>
                    <a:pt x="482" y="266"/>
                    <a:pt x="465" y="268"/>
                    <a:pt x="419" y="266"/>
                  </a:cubicBezTo>
                  <a:cubicBezTo>
                    <a:pt x="373" y="264"/>
                    <a:pt x="296" y="253"/>
                    <a:pt x="246" y="266"/>
                  </a:cubicBezTo>
                  <a:cubicBezTo>
                    <a:pt x="196" y="279"/>
                    <a:pt x="150" y="328"/>
                    <a:pt x="120" y="347"/>
                  </a:cubicBezTo>
                  <a:cubicBezTo>
                    <a:pt x="90" y="366"/>
                    <a:pt x="82" y="403"/>
                    <a:pt x="67" y="379"/>
                  </a:cubicBezTo>
                  <a:cubicBezTo>
                    <a:pt x="52" y="355"/>
                    <a:pt x="0" y="262"/>
                    <a:pt x="30" y="204"/>
                  </a:cubicBezTo>
                  <a:cubicBezTo>
                    <a:pt x="60" y="146"/>
                    <a:pt x="153" y="87"/>
                    <a:pt x="246" y="29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047" name="Freeform 23"/>
          <p:cNvSpPr>
            <a:spLocks/>
          </p:cNvSpPr>
          <p:nvPr/>
        </p:nvSpPr>
        <p:spPr bwMode="auto">
          <a:xfrm>
            <a:off x="0" y="3357560"/>
            <a:ext cx="9358346" cy="2071704"/>
          </a:xfrm>
          <a:custGeom>
            <a:avLst/>
            <a:gdLst/>
            <a:ahLst/>
            <a:cxnLst>
              <a:cxn ang="0">
                <a:pos x="712" y="244"/>
              </a:cxn>
              <a:cxn ang="0">
                <a:pos x="1294" y="0"/>
              </a:cxn>
              <a:cxn ang="0">
                <a:pos x="1661" y="244"/>
              </a:cxn>
              <a:cxn ang="0">
                <a:pos x="2095" y="163"/>
              </a:cxn>
              <a:cxn ang="0">
                <a:pos x="2499" y="276"/>
              </a:cxn>
              <a:cxn ang="0">
                <a:pos x="2766" y="176"/>
              </a:cxn>
              <a:cxn ang="0">
                <a:pos x="3443" y="375"/>
              </a:cxn>
              <a:cxn ang="0">
                <a:pos x="4534" y="375"/>
              </a:cxn>
              <a:cxn ang="0">
                <a:pos x="4534" y="530"/>
              </a:cxn>
              <a:cxn ang="0">
                <a:pos x="5056" y="456"/>
              </a:cxn>
              <a:cxn ang="0">
                <a:pos x="5451" y="375"/>
              </a:cxn>
              <a:cxn ang="0">
                <a:pos x="5618" y="465"/>
              </a:cxn>
              <a:cxn ang="0">
                <a:pos x="5934" y="428"/>
              </a:cxn>
              <a:cxn ang="0">
                <a:pos x="6222" y="428"/>
              </a:cxn>
              <a:cxn ang="0">
                <a:pos x="6700" y="326"/>
              </a:cxn>
              <a:cxn ang="0">
                <a:pos x="6510" y="2230"/>
              </a:cxn>
              <a:cxn ang="0">
                <a:pos x="2961" y="2314"/>
              </a:cxn>
              <a:cxn ang="0">
                <a:pos x="387" y="2091"/>
              </a:cxn>
              <a:cxn ang="0">
                <a:pos x="638" y="465"/>
              </a:cxn>
              <a:cxn ang="0">
                <a:pos x="712" y="244"/>
              </a:cxn>
            </a:cxnLst>
            <a:rect l="0" t="0" r="r" b="b"/>
            <a:pathLst>
              <a:path w="7133" h="2561">
                <a:moveTo>
                  <a:pt x="712" y="244"/>
                </a:moveTo>
                <a:cubicBezTo>
                  <a:pt x="821" y="167"/>
                  <a:pt x="1136" y="0"/>
                  <a:pt x="1294" y="0"/>
                </a:cubicBezTo>
                <a:cubicBezTo>
                  <a:pt x="1452" y="0"/>
                  <a:pt x="1528" y="217"/>
                  <a:pt x="1661" y="244"/>
                </a:cubicBezTo>
                <a:cubicBezTo>
                  <a:pt x="1794" y="271"/>
                  <a:pt x="1955" y="158"/>
                  <a:pt x="2095" y="163"/>
                </a:cubicBezTo>
                <a:cubicBezTo>
                  <a:pt x="2235" y="168"/>
                  <a:pt x="2387" y="274"/>
                  <a:pt x="2499" y="276"/>
                </a:cubicBezTo>
                <a:cubicBezTo>
                  <a:pt x="2611" y="278"/>
                  <a:pt x="2609" y="160"/>
                  <a:pt x="2766" y="176"/>
                </a:cubicBezTo>
                <a:cubicBezTo>
                  <a:pt x="2923" y="192"/>
                  <a:pt x="3148" y="342"/>
                  <a:pt x="3443" y="375"/>
                </a:cubicBezTo>
                <a:cubicBezTo>
                  <a:pt x="3738" y="408"/>
                  <a:pt x="4352" y="349"/>
                  <a:pt x="4534" y="375"/>
                </a:cubicBezTo>
                <a:cubicBezTo>
                  <a:pt x="4716" y="401"/>
                  <a:pt x="4447" y="516"/>
                  <a:pt x="4534" y="530"/>
                </a:cubicBezTo>
                <a:cubicBezTo>
                  <a:pt x="4621" y="544"/>
                  <a:pt x="4903" y="482"/>
                  <a:pt x="5056" y="456"/>
                </a:cubicBezTo>
                <a:cubicBezTo>
                  <a:pt x="5209" y="430"/>
                  <a:pt x="5357" y="374"/>
                  <a:pt x="5451" y="375"/>
                </a:cubicBezTo>
                <a:cubicBezTo>
                  <a:pt x="5545" y="376"/>
                  <a:pt x="5538" y="456"/>
                  <a:pt x="5618" y="465"/>
                </a:cubicBezTo>
                <a:cubicBezTo>
                  <a:pt x="5698" y="474"/>
                  <a:pt x="5833" y="434"/>
                  <a:pt x="5934" y="428"/>
                </a:cubicBezTo>
                <a:cubicBezTo>
                  <a:pt x="6035" y="422"/>
                  <a:pt x="6094" y="445"/>
                  <a:pt x="6222" y="428"/>
                </a:cubicBezTo>
                <a:cubicBezTo>
                  <a:pt x="6350" y="411"/>
                  <a:pt x="6652" y="26"/>
                  <a:pt x="6700" y="326"/>
                </a:cubicBezTo>
                <a:cubicBezTo>
                  <a:pt x="6748" y="626"/>
                  <a:pt x="7133" y="1899"/>
                  <a:pt x="6510" y="2230"/>
                </a:cubicBezTo>
                <a:cubicBezTo>
                  <a:pt x="5887" y="2561"/>
                  <a:pt x="3981" y="2337"/>
                  <a:pt x="2961" y="2314"/>
                </a:cubicBezTo>
                <a:cubicBezTo>
                  <a:pt x="1941" y="2291"/>
                  <a:pt x="774" y="2399"/>
                  <a:pt x="387" y="2091"/>
                </a:cubicBezTo>
                <a:cubicBezTo>
                  <a:pt x="0" y="1783"/>
                  <a:pt x="587" y="773"/>
                  <a:pt x="638" y="465"/>
                </a:cubicBezTo>
                <a:cubicBezTo>
                  <a:pt x="689" y="157"/>
                  <a:pt x="603" y="321"/>
                  <a:pt x="712" y="244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50" name="Freeform 26"/>
          <p:cNvSpPr>
            <a:spLocks/>
          </p:cNvSpPr>
          <p:nvPr/>
        </p:nvSpPr>
        <p:spPr bwMode="auto">
          <a:xfrm>
            <a:off x="3491880" y="3643314"/>
            <a:ext cx="3206760" cy="571504"/>
          </a:xfrm>
          <a:custGeom>
            <a:avLst/>
            <a:gdLst/>
            <a:ahLst/>
            <a:cxnLst>
              <a:cxn ang="0">
                <a:pos x="190" y="192"/>
              </a:cxn>
              <a:cxn ang="0">
                <a:pos x="246" y="27"/>
              </a:cxn>
              <a:cxn ang="0">
                <a:pos x="684" y="27"/>
              </a:cxn>
              <a:cxn ang="0">
                <a:pos x="1564" y="109"/>
              </a:cxn>
              <a:cxn ang="0">
                <a:pos x="2360" y="118"/>
              </a:cxn>
              <a:cxn ang="0">
                <a:pos x="2557" y="146"/>
              </a:cxn>
              <a:cxn ang="0">
                <a:pos x="2523" y="443"/>
              </a:cxn>
              <a:cxn ang="0">
                <a:pos x="1564" y="462"/>
              </a:cxn>
              <a:cxn ang="0">
                <a:pos x="227" y="378"/>
              </a:cxn>
              <a:cxn ang="0">
                <a:pos x="199" y="127"/>
              </a:cxn>
            </a:cxnLst>
            <a:rect l="0" t="0" r="r" b="b"/>
            <a:pathLst>
              <a:path w="2689" h="496">
                <a:moveTo>
                  <a:pt x="190" y="192"/>
                </a:moveTo>
                <a:cubicBezTo>
                  <a:pt x="177" y="123"/>
                  <a:pt x="164" y="54"/>
                  <a:pt x="246" y="27"/>
                </a:cubicBezTo>
                <a:cubicBezTo>
                  <a:pt x="328" y="0"/>
                  <a:pt x="464" y="13"/>
                  <a:pt x="684" y="27"/>
                </a:cubicBezTo>
                <a:cubicBezTo>
                  <a:pt x="904" y="41"/>
                  <a:pt x="1285" y="94"/>
                  <a:pt x="1564" y="109"/>
                </a:cubicBezTo>
                <a:cubicBezTo>
                  <a:pt x="1843" y="124"/>
                  <a:pt x="2195" y="112"/>
                  <a:pt x="2360" y="118"/>
                </a:cubicBezTo>
                <a:cubicBezTo>
                  <a:pt x="2525" y="124"/>
                  <a:pt x="2530" y="92"/>
                  <a:pt x="2557" y="146"/>
                </a:cubicBezTo>
                <a:cubicBezTo>
                  <a:pt x="2584" y="200"/>
                  <a:pt x="2689" y="390"/>
                  <a:pt x="2523" y="443"/>
                </a:cubicBezTo>
                <a:cubicBezTo>
                  <a:pt x="2357" y="496"/>
                  <a:pt x="1947" y="473"/>
                  <a:pt x="1564" y="462"/>
                </a:cubicBezTo>
                <a:cubicBezTo>
                  <a:pt x="1181" y="451"/>
                  <a:pt x="454" y="434"/>
                  <a:pt x="227" y="378"/>
                </a:cubicBezTo>
                <a:cubicBezTo>
                  <a:pt x="0" y="322"/>
                  <a:pt x="99" y="224"/>
                  <a:pt x="199" y="127"/>
                </a:cubicBezTo>
              </a:path>
            </a:pathLst>
          </a:custGeom>
          <a:solidFill>
            <a:srgbClr val="FFFF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52" name="WordArt 28"/>
          <p:cNvSpPr>
            <a:spLocks noChangeArrowheads="1" noChangeShapeType="1" noTextEdit="1"/>
          </p:cNvSpPr>
          <p:nvPr/>
        </p:nvSpPr>
        <p:spPr bwMode="auto">
          <a:xfrm rot="257491">
            <a:off x="4305329" y="3804469"/>
            <a:ext cx="1408837" cy="31903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36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rPr>
              <a:t>RFESS</a:t>
            </a:r>
            <a:endParaRPr lang="es-ES" sz="36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0000"/>
              </a:solidFill>
              <a:effectLst/>
              <a:latin typeface="Arial Black"/>
            </a:endParaRPr>
          </a:p>
        </p:txBody>
      </p:sp>
      <p:grpSp>
        <p:nvGrpSpPr>
          <p:cNvPr id="240" name="239 Grupo"/>
          <p:cNvGrpSpPr/>
          <p:nvPr/>
        </p:nvGrpSpPr>
        <p:grpSpPr>
          <a:xfrm>
            <a:off x="5572132" y="2786058"/>
            <a:ext cx="3230600" cy="2128851"/>
            <a:chOff x="4341796" y="3086099"/>
            <a:chExt cx="2163762" cy="1338262"/>
          </a:xfrm>
        </p:grpSpPr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5800708" y="4049711"/>
              <a:ext cx="625475" cy="298450"/>
            </a:xfrm>
            <a:custGeom>
              <a:avLst/>
              <a:gdLst/>
              <a:ahLst/>
              <a:cxnLst>
                <a:cxn ang="0">
                  <a:pos x="247" y="18"/>
                </a:cxn>
                <a:cxn ang="0">
                  <a:pos x="544" y="105"/>
                </a:cxn>
                <a:cxn ang="0">
                  <a:pos x="944" y="204"/>
                </a:cxn>
                <a:cxn ang="0">
                  <a:pos x="795" y="446"/>
                </a:cxn>
                <a:cxn ang="0">
                  <a:pos x="321" y="362"/>
                </a:cxn>
                <a:cxn ang="0">
                  <a:pos x="14" y="213"/>
                </a:cxn>
                <a:cxn ang="0">
                  <a:pos x="247" y="18"/>
                </a:cxn>
              </a:cxnLst>
              <a:rect l="0" t="0" r="r" b="b"/>
              <a:pathLst>
                <a:path w="986" h="472">
                  <a:moveTo>
                    <a:pt x="247" y="18"/>
                  </a:moveTo>
                  <a:cubicBezTo>
                    <a:pt x="335" y="0"/>
                    <a:pt x="428" y="74"/>
                    <a:pt x="544" y="105"/>
                  </a:cubicBezTo>
                  <a:cubicBezTo>
                    <a:pt x="660" y="136"/>
                    <a:pt x="902" y="147"/>
                    <a:pt x="944" y="204"/>
                  </a:cubicBezTo>
                  <a:cubicBezTo>
                    <a:pt x="986" y="261"/>
                    <a:pt x="899" y="420"/>
                    <a:pt x="795" y="446"/>
                  </a:cubicBezTo>
                  <a:cubicBezTo>
                    <a:pt x="691" y="472"/>
                    <a:pt x="451" y="401"/>
                    <a:pt x="321" y="362"/>
                  </a:cubicBezTo>
                  <a:cubicBezTo>
                    <a:pt x="191" y="323"/>
                    <a:pt x="28" y="269"/>
                    <a:pt x="14" y="213"/>
                  </a:cubicBezTo>
                  <a:cubicBezTo>
                    <a:pt x="0" y="157"/>
                    <a:pt x="159" y="36"/>
                    <a:pt x="247" y="18"/>
                  </a:cubicBezTo>
                  <a:close/>
                </a:path>
              </a:pathLst>
            </a:custGeom>
            <a:solidFill>
              <a:srgbClr val="F7944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4994258" y="3654424"/>
              <a:ext cx="708025" cy="461962"/>
            </a:xfrm>
            <a:custGeom>
              <a:avLst/>
              <a:gdLst/>
              <a:ahLst/>
              <a:cxnLst>
                <a:cxn ang="0">
                  <a:pos x="394" y="0"/>
                </a:cxn>
                <a:cxn ang="0">
                  <a:pos x="772" y="220"/>
                </a:cxn>
                <a:cxn ang="0">
                  <a:pos x="1087" y="322"/>
                </a:cxn>
                <a:cxn ang="0">
                  <a:pos x="929" y="602"/>
                </a:cxn>
                <a:cxn ang="0">
                  <a:pos x="716" y="723"/>
                </a:cxn>
                <a:cxn ang="0">
                  <a:pos x="394" y="583"/>
                </a:cxn>
                <a:cxn ang="0">
                  <a:pos x="43" y="268"/>
                </a:cxn>
                <a:cxn ang="0">
                  <a:pos x="136" y="138"/>
                </a:cxn>
                <a:cxn ang="0">
                  <a:pos x="326" y="0"/>
                </a:cxn>
              </a:cxnLst>
              <a:rect l="0" t="0" r="r" b="b"/>
              <a:pathLst>
                <a:path w="1113" h="726">
                  <a:moveTo>
                    <a:pt x="394" y="0"/>
                  </a:moveTo>
                  <a:cubicBezTo>
                    <a:pt x="525" y="83"/>
                    <a:pt x="657" y="166"/>
                    <a:pt x="772" y="220"/>
                  </a:cubicBezTo>
                  <a:cubicBezTo>
                    <a:pt x="887" y="274"/>
                    <a:pt x="1061" y="258"/>
                    <a:pt x="1087" y="322"/>
                  </a:cubicBezTo>
                  <a:cubicBezTo>
                    <a:pt x="1113" y="386"/>
                    <a:pt x="991" y="535"/>
                    <a:pt x="929" y="602"/>
                  </a:cubicBezTo>
                  <a:cubicBezTo>
                    <a:pt x="867" y="669"/>
                    <a:pt x="805" y="726"/>
                    <a:pt x="716" y="723"/>
                  </a:cubicBezTo>
                  <a:cubicBezTo>
                    <a:pt x="627" y="720"/>
                    <a:pt x="506" y="659"/>
                    <a:pt x="394" y="583"/>
                  </a:cubicBezTo>
                  <a:cubicBezTo>
                    <a:pt x="282" y="507"/>
                    <a:pt x="86" y="342"/>
                    <a:pt x="43" y="268"/>
                  </a:cubicBezTo>
                  <a:cubicBezTo>
                    <a:pt x="0" y="194"/>
                    <a:pt x="89" y="183"/>
                    <a:pt x="136" y="138"/>
                  </a:cubicBezTo>
                  <a:cubicBezTo>
                    <a:pt x="183" y="93"/>
                    <a:pt x="254" y="46"/>
                    <a:pt x="326" y="0"/>
                  </a:cubicBezTo>
                </a:path>
              </a:pathLst>
            </a:custGeom>
            <a:solidFill>
              <a:srgbClr val="F7944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053" name="Group 29"/>
            <p:cNvGrpSpPr>
              <a:grpSpLocks/>
            </p:cNvGrpSpPr>
            <p:nvPr/>
          </p:nvGrpSpPr>
          <p:grpSpPr bwMode="auto">
            <a:xfrm>
              <a:off x="4787883" y="3086099"/>
              <a:ext cx="549275" cy="568325"/>
              <a:chOff x="2149" y="2861"/>
              <a:chExt cx="3054" cy="2392"/>
            </a:xfrm>
          </p:grpSpPr>
          <p:sp>
            <p:nvSpPr>
              <p:cNvPr id="1054" name="Freeform 30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055" name="Group 31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1056" name="Freeform 32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7994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7" name="Freeform 33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8" name="Freeform 34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9" name="Freeform 35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0" name="Freeform 36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1" name="Oval 37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2" name="Oval 38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3" name="Freeform 39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4341796" y="3613149"/>
              <a:ext cx="903287" cy="180975"/>
            </a:xfrm>
            <a:custGeom>
              <a:avLst/>
              <a:gdLst/>
              <a:ahLst/>
              <a:cxnLst>
                <a:cxn ang="0">
                  <a:pos x="1040" y="66"/>
                </a:cxn>
                <a:cxn ang="0">
                  <a:pos x="565" y="21"/>
                </a:cxn>
                <a:cxn ang="0">
                  <a:pos x="221" y="21"/>
                </a:cxn>
                <a:cxn ang="0">
                  <a:pos x="45" y="148"/>
                </a:cxn>
                <a:cxn ang="0">
                  <a:pos x="491" y="148"/>
                </a:cxn>
                <a:cxn ang="0">
                  <a:pos x="556" y="204"/>
                </a:cxn>
                <a:cxn ang="0">
                  <a:pos x="962" y="250"/>
                </a:cxn>
                <a:cxn ang="0">
                  <a:pos x="1228" y="278"/>
                </a:cxn>
                <a:cxn ang="0">
                  <a:pos x="1373" y="204"/>
                </a:cxn>
                <a:cxn ang="0">
                  <a:pos x="1373" y="39"/>
                </a:cxn>
                <a:cxn ang="0">
                  <a:pos x="1040" y="66"/>
                </a:cxn>
              </a:cxnLst>
              <a:rect l="0" t="0" r="r" b="b"/>
              <a:pathLst>
                <a:path w="1423" h="286">
                  <a:moveTo>
                    <a:pt x="1040" y="66"/>
                  </a:moveTo>
                  <a:cubicBezTo>
                    <a:pt x="905" y="63"/>
                    <a:pt x="701" y="28"/>
                    <a:pt x="565" y="21"/>
                  </a:cubicBezTo>
                  <a:cubicBezTo>
                    <a:pt x="429" y="14"/>
                    <a:pt x="308" y="0"/>
                    <a:pt x="221" y="21"/>
                  </a:cubicBezTo>
                  <a:cubicBezTo>
                    <a:pt x="134" y="42"/>
                    <a:pt x="0" y="127"/>
                    <a:pt x="45" y="148"/>
                  </a:cubicBezTo>
                  <a:cubicBezTo>
                    <a:pt x="90" y="169"/>
                    <a:pt x="406" y="139"/>
                    <a:pt x="491" y="148"/>
                  </a:cubicBezTo>
                  <a:cubicBezTo>
                    <a:pt x="576" y="157"/>
                    <a:pt x="478" y="187"/>
                    <a:pt x="556" y="204"/>
                  </a:cubicBezTo>
                  <a:cubicBezTo>
                    <a:pt x="634" y="221"/>
                    <a:pt x="850" y="238"/>
                    <a:pt x="962" y="250"/>
                  </a:cubicBezTo>
                  <a:cubicBezTo>
                    <a:pt x="1074" y="262"/>
                    <a:pt x="1160" y="286"/>
                    <a:pt x="1228" y="278"/>
                  </a:cubicBezTo>
                  <a:cubicBezTo>
                    <a:pt x="1296" y="270"/>
                    <a:pt x="1349" y="244"/>
                    <a:pt x="1373" y="204"/>
                  </a:cubicBezTo>
                  <a:cubicBezTo>
                    <a:pt x="1397" y="164"/>
                    <a:pt x="1423" y="62"/>
                    <a:pt x="1373" y="39"/>
                  </a:cubicBezTo>
                  <a:cubicBezTo>
                    <a:pt x="1323" y="16"/>
                    <a:pt x="1175" y="69"/>
                    <a:pt x="1040" y="66"/>
                  </a:cubicBezTo>
                  <a:close/>
                </a:path>
              </a:pathLst>
            </a:custGeom>
            <a:solidFill>
              <a:srgbClr val="F7944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5448283" y="3852861"/>
              <a:ext cx="555625" cy="371475"/>
            </a:xfrm>
            <a:custGeom>
              <a:avLst/>
              <a:gdLst/>
              <a:ahLst/>
              <a:cxnLst>
                <a:cxn ang="0">
                  <a:pos x="398" y="11"/>
                </a:cxn>
                <a:cxn ang="0">
                  <a:pos x="670" y="158"/>
                </a:cxn>
                <a:cxn ang="0">
                  <a:pos x="846" y="282"/>
                </a:cxn>
                <a:cxn ang="0">
                  <a:pos x="502" y="542"/>
                </a:cxn>
                <a:cxn ang="0">
                  <a:pos x="140" y="551"/>
                </a:cxn>
                <a:cxn ang="0">
                  <a:pos x="19" y="415"/>
                </a:cxn>
                <a:cxn ang="0">
                  <a:pos x="252" y="226"/>
                </a:cxn>
                <a:cxn ang="0">
                  <a:pos x="398" y="11"/>
                </a:cxn>
              </a:cxnLst>
              <a:rect l="0" t="0" r="r" b="b"/>
              <a:pathLst>
                <a:path w="874" h="587">
                  <a:moveTo>
                    <a:pt x="398" y="11"/>
                  </a:moveTo>
                  <a:cubicBezTo>
                    <a:pt x="468" y="0"/>
                    <a:pt x="595" y="113"/>
                    <a:pt x="670" y="158"/>
                  </a:cubicBezTo>
                  <a:cubicBezTo>
                    <a:pt x="745" y="203"/>
                    <a:pt x="874" y="218"/>
                    <a:pt x="846" y="282"/>
                  </a:cubicBezTo>
                  <a:cubicBezTo>
                    <a:pt x="818" y="346"/>
                    <a:pt x="620" y="497"/>
                    <a:pt x="502" y="542"/>
                  </a:cubicBezTo>
                  <a:cubicBezTo>
                    <a:pt x="384" y="587"/>
                    <a:pt x="220" y="572"/>
                    <a:pt x="140" y="551"/>
                  </a:cubicBezTo>
                  <a:cubicBezTo>
                    <a:pt x="60" y="530"/>
                    <a:pt x="0" y="469"/>
                    <a:pt x="19" y="415"/>
                  </a:cubicBezTo>
                  <a:cubicBezTo>
                    <a:pt x="38" y="361"/>
                    <a:pt x="189" y="293"/>
                    <a:pt x="252" y="226"/>
                  </a:cubicBezTo>
                  <a:cubicBezTo>
                    <a:pt x="315" y="159"/>
                    <a:pt x="328" y="22"/>
                    <a:pt x="398" y="1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6297596" y="4167186"/>
              <a:ext cx="207962" cy="257175"/>
            </a:xfrm>
            <a:custGeom>
              <a:avLst/>
              <a:gdLst/>
              <a:ahLst/>
              <a:cxnLst>
                <a:cxn ang="0">
                  <a:pos x="203" y="9"/>
                </a:cxn>
                <a:cxn ang="0">
                  <a:pos x="328" y="91"/>
                </a:cxn>
                <a:cxn ang="0">
                  <a:pos x="203" y="362"/>
                </a:cxn>
                <a:cxn ang="0">
                  <a:pos x="30" y="343"/>
                </a:cxn>
                <a:cxn ang="0">
                  <a:pos x="21" y="204"/>
                </a:cxn>
                <a:cxn ang="0">
                  <a:pos x="105" y="37"/>
                </a:cxn>
                <a:cxn ang="0">
                  <a:pos x="203" y="9"/>
                </a:cxn>
              </a:cxnLst>
              <a:rect l="0" t="0" r="r" b="b"/>
              <a:pathLst>
                <a:path w="328" h="404">
                  <a:moveTo>
                    <a:pt x="203" y="9"/>
                  </a:moveTo>
                  <a:cubicBezTo>
                    <a:pt x="240" y="18"/>
                    <a:pt x="328" y="32"/>
                    <a:pt x="328" y="91"/>
                  </a:cubicBezTo>
                  <a:cubicBezTo>
                    <a:pt x="328" y="150"/>
                    <a:pt x="253" y="320"/>
                    <a:pt x="203" y="362"/>
                  </a:cubicBezTo>
                  <a:cubicBezTo>
                    <a:pt x="153" y="404"/>
                    <a:pt x="60" y="369"/>
                    <a:pt x="30" y="343"/>
                  </a:cubicBezTo>
                  <a:cubicBezTo>
                    <a:pt x="0" y="317"/>
                    <a:pt x="9" y="255"/>
                    <a:pt x="21" y="204"/>
                  </a:cubicBezTo>
                  <a:cubicBezTo>
                    <a:pt x="33" y="153"/>
                    <a:pt x="75" y="68"/>
                    <a:pt x="105" y="37"/>
                  </a:cubicBezTo>
                  <a:cubicBezTo>
                    <a:pt x="135" y="6"/>
                    <a:pt x="166" y="0"/>
                    <a:pt x="203" y="9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068" name="Freeform 44"/>
          <p:cNvSpPr>
            <a:spLocks/>
          </p:cNvSpPr>
          <p:nvPr/>
        </p:nvSpPr>
        <p:spPr bwMode="auto">
          <a:xfrm>
            <a:off x="1214414" y="3143248"/>
            <a:ext cx="331794" cy="274638"/>
          </a:xfrm>
          <a:custGeom>
            <a:avLst/>
            <a:gdLst/>
            <a:ahLst/>
            <a:cxnLst>
              <a:cxn ang="0">
                <a:pos x="243" y="92"/>
              </a:cxn>
              <a:cxn ang="0">
                <a:pos x="66" y="6"/>
              </a:cxn>
              <a:cxn ang="0">
                <a:pos x="29" y="55"/>
              </a:cxn>
              <a:cxn ang="0">
                <a:pos x="243" y="92"/>
              </a:cxn>
            </a:cxnLst>
            <a:rect l="0" t="0" r="r" b="b"/>
            <a:pathLst>
              <a:path w="249" h="100">
                <a:moveTo>
                  <a:pt x="243" y="92"/>
                </a:moveTo>
                <a:cubicBezTo>
                  <a:pt x="249" y="84"/>
                  <a:pt x="102" y="12"/>
                  <a:pt x="66" y="6"/>
                </a:cubicBezTo>
                <a:cubicBezTo>
                  <a:pt x="30" y="0"/>
                  <a:pt x="0" y="41"/>
                  <a:pt x="29" y="55"/>
                </a:cubicBezTo>
                <a:cubicBezTo>
                  <a:pt x="58" y="69"/>
                  <a:pt x="237" y="100"/>
                  <a:pt x="243" y="92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69" name="Freeform 45"/>
          <p:cNvSpPr>
            <a:spLocks/>
          </p:cNvSpPr>
          <p:nvPr/>
        </p:nvSpPr>
        <p:spPr bwMode="auto">
          <a:xfrm>
            <a:off x="3071803" y="3313110"/>
            <a:ext cx="357190" cy="115889"/>
          </a:xfrm>
          <a:custGeom>
            <a:avLst/>
            <a:gdLst/>
            <a:ahLst/>
            <a:cxnLst>
              <a:cxn ang="0">
                <a:pos x="0" y="115"/>
              </a:cxn>
              <a:cxn ang="0">
                <a:pos x="190" y="7"/>
              </a:cxn>
              <a:cxn ang="0">
                <a:pos x="190" y="72"/>
              </a:cxn>
              <a:cxn ang="0">
                <a:pos x="0" y="115"/>
              </a:cxn>
            </a:cxnLst>
            <a:rect l="0" t="0" r="r" b="b"/>
            <a:pathLst>
              <a:path w="222" h="126">
                <a:moveTo>
                  <a:pt x="0" y="115"/>
                </a:moveTo>
                <a:cubicBezTo>
                  <a:pt x="0" y="104"/>
                  <a:pt x="158" y="14"/>
                  <a:pt x="190" y="7"/>
                </a:cubicBezTo>
                <a:cubicBezTo>
                  <a:pt x="222" y="0"/>
                  <a:pt x="222" y="48"/>
                  <a:pt x="190" y="72"/>
                </a:cubicBezTo>
                <a:cubicBezTo>
                  <a:pt x="158" y="96"/>
                  <a:pt x="0" y="126"/>
                  <a:pt x="0" y="115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0" name="Freeform 46"/>
          <p:cNvSpPr>
            <a:spLocks/>
          </p:cNvSpPr>
          <p:nvPr/>
        </p:nvSpPr>
        <p:spPr bwMode="auto">
          <a:xfrm rot="1288840">
            <a:off x="5681942" y="3225649"/>
            <a:ext cx="280448" cy="262763"/>
          </a:xfrm>
          <a:custGeom>
            <a:avLst/>
            <a:gdLst/>
            <a:ahLst/>
            <a:cxnLst>
              <a:cxn ang="0">
                <a:pos x="30" y="233"/>
              </a:cxn>
              <a:cxn ang="0">
                <a:pos x="249" y="68"/>
              </a:cxn>
              <a:cxn ang="0">
                <a:pos x="68" y="27"/>
              </a:cxn>
              <a:cxn ang="0">
                <a:pos x="30" y="233"/>
              </a:cxn>
            </a:cxnLst>
            <a:rect l="0" t="0" r="r" b="b"/>
            <a:pathLst>
              <a:path w="255" h="240">
                <a:moveTo>
                  <a:pt x="30" y="233"/>
                </a:moveTo>
                <a:cubicBezTo>
                  <a:pt x="60" y="240"/>
                  <a:pt x="243" y="102"/>
                  <a:pt x="249" y="68"/>
                </a:cubicBezTo>
                <a:cubicBezTo>
                  <a:pt x="255" y="34"/>
                  <a:pt x="103" y="0"/>
                  <a:pt x="68" y="27"/>
                </a:cubicBezTo>
                <a:cubicBezTo>
                  <a:pt x="33" y="54"/>
                  <a:pt x="0" y="226"/>
                  <a:pt x="30" y="233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1" name="Freeform 47"/>
          <p:cNvSpPr>
            <a:spLocks/>
          </p:cNvSpPr>
          <p:nvPr/>
        </p:nvSpPr>
        <p:spPr bwMode="auto">
          <a:xfrm flipH="1">
            <a:off x="1142976" y="2786058"/>
            <a:ext cx="119060" cy="355602"/>
          </a:xfrm>
          <a:custGeom>
            <a:avLst/>
            <a:gdLst/>
            <a:ahLst/>
            <a:cxnLst>
              <a:cxn ang="0">
                <a:pos x="103" y="179"/>
              </a:cxn>
              <a:cxn ang="0">
                <a:pos x="103" y="43"/>
              </a:cxn>
              <a:cxn ang="0">
                <a:pos x="0" y="31"/>
              </a:cxn>
              <a:cxn ang="0">
                <a:pos x="103" y="179"/>
              </a:cxn>
            </a:cxnLst>
            <a:rect l="0" t="0" r="r" b="b"/>
            <a:pathLst>
              <a:path w="120" h="181">
                <a:moveTo>
                  <a:pt x="103" y="179"/>
                </a:moveTo>
                <a:cubicBezTo>
                  <a:pt x="120" y="181"/>
                  <a:pt x="120" y="68"/>
                  <a:pt x="103" y="43"/>
                </a:cubicBezTo>
                <a:cubicBezTo>
                  <a:pt x="86" y="18"/>
                  <a:pt x="0" y="0"/>
                  <a:pt x="0" y="31"/>
                </a:cubicBezTo>
                <a:cubicBezTo>
                  <a:pt x="0" y="62"/>
                  <a:pt x="86" y="177"/>
                  <a:pt x="103" y="179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2" name="Freeform 48"/>
          <p:cNvSpPr>
            <a:spLocks/>
          </p:cNvSpPr>
          <p:nvPr/>
        </p:nvSpPr>
        <p:spPr bwMode="auto">
          <a:xfrm>
            <a:off x="4929190" y="3429000"/>
            <a:ext cx="285752" cy="141288"/>
          </a:xfrm>
          <a:custGeom>
            <a:avLst/>
            <a:gdLst/>
            <a:ahLst/>
            <a:cxnLst>
              <a:cxn ang="0">
                <a:pos x="200" y="16"/>
              </a:cxn>
              <a:cxn ang="0">
                <a:pos x="5" y="16"/>
              </a:cxn>
              <a:cxn ang="0">
                <a:pos x="228" y="111"/>
              </a:cxn>
              <a:cxn ang="0">
                <a:pos x="200" y="16"/>
              </a:cxn>
            </a:cxnLst>
            <a:rect l="0" t="0" r="r" b="b"/>
            <a:pathLst>
              <a:path w="259" h="111">
                <a:moveTo>
                  <a:pt x="200" y="16"/>
                </a:moveTo>
                <a:cubicBezTo>
                  <a:pt x="163" y="0"/>
                  <a:pt x="0" y="0"/>
                  <a:pt x="5" y="16"/>
                </a:cubicBezTo>
                <a:cubicBezTo>
                  <a:pt x="10" y="32"/>
                  <a:pt x="197" y="111"/>
                  <a:pt x="228" y="111"/>
                </a:cubicBezTo>
                <a:cubicBezTo>
                  <a:pt x="259" y="111"/>
                  <a:pt x="237" y="32"/>
                  <a:pt x="200" y="16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3" name="Freeform 49"/>
          <p:cNvSpPr>
            <a:spLocks/>
          </p:cNvSpPr>
          <p:nvPr/>
        </p:nvSpPr>
        <p:spPr bwMode="auto">
          <a:xfrm rot="-1402482">
            <a:off x="5384783" y="3460749"/>
            <a:ext cx="177800" cy="73025"/>
          </a:xfrm>
          <a:custGeom>
            <a:avLst/>
            <a:gdLst/>
            <a:ahLst/>
            <a:cxnLst>
              <a:cxn ang="0">
                <a:pos x="19" y="50"/>
              </a:cxn>
              <a:cxn ang="0">
                <a:pos x="242" y="0"/>
              </a:cxn>
              <a:cxn ang="0">
                <a:pos x="251" y="52"/>
              </a:cxn>
              <a:cxn ang="0">
                <a:pos x="130" y="110"/>
              </a:cxn>
              <a:cxn ang="0">
                <a:pos x="19" y="50"/>
              </a:cxn>
            </a:cxnLst>
            <a:rect l="0" t="0" r="r" b="b"/>
            <a:pathLst>
              <a:path w="281" h="116">
                <a:moveTo>
                  <a:pt x="19" y="50"/>
                </a:moveTo>
                <a:cubicBezTo>
                  <a:pt x="38" y="32"/>
                  <a:pt x="203" y="0"/>
                  <a:pt x="242" y="0"/>
                </a:cubicBezTo>
                <a:cubicBezTo>
                  <a:pt x="281" y="0"/>
                  <a:pt x="270" y="34"/>
                  <a:pt x="251" y="52"/>
                </a:cubicBezTo>
                <a:cubicBezTo>
                  <a:pt x="232" y="70"/>
                  <a:pt x="170" y="116"/>
                  <a:pt x="130" y="110"/>
                </a:cubicBezTo>
                <a:cubicBezTo>
                  <a:pt x="90" y="104"/>
                  <a:pt x="0" y="68"/>
                  <a:pt x="19" y="50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4" name="Freeform 50"/>
          <p:cNvSpPr>
            <a:spLocks/>
          </p:cNvSpPr>
          <p:nvPr/>
        </p:nvSpPr>
        <p:spPr bwMode="auto">
          <a:xfrm>
            <a:off x="4714876" y="3071810"/>
            <a:ext cx="207964" cy="204788"/>
          </a:xfrm>
          <a:custGeom>
            <a:avLst/>
            <a:gdLst/>
            <a:ahLst/>
            <a:cxnLst>
              <a:cxn ang="0">
                <a:pos x="87" y="202"/>
              </a:cxn>
              <a:cxn ang="0">
                <a:pos x="87" y="23"/>
              </a:cxn>
              <a:cxn ang="0">
                <a:pos x="0" y="66"/>
              </a:cxn>
              <a:cxn ang="0">
                <a:pos x="87" y="202"/>
              </a:cxn>
            </a:cxnLst>
            <a:rect l="0" t="0" r="r" b="b"/>
            <a:pathLst>
              <a:path w="102" h="209">
                <a:moveTo>
                  <a:pt x="87" y="202"/>
                </a:moveTo>
                <a:cubicBezTo>
                  <a:pt x="101" y="195"/>
                  <a:pt x="102" y="46"/>
                  <a:pt x="87" y="23"/>
                </a:cubicBezTo>
                <a:cubicBezTo>
                  <a:pt x="72" y="0"/>
                  <a:pt x="0" y="36"/>
                  <a:pt x="0" y="66"/>
                </a:cubicBezTo>
                <a:cubicBezTo>
                  <a:pt x="0" y="96"/>
                  <a:pt x="73" y="209"/>
                  <a:pt x="87" y="202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5" name="Freeform 51"/>
          <p:cNvSpPr>
            <a:spLocks/>
          </p:cNvSpPr>
          <p:nvPr/>
        </p:nvSpPr>
        <p:spPr bwMode="auto">
          <a:xfrm>
            <a:off x="3643306" y="2928934"/>
            <a:ext cx="214314" cy="252414"/>
          </a:xfrm>
          <a:custGeom>
            <a:avLst/>
            <a:gdLst/>
            <a:ahLst/>
            <a:cxnLst>
              <a:cxn ang="0">
                <a:pos x="13" y="173"/>
              </a:cxn>
              <a:cxn ang="0">
                <a:pos x="89" y="25"/>
              </a:cxn>
              <a:cxn ang="0">
                <a:pos x="13" y="25"/>
              </a:cxn>
              <a:cxn ang="0">
                <a:pos x="13" y="173"/>
              </a:cxn>
            </a:cxnLst>
            <a:rect l="0" t="0" r="r" b="b"/>
            <a:pathLst>
              <a:path w="89" h="173">
                <a:moveTo>
                  <a:pt x="13" y="173"/>
                </a:moveTo>
                <a:cubicBezTo>
                  <a:pt x="26" y="173"/>
                  <a:pt x="89" y="50"/>
                  <a:pt x="89" y="25"/>
                </a:cubicBezTo>
                <a:cubicBezTo>
                  <a:pt x="89" y="0"/>
                  <a:pt x="26" y="0"/>
                  <a:pt x="13" y="25"/>
                </a:cubicBezTo>
                <a:cubicBezTo>
                  <a:pt x="0" y="50"/>
                  <a:pt x="0" y="173"/>
                  <a:pt x="13" y="173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51" name="Freeform 27"/>
          <p:cNvSpPr>
            <a:spLocks/>
          </p:cNvSpPr>
          <p:nvPr/>
        </p:nvSpPr>
        <p:spPr bwMode="auto">
          <a:xfrm>
            <a:off x="2571737" y="3214686"/>
            <a:ext cx="1143007" cy="64294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21" y="290"/>
              </a:cxn>
              <a:cxn ang="0">
                <a:pos x="874" y="580"/>
              </a:cxn>
              <a:cxn ang="0">
                <a:pos x="1554" y="718"/>
              </a:cxn>
            </a:cxnLst>
            <a:rect l="0" t="0" r="r" b="b"/>
            <a:pathLst>
              <a:path w="1554" h="718">
                <a:moveTo>
                  <a:pt x="0" y="0"/>
                </a:moveTo>
                <a:cubicBezTo>
                  <a:pt x="137" y="96"/>
                  <a:pt x="275" y="193"/>
                  <a:pt x="421" y="290"/>
                </a:cubicBezTo>
                <a:cubicBezTo>
                  <a:pt x="567" y="387"/>
                  <a:pt x="685" y="509"/>
                  <a:pt x="874" y="580"/>
                </a:cubicBezTo>
                <a:cubicBezTo>
                  <a:pt x="1063" y="651"/>
                  <a:pt x="1308" y="684"/>
                  <a:pt x="1554" y="718"/>
                </a:cubicBezTo>
              </a:path>
            </a:pathLst>
          </a:custGeom>
          <a:noFill/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250" name="Group 148"/>
          <p:cNvGrpSpPr>
            <a:grpSpLocks/>
          </p:cNvGrpSpPr>
          <p:nvPr/>
        </p:nvGrpSpPr>
        <p:grpSpPr bwMode="auto">
          <a:xfrm>
            <a:off x="7140414" y="1337676"/>
            <a:ext cx="1857356" cy="1714512"/>
            <a:chOff x="2502" y="8107"/>
            <a:chExt cx="2808" cy="2523"/>
          </a:xfrm>
        </p:grpSpPr>
        <p:sp>
          <p:nvSpPr>
            <p:cNvPr id="251" name="Freeform 149"/>
            <p:cNvSpPr>
              <a:spLocks/>
            </p:cNvSpPr>
            <p:nvPr/>
          </p:nvSpPr>
          <p:spPr bwMode="auto">
            <a:xfrm>
              <a:off x="2502" y="8107"/>
              <a:ext cx="2808" cy="2523"/>
            </a:xfrm>
            <a:custGeom>
              <a:avLst/>
              <a:gdLst/>
              <a:ahLst/>
              <a:cxnLst>
                <a:cxn ang="0">
                  <a:pos x="1032" y="654"/>
                </a:cxn>
                <a:cxn ang="0">
                  <a:pos x="507" y="96"/>
                </a:cxn>
                <a:cxn ang="0">
                  <a:pos x="682" y="737"/>
                </a:cxn>
                <a:cxn ang="0">
                  <a:pos x="0" y="802"/>
                </a:cxn>
                <a:cxn ang="0">
                  <a:pos x="682" y="1220"/>
                </a:cxn>
                <a:cxn ang="0">
                  <a:pos x="53" y="1731"/>
                </a:cxn>
                <a:cxn ang="0">
                  <a:pos x="777" y="1592"/>
                </a:cxn>
                <a:cxn ang="0">
                  <a:pos x="1192" y="2503"/>
                </a:cxn>
                <a:cxn ang="0">
                  <a:pos x="1167" y="1713"/>
                </a:cxn>
                <a:cxn ang="0">
                  <a:pos x="2201" y="2270"/>
                </a:cxn>
                <a:cxn ang="0">
                  <a:pos x="1603" y="1583"/>
                </a:cxn>
                <a:cxn ang="0">
                  <a:pos x="2793" y="1648"/>
                </a:cxn>
                <a:cxn ang="0">
                  <a:pos x="1692" y="1100"/>
                </a:cxn>
                <a:cxn ang="0">
                  <a:pos x="2374" y="849"/>
                </a:cxn>
                <a:cxn ang="0">
                  <a:pos x="1720" y="830"/>
                </a:cxn>
                <a:cxn ang="0">
                  <a:pos x="1830" y="31"/>
                </a:cxn>
                <a:cxn ang="0">
                  <a:pos x="1032" y="654"/>
                </a:cxn>
              </a:cxnLst>
              <a:rect l="0" t="0" r="r" b="b"/>
              <a:pathLst>
                <a:path w="2808" h="2523">
                  <a:moveTo>
                    <a:pt x="1032" y="654"/>
                  </a:moveTo>
                  <a:cubicBezTo>
                    <a:pt x="812" y="665"/>
                    <a:pt x="565" y="82"/>
                    <a:pt x="507" y="96"/>
                  </a:cubicBezTo>
                  <a:cubicBezTo>
                    <a:pt x="449" y="110"/>
                    <a:pt x="766" y="619"/>
                    <a:pt x="682" y="737"/>
                  </a:cubicBezTo>
                  <a:cubicBezTo>
                    <a:pt x="598" y="855"/>
                    <a:pt x="0" y="722"/>
                    <a:pt x="0" y="802"/>
                  </a:cubicBezTo>
                  <a:cubicBezTo>
                    <a:pt x="0" y="882"/>
                    <a:pt x="673" y="1065"/>
                    <a:pt x="682" y="1220"/>
                  </a:cubicBezTo>
                  <a:cubicBezTo>
                    <a:pt x="691" y="1375"/>
                    <a:pt x="37" y="1669"/>
                    <a:pt x="53" y="1731"/>
                  </a:cubicBezTo>
                  <a:cubicBezTo>
                    <a:pt x="69" y="1793"/>
                    <a:pt x="587" y="1463"/>
                    <a:pt x="777" y="1592"/>
                  </a:cubicBezTo>
                  <a:cubicBezTo>
                    <a:pt x="967" y="1721"/>
                    <a:pt x="1127" y="2483"/>
                    <a:pt x="1192" y="2503"/>
                  </a:cubicBezTo>
                  <a:cubicBezTo>
                    <a:pt x="1257" y="2523"/>
                    <a:pt x="999" y="1752"/>
                    <a:pt x="1167" y="1713"/>
                  </a:cubicBezTo>
                  <a:cubicBezTo>
                    <a:pt x="1335" y="1674"/>
                    <a:pt x="2128" y="2292"/>
                    <a:pt x="2201" y="2270"/>
                  </a:cubicBezTo>
                  <a:cubicBezTo>
                    <a:pt x="2274" y="2248"/>
                    <a:pt x="1504" y="1687"/>
                    <a:pt x="1603" y="1583"/>
                  </a:cubicBezTo>
                  <a:cubicBezTo>
                    <a:pt x="1702" y="1479"/>
                    <a:pt x="2778" y="1728"/>
                    <a:pt x="2793" y="1648"/>
                  </a:cubicBezTo>
                  <a:cubicBezTo>
                    <a:pt x="2808" y="1568"/>
                    <a:pt x="1762" y="1233"/>
                    <a:pt x="1692" y="1100"/>
                  </a:cubicBezTo>
                  <a:cubicBezTo>
                    <a:pt x="1622" y="967"/>
                    <a:pt x="2369" y="894"/>
                    <a:pt x="2374" y="849"/>
                  </a:cubicBezTo>
                  <a:cubicBezTo>
                    <a:pt x="2379" y="804"/>
                    <a:pt x="1811" y="966"/>
                    <a:pt x="1720" y="830"/>
                  </a:cubicBezTo>
                  <a:cubicBezTo>
                    <a:pt x="1629" y="694"/>
                    <a:pt x="1940" y="62"/>
                    <a:pt x="1830" y="31"/>
                  </a:cubicBezTo>
                  <a:cubicBezTo>
                    <a:pt x="1720" y="0"/>
                    <a:pt x="1252" y="643"/>
                    <a:pt x="1032" y="65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2" name="Oval 150"/>
            <p:cNvSpPr>
              <a:spLocks noChangeArrowheads="1"/>
            </p:cNvSpPr>
            <p:nvPr/>
          </p:nvSpPr>
          <p:spPr bwMode="auto">
            <a:xfrm>
              <a:off x="3203" y="8742"/>
              <a:ext cx="1043" cy="985"/>
            </a:xfrm>
            <a:prstGeom prst="ellipse">
              <a:avLst/>
            </a:pr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08" name="107 CuadroTexto"/>
          <p:cNvSpPr txBox="1"/>
          <p:nvPr/>
        </p:nvSpPr>
        <p:spPr>
          <a:xfrm>
            <a:off x="2200287" y="332656"/>
            <a:ext cx="5169857" cy="83099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0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¿QUÉ DEPORTE ME ENSEÑA A BAÑARME CON SEGURIDAD?</a:t>
            </a:r>
            <a:endParaRPr lang="es-ES" sz="2000" b="1" dirty="0">
              <a:solidFill>
                <a:schemeClr val="accent1">
                  <a:lumMod val="75000"/>
                </a:schemeClr>
              </a:solidFill>
              <a:latin typeface="Comic Sans MS" pitchFamily="66" charset="0"/>
            </a:endParaRPr>
          </a:p>
        </p:txBody>
      </p:sp>
      <p:grpSp>
        <p:nvGrpSpPr>
          <p:cNvPr id="109" name="Group 141"/>
          <p:cNvGrpSpPr>
            <a:grpSpLocks/>
          </p:cNvGrpSpPr>
          <p:nvPr/>
        </p:nvGrpSpPr>
        <p:grpSpPr bwMode="auto">
          <a:xfrm>
            <a:off x="0" y="250522"/>
            <a:ext cx="785818" cy="714380"/>
            <a:chOff x="2904" y="8552"/>
            <a:chExt cx="1493" cy="1547"/>
          </a:xfrm>
        </p:grpSpPr>
        <p:sp>
          <p:nvSpPr>
            <p:cNvPr id="110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1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2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2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3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4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5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26" name="Group 141"/>
          <p:cNvGrpSpPr>
            <a:grpSpLocks/>
          </p:cNvGrpSpPr>
          <p:nvPr/>
        </p:nvGrpSpPr>
        <p:grpSpPr bwMode="auto">
          <a:xfrm>
            <a:off x="1200132" y="233825"/>
            <a:ext cx="785818" cy="714380"/>
            <a:chOff x="2904" y="8552"/>
            <a:chExt cx="1493" cy="1547"/>
          </a:xfrm>
        </p:grpSpPr>
        <p:sp>
          <p:nvSpPr>
            <p:cNvPr id="127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8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9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0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1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2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3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34" name="Group 141"/>
          <p:cNvGrpSpPr>
            <a:grpSpLocks/>
          </p:cNvGrpSpPr>
          <p:nvPr/>
        </p:nvGrpSpPr>
        <p:grpSpPr bwMode="auto">
          <a:xfrm>
            <a:off x="618131" y="922202"/>
            <a:ext cx="785818" cy="714380"/>
            <a:chOff x="2904" y="8552"/>
            <a:chExt cx="1493" cy="1547"/>
          </a:xfrm>
        </p:grpSpPr>
        <p:sp>
          <p:nvSpPr>
            <p:cNvPr id="135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6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7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8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9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0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8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49" name="Group 80"/>
          <p:cNvGrpSpPr>
            <a:grpSpLocks/>
          </p:cNvGrpSpPr>
          <p:nvPr/>
        </p:nvGrpSpPr>
        <p:grpSpPr bwMode="auto">
          <a:xfrm>
            <a:off x="0" y="1714488"/>
            <a:ext cx="1619257" cy="3270262"/>
            <a:chOff x="1739" y="7975"/>
            <a:chExt cx="2267" cy="4175"/>
          </a:xfrm>
        </p:grpSpPr>
        <p:sp>
          <p:nvSpPr>
            <p:cNvPr id="150" name="Freeform 81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1" name="Freeform 82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2" name="Freeform 83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3" name="Freeform 84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4" name="Freeform 85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5" name="Freeform 86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6" name="Freeform 87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7" name="Freeform 88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8" name="Freeform 89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9" name="Freeform 90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2" name="Oval 91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3" name="Oval 92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4" name="Oval 93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5" name="Freeform 94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6" name="Freeform 95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7" name="Freeform 96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68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169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80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1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82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83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4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5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6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7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8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9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3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4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5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6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197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70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71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2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3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4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5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6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7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8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9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248 Forma libre"/>
          <p:cNvSpPr/>
          <p:nvPr/>
        </p:nvSpPr>
        <p:spPr>
          <a:xfrm>
            <a:off x="110198" y="4857760"/>
            <a:ext cx="9033802" cy="1225595"/>
          </a:xfrm>
          <a:custGeom>
            <a:avLst/>
            <a:gdLst>
              <a:gd name="connsiteX0" fmla="*/ 70338 w 9033802"/>
              <a:gd name="connsiteY0" fmla="*/ 100819 h 1505243"/>
              <a:gd name="connsiteX1" fmla="*/ 562707 w 9033802"/>
              <a:gd name="connsiteY1" fmla="*/ 44548 h 1505243"/>
              <a:gd name="connsiteX2" fmla="*/ 956603 w 9033802"/>
              <a:gd name="connsiteY2" fmla="*/ 185225 h 1505243"/>
              <a:gd name="connsiteX3" fmla="*/ 1223889 w 9033802"/>
              <a:gd name="connsiteY3" fmla="*/ 44548 h 1505243"/>
              <a:gd name="connsiteX4" fmla="*/ 1842867 w 9033802"/>
              <a:gd name="connsiteY4" fmla="*/ 30480 h 1505243"/>
              <a:gd name="connsiteX5" fmla="*/ 2335237 w 9033802"/>
              <a:gd name="connsiteY5" fmla="*/ 2345 h 1505243"/>
              <a:gd name="connsiteX6" fmla="*/ 3010486 w 9033802"/>
              <a:gd name="connsiteY6" fmla="*/ 44548 h 1505243"/>
              <a:gd name="connsiteX7" fmla="*/ 3826412 w 9033802"/>
              <a:gd name="connsiteY7" fmla="*/ 199292 h 1505243"/>
              <a:gd name="connsiteX8" fmla="*/ 4515729 w 9033802"/>
              <a:gd name="connsiteY8" fmla="*/ 100819 h 1505243"/>
              <a:gd name="connsiteX9" fmla="*/ 5078437 w 9033802"/>
              <a:gd name="connsiteY9" fmla="*/ 100819 h 1505243"/>
              <a:gd name="connsiteX10" fmla="*/ 6288258 w 9033802"/>
              <a:gd name="connsiteY10" fmla="*/ 410308 h 1505243"/>
              <a:gd name="connsiteX11" fmla="*/ 6457070 w 9033802"/>
              <a:gd name="connsiteY11" fmla="*/ 255563 h 1505243"/>
              <a:gd name="connsiteX12" fmla="*/ 7779433 w 9033802"/>
              <a:gd name="connsiteY12" fmla="*/ 269631 h 1505243"/>
              <a:gd name="connsiteX13" fmla="*/ 8623495 w 9033802"/>
              <a:gd name="connsiteY13" fmla="*/ 269631 h 1505243"/>
              <a:gd name="connsiteX14" fmla="*/ 8721969 w 9033802"/>
              <a:gd name="connsiteY14" fmla="*/ 930812 h 1505243"/>
              <a:gd name="connsiteX15" fmla="*/ 8792307 w 9033802"/>
              <a:gd name="connsiteY15" fmla="*/ 1437249 h 1505243"/>
              <a:gd name="connsiteX16" fmla="*/ 7272997 w 9033802"/>
              <a:gd name="connsiteY16" fmla="*/ 1338775 h 1505243"/>
              <a:gd name="connsiteX17" fmla="*/ 6330461 w 9033802"/>
              <a:gd name="connsiteY17" fmla="*/ 1254369 h 1505243"/>
              <a:gd name="connsiteX18" fmla="*/ 4375052 w 9033802"/>
              <a:gd name="connsiteY18" fmla="*/ 1184031 h 1505243"/>
              <a:gd name="connsiteX19" fmla="*/ 3235569 w 9033802"/>
              <a:gd name="connsiteY19" fmla="*/ 1127760 h 1505243"/>
              <a:gd name="connsiteX20" fmla="*/ 1519310 w 9033802"/>
              <a:gd name="connsiteY20" fmla="*/ 1240302 h 1505243"/>
              <a:gd name="connsiteX21" fmla="*/ 675249 w 9033802"/>
              <a:gd name="connsiteY21" fmla="*/ 1240302 h 1505243"/>
              <a:gd name="connsiteX22" fmla="*/ 351692 w 9033802"/>
              <a:gd name="connsiteY22" fmla="*/ 1198099 h 1505243"/>
              <a:gd name="connsiteX23" fmla="*/ 112541 w 9033802"/>
              <a:gd name="connsiteY23" fmla="*/ 1029286 h 1505243"/>
              <a:gd name="connsiteX24" fmla="*/ 0 w 9033802"/>
              <a:gd name="connsiteY24" fmla="*/ 86751 h 150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9033802" h="1505243">
                <a:moveTo>
                  <a:pt x="70338" y="100819"/>
                </a:moveTo>
                <a:cubicBezTo>
                  <a:pt x="242667" y="65649"/>
                  <a:pt x="414996" y="30480"/>
                  <a:pt x="562707" y="44548"/>
                </a:cubicBezTo>
                <a:cubicBezTo>
                  <a:pt x="710418" y="58616"/>
                  <a:pt x="846406" y="185225"/>
                  <a:pt x="956603" y="185225"/>
                </a:cubicBezTo>
                <a:cubicBezTo>
                  <a:pt x="1066800" y="185225"/>
                  <a:pt x="1076178" y="70339"/>
                  <a:pt x="1223889" y="44548"/>
                </a:cubicBezTo>
                <a:cubicBezTo>
                  <a:pt x="1371600" y="18757"/>
                  <a:pt x="1657642" y="37514"/>
                  <a:pt x="1842867" y="30480"/>
                </a:cubicBezTo>
                <a:cubicBezTo>
                  <a:pt x="2028092" y="23446"/>
                  <a:pt x="2140634" y="0"/>
                  <a:pt x="2335237" y="2345"/>
                </a:cubicBezTo>
                <a:cubicBezTo>
                  <a:pt x="2529840" y="4690"/>
                  <a:pt x="2761957" y="11724"/>
                  <a:pt x="3010486" y="44548"/>
                </a:cubicBezTo>
                <a:cubicBezTo>
                  <a:pt x="3259015" y="77372"/>
                  <a:pt x="3575538" y="189914"/>
                  <a:pt x="3826412" y="199292"/>
                </a:cubicBezTo>
                <a:cubicBezTo>
                  <a:pt x="4077286" y="208671"/>
                  <a:pt x="4307058" y="117231"/>
                  <a:pt x="4515729" y="100819"/>
                </a:cubicBezTo>
                <a:cubicBezTo>
                  <a:pt x="4724400" y="84407"/>
                  <a:pt x="4783016" y="49238"/>
                  <a:pt x="5078437" y="100819"/>
                </a:cubicBezTo>
                <a:cubicBezTo>
                  <a:pt x="5373858" y="152400"/>
                  <a:pt x="6058486" y="384517"/>
                  <a:pt x="6288258" y="410308"/>
                </a:cubicBezTo>
                <a:cubicBezTo>
                  <a:pt x="6518030" y="436099"/>
                  <a:pt x="6208541" y="279009"/>
                  <a:pt x="6457070" y="255563"/>
                </a:cubicBezTo>
                <a:cubicBezTo>
                  <a:pt x="6705599" y="232117"/>
                  <a:pt x="7779433" y="269631"/>
                  <a:pt x="7779433" y="269631"/>
                </a:cubicBezTo>
                <a:cubicBezTo>
                  <a:pt x="8140504" y="271976"/>
                  <a:pt x="8466406" y="159434"/>
                  <a:pt x="8623495" y="269631"/>
                </a:cubicBezTo>
                <a:cubicBezTo>
                  <a:pt x="8780584" y="379828"/>
                  <a:pt x="8693834" y="736209"/>
                  <a:pt x="8721969" y="930812"/>
                </a:cubicBezTo>
                <a:cubicBezTo>
                  <a:pt x="8750104" y="1125415"/>
                  <a:pt x="9033802" y="1369255"/>
                  <a:pt x="8792307" y="1437249"/>
                </a:cubicBezTo>
                <a:cubicBezTo>
                  <a:pt x="8550812" y="1505243"/>
                  <a:pt x="7683305" y="1369255"/>
                  <a:pt x="7272997" y="1338775"/>
                </a:cubicBezTo>
                <a:cubicBezTo>
                  <a:pt x="6862689" y="1308295"/>
                  <a:pt x="6813452" y="1280160"/>
                  <a:pt x="6330461" y="1254369"/>
                </a:cubicBezTo>
                <a:cubicBezTo>
                  <a:pt x="5847470" y="1228578"/>
                  <a:pt x="4375052" y="1184031"/>
                  <a:pt x="4375052" y="1184031"/>
                </a:cubicBezTo>
                <a:cubicBezTo>
                  <a:pt x="3859237" y="1162930"/>
                  <a:pt x="3711526" y="1118381"/>
                  <a:pt x="3235569" y="1127760"/>
                </a:cubicBezTo>
                <a:cubicBezTo>
                  <a:pt x="2759612" y="1137139"/>
                  <a:pt x="1946030" y="1221545"/>
                  <a:pt x="1519310" y="1240302"/>
                </a:cubicBezTo>
                <a:cubicBezTo>
                  <a:pt x="1092590" y="1259059"/>
                  <a:pt x="869852" y="1247336"/>
                  <a:pt x="675249" y="1240302"/>
                </a:cubicBezTo>
                <a:cubicBezTo>
                  <a:pt x="480646" y="1233268"/>
                  <a:pt x="445477" y="1233268"/>
                  <a:pt x="351692" y="1198099"/>
                </a:cubicBezTo>
                <a:cubicBezTo>
                  <a:pt x="257907" y="1162930"/>
                  <a:pt x="171156" y="1214511"/>
                  <a:pt x="112541" y="1029286"/>
                </a:cubicBezTo>
                <a:cubicBezTo>
                  <a:pt x="53926" y="844061"/>
                  <a:pt x="26963" y="465406"/>
                  <a:pt x="0" y="86751"/>
                </a:cubicBezTo>
              </a:path>
            </a:pathLst>
          </a:custGeom>
          <a:solidFill>
            <a:srgbClr val="F6924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7" name="96 Forma libre"/>
          <p:cNvSpPr/>
          <p:nvPr/>
        </p:nvSpPr>
        <p:spPr>
          <a:xfrm>
            <a:off x="285720" y="5429264"/>
            <a:ext cx="4916658" cy="794824"/>
          </a:xfrm>
          <a:custGeom>
            <a:avLst/>
            <a:gdLst>
              <a:gd name="connsiteX0" fmla="*/ 89096 w 4916658"/>
              <a:gd name="connsiteY0" fmla="*/ 178190 h 794824"/>
              <a:gd name="connsiteX1" fmla="*/ 497059 w 4916658"/>
              <a:gd name="connsiteY1" fmla="*/ 9378 h 794824"/>
              <a:gd name="connsiteX2" fmla="*/ 792480 w 4916658"/>
              <a:gd name="connsiteY2" fmla="*/ 234461 h 794824"/>
              <a:gd name="connsiteX3" fmla="*/ 1116037 w 4916658"/>
              <a:gd name="connsiteY3" fmla="*/ 135987 h 794824"/>
              <a:gd name="connsiteX4" fmla="*/ 1397391 w 4916658"/>
              <a:gd name="connsiteY4" fmla="*/ 234461 h 794824"/>
              <a:gd name="connsiteX5" fmla="*/ 1467730 w 4916658"/>
              <a:gd name="connsiteY5" fmla="*/ 290732 h 794824"/>
              <a:gd name="connsiteX6" fmla="*/ 1988234 w 4916658"/>
              <a:gd name="connsiteY6" fmla="*/ 178190 h 794824"/>
              <a:gd name="connsiteX7" fmla="*/ 2199250 w 4916658"/>
              <a:gd name="connsiteY7" fmla="*/ 318867 h 794824"/>
              <a:gd name="connsiteX8" fmla="*/ 2635348 w 4916658"/>
              <a:gd name="connsiteY8" fmla="*/ 431409 h 794824"/>
              <a:gd name="connsiteX9" fmla="*/ 3141785 w 4916658"/>
              <a:gd name="connsiteY9" fmla="*/ 220393 h 794824"/>
              <a:gd name="connsiteX10" fmla="*/ 3831102 w 4916658"/>
              <a:gd name="connsiteY10" fmla="*/ 487680 h 794824"/>
              <a:gd name="connsiteX11" fmla="*/ 4858043 w 4916658"/>
              <a:gd name="connsiteY11" fmla="*/ 726830 h 794824"/>
              <a:gd name="connsiteX12" fmla="*/ 4182794 w 4916658"/>
              <a:gd name="connsiteY12" fmla="*/ 684627 h 794824"/>
              <a:gd name="connsiteX13" fmla="*/ 3451274 w 4916658"/>
              <a:gd name="connsiteY13" fmla="*/ 572086 h 794824"/>
              <a:gd name="connsiteX14" fmla="*/ 2930770 w 4916658"/>
              <a:gd name="connsiteY14" fmla="*/ 684627 h 794824"/>
              <a:gd name="connsiteX15" fmla="*/ 2283656 w 4916658"/>
              <a:gd name="connsiteY15" fmla="*/ 783101 h 794824"/>
              <a:gd name="connsiteX16" fmla="*/ 1214511 w 4916658"/>
              <a:gd name="connsiteY16" fmla="*/ 754966 h 794824"/>
              <a:gd name="connsiteX17" fmla="*/ 497059 w 4916658"/>
              <a:gd name="connsiteY17" fmla="*/ 698695 h 794824"/>
              <a:gd name="connsiteX18" fmla="*/ 75028 w 4916658"/>
              <a:gd name="connsiteY18" fmla="*/ 614289 h 794824"/>
              <a:gd name="connsiteX19" fmla="*/ 89096 w 4916658"/>
              <a:gd name="connsiteY19" fmla="*/ 178190 h 794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16658" h="794824">
                <a:moveTo>
                  <a:pt x="89096" y="178190"/>
                </a:moveTo>
                <a:cubicBezTo>
                  <a:pt x="159435" y="77371"/>
                  <a:pt x="379828" y="0"/>
                  <a:pt x="497059" y="9378"/>
                </a:cubicBezTo>
                <a:cubicBezTo>
                  <a:pt x="614290" y="18756"/>
                  <a:pt x="689317" y="213360"/>
                  <a:pt x="792480" y="234461"/>
                </a:cubicBezTo>
                <a:cubicBezTo>
                  <a:pt x="895643" y="255562"/>
                  <a:pt x="1015219" y="135987"/>
                  <a:pt x="1116037" y="135987"/>
                </a:cubicBezTo>
                <a:cubicBezTo>
                  <a:pt x="1216855" y="135987"/>
                  <a:pt x="1338776" y="208670"/>
                  <a:pt x="1397391" y="234461"/>
                </a:cubicBezTo>
                <a:cubicBezTo>
                  <a:pt x="1456007" y="260252"/>
                  <a:pt x="1369256" y="300110"/>
                  <a:pt x="1467730" y="290732"/>
                </a:cubicBezTo>
                <a:cubicBezTo>
                  <a:pt x="1566204" y="281354"/>
                  <a:pt x="1866314" y="173501"/>
                  <a:pt x="1988234" y="178190"/>
                </a:cubicBezTo>
                <a:cubicBezTo>
                  <a:pt x="2110154" y="182879"/>
                  <a:pt x="2091398" y="276664"/>
                  <a:pt x="2199250" y="318867"/>
                </a:cubicBezTo>
                <a:cubicBezTo>
                  <a:pt x="2307102" y="361070"/>
                  <a:pt x="2478259" y="447821"/>
                  <a:pt x="2635348" y="431409"/>
                </a:cubicBezTo>
                <a:cubicBezTo>
                  <a:pt x="2792437" y="414997"/>
                  <a:pt x="2942493" y="211015"/>
                  <a:pt x="3141785" y="220393"/>
                </a:cubicBezTo>
                <a:cubicBezTo>
                  <a:pt x="3341077" y="229771"/>
                  <a:pt x="3545059" y="403274"/>
                  <a:pt x="3831102" y="487680"/>
                </a:cubicBezTo>
                <a:cubicBezTo>
                  <a:pt x="4117145" y="572086"/>
                  <a:pt x="4799428" y="694006"/>
                  <a:pt x="4858043" y="726830"/>
                </a:cubicBezTo>
                <a:cubicBezTo>
                  <a:pt x="4916658" y="759655"/>
                  <a:pt x="4417255" y="710418"/>
                  <a:pt x="4182794" y="684627"/>
                </a:cubicBezTo>
                <a:cubicBezTo>
                  <a:pt x="3948333" y="658836"/>
                  <a:pt x="3659945" y="572086"/>
                  <a:pt x="3451274" y="572086"/>
                </a:cubicBezTo>
                <a:cubicBezTo>
                  <a:pt x="3242603" y="572086"/>
                  <a:pt x="3125373" y="649458"/>
                  <a:pt x="2930770" y="684627"/>
                </a:cubicBezTo>
                <a:cubicBezTo>
                  <a:pt x="2736167" y="719796"/>
                  <a:pt x="2569699" y="771378"/>
                  <a:pt x="2283656" y="783101"/>
                </a:cubicBezTo>
                <a:cubicBezTo>
                  <a:pt x="1997613" y="794824"/>
                  <a:pt x="1512277" y="769034"/>
                  <a:pt x="1214511" y="754966"/>
                </a:cubicBezTo>
                <a:cubicBezTo>
                  <a:pt x="916745" y="740898"/>
                  <a:pt x="686973" y="722141"/>
                  <a:pt x="497059" y="698695"/>
                </a:cubicBezTo>
                <a:cubicBezTo>
                  <a:pt x="307145" y="675249"/>
                  <a:pt x="150056" y="703384"/>
                  <a:pt x="75028" y="614289"/>
                </a:cubicBezTo>
                <a:cubicBezTo>
                  <a:pt x="0" y="525194"/>
                  <a:pt x="18757" y="279009"/>
                  <a:pt x="89096" y="178190"/>
                </a:cubicBezTo>
                <a:close/>
              </a:path>
            </a:pathLst>
          </a:cu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4" name="Group 134"/>
          <p:cNvGrpSpPr>
            <a:grpSpLocks/>
          </p:cNvGrpSpPr>
          <p:nvPr/>
        </p:nvGrpSpPr>
        <p:grpSpPr bwMode="auto">
          <a:xfrm>
            <a:off x="4830611" y="1885505"/>
            <a:ext cx="785818" cy="571504"/>
            <a:chOff x="1721" y="4968"/>
            <a:chExt cx="2573" cy="1480"/>
          </a:xfrm>
        </p:grpSpPr>
        <p:sp>
          <p:nvSpPr>
            <p:cNvPr id="141" name="Freeform 135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2" name="Freeform 136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3" name="Oval 137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4" name="Freeform 138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5" name="Freeform 139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6" name="Freeform 140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7" name="Freeform 141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4" name="Group 145"/>
          <p:cNvGrpSpPr>
            <a:grpSpLocks/>
          </p:cNvGrpSpPr>
          <p:nvPr/>
        </p:nvGrpSpPr>
        <p:grpSpPr bwMode="auto">
          <a:xfrm>
            <a:off x="785786" y="1713756"/>
            <a:ext cx="785818" cy="419100"/>
            <a:chOff x="3752" y="2465"/>
            <a:chExt cx="1794" cy="1056"/>
          </a:xfrm>
        </p:grpSpPr>
        <p:sp>
          <p:nvSpPr>
            <p:cNvPr id="160" name="Freeform 146"/>
            <p:cNvSpPr>
              <a:spLocks/>
            </p:cNvSpPr>
            <p:nvPr/>
          </p:nvSpPr>
          <p:spPr bwMode="auto">
            <a:xfrm>
              <a:off x="3752" y="2465"/>
              <a:ext cx="1794" cy="773"/>
            </a:xfrm>
            <a:custGeom>
              <a:avLst/>
              <a:gdLst/>
              <a:ahLst/>
              <a:cxnLst>
                <a:cxn ang="0">
                  <a:pos x="276" y="369"/>
                </a:cxn>
                <a:cxn ang="0">
                  <a:pos x="459" y="181"/>
                </a:cxn>
                <a:cxn ang="0">
                  <a:pos x="597" y="331"/>
                </a:cxn>
                <a:cxn ang="0">
                  <a:pos x="859" y="181"/>
                </a:cxn>
                <a:cxn ang="0">
                  <a:pos x="926" y="369"/>
                </a:cxn>
                <a:cxn ang="0">
                  <a:pos x="1218" y="248"/>
                </a:cxn>
                <a:cxn ang="0">
                  <a:pos x="1440" y="25"/>
                </a:cxn>
                <a:cxn ang="0">
                  <a:pos x="1777" y="99"/>
                </a:cxn>
                <a:cxn ang="0">
                  <a:pos x="1544" y="304"/>
                </a:cxn>
                <a:cxn ang="0">
                  <a:pos x="1556" y="480"/>
                </a:cxn>
                <a:cxn ang="0">
                  <a:pos x="1641" y="711"/>
                </a:cxn>
                <a:cxn ang="0">
                  <a:pos x="1323" y="768"/>
                </a:cxn>
                <a:cxn ang="0">
                  <a:pos x="926" y="681"/>
                </a:cxn>
                <a:cxn ang="0">
                  <a:pos x="736" y="711"/>
                </a:cxn>
                <a:cxn ang="0">
                  <a:pos x="396" y="711"/>
                </a:cxn>
                <a:cxn ang="0">
                  <a:pos x="57" y="681"/>
                </a:cxn>
                <a:cxn ang="0">
                  <a:pos x="103" y="545"/>
                </a:cxn>
                <a:cxn ang="0">
                  <a:pos x="29" y="266"/>
                </a:cxn>
                <a:cxn ang="0">
                  <a:pos x="276" y="369"/>
                </a:cxn>
              </a:cxnLst>
              <a:rect l="0" t="0" r="r" b="b"/>
              <a:pathLst>
                <a:path w="1794" h="773">
                  <a:moveTo>
                    <a:pt x="276" y="369"/>
                  </a:moveTo>
                  <a:cubicBezTo>
                    <a:pt x="348" y="355"/>
                    <a:pt x="406" y="187"/>
                    <a:pt x="459" y="181"/>
                  </a:cubicBezTo>
                  <a:cubicBezTo>
                    <a:pt x="512" y="175"/>
                    <a:pt x="530" y="331"/>
                    <a:pt x="597" y="331"/>
                  </a:cubicBezTo>
                  <a:cubicBezTo>
                    <a:pt x="664" y="331"/>
                    <a:pt x="804" y="175"/>
                    <a:pt x="859" y="181"/>
                  </a:cubicBezTo>
                  <a:cubicBezTo>
                    <a:pt x="914" y="187"/>
                    <a:pt x="866" y="358"/>
                    <a:pt x="926" y="369"/>
                  </a:cubicBezTo>
                  <a:cubicBezTo>
                    <a:pt x="986" y="380"/>
                    <a:pt x="1132" y="305"/>
                    <a:pt x="1218" y="248"/>
                  </a:cubicBezTo>
                  <a:cubicBezTo>
                    <a:pt x="1304" y="191"/>
                    <a:pt x="1347" y="50"/>
                    <a:pt x="1440" y="25"/>
                  </a:cubicBezTo>
                  <a:cubicBezTo>
                    <a:pt x="1533" y="0"/>
                    <a:pt x="1760" y="53"/>
                    <a:pt x="1777" y="99"/>
                  </a:cubicBezTo>
                  <a:cubicBezTo>
                    <a:pt x="1794" y="145"/>
                    <a:pt x="1581" y="241"/>
                    <a:pt x="1544" y="304"/>
                  </a:cubicBezTo>
                  <a:cubicBezTo>
                    <a:pt x="1507" y="367"/>
                    <a:pt x="1540" y="412"/>
                    <a:pt x="1556" y="480"/>
                  </a:cubicBezTo>
                  <a:cubicBezTo>
                    <a:pt x="1572" y="548"/>
                    <a:pt x="1680" y="663"/>
                    <a:pt x="1641" y="711"/>
                  </a:cubicBezTo>
                  <a:cubicBezTo>
                    <a:pt x="1602" y="759"/>
                    <a:pt x="1442" y="773"/>
                    <a:pt x="1323" y="768"/>
                  </a:cubicBezTo>
                  <a:cubicBezTo>
                    <a:pt x="1204" y="763"/>
                    <a:pt x="1024" y="691"/>
                    <a:pt x="926" y="681"/>
                  </a:cubicBezTo>
                  <a:cubicBezTo>
                    <a:pt x="828" y="671"/>
                    <a:pt x="824" y="706"/>
                    <a:pt x="736" y="711"/>
                  </a:cubicBezTo>
                  <a:cubicBezTo>
                    <a:pt x="648" y="716"/>
                    <a:pt x="509" y="716"/>
                    <a:pt x="396" y="711"/>
                  </a:cubicBezTo>
                  <a:cubicBezTo>
                    <a:pt x="283" y="706"/>
                    <a:pt x="106" y="709"/>
                    <a:pt x="57" y="681"/>
                  </a:cubicBezTo>
                  <a:cubicBezTo>
                    <a:pt x="8" y="653"/>
                    <a:pt x="108" y="614"/>
                    <a:pt x="103" y="545"/>
                  </a:cubicBezTo>
                  <a:cubicBezTo>
                    <a:pt x="98" y="476"/>
                    <a:pt x="0" y="294"/>
                    <a:pt x="29" y="266"/>
                  </a:cubicBezTo>
                  <a:cubicBezTo>
                    <a:pt x="58" y="238"/>
                    <a:pt x="204" y="383"/>
                    <a:pt x="276" y="369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1" name="Freeform 147"/>
            <p:cNvSpPr>
              <a:spLocks/>
            </p:cNvSpPr>
            <p:nvPr/>
          </p:nvSpPr>
          <p:spPr bwMode="auto">
            <a:xfrm>
              <a:off x="3762" y="2917"/>
              <a:ext cx="1208" cy="604"/>
            </a:xfrm>
            <a:custGeom>
              <a:avLst/>
              <a:gdLst/>
              <a:ahLst/>
              <a:cxnLst>
                <a:cxn ang="0">
                  <a:pos x="46" y="237"/>
                </a:cxn>
                <a:cxn ang="0">
                  <a:pos x="183" y="83"/>
                </a:cxn>
                <a:cxn ang="0">
                  <a:pos x="319" y="145"/>
                </a:cxn>
                <a:cxn ang="0">
                  <a:pos x="491" y="0"/>
                </a:cxn>
                <a:cxn ang="0">
                  <a:pos x="685" y="145"/>
                </a:cxn>
                <a:cxn ang="0">
                  <a:pos x="886" y="175"/>
                </a:cxn>
                <a:cxn ang="0">
                  <a:pos x="1128" y="401"/>
                </a:cxn>
                <a:cxn ang="0">
                  <a:pos x="747" y="401"/>
                </a:cxn>
                <a:cxn ang="0">
                  <a:pos x="271" y="520"/>
                </a:cxn>
                <a:cxn ang="0">
                  <a:pos x="127" y="401"/>
                </a:cxn>
                <a:cxn ang="0">
                  <a:pos x="9" y="355"/>
                </a:cxn>
                <a:cxn ang="0">
                  <a:pos x="75" y="175"/>
                </a:cxn>
              </a:cxnLst>
              <a:rect l="0" t="0" r="r" b="b"/>
              <a:pathLst>
                <a:path w="1151" h="520">
                  <a:moveTo>
                    <a:pt x="46" y="237"/>
                  </a:moveTo>
                  <a:cubicBezTo>
                    <a:pt x="92" y="167"/>
                    <a:pt x="138" y="98"/>
                    <a:pt x="183" y="83"/>
                  </a:cubicBezTo>
                  <a:cubicBezTo>
                    <a:pt x="228" y="68"/>
                    <a:pt x="268" y="159"/>
                    <a:pt x="319" y="145"/>
                  </a:cubicBezTo>
                  <a:cubicBezTo>
                    <a:pt x="370" y="131"/>
                    <a:pt x="430" y="0"/>
                    <a:pt x="491" y="0"/>
                  </a:cubicBezTo>
                  <a:cubicBezTo>
                    <a:pt x="552" y="0"/>
                    <a:pt x="619" y="116"/>
                    <a:pt x="685" y="145"/>
                  </a:cubicBezTo>
                  <a:cubicBezTo>
                    <a:pt x="751" y="174"/>
                    <a:pt x="812" y="132"/>
                    <a:pt x="886" y="175"/>
                  </a:cubicBezTo>
                  <a:cubicBezTo>
                    <a:pt x="960" y="218"/>
                    <a:pt x="1151" y="363"/>
                    <a:pt x="1128" y="401"/>
                  </a:cubicBezTo>
                  <a:cubicBezTo>
                    <a:pt x="1105" y="439"/>
                    <a:pt x="890" y="381"/>
                    <a:pt x="747" y="401"/>
                  </a:cubicBezTo>
                  <a:cubicBezTo>
                    <a:pt x="604" y="421"/>
                    <a:pt x="374" y="520"/>
                    <a:pt x="271" y="520"/>
                  </a:cubicBezTo>
                  <a:cubicBezTo>
                    <a:pt x="168" y="520"/>
                    <a:pt x="171" y="429"/>
                    <a:pt x="127" y="401"/>
                  </a:cubicBezTo>
                  <a:cubicBezTo>
                    <a:pt x="83" y="373"/>
                    <a:pt x="18" y="393"/>
                    <a:pt x="9" y="355"/>
                  </a:cubicBezTo>
                  <a:cubicBezTo>
                    <a:pt x="0" y="317"/>
                    <a:pt x="37" y="246"/>
                    <a:pt x="75" y="175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5" name="Group 2"/>
          <p:cNvGrpSpPr>
            <a:grpSpLocks/>
          </p:cNvGrpSpPr>
          <p:nvPr/>
        </p:nvGrpSpPr>
        <p:grpSpPr bwMode="auto">
          <a:xfrm>
            <a:off x="1357290" y="2000240"/>
            <a:ext cx="3071834" cy="1857388"/>
            <a:chOff x="5853" y="6496"/>
            <a:chExt cx="2940" cy="1488"/>
          </a:xfrm>
        </p:grpSpPr>
        <p:sp>
          <p:nvSpPr>
            <p:cNvPr id="1027" name="Freeform 3"/>
            <p:cNvSpPr>
              <a:spLocks/>
            </p:cNvSpPr>
            <p:nvPr/>
          </p:nvSpPr>
          <p:spPr bwMode="auto">
            <a:xfrm>
              <a:off x="5853" y="6845"/>
              <a:ext cx="2940" cy="1139"/>
            </a:xfrm>
            <a:custGeom>
              <a:avLst/>
              <a:gdLst/>
              <a:ahLst/>
              <a:cxnLst>
                <a:cxn ang="0">
                  <a:pos x="1215" y="609"/>
                </a:cxn>
                <a:cxn ang="0">
                  <a:pos x="947" y="425"/>
                </a:cxn>
                <a:cxn ang="0">
                  <a:pos x="473" y="33"/>
                </a:cxn>
                <a:cxn ang="0">
                  <a:pos x="135" y="226"/>
                </a:cxn>
                <a:cxn ang="0">
                  <a:pos x="0" y="417"/>
                </a:cxn>
                <a:cxn ang="0">
                  <a:pos x="135" y="609"/>
                </a:cxn>
                <a:cxn ang="0">
                  <a:pos x="426" y="417"/>
                </a:cxn>
                <a:cxn ang="0">
                  <a:pos x="659" y="609"/>
                </a:cxn>
                <a:cxn ang="0">
                  <a:pos x="853" y="734"/>
                </a:cxn>
                <a:cxn ang="0">
                  <a:pos x="985" y="877"/>
                </a:cxn>
                <a:cxn ang="0">
                  <a:pos x="1163" y="909"/>
                </a:cxn>
                <a:cxn ang="0">
                  <a:pos x="1437" y="909"/>
                </a:cxn>
                <a:cxn ang="0">
                  <a:pos x="1951" y="1024"/>
                </a:cxn>
                <a:cxn ang="0">
                  <a:pos x="2499" y="1098"/>
                </a:cxn>
                <a:cxn ang="0">
                  <a:pos x="2815" y="1108"/>
                </a:cxn>
                <a:cxn ang="0">
                  <a:pos x="2861" y="909"/>
                </a:cxn>
                <a:cxn ang="0">
                  <a:pos x="2341" y="734"/>
                </a:cxn>
                <a:cxn ang="0">
                  <a:pos x="1997" y="680"/>
                </a:cxn>
                <a:cxn ang="0">
                  <a:pos x="1740" y="633"/>
                </a:cxn>
                <a:cxn ang="0">
                  <a:pos x="1437" y="633"/>
                </a:cxn>
                <a:cxn ang="0">
                  <a:pos x="1215" y="609"/>
                </a:cxn>
              </a:cxnLst>
              <a:rect l="0" t="0" r="r" b="b"/>
              <a:pathLst>
                <a:path w="2940" h="1139">
                  <a:moveTo>
                    <a:pt x="1215" y="609"/>
                  </a:moveTo>
                  <a:cubicBezTo>
                    <a:pt x="1133" y="574"/>
                    <a:pt x="1071" y="521"/>
                    <a:pt x="947" y="425"/>
                  </a:cubicBezTo>
                  <a:cubicBezTo>
                    <a:pt x="823" y="329"/>
                    <a:pt x="608" y="66"/>
                    <a:pt x="473" y="33"/>
                  </a:cubicBezTo>
                  <a:cubicBezTo>
                    <a:pt x="338" y="0"/>
                    <a:pt x="214" y="162"/>
                    <a:pt x="135" y="226"/>
                  </a:cubicBezTo>
                  <a:cubicBezTo>
                    <a:pt x="56" y="290"/>
                    <a:pt x="0" y="353"/>
                    <a:pt x="0" y="417"/>
                  </a:cubicBezTo>
                  <a:cubicBezTo>
                    <a:pt x="0" y="481"/>
                    <a:pt x="64" y="609"/>
                    <a:pt x="135" y="609"/>
                  </a:cubicBezTo>
                  <a:cubicBezTo>
                    <a:pt x="206" y="609"/>
                    <a:pt x="339" y="417"/>
                    <a:pt x="426" y="417"/>
                  </a:cubicBezTo>
                  <a:cubicBezTo>
                    <a:pt x="513" y="417"/>
                    <a:pt x="588" y="556"/>
                    <a:pt x="659" y="609"/>
                  </a:cubicBezTo>
                  <a:cubicBezTo>
                    <a:pt x="730" y="662"/>
                    <a:pt x="799" y="689"/>
                    <a:pt x="853" y="734"/>
                  </a:cubicBezTo>
                  <a:cubicBezTo>
                    <a:pt x="907" y="779"/>
                    <a:pt x="933" y="848"/>
                    <a:pt x="985" y="877"/>
                  </a:cubicBezTo>
                  <a:cubicBezTo>
                    <a:pt x="1037" y="906"/>
                    <a:pt x="1088" y="904"/>
                    <a:pt x="1163" y="909"/>
                  </a:cubicBezTo>
                  <a:cubicBezTo>
                    <a:pt x="1238" y="914"/>
                    <a:pt x="1306" y="890"/>
                    <a:pt x="1437" y="909"/>
                  </a:cubicBezTo>
                  <a:cubicBezTo>
                    <a:pt x="1568" y="928"/>
                    <a:pt x="1774" y="993"/>
                    <a:pt x="1951" y="1024"/>
                  </a:cubicBezTo>
                  <a:cubicBezTo>
                    <a:pt x="2128" y="1055"/>
                    <a:pt x="2355" y="1084"/>
                    <a:pt x="2499" y="1098"/>
                  </a:cubicBezTo>
                  <a:cubicBezTo>
                    <a:pt x="2643" y="1112"/>
                    <a:pt x="2755" y="1139"/>
                    <a:pt x="2815" y="1108"/>
                  </a:cubicBezTo>
                  <a:cubicBezTo>
                    <a:pt x="2875" y="1077"/>
                    <a:pt x="2940" y="971"/>
                    <a:pt x="2861" y="909"/>
                  </a:cubicBezTo>
                  <a:cubicBezTo>
                    <a:pt x="2782" y="847"/>
                    <a:pt x="2485" y="772"/>
                    <a:pt x="2341" y="734"/>
                  </a:cubicBezTo>
                  <a:cubicBezTo>
                    <a:pt x="2197" y="696"/>
                    <a:pt x="2097" y="697"/>
                    <a:pt x="1997" y="680"/>
                  </a:cubicBezTo>
                  <a:cubicBezTo>
                    <a:pt x="1897" y="663"/>
                    <a:pt x="1833" y="641"/>
                    <a:pt x="1740" y="633"/>
                  </a:cubicBezTo>
                  <a:cubicBezTo>
                    <a:pt x="1647" y="625"/>
                    <a:pt x="1528" y="633"/>
                    <a:pt x="1437" y="633"/>
                  </a:cubicBezTo>
                  <a:cubicBezTo>
                    <a:pt x="1346" y="633"/>
                    <a:pt x="1297" y="644"/>
                    <a:pt x="1215" y="60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6" name="Group 4"/>
            <p:cNvGrpSpPr>
              <a:grpSpLocks/>
            </p:cNvGrpSpPr>
            <p:nvPr/>
          </p:nvGrpSpPr>
          <p:grpSpPr bwMode="auto">
            <a:xfrm>
              <a:off x="6565" y="6496"/>
              <a:ext cx="1398" cy="958"/>
              <a:chOff x="7062" y="5424"/>
              <a:chExt cx="2041" cy="1336"/>
            </a:xfrm>
          </p:grpSpPr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7" name="Group 6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1031" name="Freeform 7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8" name="Group 8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1033" name="Freeform 9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19" name="Group 10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1035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36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37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38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39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0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1" name="Oval 17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2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3" name="Oval 19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4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045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6770" y="7375"/>
              <a:ext cx="855" cy="453"/>
            </a:xfrm>
            <a:custGeom>
              <a:avLst/>
              <a:gdLst/>
              <a:ahLst/>
              <a:cxnLst>
                <a:cxn ang="0">
                  <a:pos x="292" y="79"/>
                </a:cxn>
                <a:cxn ang="0">
                  <a:pos x="419" y="204"/>
                </a:cxn>
                <a:cxn ang="0">
                  <a:pos x="657" y="29"/>
                </a:cxn>
                <a:cxn ang="0">
                  <a:pos x="823" y="29"/>
                </a:cxn>
                <a:cxn ang="0">
                  <a:pos x="924" y="103"/>
                </a:cxn>
                <a:cxn ang="0">
                  <a:pos x="924" y="347"/>
                </a:cxn>
                <a:cxn ang="0">
                  <a:pos x="823" y="347"/>
                </a:cxn>
                <a:cxn ang="0">
                  <a:pos x="645" y="347"/>
                </a:cxn>
                <a:cxn ang="0">
                  <a:pos x="520" y="279"/>
                </a:cxn>
                <a:cxn ang="0">
                  <a:pos x="419" y="266"/>
                </a:cxn>
                <a:cxn ang="0">
                  <a:pos x="246" y="266"/>
                </a:cxn>
                <a:cxn ang="0">
                  <a:pos x="120" y="347"/>
                </a:cxn>
                <a:cxn ang="0">
                  <a:pos x="67" y="379"/>
                </a:cxn>
                <a:cxn ang="0">
                  <a:pos x="30" y="204"/>
                </a:cxn>
                <a:cxn ang="0">
                  <a:pos x="246" y="29"/>
                </a:cxn>
              </a:cxnLst>
              <a:rect l="0" t="0" r="r" b="b"/>
              <a:pathLst>
                <a:path w="941" h="403">
                  <a:moveTo>
                    <a:pt x="292" y="79"/>
                  </a:moveTo>
                  <a:cubicBezTo>
                    <a:pt x="325" y="145"/>
                    <a:pt x="358" y="212"/>
                    <a:pt x="419" y="204"/>
                  </a:cubicBezTo>
                  <a:cubicBezTo>
                    <a:pt x="480" y="196"/>
                    <a:pt x="590" y="58"/>
                    <a:pt x="657" y="29"/>
                  </a:cubicBezTo>
                  <a:cubicBezTo>
                    <a:pt x="724" y="0"/>
                    <a:pt x="779" y="17"/>
                    <a:pt x="823" y="29"/>
                  </a:cubicBezTo>
                  <a:cubicBezTo>
                    <a:pt x="867" y="41"/>
                    <a:pt x="907" y="50"/>
                    <a:pt x="924" y="103"/>
                  </a:cubicBezTo>
                  <a:cubicBezTo>
                    <a:pt x="941" y="156"/>
                    <a:pt x="941" y="306"/>
                    <a:pt x="924" y="347"/>
                  </a:cubicBezTo>
                  <a:cubicBezTo>
                    <a:pt x="907" y="388"/>
                    <a:pt x="869" y="347"/>
                    <a:pt x="823" y="347"/>
                  </a:cubicBezTo>
                  <a:cubicBezTo>
                    <a:pt x="777" y="347"/>
                    <a:pt x="695" y="358"/>
                    <a:pt x="645" y="347"/>
                  </a:cubicBezTo>
                  <a:cubicBezTo>
                    <a:pt x="595" y="336"/>
                    <a:pt x="558" y="292"/>
                    <a:pt x="520" y="279"/>
                  </a:cubicBezTo>
                  <a:cubicBezTo>
                    <a:pt x="482" y="266"/>
                    <a:pt x="465" y="268"/>
                    <a:pt x="419" y="266"/>
                  </a:cubicBezTo>
                  <a:cubicBezTo>
                    <a:pt x="373" y="264"/>
                    <a:pt x="296" y="253"/>
                    <a:pt x="246" y="266"/>
                  </a:cubicBezTo>
                  <a:cubicBezTo>
                    <a:pt x="196" y="279"/>
                    <a:pt x="150" y="328"/>
                    <a:pt x="120" y="347"/>
                  </a:cubicBezTo>
                  <a:cubicBezTo>
                    <a:pt x="90" y="366"/>
                    <a:pt x="82" y="403"/>
                    <a:pt x="67" y="379"/>
                  </a:cubicBezTo>
                  <a:cubicBezTo>
                    <a:pt x="52" y="355"/>
                    <a:pt x="0" y="262"/>
                    <a:pt x="30" y="204"/>
                  </a:cubicBezTo>
                  <a:cubicBezTo>
                    <a:pt x="60" y="146"/>
                    <a:pt x="153" y="87"/>
                    <a:pt x="246" y="29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047" name="Freeform 23"/>
          <p:cNvSpPr>
            <a:spLocks/>
          </p:cNvSpPr>
          <p:nvPr/>
        </p:nvSpPr>
        <p:spPr bwMode="auto">
          <a:xfrm>
            <a:off x="0" y="3357560"/>
            <a:ext cx="9358346" cy="2071704"/>
          </a:xfrm>
          <a:custGeom>
            <a:avLst/>
            <a:gdLst/>
            <a:ahLst/>
            <a:cxnLst>
              <a:cxn ang="0">
                <a:pos x="712" y="244"/>
              </a:cxn>
              <a:cxn ang="0">
                <a:pos x="1294" y="0"/>
              </a:cxn>
              <a:cxn ang="0">
                <a:pos x="1661" y="244"/>
              </a:cxn>
              <a:cxn ang="0">
                <a:pos x="2095" y="163"/>
              </a:cxn>
              <a:cxn ang="0">
                <a:pos x="2499" y="276"/>
              </a:cxn>
              <a:cxn ang="0">
                <a:pos x="2766" y="176"/>
              </a:cxn>
              <a:cxn ang="0">
                <a:pos x="3443" y="375"/>
              </a:cxn>
              <a:cxn ang="0">
                <a:pos x="4534" y="375"/>
              </a:cxn>
              <a:cxn ang="0">
                <a:pos x="4534" y="530"/>
              </a:cxn>
              <a:cxn ang="0">
                <a:pos x="5056" y="456"/>
              </a:cxn>
              <a:cxn ang="0">
                <a:pos x="5451" y="375"/>
              </a:cxn>
              <a:cxn ang="0">
                <a:pos x="5618" y="465"/>
              </a:cxn>
              <a:cxn ang="0">
                <a:pos x="5934" y="428"/>
              </a:cxn>
              <a:cxn ang="0">
                <a:pos x="6222" y="428"/>
              </a:cxn>
              <a:cxn ang="0">
                <a:pos x="6700" y="326"/>
              </a:cxn>
              <a:cxn ang="0">
                <a:pos x="6510" y="2230"/>
              </a:cxn>
              <a:cxn ang="0">
                <a:pos x="2961" y="2314"/>
              </a:cxn>
              <a:cxn ang="0">
                <a:pos x="387" y="2091"/>
              </a:cxn>
              <a:cxn ang="0">
                <a:pos x="638" y="465"/>
              </a:cxn>
              <a:cxn ang="0">
                <a:pos x="712" y="244"/>
              </a:cxn>
            </a:cxnLst>
            <a:rect l="0" t="0" r="r" b="b"/>
            <a:pathLst>
              <a:path w="7133" h="2561">
                <a:moveTo>
                  <a:pt x="712" y="244"/>
                </a:moveTo>
                <a:cubicBezTo>
                  <a:pt x="821" y="167"/>
                  <a:pt x="1136" y="0"/>
                  <a:pt x="1294" y="0"/>
                </a:cubicBezTo>
                <a:cubicBezTo>
                  <a:pt x="1452" y="0"/>
                  <a:pt x="1528" y="217"/>
                  <a:pt x="1661" y="244"/>
                </a:cubicBezTo>
                <a:cubicBezTo>
                  <a:pt x="1794" y="271"/>
                  <a:pt x="1955" y="158"/>
                  <a:pt x="2095" y="163"/>
                </a:cubicBezTo>
                <a:cubicBezTo>
                  <a:pt x="2235" y="168"/>
                  <a:pt x="2387" y="274"/>
                  <a:pt x="2499" y="276"/>
                </a:cubicBezTo>
                <a:cubicBezTo>
                  <a:pt x="2611" y="278"/>
                  <a:pt x="2609" y="160"/>
                  <a:pt x="2766" y="176"/>
                </a:cubicBezTo>
                <a:cubicBezTo>
                  <a:pt x="2923" y="192"/>
                  <a:pt x="3148" y="342"/>
                  <a:pt x="3443" y="375"/>
                </a:cubicBezTo>
                <a:cubicBezTo>
                  <a:pt x="3738" y="408"/>
                  <a:pt x="4352" y="349"/>
                  <a:pt x="4534" y="375"/>
                </a:cubicBezTo>
                <a:cubicBezTo>
                  <a:pt x="4716" y="401"/>
                  <a:pt x="4447" y="516"/>
                  <a:pt x="4534" y="530"/>
                </a:cubicBezTo>
                <a:cubicBezTo>
                  <a:pt x="4621" y="544"/>
                  <a:pt x="4903" y="482"/>
                  <a:pt x="5056" y="456"/>
                </a:cubicBezTo>
                <a:cubicBezTo>
                  <a:pt x="5209" y="430"/>
                  <a:pt x="5357" y="374"/>
                  <a:pt x="5451" y="375"/>
                </a:cubicBezTo>
                <a:cubicBezTo>
                  <a:pt x="5545" y="376"/>
                  <a:pt x="5538" y="456"/>
                  <a:pt x="5618" y="465"/>
                </a:cubicBezTo>
                <a:cubicBezTo>
                  <a:pt x="5698" y="474"/>
                  <a:pt x="5833" y="434"/>
                  <a:pt x="5934" y="428"/>
                </a:cubicBezTo>
                <a:cubicBezTo>
                  <a:pt x="6035" y="422"/>
                  <a:pt x="6094" y="445"/>
                  <a:pt x="6222" y="428"/>
                </a:cubicBezTo>
                <a:cubicBezTo>
                  <a:pt x="6350" y="411"/>
                  <a:pt x="6652" y="26"/>
                  <a:pt x="6700" y="326"/>
                </a:cubicBezTo>
                <a:cubicBezTo>
                  <a:pt x="6748" y="626"/>
                  <a:pt x="7133" y="1899"/>
                  <a:pt x="6510" y="2230"/>
                </a:cubicBezTo>
                <a:cubicBezTo>
                  <a:pt x="5887" y="2561"/>
                  <a:pt x="3981" y="2337"/>
                  <a:pt x="2961" y="2314"/>
                </a:cubicBezTo>
                <a:cubicBezTo>
                  <a:pt x="1941" y="2291"/>
                  <a:pt x="774" y="2399"/>
                  <a:pt x="387" y="2091"/>
                </a:cubicBezTo>
                <a:cubicBezTo>
                  <a:pt x="0" y="1783"/>
                  <a:pt x="587" y="773"/>
                  <a:pt x="638" y="465"/>
                </a:cubicBezTo>
                <a:cubicBezTo>
                  <a:pt x="689" y="157"/>
                  <a:pt x="603" y="321"/>
                  <a:pt x="712" y="244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50" name="Freeform 26"/>
          <p:cNvSpPr>
            <a:spLocks/>
          </p:cNvSpPr>
          <p:nvPr/>
        </p:nvSpPr>
        <p:spPr bwMode="auto">
          <a:xfrm>
            <a:off x="3491880" y="3643314"/>
            <a:ext cx="3206760" cy="571504"/>
          </a:xfrm>
          <a:custGeom>
            <a:avLst/>
            <a:gdLst/>
            <a:ahLst/>
            <a:cxnLst>
              <a:cxn ang="0">
                <a:pos x="190" y="192"/>
              </a:cxn>
              <a:cxn ang="0">
                <a:pos x="246" y="27"/>
              </a:cxn>
              <a:cxn ang="0">
                <a:pos x="684" y="27"/>
              </a:cxn>
              <a:cxn ang="0">
                <a:pos x="1564" y="109"/>
              </a:cxn>
              <a:cxn ang="0">
                <a:pos x="2360" y="118"/>
              </a:cxn>
              <a:cxn ang="0">
                <a:pos x="2557" y="146"/>
              </a:cxn>
              <a:cxn ang="0">
                <a:pos x="2523" y="443"/>
              </a:cxn>
              <a:cxn ang="0">
                <a:pos x="1564" y="462"/>
              </a:cxn>
              <a:cxn ang="0">
                <a:pos x="227" y="378"/>
              </a:cxn>
              <a:cxn ang="0">
                <a:pos x="199" y="127"/>
              </a:cxn>
            </a:cxnLst>
            <a:rect l="0" t="0" r="r" b="b"/>
            <a:pathLst>
              <a:path w="2689" h="496">
                <a:moveTo>
                  <a:pt x="190" y="192"/>
                </a:moveTo>
                <a:cubicBezTo>
                  <a:pt x="177" y="123"/>
                  <a:pt x="164" y="54"/>
                  <a:pt x="246" y="27"/>
                </a:cubicBezTo>
                <a:cubicBezTo>
                  <a:pt x="328" y="0"/>
                  <a:pt x="464" y="13"/>
                  <a:pt x="684" y="27"/>
                </a:cubicBezTo>
                <a:cubicBezTo>
                  <a:pt x="904" y="41"/>
                  <a:pt x="1285" y="94"/>
                  <a:pt x="1564" y="109"/>
                </a:cubicBezTo>
                <a:cubicBezTo>
                  <a:pt x="1843" y="124"/>
                  <a:pt x="2195" y="112"/>
                  <a:pt x="2360" y="118"/>
                </a:cubicBezTo>
                <a:cubicBezTo>
                  <a:pt x="2525" y="124"/>
                  <a:pt x="2530" y="92"/>
                  <a:pt x="2557" y="146"/>
                </a:cubicBezTo>
                <a:cubicBezTo>
                  <a:pt x="2584" y="200"/>
                  <a:pt x="2689" y="390"/>
                  <a:pt x="2523" y="443"/>
                </a:cubicBezTo>
                <a:cubicBezTo>
                  <a:pt x="2357" y="496"/>
                  <a:pt x="1947" y="473"/>
                  <a:pt x="1564" y="462"/>
                </a:cubicBezTo>
                <a:cubicBezTo>
                  <a:pt x="1181" y="451"/>
                  <a:pt x="454" y="434"/>
                  <a:pt x="227" y="378"/>
                </a:cubicBezTo>
                <a:cubicBezTo>
                  <a:pt x="0" y="322"/>
                  <a:pt x="99" y="224"/>
                  <a:pt x="199" y="127"/>
                </a:cubicBezTo>
              </a:path>
            </a:pathLst>
          </a:custGeom>
          <a:solidFill>
            <a:srgbClr val="FFFF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52" name="WordArt 28"/>
          <p:cNvSpPr>
            <a:spLocks noChangeArrowheads="1" noChangeShapeType="1" noTextEdit="1"/>
          </p:cNvSpPr>
          <p:nvPr/>
        </p:nvSpPr>
        <p:spPr bwMode="auto">
          <a:xfrm rot="257491">
            <a:off x="4305329" y="3804469"/>
            <a:ext cx="1408837" cy="31903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36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/>
                <a:latin typeface="Arial Black"/>
              </a:rPr>
              <a:t>RFESS</a:t>
            </a:r>
            <a:endParaRPr lang="es-ES" sz="36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0000"/>
              </a:solidFill>
              <a:effectLst/>
              <a:latin typeface="Arial Black"/>
            </a:endParaRPr>
          </a:p>
        </p:txBody>
      </p:sp>
      <p:grpSp>
        <p:nvGrpSpPr>
          <p:cNvPr id="20" name="239 Grupo"/>
          <p:cNvGrpSpPr/>
          <p:nvPr/>
        </p:nvGrpSpPr>
        <p:grpSpPr>
          <a:xfrm>
            <a:off x="5572132" y="2786058"/>
            <a:ext cx="3230600" cy="2128851"/>
            <a:chOff x="4341796" y="3086099"/>
            <a:chExt cx="2163762" cy="1338262"/>
          </a:xfrm>
        </p:grpSpPr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5800708" y="4049711"/>
              <a:ext cx="625475" cy="298450"/>
            </a:xfrm>
            <a:custGeom>
              <a:avLst/>
              <a:gdLst/>
              <a:ahLst/>
              <a:cxnLst>
                <a:cxn ang="0">
                  <a:pos x="247" y="18"/>
                </a:cxn>
                <a:cxn ang="0">
                  <a:pos x="544" y="105"/>
                </a:cxn>
                <a:cxn ang="0">
                  <a:pos x="944" y="204"/>
                </a:cxn>
                <a:cxn ang="0">
                  <a:pos x="795" y="446"/>
                </a:cxn>
                <a:cxn ang="0">
                  <a:pos x="321" y="362"/>
                </a:cxn>
                <a:cxn ang="0">
                  <a:pos x="14" y="213"/>
                </a:cxn>
                <a:cxn ang="0">
                  <a:pos x="247" y="18"/>
                </a:cxn>
              </a:cxnLst>
              <a:rect l="0" t="0" r="r" b="b"/>
              <a:pathLst>
                <a:path w="986" h="472">
                  <a:moveTo>
                    <a:pt x="247" y="18"/>
                  </a:moveTo>
                  <a:cubicBezTo>
                    <a:pt x="335" y="0"/>
                    <a:pt x="428" y="74"/>
                    <a:pt x="544" y="105"/>
                  </a:cubicBezTo>
                  <a:cubicBezTo>
                    <a:pt x="660" y="136"/>
                    <a:pt x="902" y="147"/>
                    <a:pt x="944" y="204"/>
                  </a:cubicBezTo>
                  <a:cubicBezTo>
                    <a:pt x="986" y="261"/>
                    <a:pt x="899" y="420"/>
                    <a:pt x="795" y="446"/>
                  </a:cubicBezTo>
                  <a:cubicBezTo>
                    <a:pt x="691" y="472"/>
                    <a:pt x="451" y="401"/>
                    <a:pt x="321" y="362"/>
                  </a:cubicBezTo>
                  <a:cubicBezTo>
                    <a:pt x="191" y="323"/>
                    <a:pt x="28" y="269"/>
                    <a:pt x="14" y="213"/>
                  </a:cubicBezTo>
                  <a:cubicBezTo>
                    <a:pt x="0" y="157"/>
                    <a:pt x="159" y="36"/>
                    <a:pt x="247" y="18"/>
                  </a:cubicBezTo>
                  <a:close/>
                </a:path>
              </a:pathLst>
            </a:custGeom>
            <a:solidFill>
              <a:srgbClr val="F7944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4994258" y="3654424"/>
              <a:ext cx="708025" cy="461962"/>
            </a:xfrm>
            <a:custGeom>
              <a:avLst/>
              <a:gdLst/>
              <a:ahLst/>
              <a:cxnLst>
                <a:cxn ang="0">
                  <a:pos x="394" y="0"/>
                </a:cxn>
                <a:cxn ang="0">
                  <a:pos x="772" y="220"/>
                </a:cxn>
                <a:cxn ang="0">
                  <a:pos x="1087" y="322"/>
                </a:cxn>
                <a:cxn ang="0">
                  <a:pos x="929" y="602"/>
                </a:cxn>
                <a:cxn ang="0">
                  <a:pos x="716" y="723"/>
                </a:cxn>
                <a:cxn ang="0">
                  <a:pos x="394" y="583"/>
                </a:cxn>
                <a:cxn ang="0">
                  <a:pos x="43" y="268"/>
                </a:cxn>
                <a:cxn ang="0">
                  <a:pos x="136" y="138"/>
                </a:cxn>
                <a:cxn ang="0">
                  <a:pos x="326" y="0"/>
                </a:cxn>
              </a:cxnLst>
              <a:rect l="0" t="0" r="r" b="b"/>
              <a:pathLst>
                <a:path w="1113" h="726">
                  <a:moveTo>
                    <a:pt x="394" y="0"/>
                  </a:moveTo>
                  <a:cubicBezTo>
                    <a:pt x="525" y="83"/>
                    <a:pt x="657" y="166"/>
                    <a:pt x="772" y="220"/>
                  </a:cubicBezTo>
                  <a:cubicBezTo>
                    <a:pt x="887" y="274"/>
                    <a:pt x="1061" y="258"/>
                    <a:pt x="1087" y="322"/>
                  </a:cubicBezTo>
                  <a:cubicBezTo>
                    <a:pt x="1113" y="386"/>
                    <a:pt x="991" y="535"/>
                    <a:pt x="929" y="602"/>
                  </a:cubicBezTo>
                  <a:cubicBezTo>
                    <a:pt x="867" y="669"/>
                    <a:pt x="805" y="726"/>
                    <a:pt x="716" y="723"/>
                  </a:cubicBezTo>
                  <a:cubicBezTo>
                    <a:pt x="627" y="720"/>
                    <a:pt x="506" y="659"/>
                    <a:pt x="394" y="583"/>
                  </a:cubicBezTo>
                  <a:cubicBezTo>
                    <a:pt x="282" y="507"/>
                    <a:pt x="86" y="342"/>
                    <a:pt x="43" y="268"/>
                  </a:cubicBezTo>
                  <a:cubicBezTo>
                    <a:pt x="0" y="194"/>
                    <a:pt x="89" y="183"/>
                    <a:pt x="136" y="138"/>
                  </a:cubicBezTo>
                  <a:cubicBezTo>
                    <a:pt x="183" y="93"/>
                    <a:pt x="254" y="46"/>
                    <a:pt x="326" y="0"/>
                  </a:cubicBezTo>
                </a:path>
              </a:pathLst>
            </a:custGeom>
            <a:solidFill>
              <a:srgbClr val="F7944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21" name="Group 29"/>
            <p:cNvGrpSpPr>
              <a:grpSpLocks/>
            </p:cNvGrpSpPr>
            <p:nvPr/>
          </p:nvGrpSpPr>
          <p:grpSpPr bwMode="auto">
            <a:xfrm>
              <a:off x="4787883" y="3086099"/>
              <a:ext cx="549275" cy="568325"/>
              <a:chOff x="2149" y="2861"/>
              <a:chExt cx="3054" cy="2392"/>
            </a:xfrm>
          </p:grpSpPr>
          <p:sp>
            <p:nvSpPr>
              <p:cNvPr id="1054" name="Freeform 30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2" name="Group 31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1056" name="Freeform 32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7994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7" name="Freeform 33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8" name="Freeform 34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59" name="Freeform 35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0" name="Freeform 36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1" name="Oval 37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2" name="Oval 38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3" name="Freeform 39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064" name="Freeform 40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4341796" y="3613149"/>
              <a:ext cx="903287" cy="180975"/>
            </a:xfrm>
            <a:custGeom>
              <a:avLst/>
              <a:gdLst/>
              <a:ahLst/>
              <a:cxnLst>
                <a:cxn ang="0">
                  <a:pos x="1040" y="66"/>
                </a:cxn>
                <a:cxn ang="0">
                  <a:pos x="565" y="21"/>
                </a:cxn>
                <a:cxn ang="0">
                  <a:pos x="221" y="21"/>
                </a:cxn>
                <a:cxn ang="0">
                  <a:pos x="45" y="148"/>
                </a:cxn>
                <a:cxn ang="0">
                  <a:pos x="491" y="148"/>
                </a:cxn>
                <a:cxn ang="0">
                  <a:pos x="556" y="204"/>
                </a:cxn>
                <a:cxn ang="0">
                  <a:pos x="962" y="250"/>
                </a:cxn>
                <a:cxn ang="0">
                  <a:pos x="1228" y="278"/>
                </a:cxn>
                <a:cxn ang="0">
                  <a:pos x="1373" y="204"/>
                </a:cxn>
                <a:cxn ang="0">
                  <a:pos x="1373" y="39"/>
                </a:cxn>
                <a:cxn ang="0">
                  <a:pos x="1040" y="66"/>
                </a:cxn>
              </a:cxnLst>
              <a:rect l="0" t="0" r="r" b="b"/>
              <a:pathLst>
                <a:path w="1423" h="286">
                  <a:moveTo>
                    <a:pt x="1040" y="66"/>
                  </a:moveTo>
                  <a:cubicBezTo>
                    <a:pt x="905" y="63"/>
                    <a:pt x="701" y="28"/>
                    <a:pt x="565" y="21"/>
                  </a:cubicBezTo>
                  <a:cubicBezTo>
                    <a:pt x="429" y="14"/>
                    <a:pt x="308" y="0"/>
                    <a:pt x="221" y="21"/>
                  </a:cubicBezTo>
                  <a:cubicBezTo>
                    <a:pt x="134" y="42"/>
                    <a:pt x="0" y="127"/>
                    <a:pt x="45" y="148"/>
                  </a:cubicBezTo>
                  <a:cubicBezTo>
                    <a:pt x="90" y="169"/>
                    <a:pt x="406" y="139"/>
                    <a:pt x="491" y="148"/>
                  </a:cubicBezTo>
                  <a:cubicBezTo>
                    <a:pt x="576" y="157"/>
                    <a:pt x="478" y="187"/>
                    <a:pt x="556" y="204"/>
                  </a:cubicBezTo>
                  <a:cubicBezTo>
                    <a:pt x="634" y="221"/>
                    <a:pt x="850" y="238"/>
                    <a:pt x="962" y="250"/>
                  </a:cubicBezTo>
                  <a:cubicBezTo>
                    <a:pt x="1074" y="262"/>
                    <a:pt x="1160" y="286"/>
                    <a:pt x="1228" y="278"/>
                  </a:cubicBezTo>
                  <a:cubicBezTo>
                    <a:pt x="1296" y="270"/>
                    <a:pt x="1349" y="244"/>
                    <a:pt x="1373" y="204"/>
                  </a:cubicBezTo>
                  <a:cubicBezTo>
                    <a:pt x="1397" y="164"/>
                    <a:pt x="1423" y="62"/>
                    <a:pt x="1373" y="39"/>
                  </a:cubicBezTo>
                  <a:cubicBezTo>
                    <a:pt x="1323" y="16"/>
                    <a:pt x="1175" y="69"/>
                    <a:pt x="1040" y="66"/>
                  </a:cubicBezTo>
                  <a:close/>
                </a:path>
              </a:pathLst>
            </a:custGeom>
            <a:solidFill>
              <a:srgbClr val="F7944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5448283" y="3852861"/>
              <a:ext cx="555625" cy="371475"/>
            </a:xfrm>
            <a:custGeom>
              <a:avLst/>
              <a:gdLst/>
              <a:ahLst/>
              <a:cxnLst>
                <a:cxn ang="0">
                  <a:pos x="398" y="11"/>
                </a:cxn>
                <a:cxn ang="0">
                  <a:pos x="670" y="158"/>
                </a:cxn>
                <a:cxn ang="0">
                  <a:pos x="846" y="282"/>
                </a:cxn>
                <a:cxn ang="0">
                  <a:pos x="502" y="542"/>
                </a:cxn>
                <a:cxn ang="0">
                  <a:pos x="140" y="551"/>
                </a:cxn>
                <a:cxn ang="0">
                  <a:pos x="19" y="415"/>
                </a:cxn>
                <a:cxn ang="0">
                  <a:pos x="252" y="226"/>
                </a:cxn>
                <a:cxn ang="0">
                  <a:pos x="398" y="11"/>
                </a:cxn>
              </a:cxnLst>
              <a:rect l="0" t="0" r="r" b="b"/>
              <a:pathLst>
                <a:path w="874" h="587">
                  <a:moveTo>
                    <a:pt x="398" y="11"/>
                  </a:moveTo>
                  <a:cubicBezTo>
                    <a:pt x="468" y="0"/>
                    <a:pt x="595" y="113"/>
                    <a:pt x="670" y="158"/>
                  </a:cubicBezTo>
                  <a:cubicBezTo>
                    <a:pt x="745" y="203"/>
                    <a:pt x="874" y="218"/>
                    <a:pt x="846" y="282"/>
                  </a:cubicBezTo>
                  <a:cubicBezTo>
                    <a:pt x="818" y="346"/>
                    <a:pt x="620" y="497"/>
                    <a:pt x="502" y="542"/>
                  </a:cubicBezTo>
                  <a:cubicBezTo>
                    <a:pt x="384" y="587"/>
                    <a:pt x="220" y="572"/>
                    <a:pt x="140" y="551"/>
                  </a:cubicBezTo>
                  <a:cubicBezTo>
                    <a:pt x="60" y="530"/>
                    <a:pt x="0" y="469"/>
                    <a:pt x="19" y="415"/>
                  </a:cubicBezTo>
                  <a:cubicBezTo>
                    <a:pt x="38" y="361"/>
                    <a:pt x="189" y="293"/>
                    <a:pt x="252" y="226"/>
                  </a:cubicBezTo>
                  <a:cubicBezTo>
                    <a:pt x="315" y="159"/>
                    <a:pt x="328" y="22"/>
                    <a:pt x="398" y="1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6297596" y="4167186"/>
              <a:ext cx="207962" cy="257175"/>
            </a:xfrm>
            <a:custGeom>
              <a:avLst/>
              <a:gdLst/>
              <a:ahLst/>
              <a:cxnLst>
                <a:cxn ang="0">
                  <a:pos x="203" y="9"/>
                </a:cxn>
                <a:cxn ang="0">
                  <a:pos x="328" y="91"/>
                </a:cxn>
                <a:cxn ang="0">
                  <a:pos x="203" y="362"/>
                </a:cxn>
                <a:cxn ang="0">
                  <a:pos x="30" y="343"/>
                </a:cxn>
                <a:cxn ang="0">
                  <a:pos x="21" y="204"/>
                </a:cxn>
                <a:cxn ang="0">
                  <a:pos x="105" y="37"/>
                </a:cxn>
                <a:cxn ang="0">
                  <a:pos x="203" y="9"/>
                </a:cxn>
              </a:cxnLst>
              <a:rect l="0" t="0" r="r" b="b"/>
              <a:pathLst>
                <a:path w="328" h="404">
                  <a:moveTo>
                    <a:pt x="203" y="9"/>
                  </a:moveTo>
                  <a:cubicBezTo>
                    <a:pt x="240" y="18"/>
                    <a:pt x="328" y="32"/>
                    <a:pt x="328" y="91"/>
                  </a:cubicBezTo>
                  <a:cubicBezTo>
                    <a:pt x="328" y="150"/>
                    <a:pt x="253" y="320"/>
                    <a:pt x="203" y="362"/>
                  </a:cubicBezTo>
                  <a:cubicBezTo>
                    <a:pt x="153" y="404"/>
                    <a:pt x="60" y="369"/>
                    <a:pt x="30" y="343"/>
                  </a:cubicBezTo>
                  <a:cubicBezTo>
                    <a:pt x="0" y="317"/>
                    <a:pt x="9" y="255"/>
                    <a:pt x="21" y="204"/>
                  </a:cubicBezTo>
                  <a:cubicBezTo>
                    <a:pt x="33" y="153"/>
                    <a:pt x="75" y="68"/>
                    <a:pt x="105" y="37"/>
                  </a:cubicBezTo>
                  <a:cubicBezTo>
                    <a:pt x="135" y="6"/>
                    <a:pt x="166" y="0"/>
                    <a:pt x="203" y="9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068" name="Freeform 44"/>
          <p:cNvSpPr>
            <a:spLocks/>
          </p:cNvSpPr>
          <p:nvPr/>
        </p:nvSpPr>
        <p:spPr bwMode="auto">
          <a:xfrm>
            <a:off x="1214414" y="3143248"/>
            <a:ext cx="331794" cy="274638"/>
          </a:xfrm>
          <a:custGeom>
            <a:avLst/>
            <a:gdLst/>
            <a:ahLst/>
            <a:cxnLst>
              <a:cxn ang="0">
                <a:pos x="243" y="92"/>
              </a:cxn>
              <a:cxn ang="0">
                <a:pos x="66" y="6"/>
              </a:cxn>
              <a:cxn ang="0">
                <a:pos x="29" y="55"/>
              </a:cxn>
              <a:cxn ang="0">
                <a:pos x="243" y="92"/>
              </a:cxn>
            </a:cxnLst>
            <a:rect l="0" t="0" r="r" b="b"/>
            <a:pathLst>
              <a:path w="249" h="100">
                <a:moveTo>
                  <a:pt x="243" y="92"/>
                </a:moveTo>
                <a:cubicBezTo>
                  <a:pt x="249" y="84"/>
                  <a:pt x="102" y="12"/>
                  <a:pt x="66" y="6"/>
                </a:cubicBezTo>
                <a:cubicBezTo>
                  <a:pt x="30" y="0"/>
                  <a:pt x="0" y="41"/>
                  <a:pt x="29" y="55"/>
                </a:cubicBezTo>
                <a:cubicBezTo>
                  <a:pt x="58" y="69"/>
                  <a:pt x="237" y="100"/>
                  <a:pt x="243" y="92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69" name="Freeform 45"/>
          <p:cNvSpPr>
            <a:spLocks/>
          </p:cNvSpPr>
          <p:nvPr/>
        </p:nvSpPr>
        <p:spPr bwMode="auto">
          <a:xfrm>
            <a:off x="3071803" y="3313110"/>
            <a:ext cx="357190" cy="115889"/>
          </a:xfrm>
          <a:custGeom>
            <a:avLst/>
            <a:gdLst/>
            <a:ahLst/>
            <a:cxnLst>
              <a:cxn ang="0">
                <a:pos x="0" y="115"/>
              </a:cxn>
              <a:cxn ang="0">
                <a:pos x="190" y="7"/>
              </a:cxn>
              <a:cxn ang="0">
                <a:pos x="190" y="72"/>
              </a:cxn>
              <a:cxn ang="0">
                <a:pos x="0" y="115"/>
              </a:cxn>
            </a:cxnLst>
            <a:rect l="0" t="0" r="r" b="b"/>
            <a:pathLst>
              <a:path w="222" h="126">
                <a:moveTo>
                  <a:pt x="0" y="115"/>
                </a:moveTo>
                <a:cubicBezTo>
                  <a:pt x="0" y="104"/>
                  <a:pt x="158" y="14"/>
                  <a:pt x="190" y="7"/>
                </a:cubicBezTo>
                <a:cubicBezTo>
                  <a:pt x="222" y="0"/>
                  <a:pt x="222" y="48"/>
                  <a:pt x="190" y="72"/>
                </a:cubicBezTo>
                <a:cubicBezTo>
                  <a:pt x="158" y="96"/>
                  <a:pt x="0" y="126"/>
                  <a:pt x="0" y="115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0" name="Freeform 46"/>
          <p:cNvSpPr>
            <a:spLocks/>
          </p:cNvSpPr>
          <p:nvPr/>
        </p:nvSpPr>
        <p:spPr bwMode="auto">
          <a:xfrm rot="1288840">
            <a:off x="5681942" y="3225649"/>
            <a:ext cx="280448" cy="262763"/>
          </a:xfrm>
          <a:custGeom>
            <a:avLst/>
            <a:gdLst/>
            <a:ahLst/>
            <a:cxnLst>
              <a:cxn ang="0">
                <a:pos x="30" y="233"/>
              </a:cxn>
              <a:cxn ang="0">
                <a:pos x="249" y="68"/>
              </a:cxn>
              <a:cxn ang="0">
                <a:pos x="68" y="27"/>
              </a:cxn>
              <a:cxn ang="0">
                <a:pos x="30" y="233"/>
              </a:cxn>
            </a:cxnLst>
            <a:rect l="0" t="0" r="r" b="b"/>
            <a:pathLst>
              <a:path w="255" h="240">
                <a:moveTo>
                  <a:pt x="30" y="233"/>
                </a:moveTo>
                <a:cubicBezTo>
                  <a:pt x="60" y="240"/>
                  <a:pt x="243" y="102"/>
                  <a:pt x="249" y="68"/>
                </a:cubicBezTo>
                <a:cubicBezTo>
                  <a:pt x="255" y="34"/>
                  <a:pt x="103" y="0"/>
                  <a:pt x="68" y="27"/>
                </a:cubicBezTo>
                <a:cubicBezTo>
                  <a:pt x="33" y="54"/>
                  <a:pt x="0" y="226"/>
                  <a:pt x="30" y="233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1" name="Freeform 47"/>
          <p:cNvSpPr>
            <a:spLocks/>
          </p:cNvSpPr>
          <p:nvPr/>
        </p:nvSpPr>
        <p:spPr bwMode="auto">
          <a:xfrm flipH="1">
            <a:off x="1142976" y="2786058"/>
            <a:ext cx="119060" cy="355602"/>
          </a:xfrm>
          <a:custGeom>
            <a:avLst/>
            <a:gdLst/>
            <a:ahLst/>
            <a:cxnLst>
              <a:cxn ang="0">
                <a:pos x="103" y="179"/>
              </a:cxn>
              <a:cxn ang="0">
                <a:pos x="103" y="43"/>
              </a:cxn>
              <a:cxn ang="0">
                <a:pos x="0" y="31"/>
              </a:cxn>
              <a:cxn ang="0">
                <a:pos x="103" y="179"/>
              </a:cxn>
            </a:cxnLst>
            <a:rect l="0" t="0" r="r" b="b"/>
            <a:pathLst>
              <a:path w="120" h="181">
                <a:moveTo>
                  <a:pt x="103" y="179"/>
                </a:moveTo>
                <a:cubicBezTo>
                  <a:pt x="120" y="181"/>
                  <a:pt x="120" y="68"/>
                  <a:pt x="103" y="43"/>
                </a:cubicBezTo>
                <a:cubicBezTo>
                  <a:pt x="86" y="18"/>
                  <a:pt x="0" y="0"/>
                  <a:pt x="0" y="31"/>
                </a:cubicBezTo>
                <a:cubicBezTo>
                  <a:pt x="0" y="62"/>
                  <a:pt x="86" y="177"/>
                  <a:pt x="103" y="179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2" name="Freeform 48"/>
          <p:cNvSpPr>
            <a:spLocks/>
          </p:cNvSpPr>
          <p:nvPr/>
        </p:nvSpPr>
        <p:spPr bwMode="auto">
          <a:xfrm>
            <a:off x="4929190" y="3429000"/>
            <a:ext cx="285752" cy="141288"/>
          </a:xfrm>
          <a:custGeom>
            <a:avLst/>
            <a:gdLst/>
            <a:ahLst/>
            <a:cxnLst>
              <a:cxn ang="0">
                <a:pos x="200" y="16"/>
              </a:cxn>
              <a:cxn ang="0">
                <a:pos x="5" y="16"/>
              </a:cxn>
              <a:cxn ang="0">
                <a:pos x="228" y="111"/>
              </a:cxn>
              <a:cxn ang="0">
                <a:pos x="200" y="16"/>
              </a:cxn>
            </a:cxnLst>
            <a:rect l="0" t="0" r="r" b="b"/>
            <a:pathLst>
              <a:path w="259" h="111">
                <a:moveTo>
                  <a:pt x="200" y="16"/>
                </a:moveTo>
                <a:cubicBezTo>
                  <a:pt x="163" y="0"/>
                  <a:pt x="0" y="0"/>
                  <a:pt x="5" y="16"/>
                </a:cubicBezTo>
                <a:cubicBezTo>
                  <a:pt x="10" y="32"/>
                  <a:pt x="197" y="111"/>
                  <a:pt x="228" y="111"/>
                </a:cubicBezTo>
                <a:cubicBezTo>
                  <a:pt x="259" y="111"/>
                  <a:pt x="237" y="32"/>
                  <a:pt x="200" y="16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3" name="Freeform 49"/>
          <p:cNvSpPr>
            <a:spLocks/>
          </p:cNvSpPr>
          <p:nvPr/>
        </p:nvSpPr>
        <p:spPr bwMode="auto">
          <a:xfrm rot="-1402482">
            <a:off x="5384783" y="3460749"/>
            <a:ext cx="177800" cy="73025"/>
          </a:xfrm>
          <a:custGeom>
            <a:avLst/>
            <a:gdLst/>
            <a:ahLst/>
            <a:cxnLst>
              <a:cxn ang="0">
                <a:pos x="19" y="50"/>
              </a:cxn>
              <a:cxn ang="0">
                <a:pos x="242" y="0"/>
              </a:cxn>
              <a:cxn ang="0">
                <a:pos x="251" y="52"/>
              </a:cxn>
              <a:cxn ang="0">
                <a:pos x="130" y="110"/>
              </a:cxn>
              <a:cxn ang="0">
                <a:pos x="19" y="50"/>
              </a:cxn>
            </a:cxnLst>
            <a:rect l="0" t="0" r="r" b="b"/>
            <a:pathLst>
              <a:path w="281" h="116">
                <a:moveTo>
                  <a:pt x="19" y="50"/>
                </a:moveTo>
                <a:cubicBezTo>
                  <a:pt x="38" y="32"/>
                  <a:pt x="203" y="0"/>
                  <a:pt x="242" y="0"/>
                </a:cubicBezTo>
                <a:cubicBezTo>
                  <a:pt x="281" y="0"/>
                  <a:pt x="270" y="34"/>
                  <a:pt x="251" y="52"/>
                </a:cubicBezTo>
                <a:cubicBezTo>
                  <a:pt x="232" y="70"/>
                  <a:pt x="170" y="116"/>
                  <a:pt x="130" y="110"/>
                </a:cubicBezTo>
                <a:cubicBezTo>
                  <a:pt x="90" y="104"/>
                  <a:pt x="0" y="68"/>
                  <a:pt x="19" y="50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4" name="Freeform 50"/>
          <p:cNvSpPr>
            <a:spLocks/>
          </p:cNvSpPr>
          <p:nvPr/>
        </p:nvSpPr>
        <p:spPr bwMode="auto">
          <a:xfrm>
            <a:off x="4714876" y="3071810"/>
            <a:ext cx="207964" cy="204788"/>
          </a:xfrm>
          <a:custGeom>
            <a:avLst/>
            <a:gdLst/>
            <a:ahLst/>
            <a:cxnLst>
              <a:cxn ang="0">
                <a:pos x="87" y="202"/>
              </a:cxn>
              <a:cxn ang="0">
                <a:pos x="87" y="23"/>
              </a:cxn>
              <a:cxn ang="0">
                <a:pos x="0" y="66"/>
              </a:cxn>
              <a:cxn ang="0">
                <a:pos x="87" y="202"/>
              </a:cxn>
            </a:cxnLst>
            <a:rect l="0" t="0" r="r" b="b"/>
            <a:pathLst>
              <a:path w="102" h="209">
                <a:moveTo>
                  <a:pt x="87" y="202"/>
                </a:moveTo>
                <a:cubicBezTo>
                  <a:pt x="101" y="195"/>
                  <a:pt x="102" y="46"/>
                  <a:pt x="87" y="23"/>
                </a:cubicBezTo>
                <a:cubicBezTo>
                  <a:pt x="72" y="0"/>
                  <a:pt x="0" y="36"/>
                  <a:pt x="0" y="66"/>
                </a:cubicBezTo>
                <a:cubicBezTo>
                  <a:pt x="0" y="96"/>
                  <a:pt x="73" y="209"/>
                  <a:pt x="87" y="202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75" name="Freeform 51"/>
          <p:cNvSpPr>
            <a:spLocks/>
          </p:cNvSpPr>
          <p:nvPr/>
        </p:nvSpPr>
        <p:spPr bwMode="auto">
          <a:xfrm>
            <a:off x="3643306" y="2928934"/>
            <a:ext cx="214314" cy="252414"/>
          </a:xfrm>
          <a:custGeom>
            <a:avLst/>
            <a:gdLst/>
            <a:ahLst/>
            <a:cxnLst>
              <a:cxn ang="0">
                <a:pos x="13" y="173"/>
              </a:cxn>
              <a:cxn ang="0">
                <a:pos x="89" y="25"/>
              </a:cxn>
              <a:cxn ang="0">
                <a:pos x="13" y="25"/>
              </a:cxn>
              <a:cxn ang="0">
                <a:pos x="13" y="173"/>
              </a:cxn>
            </a:cxnLst>
            <a:rect l="0" t="0" r="r" b="b"/>
            <a:pathLst>
              <a:path w="89" h="173">
                <a:moveTo>
                  <a:pt x="13" y="173"/>
                </a:moveTo>
                <a:cubicBezTo>
                  <a:pt x="26" y="173"/>
                  <a:pt x="89" y="50"/>
                  <a:pt x="89" y="25"/>
                </a:cubicBezTo>
                <a:cubicBezTo>
                  <a:pt x="89" y="0"/>
                  <a:pt x="26" y="0"/>
                  <a:pt x="13" y="25"/>
                </a:cubicBezTo>
                <a:cubicBezTo>
                  <a:pt x="0" y="50"/>
                  <a:pt x="0" y="173"/>
                  <a:pt x="13" y="173"/>
                </a:cubicBezTo>
                <a:close/>
              </a:path>
            </a:pathLst>
          </a:custGeom>
          <a:solidFill>
            <a:srgbClr val="00B0F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051" name="Freeform 27"/>
          <p:cNvSpPr>
            <a:spLocks/>
          </p:cNvSpPr>
          <p:nvPr/>
        </p:nvSpPr>
        <p:spPr bwMode="auto">
          <a:xfrm>
            <a:off x="2571737" y="3214686"/>
            <a:ext cx="1143007" cy="64294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21" y="290"/>
              </a:cxn>
              <a:cxn ang="0">
                <a:pos x="874" y="580"/>
              </a:cxn>
              <a:cxn ang="0">
                <a:pos x="1554" y="718"/>
              </a:cxn>
            </a:cxnLst>
            <a:rect l="0" t="0" r="r" b="b"/>
            <a:pathLst>
              <a:path w="1554" h="718">
                <a:moveTo>
                  <a:pt x="0" y="0"/>
                </a:moveTo>
                <a:cubicBezTo>
                  <a:pt x="137" y="96"/>
                  <a:pt x="275" y="193"/>
                  <a:pt x="421" y="290"/>
                </a:cubicBezTo>
                <a:cubicBezTo>
                  <a:pt x="567" y="387"/>
                  <a:pt x="685" y="509"/>
                  <a:pt x="874" y="580"/>
                </a:cubicBezTo>
                <a:cubicBezTo>
                  <a:pt x="1063" y="651"/>
                  <a:pt x="1308" y="684"/>
                  <a:pt x="1554" y="718"/>
                </a:cubicBezTo>
              </a:path>
            </a:pathLst>
          </a:custGeom>
          <a:noFill/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grpSp>
        <p:nvGrpSpPr>
          <p:cNvPr id="23" name="Group 148"/>
          <p:cNvGrpSpPr>
            <a:grpSpLocks/>
          </p:cNvGrpSpPr>
          <p:nvPr/>
        </p:nvGrpSpPr>
        <p:grpSpPr bwMode="auto">
          <a:xfrm>
            <a:off x="7140414" y="1337676"/>
            <a:ext cx="1857356" cy="1714512"/>
            <a:chOff x="2502" y="8107"/>
            <a:chExt cx="2808" cy="2523"/>
          </a:xfrm>
        </p:grpSpPr>
        <p:sp>
          <p:nvSpPr>
            <p:cNvPr id="251" name="Freeform 149"/>
            <p:cNvSpPr>
              <a:spLocks/>
            </p:cNvSpPr>
            <p:nvPr/>
          </p:nvSpPr>
          <p:spPr bwMode="auto">
            <a:xfrm>
              <a:off x="2502" y="8107"/>
              <a:ext cx="2808" cy="2523"/>
            </a:xfrm>
            <a:custGeom>
              <a:avLst/>
              <a:gdLst/>
              <a:ahLst/>
              <a:cxnLst>
                <a:cxn ang="0">
                  <a:pos x="1032" y="654"/>
                </a:cxn>
                <a:cxn ang="0">
                  <a:pos x="507" y="96"/>
                </a:cxn>
                <a:cxn ang="0">
                  <a:pos x="682" y="737"/>
                </a:cxn>
                <a:cxn ang="0">
                  <a:pos x="0" y="802"/>
                </a:cxn>
                <a:cxn ang="0">
                  <a:pos x="682" y="1220"/>
                </a:cxn>
                <a:cxn ang="0">
                  <a:pos x="53" y="1731"/>
                </a:cxn>
                <a:cxn ang="0">
                  <a:pos x="777" y="1592"/>
                </a:cxn>
                <a:cxn ang="0">
                  <a:pos x="1192" y="2503"/>
                </a:cxn>
                <a:cxn ang="0">
                  <a:pos x="1167" y="1713"/>
                </a:cxn>
                <a:cxn ang="0">
                  <a:pos x="2201" y="2270"/>
                </a:cxn>
                <a:cxn ang="0">
                  <a:pos x="1603" y="1583"/>
                </a:cxn>
                <a:cxn ang="0">
                  <a:pos x="2793" y="1648"/>
                </a:cxn>
                <a:cxn ang="0">
                  <a:pos x="1692" y="1100"/>
                </a:cxn>
                <a:cxn ang="0">
                  <a:pos x="2374" y="849"/>
                </a:cxn>
                <a:cxn ang="0">
                  <a:pos x="1720" y="830"/>
                </a:cxn>
                <a:cxn ang="0">
                  <a:pos x="1830" y="31"/>
                </a:cxn>
                <a:cxn ang="0">
                  <a:pos x="1032" y="654"/>
                </a:cxn>
              </a:cxnLst>
              <a:rect l="0" t="0" r="r" b="b"/>
              <a:pathLst>
                <a:path w="2808" h="2523">
                  <a:moveTo>
                    <a:pt x="1032" y="654"/>
                  </a:moveTo>
                  <a:cubicBezTo>
                    <a:pt x="812" y="665"/>
                    <a:pt x="565" y="82"/>
                    <a:pt x="507" y="96"/>
                  </a:cubicBezTo>
                  <a:cubicBezTo>
                    <a:pt x="449" y="110"/>
                    <a:pt x="766" y="619"/>
                    <a:pt x="682" y="737"/>
                  </a:cubicBezTo>
                  <a:cubicBezTo>
                    <a:pt x="598" y="855"/>
                    <a:pt x="0" y="722"/>
                    <a:pt x="0" y="802"/>
                  </a:cubicBezTo>
                  <a:cubicBezTo>
                    <a:pt x="0" y="882"/>
                    <a:pt x="673" y="1065"/>
                    <a:pt x="682" y="1220"/>
                  </a:cubicBezTo>
                  <a:cubicBezTo>
                    <a:pt x="691" y="1375"/>
                    <a:pt x="37" y="1669"/>
                    <a:pt x="53" y="1731"/>
                  </a:cubicBezTo>
                  <a:cubicBezTo>
                    <a:pt x="69" y="1793"/>
                    <a:pt x="587" y="1463"/>
                    <a:pt x="777" y="1592"/>
                  </a:cubicBezTo>
                  <a:cubicBezTo>
                    <a:pt x="967" y="1721"/>
                    <a:pt x="1127" y="2483"/>
                    <a:pt x="1192" y="2503"/>
                  </a:cubicBezTo>
                  <a:cubicBezTo>
                    <a:pt x="1257" y="2523"/>
                    <a:pt x="999" y="1752"/>
                    <a:pt x="1167" y="1713"/>
                  </a:cubicBezTo>
                  <a:cubicBezTo>
                    <a:pt x="1335" y="1674"/>
                    <a:pt x="2128" y="2292"/>
                    <a:pt x="2201" y="2270"/>
                  </a:cubicBezTo>
                  <a:cubicBezTo>
                    <a:pt x="2274" y="2248"/>
                    <a:pt x="1504" y="1687"/>
                    <a:pt x="1603" y="1583"/>
                  </a:cubicBezTo>
                  <a:cubicBezTo>
                    <a:pt x="1702" y="1479"/>
                    <a:pt x="2778" y="1728"/>
                    <a:pt x="2793" y="1648"/>
                  </a:cubicBezTo>
                  <a:cubicBezTo>
                    <a:pt x="2808" y="1568"/>
                    <a:pt x="1762" y="1233"/>
                    <a:pt x="1692" y="1100"/>
                  </a:cubicBezTo>
                  <a:cubicBezTo>
                    <a:pt x="1622" y="967"/>
                    <a:pt x="2369" y="894"/>
                    <a:pt x="2374" y="849"/>
                  </a:cubicBezTo>
                  <a:cubicBezTo>
                    <a:pt x="2379" y="804"/>
                    <a:pt x="1811" y="966"/>
                    <a:pt x="1720" y="830"/>
                  </a:cubicBezTo>
                  <a:cubicBezTo>
                    <a:pt x="1629" y="694"/>
                    <a:pt x="1940" y="62"/>
                    <a:pt x="1830" y="31"/>
                  </a:cubicBezTo>
                  <a:cubicBezTo>
                    <a:pt x="1720" y="0"/>
                    <a:pt x="1252" y="643"/>
                    <a:pt x="1032" y="65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52" name="Oval 150"/>
            <p:cNvSpPr>
              <a:spLocks noChangeArrowheads="1"/>
            </p:cNvSpPr>
            <p:nvPr/>
          </p:nvSpPr>
          <p:spPr bwMode="auto">
            <a:xfrm>
              <a:off x="3203" y="8742"/>
              <a:ext cx="1043" cy="985"/>
            </a:xfrm>
            <a:prstGeom prst="ellipse">
              <a:avLst/>
            </a:pr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4" name="Group 141"/>
          <p:cNvGrpSpPr>
            <a:grpSpLocks/>
          </p:cNvGrpSpPr>
          <p:nvPr/>
        </p:nvGrpSpPr>
        <p:grpSpPr bwMode="auto">
          <a:xfrm>
            <a:off x="362712" y="222375"/>
            <a:ext cx="1472984" cy="1262409"/>
            <a:chOff x="2904" y="8552"/>
            <a:chExt cx="1493" cy="1547"/>
          </a:xfrm>
        </p:grpSpPr>
        <p:sp>
          <p:nvSpPr>
            <p:cNvPr id="114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5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6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7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8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9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0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21" name="WordArt 52"/>
          <p:cNvSpPr>
            <a:spLocks noChangeArrowheads="1" noChangeShapeType="1" noTextEdit="1"/>
          </p:cNvSpPr>
          <p:nvPr/>
        </p:nvSpPr>
        <p:spPr bwMode="auto">
          <a:xfrm>
            <a:off x="1142976" y="4286256"/>
            <a:ext cx="6143668" cy="515939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36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accent5">
                    <a:lumMod val="75000"/>
                  </a:schemeClr>
                </a:solidFill>
                <a:effectLst/>
                <a:latin typeface="Arial Black"/>
              </a:rPr>
              <a:t>"UN DEPORTE QUE SALVA VIDAS"</a:t>
            </a:r>
            <a:endParaRPr lang="es-ES" sz="36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chemeClr val="accent5">
                  <a:lumMod val="75000"/>
                </a:schemeClr>
              </a:solidFill>
              <a:effectLst/>
              <a:latin typeface="Arial Black"/>
            </a:endParaRPr>
          </a:p>
        </p:txBody>
      </p:sp>
      <p:sp>
        <p:nvSpPr>
          <p:cNvPr id="108" name="107 CuadroTexto"/>
          <p:cNvSpPr txBox="1"/>
          <p:nvPr/>
        </p:nvSpPr>
        <p:spPr>
          <a:xfrm>
            <a:off x="2200286" y="332656"/>
            <a:ext cx="5798619" cy="584775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pPr algn="ctr"/>
            <a:endParaRPr lang="es-ES" sz="800" b="1" dirty="0" smtClean="0">
              <a:latin typeface="Comic Sans MS" pitchFamily="66" charset="0"/>
            </a:endParaRPr>
          </a:p>
          <a:p>
            <a:pPr algn="ctr"/>
            <a:r>
              <a:rPr lang="es-ES" sz="2400" b="1" dirty="0" smtClean="0">
                <a:solidFill>
                  <a:schemeClr val="accent1">
                    <a:lumMod val="75000"/>
                  </a:schemeClr>
                </a:solidFill>
                <a:latin typeface="Comic Sans MS" pitchFamily="66" charset="0"/>
              </a:rPr>
              <a:t>EL SALVAMENTO Y SOCORRISMO</a:t>
            </a:r>
            <a:endParaRPr lang="es-ES" sz="2400" b="1" dirty="0">
              <a:solidFill>
                <a:schemeClr val="accent1">
                  <a:lumMod val="75000"/>
                </a:schemeClr>
              </a:solidFill>
              <a:latin typeface="Comic Sans MS" pitchFamily="66" charset="0"/>
            </a:endParaRPr>
          </a:p>
        </p:txBody>
      </p:sp>
      <p:grpSp>
        <p:nvGrpSpPr>
          <p:cNvPr id="25" name="Group 2"/>
          <p:cNvGrpSpPr>
            <a:grpSpLocks/>
          </p:cNvGrpSpPr>
          <p:nvPr/>
        </p:nvGrpSpPr>
        <p:grpSpPr bwMode="auto">
          <a:xfrm rot="20916145">
            <a:off x="817438" y="5254960"/>
            <a:ext cx="3722910" cy="691855"/>
            <a:chOff x="5518" y="3393"/>
            <a:chExt cx="5012" cy="768"/>
          </a:xfrm>
        </p:grpSpPr>
        <p:sp>
          <p:nvSpPr>
            <p:cNvPr id="5" name="Freeform 3"/>
            <p:cNvSpPr>
              <a:spLocks/>
            </p:cNvSpPr>
            <p:nvPr/>
          </p:nvSpPr>
          <p:spPr bwMode="auto">
            <a:xfrm>
              <a:off x="5518" y="3470"/>
              <a:ext cx="4900" cy="548"/>
            </a:xfrm>
            <a:custGeom>
              <a:avLst/>
              <a:gdLst/>
              <a:ahLst/>
              <a:cxnLst>
                <a:cxn ang="0">
                  <a:pos x="4878" y="208"/>
                </a:cxn>
                <a:cxn ang="0">
                  <a:pos x="4571" y="105"/>
                </a:cxn>
                <a:cxn ang="0">
                  <a:pos x="4200" y="105"/>
                </a:cxn>
                <a:cxn ang="0">
                  <a:pos x="3828" y="152"/>
                </a:cxn>
                <a:cxn ang="0">
                  <a:pos x="2880" y="152"/>
                </a:cxn>
                <a:cxn ang="0">
                  <a:pos x="1255" y="22"/>
                </a:cxn>
                <a:cxn ang="0">
                  <a:pos x="595" y="22"/>
                </a:cxn>
                <a:cxn ang="0">
                  <a:pos x="446" y="31"/>
                </a:cxn>
                <a:cxn ang="0">
                  <a:pos x="131" y="208"/>
                </a:cxn>
                <a:cxn ang="0">
                  <a:pos x="121" y="417"/>
                </a:cxn>
                <a:cxn ang="0">
                  <a:pos x="855" y="417"/>
                </a:cxn>
                <a:cxn ang="0">
                  <a:pos x="1859" y="533"/>
                </a:cxn>
                <a:cxn ang="0">
                  <a:pos x="2927" y="505"/>
                </a:cxn>
                <a:cxn ang="0">
                  <a:pos x="4144" y="417"/>
                </a:cxn>
                <a:cxn ang="0">
                  <a:pos x="4701" y="291"/>
                </a:cxn>
                <a:cxn ang="0">
                  <a:pos x="4878" y="208"/>
                </a:cxn>
              </a:cxnLst>
              <a:rect l="0" t="0" r="r" b="b"/>
              <a:pathLst>
                <a:path w="4900" h="548">
                  <a:moveTo>
                    <a:pt x="4878" y="208"/>
                  </a:moveTo>
                  <a:cubicBezTo>
                    <a:pt x="4856" y="177"/>
                    <a:pt x="4684" y="122"/>
                    <a:pt x="4571" y="105"/>
                  </a:cubicBezTo>
                  <a:cubicBezTo>
                    <a:pt x="4458" y="88"/>
                    <a:pt x="4324" y="97"/>
                    <a:pt x="4200" y="105"/>
                  </a:cubicBezTo>
                  <a:cubicBezTo>
                    <a:pt x="4076" y="113"/>
                    <a:pt x="4048" y="144"/>
                    <a:pt x="3828" y="152"/>
                  </a:cubicBezTo>
                  <a:cubicBezTo>
                    <a:pt x="3608" y="160"/>
                    <a:pt x="3309" y="174"/>
                    <a:pt x="2880" y="152"/>
                  </a:cubicBezTo>
                  <a:cubicBezTo>
                    <a:pt x="2451" y="130"/>
                    <a:pt x="1636" y="44"/>
                    <a:pt x="1255" y="22"/>
                  </a:cubicBezTo>
                  <a:cubicBezTo>
                    <a:pt x="874" y="0"/>
                    <a:pt x="730" y="21"/>
                    <a:pt x="595" y="22"/>
                  </a:cubicBezTo>
                  <a:cubicBezTo>
                    <a:pt x="460" y="23"/>
                    <a:pt x="523" y="0"/>
                    <a:pt x="446" y="31"/>
                  </a:cubicBezTo>
                  <a:cubicBezTo>
                    <a:pt x="369" y="62"/>
                    <a:pt x="185" y="144"/>
                    <a:pt x="131" y="208"/>
                  </a:cubicBezTo>
                  <a:cubicBezTo>
                    <a:pt x="77" y="272"/>
                    <a:pt x="0" y="382"/>
                    <a:pt x="121" y="417"/>
                  </a:cubicBezTo>
                  <a:cubicBezTo>
                    <a:pt x="242" y="452"/>
                    <a:pt x="565" y="398"/>
                    <a:pt x="855" y="417"/>
                  </a:cubicBezTo>
                  <a:cubicBezTo>
                    <a:pt x="1145" y="436"/>
                    <a:pt x="1514" y="518"/>
                    <a:pt x="1859" y="533"/>
                  </a:cubicBezTo>
                  <a:cubicBezTo>
                    <a:pt x="2204" y="548"/>
                    <a:pt x="2546" y="524"/>
                    <a:pt x="2927" y="505"/>
                  </a:cubicBezTo>
                  <a:cubicBezTo>
                    <a:pt x="3308" y="486"/>
                    <a:pt x="3848" y="453"/>
                    <a:pt x="4144" y="417"/>
                  </a:cubicBezTo>
                  <a:cubicBezTo>
                    <a:pt x="4440" y="381"/>
                    <a:pt x="4571" y="326"/>
                    <a:pt x="4701" y="291"/>
                  </a:cubicBezTo>
                  <a:cubicBezTo>
                    <a:pt x="4831" y="256"/>
                    <a:pt x="4900" y="239"/>
                    <a:pt x="4878" y="208"/>
                  </a:cubicBezTo>
                  <a:close/>
                </a:path>
              </a:pathLst>
            </a:custGeom>
            <a:solidFill>
              <a:srgbClr val="BC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6" name="Freeform 4"/>
            <p:cNvSpPr>
              <a:spLocks/>
            </p:cNvSpPr>
            <p:nvPr/>
          </p:nvSpPr>
          <p:spPr bwMode="auto">
            <a:xfrm>
              <a:off x="5543" y="3678"/>
              <a:ext cx="4987" cy="483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40" y="204"/>
                </a:cxn>
                <a:cxn ang="0">
                  <a:pos x="68" y="473"/>
                </a:cxn>
                <a:cxn ang="0">
                  <a:pos x="449" y="557"/>
                </a:cxn>
                <a:cxn ang="0">
                  <a:pos x="1954" y="594"/>
                </a:cxn>
                <a:cxn ang="0">
                  <a:pos x="3160" y="548"/>
                </a:cxn>
                <a:cxn ang="0">
                  <a:pos x="4203" y="436"/>
                </a:cxn>
                <a:cxn ang="0">
                  <a:pos x="4871" y="139"/>
                </a:cxn>
                <a:cxn ang="0">
                  <a:pos x="4899" y="27"/>
                </a:cxn>
                <a:cxn ang="0">
                  <a:pos x="4741" y="18"/>
                </a:cxn>
                <a:cxn ang="0">
                  <a:pos x="4138" y="130"/>
                </a:cxn>
                <a:cxn ang="0">
                  <a:pos x="3284" y="213"/>
                </a:cxn>
                <a:cxn ang="0">
                  <a:pos x="1611" y="204"/>
                </a:cxn>
                <a:cxn ang="0">
                  <a:pos x="542" y="92"/>
                </a:cxn>
                <a:cxn ang="0">
                  <a:pos x="124" y="74"/>
                </a:cxn>
              </a:cxnLst>
              <a:rect l="0" t="0" r="r" b="b"/>
              <a:pathLst>
                <a:path w="4987" h="595">
                  <a:moveTo>
                    <a:pt x="161" y="0"/>
                  </a:moveTo>
                  <a:cubicBezTo>
                    <a:pt x="108" y="62"/>
                    <a:pt x="55" y="125"/>
                    <a:pt x="40" y="204"/>
                  </a:cubicBezTo>
                  <a:cubicBezTo>
                    <a:pt x="25" y="283"/>
                    <a:pt x="0" y="414"/>
                    <a:pt x="68" y="473"/>
                  </a:cubicBezTo>
                  <a:cubicBezTo>
                    <a:pt x="136" y="532"/>
                    <a:pt x="135" y="537"/>
                    <a:pt x="449" y="557"/>
                  </a:cubicBezTo>
                  <a:cubicBezTo>
                    <a:pt x="763" y="577"/>
                    <a:pt x="1502" y="595"/>
                    <a:pt x="1954" y="594"/>
                  </a:cubicBezTo>
                  <a:cubicBezTo>
                    <a:pt x="2406" y="593"/>
                    <a:pt x="2785" y="574"/>
                    <a:pt x="3160" y="548"/>
                  </a:cubicBezTo>
                  <a:cubicBezTo>
                    <a:pt x="3535" y="522"/>
                    <a:pt x="3918" y="504"/>
                    <a:pt x="4203" y="436"/>
                  </a:cubicBezTo>
                  <a:cubicBezTo>
                    <a:pt x="4488" y="368"/>
                    <a:pt x="4755" y="207"/>
                    <a:pt x="4871" y="139"/>
                  </a:cubicBezTo>
                  <a:cubicBezTo>
                    <a:pt x="4987" y="71"/>
                    <a:pt x="4921" y="47"/>
                    <a:pt x="4899" y="27"/>
                  </a:cubicBezTo>
                  <a:cubicBezTo>
                    <a:pt x="4877" y="7"/>
                    <a:pt x="4868" y="1"/>
                    <a:pt x="4741" y="18"/>
                  </a:cubicBezTo>
                  <a:cubicBezTo>
                    <a:pt x="4614" y="35"/>
                    <a:pt x="4381" y="98"/>
                    <a:pt x="4138" y="130"/>
                  </a:cubicBezTo>
                  <a:cubicBezTo>
                    <a:pt x="3895" y="162"/>
                    <a:pt x="3705" y="201"/>
                    <a:pt x="3284" y="213"/>
                  </a:cubicBezTo>
                  <a:cubicBezTo>
                    <a:pt x="2863" y="225"/>
                    <a:pt x="2068" y="224"/>
                    <a:pt x="1611" y="204"/>
                  </a:cubicBezTo>
                  <a:cubicBezTo>
                    <a:pt x="1154" y="184"/>
                    <a:pt x="790" y="114"/>
                    <a:pt x="542" y="92"/>
                  </a:cubicBezTo>
                  <a:cubicBezTo>
                    <a:pt x="294" y="70"/>
                    <a:pt x="209" y="72"/>
                    <a:pt x="124" y="74"/>
                  </a:cubicBezTo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7" name="WordArt 5"/>
            <p:cNvSpPr>
              <a:spLocks noChangeArrowheads="1" noChangeShapeType="1" noTextEdit="1"/>
            </p:cNvSpPr>
            <p:nvPr/>
          </p:nvSpPr>
          <p:spPr bwMode="auto">
            <a:xfrm>
              <a:off x="5832" y="3887"/>
              <a:ext cx="1034" cy="214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rtl="0"/>
              <a:r>
                <a:rPr lang="es-ES" sz="3600" kern="10" spc="0" smtClean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  <a:effectLst/>
                  <a:latin typeface="Arial Black"/>
                </a:rPr>
                <a:t>RFESS</a:t>
              </a:r>
              <a:endParaRPr lang="es-ES" sz="3600" kern="10" spc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8941" y="3762"/>
              <a:ext cx="563" cy="143"/>
            </a:xfrm>
            <a:custGeom>
              <a:avLst/>
              <a:gdLst/>
              <a:ahLst/>
              <a:cxnLst>
                <a:cxn ang="0">
                  <a:pos x="6" y="125"/>
                </a:cxn>
                <a:cxn ang="0">
                  <a:pos x="154" y="18"/>
                </a:cxn>
                <a:cxn ang="0">
                  <a:pos x="368" y="18"/>
                </a:cxn>
                <a:cxn ang="0">
                  <a:pos x="554" y="125"/>
                </a:cxn>
                <a:cxn ang="0">
                  <a:pos x="424" y="125"/>
                </a:cxn>
                <a:cxn ang="0">
                  <a:pos x="321" y="64"/>
                </a:cxn>
                <a:cxn ang="0">
                  <a:pos x="219" y="73"/>
                </a:cxn>
                <a:cxn ang="0">
                  <a:pos x="117" y="125"/>
                </a:cxn>
                <a:cxn ang="0">
                  <a:pos x="6" y="125"/>
                </a:cxn>
              </a:cxnLst>
              <a:rect l="0" t="0" r="r" b="b"/>
              <a:pathLst>
                <a:path w="563" h="143">
                  <a:moveTo>
                    <a:pt x="6" y="125"/>
                  </a:moveTo>
                  <a:cubicBezTo>
                    <a:pt x="12" y="107"/>
                    <a:pt x="94" y="36"/>
                    <a:pt x="154" y="18"/>
                  </a:cubicBezTo>
                  <a:cubicBezTo>
                    <a:pt x="214" y="0"/>
                    <a:pt x="301" y="0"/>
                    <a:pt x="368" y="18"/>
                  </a:cubicBezTo>
                  <a:cubicBezTo>
                    <a:pt x="435" y="36"/>
                    <a:pt x="545" y="107"/>
                    <a:pt x="554" y="125"/>
                  </a:cubicBezTo>
                  <a:cubicBezTo>
                    <a:pt x="563" y="143"/>
                    <a:pt x="463" y="135"/>
                    <a:pt x="424" y="125"/>
                  </a:cubicBezTo>
                  <a:cubicBezTo>
                    <a:pt x="385" y="115"/>
                    <a:pt x="355" y="73"/>
                    <a:pt x="321" y="64"/>
                  </a:cubicBezTo>
                  <a:cubicBezTo>
                    <a:pt x="287" y="55"/>
                    <a:pt x="253" y="63"/>
                    <a:pt x="219" y="73"/>
                  </a:cubicBezTo>
                  <a:cubicBezTo>
                    <a:pt x="185" y="83"/>
                    <a:pt x="146" y="116"/>
                    <a:pt x="117" y="125"/>
                  </a:cubicBezTo>
                  <a:cubicBezTo>
                    <a:pt x="88" y="134"/>
                    <a:pt x="0" y="143"/>
                    <a:pt x="6" y="125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8837" y="3535"/>
              <a:ext cx="563" cy="143"/>
            </a:xfrm>
            <a:custGeom>
              <a:avLst/>
              <a:gdLst/>
              <a:ahLst/>
              <a:cxnLst>
                <a:cxn ang="0">
                  <a:pos x="6" y="125"/>
                </a:cxn>
                <a:cxn ang="0">
                  <a:pos x="154" y="18"/>
                </a:cxn>
                <a:cxn ang="0">
                  <a:pos x="368" y="18"/>
                </a:cxn>
                <a:cxn ang="0">
                  <a:pos x="554" y="125"/>
                </a:cxn>
                <a:cxn ang="0">
                  <a:pos x="424" y="125"/>
                </a:cxn>
                <a:cxn ang="0">
                  <a:pos x="321" y="64"/>
                </a:cxn>
                <a:cxn ang="0">
                  <a:pos x="219" y="73"/>
                </a:cxn>
                <a:cxn ang="0">
                  <a:pos x="117" y="125"/>
                </a:cxn>
                <a:cxn ang="0">
                  <a:pos x="6" y="125"/>
                </a:cxn>
              </a:cxnLst>
              <a:rect l="0" t="0" r="r" b="b"/>
              <a:pathLst>
                <a:path w="563" h="143">
                  <a:moveTo>
                    <a:pt x="6" y="125"/>
                  </a:moveTo>
                  <a:cubicBezTo>
                    <a:pt x="12" y="107"/>
                    <a:pt x="94" y="36"/>
                    <a:pt x="154" y="18"/>
                  </a:cubicBezTo>
                  <a:cubicBezTo>
                    <a:pt x="214" y="0"/>
                    <a:pt x="301" y="0"/>
                    <a:pt x="368" y="18"/>
                  </a:cubicBezTo>
                  <a:cubicBezTo>
                    <a:pt x="435" y="36"/>
                    <a:pt x="545" y="107"/>
                    <a:pt x="554" y="125"/>
                  </a:cubicBezTo>
                  <a:cubicBezTo>
                    <a:pt x="563" y="143"/>
                    <a:pt x="463" y="135"/>
                    <a:pt x="424" y="125"/>
                  </a:cubicBezTo>
                  <a:cubicBezTo>
                    <a:pt x="385" y="115"/>
                    <a:pt x="355" y="73"/>
                    <a:pt x="321" y="64"/>
                  </a:cubicBezTo>
                  <a:cubicBezTo>
                    <a:pt x="287" y="55"/>
                    <a:pt x="253" y="63"/>
                    <a:pt x="219" y="73"/>
                  </a:cubicBezTo>
                  <a:cubicBezTo>
                    <a:pt x="185" y="83"/>
                    <a:pt x="146" y="116"/>
                    <a:pt x="117" y="125"/>
                  </a:cubicBezTo>
                  <a:cubicBezTo>
                    <a:pt x="88" y="134"/>
                    <a:pt x="0" y="143"/>
                    <a:pt x="6" y="125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6503" y="3470"/>
              <a:ext cx="1412" cy="254"/>
            </a:xfrm>
            <a:custGeom>
              <a:avLst/>
              <a:gdLst/>
              <a:ahLst/>
              <a:cxnLst>
                <a:cxn ang="0">
                  <a:pos x="186" y="22"/>
                </a:cxn>
                <a:cxn ang="0">
                  <a:pos x="37" y="157"/>
                </a:cxn>
                <a:cxn ang="0">
                  <a:pos x="409" y="166"/>
                </a:cxn>
                <a:cxn ang="0">
                  <a:pos x="910" y="230"/>
                </a:cxn>
                <a:cxn ang="0">
                  <a:pos x="1300" y="230"/>
                </a:cxn>
                <a:cxn ang="0">
                  <a:pos x="1347" y="88"/>
                </a:cxn>
                <a:cxn ang="0">
                  <a:pos x="910" y="88"/>
                </a:cxn>
                <a:cxn ang="0">
                  <a:pos x="474" y="22"/>
                </a:cxn>
                <a:cxn ang="0">
                  <a:pos x="186" y="22"/>
                </a:cxn>
              </a:cxnLst>
              <a:rect l="0" t="0" r="r" b="b"/>
              <a:pathLst>
                <a:path w="1412" h="254">
                  <a:moveTo>
                    <a:pt x="186" y="22"/>
                  </a:moveTo>
                  <a:cubicBezTo>
                    <a:pt x="113" y="44"/>
                    <a:pt x="0" y="133"/>
                    <a:pt x="37" y="157"/>
                  </a:cubicBezTo>
                  <a:cubicBezTo>
                    <a:pt x="74" y="181"/>
                    <a:pt x="264" y="154"/>
                    <a:pt x="409" y="166"/>
                  </a:cubicBezTo>
                  <a:cubicBezTo>
                    <a:pt x="554" y="178"/>
                    <a:pt x="762" y="219"/>
                    <a:pt x="910" y="230"/>
                  </a:cubicBezTo>
                  <a:cubicBezTo>
                    <a:pt x="1058" y="241"/>
                    <a:pt x="1227" y="254"/>
                    <a:pt x="1300" y="230"/>
                  </a:cubicBezTo>
                  <a:cubicBezTo>
                    <a:pt x="1373" y="206"/>
                    <a:pt x="1412" y="112"/>
                    <a:pt x="1347" y="88"/>
                  </a:cubicBezTo>
                  <a:cubicBezTo>
                    <a:pt x="1282" y="64"/>
                    <a:pt x="1055" y="99"/>
                    <a:pt x="910" y="88"/>
                  </a:cubicBezTo>
                  <a:cubicBezTo>
                    <a:pt x="765" y="77"/>
                    <a:pt x="590" y="33"/>
                    <a:pt x="474" y="22"/>
                  </a:cubicBezTo>
                  <a:cubicBezTo>
                    <a:pt x="358" y="11"/>
                    <a:pt x="259" y="0"/>
                    <a:pt x="186" y="22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7005" y="3393"/>
              <a:ext cx="563" cy="143"/>
            </a:xfrm>
            <a:custGeom>
              <a:avLst/>
              <a:gdLst/>
              <a:ahLst/>
              <a:cxnLst>
                <a:cxn ang="0">
                  <a:pos x="6" y="125"/>
                </a:cxn>
                <a:cxn ang="0">
                  <a:pos x="154" y="18"/>
                </a:cxn>
                <a:cxn ang="0">
                  <a:pos x="368" y="18"/>
                </a:cxn>
                <a:cxn ang="0">
                  <a:pos x="554" y="125"/>
                </a:cxn>
                <a:cxn ang="0">
                  <a:pos x="424" y="125"/>
                </a:cxn>
                <a:cxn ang="0">
                  <a:pos x="321" y="64"/>
                </a:cxn>
                <a:cxn ang="0">
                  <a:pos x="219" y="73"/>
                </a:cxn>
                <a:cxn ang="0">
                  <a:pos x="117" y="125"/>
                </a:cxn>
                <a:cxn ang="0">
                  <a:pos x="6" y="125"/>
                </a:cxn>
              </a:cxnLst>
              <a:rect l="0" t="0" r="r" b="b"/>
              <a:pathLst>
                <a:path w="563" h="143">
                  <a:moveTo>
                    <a:pt x="6" y="125"/>
                  </a:moveTo>
                  <a:cubicBezTo>
                    <a:pt x="12" y="107"/>
                    <a:pt x="94" y="36"/>
                    <a:pt x="154" y="18"/>
                  </a:cubicBezTo>
                  <a:cubicBezTo>
                    <a:pt x="214" y="0"/>
                    <a:pt x="301" y="0"/>
                    <a:pt x="368" y="18"/>
                  </a:cubicBezTo>
                  <a:cubicBezTo>
                    <a:pt x="435" y="36"/>
                    <a:pt x="545" y="107"/>
                    <a:pt x="554" y="125"/>
                  </a:cubicBezTo>
                  <a:cubicBezTo>
                    <a:pt x="563" y="143"/>
                    <a:pt x="463" y="135"/>
                    <a:pt x="424" y="125"/>
                  </a:cubicBezTo>
                  <a:cubicBezTo>
                    <a:pt x="385" y="115"/>
                    <a:pt x="355" y="73"/>
                    <a:pt x="321" y="64"/>
                  </a:cubicBezTo>
                  <a:cubicBezTo>
                    <a:pt x="287" y="55"/>
                    <a:pt x="253" y="63"/>
                    <a:pt x="219" y="73"/>
                  </a:cubicBezTo>
                  <a:cubicBezTo>
                    <a:pt x="185" y="83"/>
                    <a:pt x="146" y="116"/>
                    <a:pt x="117" y="125"/>
                  </a:cubicBezTo>
                  <a:cubicBezTo>
                    <a:pt x="88" y="134"/>
                    <a:pt x="0" y="143"/>
                    <a:pt x="6" y="125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6457" y="3656"/>
              <a:ext cx="1339" cy="231"/>
            </a:xfrm>
            <a:custGeom>
              <a:avLst/>
              <a:gdLst/>
              <a:ahLst/>
              <a:cxnLst>
                <a:cxn ang="0">
                  <a:pos x="199" y="10"/>
                </a:cxn>
                <a:cxn ang="0">
                  <a:pos x="22" y="94"/>
                </a:cxn>
                <a:cxn ang="0">
                  <a:pos x="329" y="141"/>
                </a:cxn>
                <a:cxn ang="0">
                  <a:pos x="672" y="169"/>
                </a:cxn>
                <a:cxn ang="0">
                  <a:pos x="1146" y="219"/>
                </a:cxn>
                <a:cxn ang="0">
                  <a:pos x="1323" y="94"/>
                </a:cxn>
                <a:cxn ang="0">
                  <a:pos x="1050" y="76"/>
                </a:cxn>
                <a:cxn ang="0">
                  <a:pos x="598" y="34"/>
                </a:cxn>
                <a:cxn ang="0">
                  <a:pos x="199" y="10"/>
                </a:cxn>
              </a:cxnLst>
              <a:rect l="0" t="0" r="r" b="b"/>
              <a:pathLst>
                <a:path w="1339" h="231">
                  <a:moveTo>
                    <a:pt x="199" y="10"/>
                  </a:moveTo>
                  <a:cubicBezTo>
                    <a:pt x="103" y="20"/>
                    <a:pt x="0" y="72"/>
                    <a:pt x="22" y="94"/>
                  </a:cubicBezTo>
                  <a:cubicBezTo>
                    <a:pt x="44" y="116"/>
                    <a:pt x="221" y="128"/>
                    <a:pt x="329" y="141"/>
                  </a:cubicBezTo>
                  <a:cubicBezTo>
                    <a:pt x="437" y="154"/>
                    <a:pt x="536" y="156"/>
                    <a:pt x="672" y="169"/>
                  </a:cubicBezTo>
                  <a:cubicBezTo>
                    <a:pt x="808" y="182"/>
                    <a:pt x="1038" y="231"/>
                    <a:pt x="1146" y="219"/>
                  </a:cubicBezTo>
                  <a:cubicBezTo>
                    <a:pt x="1254" y="207"/>
                    <a:pt x="1339" y="118"/>
                    <a:pt x="1323" y="94"/>
                  </a:cubicBezTo>
                  <a:cubicBezTo>
                    <a:pt x="1307" y="70"/>
                    <a:pt x="1171" y="86"/>
                    <a:pt x="1050" y="76"/>
                  </a:cubicBezTo>
                  <a:cubicBezTo>
                    <a:pt x="929" y="66"/>
                    <a:pt x="743" y="45"/>
                    <a:pt x="598" y="34"/>
                  </a:cubicBezTo>
                  <a:cubicBezTo>
                    <a:pt x="453" y="23"/>
                    <a:pt x="295" y="0"/>
                    <a:pt x="199" y="10"/>
                  </a:cubicBezTo>
                  <a:close/>
                </a:path>
              </a:pathLst>
            </a:custGeom>
            <a:solidFill>
              <a:srgbClr val="A5A5A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6866" y="3744"/>
              <a:ext cx="563" cy="143"/>
            </a:xfrm>
            <a:custGeom>
              <a:avLst/>
              <a:gdLst/>
              <a:ahLst/>
              <a:cxnLst>
                <a:cxn ang="0">
                  <a:pos x="6" y="125"/>
                </a:cxn>
                <a:cxn ang="0">
                  <a:pos x="154" y="18"/>
                </a:cxn>
                <a:cxn ang="0">
                  <a:pos x="368" y="18"/>
                </a:cxn>
                <a:cxn ang="0">
                  <a:pos x="554" y="125"/>
                </a:cxn>
                <a:cxn ang="0">
                  <a:pos x="424" y="125"/>
                </a:cxn>
                <a:cxn ang="0">
                  <a:pos x="321" y="64"/>
                </a:cxn>
                <a:cxn ang="0">
                  <a:pos x="219" y="73"/>
                </a:cxn>
                <a:cxn ang="0">
                  <a:pos x="117" y="125"/>
                </a:cxn>
                <a:cxn ang="0">
                  <a:pos x="6" y="125"/>
                </a:cxn>
              </a:cxnLst>
              <a:rect l="0" t="0" r="r" b="b"/>
              <a:pathLst>
                <a:path w="563" h="143">
                  <a:moveTo>
                    <a:pt x="6" y="125"/>
                  </a:moveTo>
                  <a:cubicBezTo>
                    <a:pt x="12" y="107"/>
                    <a:pt x="94" y="36"/>
                    <a:pt x="154" y="18"/>
                  </a:cubicBezTo>
                  <a:cubicBezTo>
                    <a:pt x="214" y="0"/>
                    <a:pt x="301" y="0"/>
                    <a:pt x="368" y="18"/>
                  </a:cubicBezTo>
                  <a:cubicBezTo>
                    <a:pt x="435" y="36"/>
                    <a:pt x="545" y="107"/>
                    <a:pt x="554" y="125"/>
                  </a:cubicBezTo>
                  <a:cubicBezTo>
                    <a:pt x="563" y="143"/>
                    <a:pt x="463" y="135"/>
                    <a:pt x="424" y="125"/>
                  </a:cubicBezTo>
                  <a:cubicBezTo>
                    <a:pt x="385" y="115"/>
                    <a:pt x="355" y="73"/>
                    <a:pt x="321" y="64"/>
                  </a:cubicBezTo>
                  <a:cubicBezTo>
                    <a:pt x="287" y="55"/>
                    <a:pt x="253" y="63"/>
                    <a:pt x="219" y="73"/>
                  </a:cubicBezTo>
                  <a:cubicBezTo>
                    <a:pt x="185" y="83"/>
                    <a:pt x="146" y="116"/>
                    <a:pt x="117" y="125"/>
                  </a:cubicBezTo>
                  <a:cubicBezTo>
                    <a:pt x="88" y="134"/>
                    <a:pt x="0" y="143"/>
                    <a:pt x="6" y="125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6" name="Group 22"/>
          <p:cNvGrpSpPr>
            <a:grpSpLocks/>
          </p:cNvGrpSpPr>
          <p:nvPr/>
        </p:nvGrpSpPr>
        <p:grpSpPr bwMode="auto">
          <a:xfrm>
            <a:off x="4643438" y="5214950"/>
            <a:ext cx="1000132" cy="1214446"/>
            <a:chOff x="5603" y="12214"/>
            <a:chExt cx="1167" cy="1133"/>
          </a:xfrm>
        </p:grpSpPr>
        <p:grpSp>
          <p:nvGrpSpPr>
            <p:cNvPr id="27" name="Group 23"/>
            <p:cNvGrpSpPr>
              <a:grpSpLocks/>
            </p:cNvGrpSpPr>
            <p:nvPr/>
          </p:nvGrpSpPr>
          <p:grpSpPr bwMode="auto">
            <a:xfrm rot="2486554">
              <a:off x="5603" y="12236"/>
              <a:ext cx="733" cy="1111"/>
              <a:chOff x="6088" y="6004"/>
              <a:chExt cx="733" cy="1111"/>
            </a:xfrm>
          </p:grpSpPr>
          <p:sp>
            <p:nvSpPr>
              <p:cNvPr id="98" name="Freeform 24"/>
              <p:cNvSpPr>
                <a:spLocks/>
              </p:cNvSpPr>
              <p:nvPr/>
            </p:nvSpPr>
            <p:spPr bwMode="auto">
              <a:xfrm>
                <a:off x="6088" y="6004"/>
                <a:ext cx="733" cy="1111"/>
              </a:xfrm>
              <a:custGeom>
                <a:avLst/>
                <a:gdLst/>
                <a:ahLst/>
                <a:cxnLst>
                  <a:cxn ang="0">
                    <a:pos x="81" y="497"/>
                  </a:cxn>
                  <a:cxn ang="0">
                    <a:pos x="164" y="886"/>
                  </a:cxn>
                  <a:cxn ang="0">
                    <a:pos x="211" y="1102"/>
                  </a:cxn>
                  <a:cxn ang="0">
                    <a:pos x="341" y="942"/>
                  </a:cxn>
                  <a:cxn ang="0">
                    <a:pos x="452" y="962"/>
                  </a:cxn>
                  <a:cxn ang="0">
                    <a:pos x="480" y="886"/>
                  </a:cxn>
                  <a:cxn ang="0">
                    <a:pos x="731" y="942"/>
                  </a:cxn>
                  <a:cxn ang="0">
                    <a:pos x="490" y="528"/>
                  </a:cxn>
                  <a:cxn ang="0">
                    <a:pos x="118" y="63"/>
                  </a:cxn>
                  <a:cxn ang="0">
                    <a:pos x="6" y="148"/>
                  </a:cxn>
                  <a:cxn ang="0">
                    <a:pos x="81" y="497"/>
                  </a:cxn>
                </a:cxnLst>
                <a:rect l="0" t="0" r="r" b="b"/>
                <a:pathLst>
                  <a:path w="733" h="1111">
                    <a:moveTo>
                      <a:pt x="81" y="497"/>
                    </a:moveTo>
                    <a:cubicBezTo>
                      <a:pt x="107" y="620"/>
                      <a:pt x="142" y="785"/>
                      <a:pt x="164" y="886"/>
                    </a:cubicBezTo>
                    <a:cubicBezTo>
                      <a:pt x="186" y="987"/>
                      <a:pt x="182" y="1093"/>
                      <a:pt x="211" y="1102"/>
                    </a:cubicBezTo>
                    <a:cubicBezTo>
                      <a:pt x="240" y="1111"/>
                      <a:pt x="301" y="965"/>
                      <a:pt x="341" y="942"/>
                    </a:cubicBezTo>
                    <a:cubicBezTo>
                      <a:pt x="381" y="919"/>
                      <a:pt x="429" y="971"/>
                      <a:pt x="452" y="962"/>
                    </a:cubicBezTo>
                    <a:cubicBezTo>
                      <a:pt x="475" y="953"/>
                      <a:pt x="434" y="889"/>
                      <a:pt x="480" y="886"/>
                    </a:cubicBezTo>
                    <a:cubicBezTo>
                      <a:pt x="526" y="883"/>
                      <a:pt x="729" y="1002"/>
                      <a:pt x="731" y="942"/>
                    </a:cubicBezTo>
                    <a:cubicBezTo>
                      <a:pt x="733" y="882"/>
                      <a:pt x="592" y="674"/>
                      <a:pt x="490" y="528"/>
                    </a:cubicBezTo>
                    <a:cubicBezTo>
                      <a:pt x="388" y="382"/>
                      <a:pt x="199" y="126"/>
                      <a:pt x="118" y="63"/>
                    </a:cubicBezTo>
                    <a:cubicBezTo>
                      <a:pt x="37" y="0"/>
                      <a:pt x="12" y="76"/>
                      <a:pt x="6" y="148"/>
                    </a:cubicBezTo>
                    <a:cubicBezTo>
                      <a:pt x="0" y="220"/>
                      <a:pt x="55" y="374"/>
                      <a:pt x="81" y="497"/>
                    </a:cubicBezTo>
                    <a:close/>
                  </a:path>
                </a:pathLst>
              </a:custGeom>
              <a:solidFill>
                <a:srgbClr val="17365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9" name="Freeform 25"/>
              <p:cNvSpPr>
                <a:spLocks/>
              </p:cNvSpPr>
              <p:nvPr/>
            </p:nvSpPr>
            <p:spPr bwMode="auto">
              <a:xfrm>
                <a:off x="6139" y="6152"/>
                <a:ext cx="216" cy="238"/>
              </a:xfrm>
              <a:custGeom>
                <a:avLst/>
                <a:gdLst/>
                <a:ahLst/>
                <a:cxnLst>
                  <a:cxn ang="0">
                    <a:pos x="20" y="21"/>
                  </a:cxn>
                  <a:cxn ang="0">
                    <a:pos x="29" y="180"/>
                  </a:cxn>
                  <a:cxn ang="0">
                    <a:pos x="196" y="217"/>
                  </a:cxn>
                  <a:cxn ang="0">
                    <a:pos x="150" y="55"/>
                  </a:cxn>
                  <a:cxn ang="0">
                    <a:pos x="20" y="21"/>
                  </a:cxn>
                </a:cxnLst>
                <a:rect l="0" t="0" r="r" b="b"/>
                <a:pathLst>
                  <a:path w="216" h="238">
                    <a:moveTo>
                      <a:pt x="20" y="21"/>
                    </a:moveTo>
                    <a:cubicBezTo>
                      <a:pt x="0" y="42"/>
                      <a:pt x="0" y="147"/>
                      <a:pt x="29" y="180"/>
                    </a:cubicBezTo>
                    <a:cubicBezTo>
                      <a:pt x="58" y="213"/>
                      <a:pt x="176" y="238"/>
                      <a:pt x="196" y="217"/>
                    </a:cubicBezTo>
                    <a:cubicBezTo>
                      <a:pt x="216" y="196"/>
                      <a:pt x="176" y="87"/>
                      <a:pt x="150" y="55"/>
                    </a:cubicBezTo>
                    <a:cubicBezTo>
                      <a:pt x="124" y="23"/>
                      <a:pt x="40" y="0"/>
                      <a:pt x="20" y="21"/>
                    </a:cubicBezTo>
                    <a:close/>
                  </a:path>
                </a:pathLst>
              </a:custGeom>
              <a:solidFill>
                <a:srgbClr val="548DD4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0" name="Freeform 26"/>
              <p:cNvSpPr>
                <a:spLocks/>
              </p:cNvSpPr>
              <p:nvPr/>
            </p:nvSpPr>
            <p:spPr bwMode="auto">
              <a:xfrm>
                <a:off x="6232" y="6483"/>
                <a:ext cx="216" cy="413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76" y="345"/>
                  </a:cxn>
                  <a:cxn ang="0">
                    <a:pos x="76" y="407"/>
                  </a:cxn>
                  <a:cxn ang="0">
                    <a:pos x="123" y="345"/>
                  </a:cxn>
                  <a:cxn ang="0">
                    <a:pos x="197" y="345"/>
                  </a:cxn>
                  <a:cxn ang="0">
                    <a:pos x="20" y="0"/>
                  </a:cxn>
                </a:cxnLst>
                <a:rect l="0" t="0" r="r" b="b"/>
                <a:pathLst>
                  <a:path w="216" h="413">
                    <a:moveTo>
                      <a:pt x="20" y="0"/>
                    </a:moveTo>
                    <a:cubicBezTo>
                      <a:pt x="0" y="0"/>
                      <a:pt x="67" y="277"/>
                      <a:pt x="76" y="345"/>
                    </a:cubicBezTo>
                    <a:cubicBezTo>
                      <a:pt x="85" y="413"/>
                      <a:pt x="68" y="407"/>
                      <a:pt x="76" y="407"/>
                    </a:cubicBezTo>
                    <a:cubicBezTo>
                      <a:pt x="84" y="407"/>
                      <a:pt x="103" y="355"/>
                      <a:pt x="123" y="345"/>
                    </a:cubicBezTo>
                    <a:cubicBezTo>
                      <a:pt x="143" y="335"/>
                      <a:pt x="216" y="401"/>
                      <a:pt x="197" y="345"/>
                    </a:cubicBezTo>
                    <a:cubicBezTo>
                      <a:pt x="178" y="289"/>
                      <a:pt x="40" y="0"/>
                      <a:pt x="20" y="0"/>
                    </a:cubicBezTo>
                    <a:close/>
                  </a:path>
                </a:pathLst>
              </a:custGeom>
              <a:solidFill>
                <a:srgbClr val="548DD4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1" name="Freeform 27"/>
              <p:cNvSpPr>
                <a:spLocks/>
              </p:cNvSpPr>
              <p:nvPr/>
            </p:nvSpPr>
            <p:spPr bwMode="auto">
              <a:xfrm>
                <a:off x="6326" y="6474"/>
                <a:ext cx="326" cy="405"/>
              </a:xfrm>
              <a:custGeom>
                <a:avLst/>
                <a:gdLst/>
                <a:ahLst/>
                <a:cxnLst>
                  <a:cxn ang="0">
                    <a:pos x="29" y="18"/>
                  </a:cxn>
                  <a:cxn ang="0">
                    <a:pos x="122" y="248"/>
                  </a:cxn>
                  <a:cxn ang="0">
                    <a:pos x="122" y="354"/>
                  </a:cxn>
                  <a:cxn ang="0">
                    <a:pos x="196" y="333"/>
                  </a:cxn>
                  <a:cxn ang="0">
                    <a:pos x="298" y="354"/>
                  </a:cxn>
                  <a:cxn ang="0">
                    <a:pos x="29" y="18"/>
                  </a:cxn>
                </a:cxnLst>
                <a:rect l="0" t="0" r="r" b="b"/>
                <a:pathLst>
                  <a:path w="326" h="405">
                    <a:moveTo>
                      <a:pt x="29" y="18"/>
                    </a:moveTo>
                    <a:cubicBezTo>
                      <a:pt x="0" y="0"/>
                      <a:pt x="107" y="192"/>
                      <a:pt x="122" y="248"/>
                    </a:cubicBezTo>
                    <a:cubicBezTo>
                      <a:pt x="137" y="304"/>
                      <a:pt x="110" y="340"/>
                      <a:pt x="122" y="354"/>
                    </a:cubicBezTo>
                    <a:cubicBezTo>
                      <a:pt x="134" y="368"/>
                      <a:pt x="167" y="333"/>
                      <a:pt x="196" y="333"/>
                    </a:cubicBezTo>
                    <a:cubicBezTo>
                      <a:pt x="225" y="333"/>
                      <a:pt x="326" y="405"/>
                      <a:pt x="298" y="354"/>
                    </a:cubicBezTo>
                    <a:cubicBezTo>
                      <a:pt x="270" y="303"/>
                      <a:pt x="58" y="36"/>
                      <a:pt x="29" y="18"/>
                    </a:cubicBezTo>
                    <a:close/>
                  </a:path>
                </a:pathLst>
              </a:custGeom>
              <a:solidFill>
                <a:srgbClr val="548DD4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grpSp>
          <p:nvGrpSpPr>
            <p:cNvPr id="28" name="Group 28"/>
            <p:cNvGrpSpPr>
              <a:grpSpLocks/>
            </p:cNvGrpSpPr>
            <p:nvPr/>
          </p:nvGrpSpPr>
          <p:grpSpPr bwMode="auto">
            <a:xfrm rot="278156">
              <a:off x="6037" y="12214"/>
              <a:ext cx="733" cy="1111"/>
              <a:chOff x="6088" y="6004"/>
              <a:chExt cx="733" cy="1111"/>
            </a:xfrm>
          </p:grpSpPr>
          <p:sp>
            <p:nvSpPr>
              <p:cNvPr id="29" name="Freeform 29"/>
              <p:cNvSpPr>
                <a:spLocks/>
              </p:cNvSpPr>
              <p:nvPr/>
            </p:nvSpPr>
            <p:spPr bwMode="auto">
              <a:xfrm>
                <a:off x="6088" y="6004"/>
                <a:ext cx="733" cy="1111"/>
              </a:xfrm>
              <a:custGeom>
                <a:avLst/>
                <a:gdLst/>
                <a:ahLst/>
                <a:cxnLst>
                  <a:cxn ang="0">
                    <a:pos x="81" y="497"/>
                  </a:cxn>
                  <a:cxn ang="0">
                    <a:pos x="164" y="886"/>
                  </a:cxn>
                  <a:cxn ang="0">
                    <a:pos x="211" y="1102"/>
                  </a:cxn>
                  <a:cxn ang="0">
                    <a:pos x="341" y="942"/>
                  </a:cxn>
                  <a:cxn ang="0">
                    <a:pos x="452" y="962"/>
                  </a:cxn>
                  <a:cxn ang="0">
                    <a:pos x="480" y="886"/>
                  </a:cxn>
                  <a:cxn ang="0">
                    <a:pos x="731" y="942"/>
                  </a:cxn>
                  <a:cxn ang="0">
                    <a:pos x="490" y="528"/>
                  </a:cxn>
                  <a:cxn ang="0">
                    <a:pos x="118" y="63"/>
                  </a:cxn>
                  <a:cxn ang="0">
                    <a:pos x="6" y="148"/>
                  </a:cxn>
                  <a:cxn ang="0">
                    <a:pos x="81" y="497"/>
                  </a:cxn>
                </a:cxnLst>
                <a:rect l="0" t="0" r="r" b="b"/>
                <a:pathLst>
                  <a:path w="733" h="1111">
                    <a:moveTo>
                      <a:pt x="81" y="497"/>
                    </a:moveTo>
                    <a:cubicBezTo>
                      <a:pt x="107" y="620"/>
                      <a:pt x="142" y="785"/>
                      <a:pt x="164" y="886"/>
                    </a:cubicBezTo>
                    <a:cubicBezTo>
                      <a:pt x="186" y="987"/>
                      <a:pt x="182" y="1093"/>
                      <a:pt x="211" y="1102"/>
                    </a:cubicBezTo>
                    <a:cubicBezTo>
                      <a:pt x="240" y="1111"/>
                      <a:pt x="301" y="965"/>
                      <a:pt x="341" y="942"/>
                    </a:cubicBezTo>
                    <a:cubicBezTo>
                      <a:pt x="381" y="919"/>
                      <a:pt x="429" y="971"/>
                      <a:pt x="452" y="962"/>
                    </a:cubicBezTo>
                    <a:cubicBezTo>
                      <a:pt x="475" y="953"/>
                      <a:pt x="434" y="889"/>
                      <a:pt x="480" y="886"/>
                    </a:cubicBezTo>
                    <a:cubicBezTo>
                      <a:pt x="526" y="883"/>
                      <a:pt x="729" y="1002"/>
                      <a:pt x="731" y="942"/>
                    </a:cubicBezTo>
                    <a:cubicBezTo>
                      <a:pt x="733" y="882"/>
                      <a:pt x="592" y="674"/>
                      <a:pt x="490" y="528"/>
                    </a:cubicBezTo>
                    <a:cubicBezTo>
                      <a:pt x="388" y="382"/>
                      <a:pt x="199" y="126"/>
                      <a:pt x="118" y="63"/>
                    </a:cubicBezTo>
                    <a:cubicBezTo>
                      <a:pt x="37" y="0"/>
                      <a:pt x="12" y="76"/>
                      <a:pt x="6" y="148"/>
                    </a:cubicBezTo>
                    <a:cubicBezTo>
                      <a:pt x="0" y="220"/>
                      <a:pt x="55" y="374"/>
                      <a:pt x="81" y="497"/>
                    </a:cubicBezTo>
                    <a:close/>
                  </a:path>
                </a:pathLst>
              </a:custGeom>
              <a:solidFill>
                <a:srgbClr val="17365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0" name="Freeform 30"/>
              <p:cNvSpPr>
                <a:spLocks/>
              </p:cNvSpPr>
              <p:nvPr/>
            </p:nvSpPr>
            <p:spPr bwMode="auto">
              <a:xfrm>
                <a:off x="6139" y="6152"/>
                <a:ext cx="216" cy="238"/>
              </a:xfrm>
              <a:custGeom>
                <a:avLst/>
                <a:gdLst/>
                <a:ahLst/>
                <a:cxnLst>
                  <a:cxn ang="0">
                    <a:pos x="20" y="21"/>
                  </a:cxn>
                  <a:cxn ang="0">
                    <a:pos x="29" y="180"/>
                  </a:cxn>
                  <a:cxn ang="0">
                    <a:pos x="196" y="217"/>
                  </a:cxn>
                  <a:cxn ang="0">
                    <a:pos x="150" y="55"/>
                  </a:cxn>
                  <a:cxn ang="0">
                    <a:pos x="20" y="21"/>
                  </a:cxn>
                </a:cxnLst>
                <a:rect l="0" t="0" r="r" b="b"/>
                <a:pathLst>
                  <a:path w="216" h="238">
                    <a:moveTo>
                      <a:pt x="20" y="21"/>
                    </a:moveTo>
                    <a:cubicBezTo>
                      <a:pt x="0" y="42"/>
                      <a:pt x="0" y="147"/>
                      <a:pt x="29" y="180"/>
                    </a:cubicBezTo>
                    <a:cubicBezTo>
                      <a:pt x="58" y="213"/>
                      <a:pt x="176" y="238"/>
                      <a:pt x="196" y="217"/>
                    </a:cubicBezTo>
                    <a:cubicBezTo>
                      <a:pt x="216" y="196"/>
                      <a:pt x="176" y="87"/>
                      <a:pt x="150" y="55"/>
                    </a:cubicBezTo>
                    <a:cubicBezTo>
                      <a:pt x="124" y="23"/>
                      <a:pt x="40" y="0"/>
                      <a:pt x="20" y="21"/>
                    </a:cubicBezTo>
                    <a:close/>
                  </a:path>
                </a:pathLst>
              </a:custGeom>
              <a:solidFill>
                <a:srgbClr val="548DD4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1" name="Freeform 31"/>
              <p:cNvSpPr>
                <a:spLocks/>
              </p:cNvSpPr>
              <p:nvPr/>
            </p:nvSpPr>
            <p:spPr bwMode="auto">
              <a:xfrm>
                <a:off x="6232" y="6483"/>
                <a:ext cx="216" cy="413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76" y="345"/>
                  </a:cxn>
                  <a:cxn ang="0">
                    <a:pos x="76" y="407"/>
                  </a:cxn>
                  <a:cxn ang="0">
                    <a:pos x="123" y="345"/>
                  </a:cxn>
                  <a:cxn ang="0">
                    <a:pos x="197" y="345"/>
                  </a:cxn>
                  <a:cxn ang="0">
                    <a:pos x="20" y="0"/>
                  </a:cxn>
                </a:cxnLst>
                <a:rect l="0" t="0" r="r" b="b"/>
                <a:pathLst>
                  <a:path w="216" h="413">
                    <a:moveTo>
                      <a:pt x="20" y="0"/>
                    </a:moveTo>
                    <a:cubicBezTo>
                      <a:pt x="0" y="0"/>
                      <a:pt x="67" y="277"/>
                      <a:pt x="76" y="345"/>
                    </a:cubicBezTo>
                    <a:cubicBezTo>
                      <a:pt x="85" y="413"/>
                      <a:pt x="68" y="407"/>
                      <a:pt x="76" y="407"/>
                    </a:cubicBezTo>
                    <a:cubicBezTo>
                      <a:pt x="84" y="407"/>
                      <a:pt x="103" y="355"/>
                      <a:pt x="123" y="345"/>
                    </a:cubicBezTo>
                    <a:cubicBezTo>
                      <a:pt x="143" y="335"/>
                      <a:pt x="216" y="401"/>
                      <a:pt x="197" y="345"/>
                    </a:cubicBezTo>
                    <a:cubicBezTo>
                      <a:pt x="178" y="289"/>
                      <a:pt x="40" y="0"/>
                      <a:pt x="20" y="0"/>
                    </a:cubicBezTo>
                    <a:close/>
                  </a:path>
                </a:pathLst>
              </a:custGeom>
              <a:solidFill>
                <a:srgbClr val="548DD4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6" name="Freeform 32"/>
              <p:cNvSpPr>
                <a:spLocks/>
              </p:cNvSpPr>
              <p:nvPr/>
            </p:nvSpPr>
            <p:spPr bwMode="auto">
              <a:xfrm>
                <a:off x="6326" y="6474"/>
                <a:ext cx="326" cy="405"/>
              </a:xfrm>
              <a:custGeom>
                <a:avLst/>
                <a:gdLst/>
                <a:ahLst/>
                <a:cxnLst>
                  <a:cxn ang="0">
                    <a:pos x="29" y="18"/>
                  </a:cxn>
                  <a:cxn ang="0">
                    <a:pos x="122" y="248"/>
                  </a:cxn>
                  <a:cxn ang="0">
                    <a:pos x="122" y="354"/>
                  </a:cxn>
                  <a:cxn ang="0">
                    <a:pos x="196" y="333"/>
                  </a:cxn>
                  <a:cxn ang="0">
                    <a:pos x="298" y="354"/>
                  </a:cxn>
                  <a:cxn ang="0">
                    <a:pos x="29" y="18"/>
                  </a:cxn>
                </a:cxnLst>
                <a:rect l="0" t="0" r="r" b="b"/>
                <a:pathLst>
                  <a:path w="326" h="405">
                    <a:moveTo>
                      <a:pt x="29" y="18"/>
                    </a:moveTo>
                    <a:cubicBezTo>
                      <a:pt x="0" y="0"/>
                      <a:pt x="107" y="192"/>
                      <a:pt x="122" y="248"/>
                    </a:cubicBezTo>
                    <a:cubicBezTo>
                      <a:pt x="137" y="304"/>
                      <a:pt x="110" y="340"/>
                      <a:pt x="122" y="354"/>
                    </a:cubicBezTo>
                    <a:cubicBezTo>
                      <a:pt x="134" y="368"/>
                      <a:pt x="167" y="333"/>
                      <a:pt x="196" y="333"/>
                    </a:cubicBezTo>
                    <a:cubicBezTo>
                      <a:pt x="225" y="333"/>
                      <a:pt x="326" y="405"/>
                      <a:pt x="298" y="354"/>
                    </a:cubicBezTo>
                    <a:cubicBezTo>
                      <a:pt x="270" y="303"/>
                      <a:pt x="58" y="36"/>
                      <a:pt x="29" y="18"/>
                    </a:cubicBezTo>
                    <a:close/>
                  </a:path>
                </a:pathLst>
              </a:custGeom>
              <a:solidFill>
                <a:srgbClr val="548DD4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02" name="Group 66"/>
          <p:cNvGrpSpPr>
            <a:grpSpLocks/>
          </p:cNvGrpSpPr>
          <p:nvPr/>
        </p:nvGrpSpPr>
        <p:grpSpPr bwMode="auto">
          <a:xfrm rot="6696040">
            <a:off x="5781394" y="4588561"/>
            <a:ext cx="1125270" cy="1829530"/>
            <a:chOff x="8207" y="8317"/>
            <a:chExt cx="1714" cy="2609"/>
          </a:xfrm>
        </p:grpSpPr>
        <p:sp>
          <p:nvSpPr>
            <p:cNvPr id="140" name="Freeform 67"/>
            <p:cNvSpPr>
              <a:spLocks/>
            </p:cNvSpPr>
            <p:nvPr/>
          </p:nvSpPr>
          <p:spPr bwMode="auto">
            <a:xfrm rot="-869396">
              <a:off x="8225" y="8560"/>
              <a:ext cx="1678" cy="1959"/>
            </a:xfrm>
            <a:custGeom>
              <a:avLst/>
              <a:gdLst/>
              <a:ahLst/>
              <a:cxnLst>
                <a:cxn ang="0">
                  <a:pos x="0" y="1762"/>
                </a:cxn>
                <a:cxn ang="0">
                  <a:pos x="87" y="1910"/>
                </a:cxn>
                <a:cxn ang="0">
                  <a:pos x="196" y="1957"/>
                </a:cxn>
                <a:cxn ang="0">
                  <a:pos x="411" y="1901"/>
                </a:cxn>
                <a:cxn ang="0">
                  <a:pos x="602" y="1707"/>
                </a:cxn>
                <a:cxn ang="0">
                  <a:pos x="724" y="1368"/>
                </a:cxn>
                <a:cxn ang="0">
                  <a:pos x="881" y="984"/>
                </a:cxn>
                <a:cxn ang="0">
                  <a:pos x="970" y="833"/>
                </a:cxn>
                <a:cxn ang="0">
                  <a:pos x="1162" y="652"/>
                </a:cxn>
                <a:cxn ang="0">
                  <a:pos x="1485" y="512"/>
                </a:cxn>
                <a:cxn ang="0">
                  <a:pos x="1665" y="207"/>
                </a:cxn>
                <a:cxn ang="0">
                  <a:pos x="1561" y="80"/>
                </a:cxn>
                <a:cxn ang="0">
                  <a:pos x="1253" y="0"/>
                </a:cxn>
              </a:cxnLst>
              <a:rect l="0" t="0" r="r" b="b"/>
              <a:pathLst>
                <a:path w="1678" h="1959">
                  <a:moveTo>
                    <a:pt x="0" y="1762"/>
                  </a:moveTo>
                  <a:cubicBezTo>
                    <a:pt x="27" y="1820"/>
                    <a:pt x="54" y="1878"/>
                    <a:pt x="87" y="1910"/>
                  </a:cubicBezTo>
                  <a:cubicBezTo>
                    <a:pt x="120" y="1942"/>
                    <a:pt x="142" y="1959"/>
                    <a:pt x="196" y="1957"/>
                  </a:cubicBezTo>
                  <a:cubicBezTo>
                    <a:pt x="250" y="1955"/>
                    <a:pt x="344" y="1943"/>
                    <a:pt x="411" y="1901"/>
                  </a:cubicBezTo>
                  <a:cubicBezTo>
                    <a:pt x="478" y="1859"/>
                    <a:pt x="550" y="1796"/>
                    <a:pt x="602" y="1707"/>
                  </a:cubicBezTo>
                  <a:cubicBezTo>
                    <a:pt x="654" y="1618"/>
                    <a:pt x="677" y="1489"/>
                    <a:pt x="724" y="1368"/>
                  </a:cubicBezTo>
                  <a:cubicBezTo>
                    <a:pt x="771" y="1247"/>
                    <a:pt x="840" y="1073"/>
                    <a:pt x="881" y="984"/>
                  </a:cubicBezTo>
                  <a:cubicBezTo>
                    <a:pt x="922" y="895"/>
                    <a:pt x="923" y="888"/>
                    <a:pt x="970" y="833"/>
                  </a:cubicBezTo>
                  <a:cubicBezTo>
                    <a:pt x="1017" y="778"/>
                    <a:pt x="1076" y="706"/>
                    <a:pt x="1162" y="652"/>
                  </a:cubicBezTo>
                  <a:cubicBezTo>
                    <a:pt x="1248" y="598"/>
                    <a:pt x="1401" y="586"/>
                    <a:pt x="1485" y="512"/>
                  </a:cubicBezTo>
                  <a:cubicBezTo>
                    <a:pt x="1569" y="438"/>
                    <a:pt x="1652" y="279"/>
                    <a:pt x="1665" y="207"/>
                  </a:cubicBezTo>
                  <a:cubicBezTo>
                    <a:pt x="1678" y="135"/>
                    <a:pt x="1630" y="115"/>
                    <a:pt x="1561" y="80"/>
                  </a:cubicBezTo>
                  <a:cubicBezTo>
                    <a:pt x="1492" y="45"/>
                    <a:pt x="1372" y="22"/>
                    <a:pt x="1253" y="0"/>
                  </a:cubicBezTo>
                </a:path>
              </a:pathLst>
            </a:cu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8" name="Freeform 68"/>
            <p:cNvSpPr>
              <a:spLocks/>
            </p:cNvSpPr>
            <p:nvPr/>
          </p:nvSpPr>
          <p:spPr bwMode="auto">
            <a:xfrm rot="-869396">
              <a:off x="8207" y="8555"/>
              <a:ext cx="1524" cy="1850"/>
            </a:xfrm>
            <a:custGeom>
              <a:avLst/>
              <a:gdLst/>
              <a:ahLst/>
              <a:cxnLst>
                <a:cxn ang="0">
                  <a:pos x="27" y="1734"/>
                </a:cxn>
                <a:cxn ang="0">
                  <a:pos x="196" y="1194"/>
                </a:cxn>
                <a:cxn ang="0">
                  <a:pos x="463" y="679"/>
                </a:cxn>
                <a:cxn ang="0">
                  <a:pos x="800" y="340"/>
                </a:cxn>
                <a:cxn ang="0">
                  <a:pos x="1162" y="27"/>
                </a:cxn>
                <a:cxn ang="0">
                  <a:pos x="1512" y="181"/>
                </a:cxn>
                <a:cxn ang="0">
                  <a:pos x="1233" y="507"/>
                </a:cxn>
                <a:cxn ang="0">
                  <a:pos x="887" y="781"/>
                </a:cxn>
                <a:cxn ang="0">
                  <a:pos x="703" y="1213"/>
                </a:cxn>
                <a:cxn ang="0">
                  <a:pos x="448" y="1734"/>
                </a:cxn>
                <a:cxn ang="0">
                  <a:pos x="196" y="1841"/>
                </a:cxn>
                <a:cxn ang="0">
                  <a:pos x="36" y="1789"/>
                </a:cxn>
                <a:cxn ang="0">
                  <a:pos x="27" y="1734"/>
                </a:cxn>
              </a:cxnLst>
              <a:rect l="0" t="0" r="r" b="b"/>
              <a:pathLst>
                <a:path w="1524" h="1850">
                  <a:moveTo>
                    <a:pt x="27" y="1734"/>
                  </a:moveTo>
                  <a:cubicBezTo>
                    <a:pt x="54" y="1635"/>
                    <a:pt x="123" y="1370"/>
                    <a:pt x="196" y="1194"/>
                  </a:cubicBezTo>
                  <a:cubicBezTo>
                    <a:pt x="269" y="1018"/>
                    <a:pt x="362" y="821"/>
                    <a:pt x="463" y="679"/>
                  </a:cubicBezTo>
                  <a:cubicBezTo>
                    <a:pt x="564" y="537"/>
                    <a:pt x="684" y="449"/>
                    <a:pt x="800" y="340"/>
                  </a:cubicBezTo>
                  <a:cubicBezTo>
                    <a:pt x="916" y="231"/>
                    <a:pt x="1043" y="54"/>
                    <a:pt x="1162" y="27"/>
                  </a:cubicBezTo>
                  <a:cubicBezTo>
                    <a:pt x="1281" y="0"/>
                    <a:pt x="1500" y="101"/>
                    <a:pt x="1512" y="181"/>
                  </a:cubicBezTo>
                  <a:cubicBezTo>
                    <a:pt x="1524" y="261"/>
                    <a:pt x="1337" y="407"/>
                    <a:pt x="1233" y="507"/>
                  </a:cubicBezTo>
                  <a:cubicBezTo>
                    <a:pt x="1129" y="607"/>
                    <a:pt x="975" y="663"/>
                    <a:pt x="887" y="781"/>
                  </a:cubicBezTo>
                  <a:cubicBezTo>
                    <a:pt x="799" y="899"/>
                    <a:pt x="776" y="1054"/>
                    <a:pt x="703" y="1213"/>
                  </a:cubicBezTo>
                  <a:cubicBezTo>
                    <a:pt x="630" y="1372"/>
                    <a:pt x="532" y="1629"/>
                    <a:pt x="448" y="1734"/>
                  </a:cubicBezTo>
                  <a:cubicBezTo>
                    <a:pt x="364" y="1839"/>
                    <a:pt x="265" y="1832"/>
                    <a:pt x="196" y="1841"/>
                  </a:cubicBezTo>
                  <a:cubicBezTo>
                    <a:pt x="127" y="1850"/>
                    <a:pt x="63" y="1807"/>
                    <a:pt x="36" y="1789"/>
                  </a:cubicBezTo>
                  <a:cubicBezTo>
                    <a:pt x="9" y="1771"/>
                    <a:pt x="0" y="1833"/>
                    <a:pt x="27" y="173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49" name="Freeform 69"/>
            <p:cNvSpPr>
              <a:spLocks/>
            </p:cNvSpPr>
            <p:nvPr/>
          </p:nvSpPr>
          <p:spPr bwMode="auto">
            <a:xfrm>
              <a:off x="9038" y="8317"/>
              <a:ext cx="883" cy="2609"/>
            </a:xfrm>
            <a:custGeom>
              <a:avLst/>
              <a:gdLst/>
              <a:ahLst/>
              <a:cxnLst>
                <a:cxn ang="0">
                  <a:pos x="443" y="182"/>
                </a:cxn>
                <a:cxn ang="0">
                  <a:pos x="654" y="129"/>
                </a:cxn>
                <a:cxn ang="0">
                  <a:pos x="764" y="494"/>
                </a:cxn>
                <a:cxn ang="0">
                  <a:pos x="505" y="1034"/>
                </a:cxn>
                <a:cxn ang="0">
                  <a:pos x="250" y="1634"/>
                </a:cxn>
                <a:cxn ang="0">
                  <a:pos x="7" y="2140"/>
                </a:cxn>
                <a:cxn ang="0">
                  <a:pos x="295" y="2518"/>
                </a:cxn>
                <a:cxn ang="0">
                  <a:pos x="693" y="2517"/>
                </a:cxn>
                <a:cxn ang="0">
                  <a:pos x="733" y="1964"/>
                </a:cxn>
                <a:cxn ang="0">
                  <a:pos x="461" y="1532"/>
                </a:cxn>
                <a:cxn ang="0">
                  <a:pos x="654" y="970"/>
                </a:cxn>
                <a:cxn ang="0">
                  <a:pos x="835" y="559"/>
                </a:cxn>
                <a:cxn ang="0">
                  <a:pos x="862" y="313"/>
                </a:cxn>
                <a:cxn ang="0">
                  <a:pos x="711" y="45"/>
                </a:cxn>
                <a:cxn ang="0">
                  <a:pos x="576" y="45"/>
                </a:cxn>
                <a:cxn ang="0">
                  <a:pos x="343" y="182"/>
                </a:cxn>
              </a:cxnLst>
              <a:rect l="0" t="0" r="r" b="b"/>
              <a:pathLst>
                <a:path w="883" h="2609">
                  <a:moveTo>
                    <a:pt x="443" y="182"/>
                  </a:moveTo>
                  <a:cubicBezTo>
                    <a:pt x="522" y="129"/>
                    <a:pt x="601" y="77"/>
                    <a:pt x="654" y="129"/>
                  </a:cubicBezTo>
                  <a:cubicBezTo>
                    <a:pt x="707" y="181"/>
                    <a:pt x="789" y="343"/>
                    <a:pt x="764" y="494"/>
                  </a:cubicBezTo>
                  <a:cubicBezTo>
                    <a:pt x="739" y="645"/>
                    <a:pt x="591" y="844"/>
                    <a:pt x="505" y="1034"/>
                  </a:cubicBezTo>
                  <a:cubicBezTo>
                    <a:pt x="419" y="1224"/>
                    <a:pt x="333" y="1450"/>
                    <a:pt x="250" y="1634"/>
                  </a:cubicBezTo>
                  <a:cubicBezTo>
                    <a:pt x="167" y="1818"/>
                    <a:pt x="0" y="1993"/>
                    <a:pt x="7" y="2140"/>
                  </a:cubicBezTo>
                  <a:cubicBezTo>
                    <a:pt x="14" y="2287"/>
                    <a:pt x="181" y="2455"/>
                    <a:pt x="295" y="2518"/>
                  </a:cubicBezTo>
                  <a:cubicBezTo>
                    <a:pt x="409" y="2581"/>
                    <a:pt x="620" y="2609"/>
                    <a:pt x="693" y="2517"/>
                  </a:cubicBezTo>
                  <a:cubicBezTo>
                    <a:pt x="766" y="2425"/>
                    <a:pt x="772" y="2128"/>
                    <a:pt x="733" y="1964"/>
                  </a:cubicBezTo>
                  <a:cubicBezTo>
                    <a:pt x="694" y="1800"/>
                    <a:pt x="474" y="1698"/>
                    <a:pt x="461" y="1532"/>
                  </a:cubicBezTo>
                  <a:cubicBezTo>
                    <a:pt x="448" y="1366"/>
                    <a:pt x="592" y="1132"/>
                    <a:pt x="654" y="970"/>
                  </a:cubicBezTo>
                  <a:cubicBezTo>
                    <a:pt x="716" y="808"/>
                    <a:pt x="800" y="668"/>
                    <a:pt x="835" y="559"/>
                  </a:cubicBezTo>
                  <a:cubicBezTo>
                    <a:pt x="870" y="450"/>
                    <a:pt x="883" y="398"/>
                    <a:pt x="862" y="313"/>
                  </a:cubicBezTo>
                  <a:cubicBezTo>
                    <a:pt x="841" y="228"/>
                    <a:pt x="759" y="90"/>
                    <a:pt x="711" y="45"/>
                  </a:cubicBezTo>
                  <a:cubicBezTo>
                    <a:pt x="663" y="0"/>
                    <a:pt x="637" y="22"/>
                    <a:pt x="576" y="45"/>
                  </a:cubicBezTo>
                  <a:cubicBezTo>
                    <a:pt x="515" y="68"/>
                    <a:pt x="429" y="125"/>
                    <a:pt x="343" y="182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0" name="Freeform 70"/>
            <p:cNvSpPr>
              <a:spLocks/>
            </p:cNvSpPr>
            <p:nvPr/>
          </p:nvSpPr>
          <p:spPr bwMode="auto">
            <a:xfrm>
              <a:off x="9198" y="9996"/>
              <a:ext cx="506" cy="757"/>
            </a:xfrm>
            <a:custGeom>
              <a:avLst/>
              <a:gdLst/>
              <a:ahLst/>
              <a:cxnLst>
                <a:cxn ang="0">
                  <a:pos x="183" y="15"/>
                </a:cxn>
                <a:cxn ang="0">
                  <a:pos x="90" y="185"/>
                </a:cxn>
                <a:cxn ang="0">
                  <a:pos x="15" y="409"/>
                </a:cxn>
                <a:cxn ang="0">
                  <a:pos x="183" y="675"/>
                </a:cxn>
                <a:cxn ang="0">
                  <a:pos x="416" y="739"/>
                </a:cxn>
                <a:cxn ang="0">
                  <a:pos x="494" y="569"/>
                </a:cxn>
                <a:cxn ang="0">
                  <a:pos x="345" y="275"/>
                </a:cxn>
                <a:cxn ang="0">
                  <a:pos x="183" y="15"/>
                </a:cxn>
              </a:cxnLst>
              <a:rect l="0" t="0" r="r" b="b"/>
              <a:pathLst>
                <a:path w="506" h="757">
                  <a:moveTo>
                    <a:pt x="183" y="15"/>
                  </a:moveTo>
                  <a:cubicBezTo>
                    <a:pt x="141" y="0"/>
                    <a:pt x="118" y="119"/>
                    <a:pt x="90" y="185"/>
                  </a:cubicBezTo>
                  <a:cubicBezTo>
                    <a:pt x="62" y="251"/>
                    <a:pt x="0" y="327"/>
                    <a:pt x="15" y="409"/>
                  </a:cubicBezTo>
                  <a:cubicBezTo>
                    <a:pt x="30" y="491"/>
                    <a:pt x="116" y="620"/>
                    <a:pt x="183" y="675"/>
                  </a:cubicBezTo>
                  <a:cubicBezTo>
                    <a:pt x="250" y="730"/>
                    <a:pt x="364" y="757"/>
                    <a:pt x="416" y="739"/>
                  </a:cubicBezTo>
                  <a:cubicBezTo>
                    <a:pt x="468" y="721"/>
                    <a:pt x="506" y="646"/>
                    <a:pt x="494" y="569"/>
                  </a:cubicBezTo>
                  <a:cubicBezTo>
                    <a:pt x="482" y="492"/>
                    <a:pt x="397" y="364"/>
                    <a:pt x="345" y="275"/>
                  </a:cubicBezTo>
                  <a:cubicBezTo>
                    <a:pt x="293" y="186"/>
                    <a:pt x="225" y="30"/>
                    <a:pt x="183" y="15"/>
                  </a:cubicBezTo>
                  <a:close/>
                </a:path>
              </a:pathLst>
            </a:custGeom>
            <a:solidFill>
              <a:srgbClr val="F5842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103" name="Group 71"/>
            <p:cNvGrpSpPr>
              <a:grpSpLocks/>
            </p:cNvGrpSpPr>
            <p:nvPr/>
          </p:nvGrpSpPr>
          <p:grpSpPr bwMode="auto">
            <a:xfrm rot="-4755201">
              <a:off x="8299" y="9895"/>
              <a:ext cx="814" cy="245"/>
              <a:chOff x="4630" y="7351"/>
              <a:chExt cx="2024" cy="671"/>
            </a:xfrm>
          </p:grpSpPr>
          <p:sp>
            <p:nvSpPr>
              <p:cNvPr id="152" name="Freeform 72"/>
              <p:cNvSpPr>
                <a:spLocks/>
              </p:cNvSpPr>
              <p:nvPr/>
            </p:nvSpPr>
            <p:spPr bwMode="auto">
              <a:xfrm>
                <a:off x="4630" y="7351"/>
                <a:ext cx="376" cy="650"/>
              </a:xfrm>
              <a:custGeom>
                <a:avLst/>
                <a:gdLst/>
                <a:ahLst/>
                <a:cxnLst>
                  <a:cxn ang="0">
                    <a:pos x="97" y="79"/>
                  </a:cxn>
                  <a:cxn ang="0">
                    <a:pos x="1" y="498"/>
                  </a:cxn>
                  <a:cxn ang="0">
                    <a:pos x="103" y="498"/>
                  </a:cxn>
                  <a:cxn ang="0">
                    <a:pos x="134" y="281"/>
                  </a:cxn>
                  <a:cxn ang="0">
                    <a:pos x="260" y="592"/>
                  </a:cxn>
                  <a:cxn ang="0">
                    <a:pos x="364" y="592"/>
                  </a:cxn>
                  <a:cxn ang="0">
                    <a:pos x="210" y="243"/>
                  </a:cxn>
                  <a:cxn ang="0">
                    <a:pos x="329" y="243"/>
                  </a:cxn>
                  <a:cxn ang="0">
                    <a:pos x="364" y="80"/>
                  </a:cxn>
                  <a:cxn ang="0">
                    <a:pos x="260" y="23"/>
                  </a:cxn>
                  <a:cxn ang="0">
                    <a:pos x="97" y="79"/>
                  </a:cxn>
                </a:cxnLst>
                <a:rect l="0" t="0" r="r" b="b"/>
                <a:pathLst>
                  <a:path w="376" h="650">
                    <a:moveTo>
                      <a:pt x="97" y="79"/>
                    </a:moveTo>
                    <a:cubicBezTo>
                      <a:pt x="54" y="158"/>
                      <a:pt x="0" y="428"/>
                      <a:pt x="1" y="498"/>
                    </a:cubicBezTo>
                    <a:cubicBezTo>
                      <a:pt x="2" y="568"/>
                      <a:pt x="81" y="534"/>
                      <a:pt x="103" y="498"/>
                    </a:cubicBezTo>
                    <a:cubicBezTo>
                      <a:pt x="125" y="462"/>
                      <a:pt x="108" y="265"/>
                      <a:pt x="134" y="281"/>
                    </a:cubicBezTo>
                    <a:cubicBezTo>
                      <a:pt x="160" y="297"/>
                      <a:pt x="222" y="540"/>
                      <a:pt x="260" y="592"/>
                    </a:cubicBezTo>
                    <a:cubicBezTo>
                      <a:pt x="298" y="644"/>
                      <a:pt x="372" y="650"/>
                      <a:pt x="364" y="592"/>
                    </a:cubicBezTo>
                    <a:cubicBezTo>
                      <a:pt x="356" y="534"/>
                      <a:pt x="216" y="301"/>
                      <a:pt x="210" y="243"/>
                    </a:cubicBezTo>
                    <a:cubicBezTo>
                      <a:pt x="204" y="185"/>
                      <a:pt x="303" y="270"/>
                      <a:pt x="329" y="243"/>
                    </a:cubicBezTo>
                    <a:cubicBezTo>
                      <a:pt x="355" y="216"/>
                      <a:pt x="376" y="117"/>
                      <a:pt x="364" y="80"/>
                    </a:cubicBezTo>
                    <a:cubicBezTo>
                      <a:pt x="352" y="43"/>
                      <a:pt x="301" y="23"/>
                      <a:pt x="260" y="23"/>
                    </a:cubicBezTo>
                    <a:cubicBezTo>
                      <a:pt x="219" y="23"/>
                      <a:pt x="140" y="0"/>
                      <a:pt x="97" y="79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3" name="Freeform 73"/>
              <p:cNvSpPr>
                <a:spLocks/>
              </p:cNvSpPr>
              <p:nvPr/>
            </p:nvSpPr>
            <p:spPr bwMode="auto">
              <a:xfrm>
                <a:off x="5412" y="7446"/>
                <a:ext cx="422" cy="557"/>
              </a:xfrm>
              <a:custGeom>
                <a:avLst/>
                <a:gdLst/>
                <a:ahLst/>
                <a:cxnLst>
                  <a:cxn ang="0">
                    <a:pos x="98" y="58"/>
                  </a:cxn>
                  <a:cxn ang="0">
                    <a:pos x="27" y="379"/>
                  </a:cxn>
                  <a:cxn ang="0">
                    <a:pos x="261" y="455"/>
                  </a:cxn>
                  <a:cxn ang="0">
                    <a:pos x="261" y="379"/>
                  </a:cxn>
                  <a:cxn ang="0">
                    <a:pos x="147" y="333"/>
                  </a:cxn>
                  <a:cxn ang="0">
                    <a:pos x="147" y="244"/>
                  </a:cxn>
                  <a:cxn ang="0">
                    <a:pos x="226" y="285"/>
                  </a:cxn>
                  <a:cxn ang="0">
                    <a:pos x="261" y="193"/>
                  </a:cxn>
                  <a:cxn ang="0">
                    <a:pos x="150" y="175"/>
                  </a:cxn>
                  <a:cxn ang="0">
                    <a:pos x="190" y="68"/>
                  </a:cxn>
                  <a:cxn ang="0">
                    <a:pos x="319" y="119"/>
                  </a:cxn>
                  <a:cxn ang="0">
                    <a:pos x="319" y="30"/>
                  </a:cxn>
                  <a:cxn ang="0">
                    <a:pos x="190" y="30"/>
                  </a:cxn>
                  <a:cxn ang="0">
                    <a:pos x="98" y="58"/>
                  </a:cxn>
                </a:cxnLst>
                <a:rect l="0" t="0" r="r" b="b"/>
                <a:pathLst>
                  <a:path w="340" h="455">
                    <a:moveTo>
                      <a:pt x="98" y="58"/>
                    </a:moveTo>
                    <a:cubicBezTo>
                      <a:pt x="71" y="116"/>
                      <a:pt x="0" y="313"/>
                      <a:pt x="27" y="379"/>
                    </a:cubicBezTo>
                    <a:cubicBezTo>
                      <a:pt x="54" y="445"/>
                      <a:pt x="222" y="455"/>
                      <a:pt x="261" y="455"/>
                    </a:cubicBezTo>
                    <a:cubicBezTo>
                      <a:pt x="300" y="455"/>
                      <a:pt x="280" y="399"/>
                      <a:pt x="261" y="379"/>
                    </a:cubicBezTo>
                    <a:cubicBezTo>
                      <a:pt x="242" y="359"/>
                      <a:pt x="166" y="355"/>
                      <a:pt x="147" y="333"/>
                    </a:cubicBezTo>
                    <a:cubicBezTo>
                      <a:pt x="128" y="311"/>
                      <a:pt x="134" y="252"/>
                      <a:pt x="147" y="244"/>
                    </a:cubicBezTo>
                    <a:cubicBezTo>
                      <a:pt x="160" y="236"/>
                      <a:pt x="207" y="294"/>
                      <a:pt x="226" y="285"/>
                    </a:cubicBezTo>
                    <a:cubicBezTo>
                      <a:pt x="245" y="276"/>
                      <a:pt x="274" y="211"/>
                      <a:pt x="261" y="193"/>
                    </a:cubicBezTo>
                    <a:cubicBezTo>
                      <a:pt x="248" y="175"/>
                      <a:pt x="162" y="196"/>
                      <a:pt x="150" y="175"/>
                    </a:cubicBezTo>
                    <a:cubicBezTo>
                      <a:pt x="138" y="154"/>
                      <a:pt x="162" y="77"/>
                      <a:pt x="190" y="68"/>
                    </a:cubicBezTo>
                    <a:cubicBezTo>
                      <a:pt x="218" y="59"/>
                      <a:pt x="298" y="125"/>
                      <a:pt x="319" y="119"/>
                    </a:cubicBezTo>
                    <a:cubicBezTo>
                      <a:pt x="340" y="113"/>
                      <a:pt x="340" y="45"/>
                      <a:pt x="319" y="30"/>
                    </a:cubicBezTo>
                    <a:cubicBezTo>
                      <a:pt x="298" y="15"/>
                      <a:pt x="228" y="25"/>
                      <a:pt x="190" y="30"/>
                    </a:cubicBezTo>
                    <a:cubicBezTo>
                      <a:pt x="152" y="35"/>
                      <a:pt x="125" y="0"/>
                      <a:pt x="98" y="5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4" name="Freeform 74"/>
              <p:cNvSpPr>
                <a:spLocks/>
              </p:cNvSpPr>
              <p:nvPr/>
            </p:nvSpPr>
            <p:spPr bwMode="auto">
              <a:xfrm>
                <a:off x="5014" y="7419"/>
                <a:ext cx="568" cy="597"/>
              </a:xfrm>
              <a:custGeom>
                <a:avLst/>
                <a:gdLst/>
                <a:ahLst/>
                <a:cxnLst>
                  <a:cxn ang="0">
                    <a:pos x="9" y="524"/>
                  </a:cxn>
                  <a:cxn ang="0">
                    <a:pos x="77" y="85"/>
                  </a:cxn>
                  <a:cxn ang="0">
                    <a:pos x="129" y="12"/>
                  </a:cxn>
                  <a:cxn ang="0">
                    <a:pos x="512" y="46"/>
                  </a:cxn>
                  <a:cxn ang="0">
                    <a:pos x="463" y="148"/>
                  </a:cxn>
                  <a:cxn ang="0">
                    <a:pos x="208" y="175"/>
                  </a:cxn>
                  <a:cxn ang="0">
                    <a:pos x="172" y="273"/>
                  </a:cxn>
                  <a:cxn ang="0">
                    <a:pos x="301" y="273"/>
                  </a:cxn>
                  <a:cxn ang="0">
                    <a:pos x="301" y="389"/>
                  </a:cxn>
                  <a:cxn ang="0">
                    <a:pos x="172" y="389"/>
                  </a:cxn>
                  <a:cxn ang="0">
                    <a:pos x="129" y="524"/>
                  </a:cxn>
                  <a:cxn ang="0">
                    <a:pos x="9" y="524"/>
                  </a:cxn>
                </a:cxnLst>
                <a:rect l="0" t="0" r="r" b="b"/>
                <a:pathLst>
                  <a:path w="568" h="597">
                    <a:moveTo>
                      <a:pt x="9" y="524"/>
                    </a:moveTo>
                    <a:cubicBezTo>
                      <a:pt x="0" y="451"/>
                      <a:pt x="57" y="170"/>
                      <a:pt x="77" y="85"/>
                    </a:cubicBezTo>
                    <a:cubicBezTo>
                      <a:pt x="97" y="0"/>
                      <a:pt x="57" y="18"/>
                      <a:pt x="129" y="12"/>
                    </a:cubicBezTo>
                    <a:cubicBezTo>
                      <a:pt x="201" y="6"/>
                      <a:pt x="456" y="23"/>
                      <a:pt x="512" y="46"/>
                    </a:cubicBezTo>
                    <a:cubicBezTo>
                      <a:pt x="568" y="69"/>
                      <a:pt x="514" y="127"/>
                      <a:pt x="463" y="148"/>
                    </a:cubicBezTo>
                    <a:cubicBezTo>
                      <a:pt x="412" y="169"/>
                      <a:pt x="256" y="154"/>
                      <a:pt x="208" y="175"/>
                    </a:cubicBezTo>
                    <a:cubicBezTo>
                      <a:pt x="160" y="196"/>
                      <a:pt x="156" y="257"/>
                      <a:pt x="172" y="273"/>
                    </a:cubicBezTo>
                    <a:cubicBezTo>
                      <a:pt x="188" y="289"/>
                      <a:pt x="280" y="254"/>
                      <a:pt x="301" y="273"/>
                    </a:cubicBezTo>
                    <a:cubicBezTo>
                      <a:pt x="322" y="292"/>
                      <a:pt x="322" y="370"/>
                      <a:pt x="301" y="389"/>
                    </a:cubicBezTo>
                    <a:cubicBezTo>
                      <a:pt x="280" y="408"/>
                      <a:pt x="200" y="367"/>
                      <a:pt x="172" y="389"/>
                    </a:cubicBezTo>
                    <a:cubicBezTo>
                      <a:pt x="144" y="411"/>
                      <a:pt x="154" y="496"/>
                      <a:pt x="129" y="524"/>
                    </a:cubicBezTo>
                    <a:cubicBezTo>
                      <a:pt x="104" y="552"/>
                      <a:pt x="18" y="597"/>
                      <a:pt x="9" y="524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5" name="Freeform 75"/>
              <p:cNvSpPr>
                <a:spLocks/>
              </p:cNvSpPr>
              <p:nvPr/>
            </p:nvSpPr>
            <p:spPr bwMode="auto">
              <a:xfrm>
                <a:off x="5797" y="7437"/>
                <a:ext cx="459" cy="585"/>
              </a:xfrm>
              <a:custGeom>
                <a:avLst/>
                <a:gdLst/>
                <a:ahLst/>
                <a:cxnLst>
                  <a:cxn ang="0">
                    <a:pos x="362" y="15"/>
                  </a:cxn>
                  <a:cxn ang="0">
                    <a:pos x="266" y="15"/>
                  </a:cxn>
                  <a:cxn ang="0">
                    <a:pos x="98" y="105"/>
                  </a:cxn>
                  <a:cxn ang="0">
                    <a:pos x="117" y="259"/>
                  </a:cxn>
                  <a:cxn ang="0">
                    <a:pos x="256" y="319"/>
                  </a:cxn>
                  <a:cxn ang="0">
                    <a:pos x="266" y="454"/>
                  </a:cxn>
                  <a:cxn ang="0">
                    <a:pos x="50" y="533"/>
                  </a:cxn>
                  <a:cxn ang="0">
                    <a:pos x="50" y="590"/>
                  </a:cxn>
                  <a:cxn ang="0">
                    <a:pos x="348" y="590"/>
                  </a:cxn>
                  <a:cxn ang="0">
                    <a:pos x="362" y="530"/>
                  </a:cxn>
                  <a:cxn ang="0">
                    <a:pos x="399" y="259"/>
                  </a:cxn>
                  <a:cxn ang="0">
                    <a:pos x="221" y="194"/>
                  </a:cxn>
                  <a:cxn ang="0">
                    <a:pos x="244" y="105"/>
                  </a:cxn>
                  <a:cxn ang="0">
                    <a:pos x="521" y="105"/>
                  </a:cxn>
                  <a:cxn ang="0">
                    <a:pos x="362" y="15"/>
                  </a:cxn>
                </a:cxnLst>
                <a:rect l="0" t="0" r="r" b="b"/>
                <a:pathLst>
                  <a:path w="538" h="600">
                    <a:moveTo>
                      <a:pt x="362" y="15"/>
                    </a:moveTo>
                    <a:cubicBezTo>
                      <a:pt x="320" y="0"/>
                      <a:pt x="310" y="0"/>
                      <a:pt x="266" y="15"/>
                    </a:cubicBezTo>
                    <a:cubicBezTo>
                      <a:pt x="222" y="30"/>
                      <a:pt x="123" y="64"/>
                      <a:pt x="98" y="105"/>
                    </a:cubicBezTo>
                    <a:cubicBezTo>
                      <a:pt x="73" y="146"/>
                      <a:pt x="91" y="223"/>
                      <a:pt x="117" y="259"/>
                    </a:cubicBezTo>
                    <a:cubicBezTo>
                      <a:pt x="143" y="295"/>
                      <a:pt x="231" y="287"/>
                      <a:pt x="256" y="319"/>
                    </a:cubicBezTo>
                    <a:cubicBezTo>
                      <a:pt x="281" y="351"/>
                      <a:pt x="300" y="418"/>
                      <a:pt x="266" y="454"/>
                    </a:cubicBezTo>
                    <a:cubicBezTo>
                      <a:pt x="232" y="490"/>
                      <a:pt x="86" y="510"/>
                      <a:pt x="50" y="533"/>
                    </a:cubicBezTo>
                    <a:cubicBezTo>
                      <a:pt x="14" y="556"/>
                      <a:pt x="0" y="581"/>
                      <a:pt x="50" y="590"/>
                    </a:cubicBezTo>
                    <a:cubicBezTo>
                      <a:pt x="100" y="599"/>
                      <a:pt x="296" y="600"/>
                      <a:pt x="348" y="590"/>
                    </a:cubicBezTo>
                    <a:cubicBezTo>
                      <a:pt x="400" y="580"/>
                      <a:pt x="354" y="585"/>
                      <a:pt x="362" y="530"/>
                    </a:cubicBezTo>
                    <a:cubicBezTo>
                      <a:pt x="370" y="475"/>
                      <a:pt x="422" y="315"/>
                      <a:pt x="399" y="259"/>
                    </a:cubicBezTo>
                    <a:cubicBezTo>
                      <a:pt x="376" y="203"/>
                      <a:pt x="247" y="220"/>
                      <a:pt x="221" y="194"/>
                    </a:cubicBezTo>
                    <a:cubicBezTo>
                      <a:pt x="195" y="168"/>
                      <a:pt x="194" y="120"/>
                      <a:pt x="244" y="105"/>
                    </a:cubicBezTo>
                    <a:cubicBezTo>
                      <a:pt x="294" y="90"/>
                      <a:pt x="504" y="120"/>
                      <a:pt x="521" y="105"/>
                    </a:cubicBezTo>
                    <a:cubicBezTo>
                      <a:pt x="538" y="90"/>
                      <a:pt x="404" y="30"/>
                      <a:pt x="362" y="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6" name="Freeform 76"/>
              <p:cNvSpPr>
                <a:spLocks/>
              </p:cNvSpPr>
              <p:nvPr/>
            </p:nvSpPr>
            <p:spPr bwMode="auto">
              <a:xfrm>
                <a:off x="6130" y="7504"/>
                <a:ext cx="524" cy="518"/>
              </a:xfrm>
              <a:custGeom>
                <a:avLst/>
                <a:gdLst/>
                <a:ahLst/>
                <a:cxnLst>
                  <a:cxn ang="0">
                    <a:pos x="509" y="21"/>
                  </a:cxn>
                  <a:cxn ang="0">
                    <a:pos x="274" y="21"/>
                  </a:cxn>
                  <a:cxn ang="0">
                    <a:pos x="188" y="149"/>
                  </a:cxn>
                  <a:cxn ang="0">
                    <a:pos x="304" y="325"/>
                  </a:cxn>
                  <a:cxn ang="0">
                    <a:pos x="372" y="366"/>
                  </a:cxn>
                  <a:cxn ang="0">
                    <a:pos x="11" y="596"/>
                  </a:cxn>
                  <a:cxn ang="0">
                    <a:pos x="304" y="596"/>
                  </a:cxn>
                  <a:cxn ang="0">
                    <a:pos x="509" y="460"/>
                  </a:cxn>
                  <a:cxn ang="0">
                    <a:pos x="627" y="325"/>
                  </a:cxn>
                  <a:cxn ang="0">
                    <a:pos x="304" y="200"/>
                  </a:cxn>
                  <a:cxn ang="0">
                    <a:pos x="304" y="111"/>
                  </a:cxn>
                  <a:cxn ang="0">
                    <a:pos x="627" y="21"/>
                  </a:cxn>
                </a:cxnLst>
                <a:rect l="0" t="0" r="r" b="b"/>
                <a:pathLst>
                  <a:path w="661" h="634">
                    <a:moveTo>
                      <a:pt x="509" y="21"/>
                    </a:moveTo>
                    <a:cubicBezTo>
                      <a:pt x="418" y="10"/>
                      <a:pt x="327" y="0"/>
                      <a:pt x="274" y="21"/>
                    </a:cubicBezTo>
                    <a:cubicBezTo>
                      <a:pt x="221" y="42"/>
                      <a:pt x="183" y="98"/>
                      <a:pt x="188" y="149"/>
                    </a:cubicBezTo>
                    <a:cubicBezTo>
                      <a:pt x="193" y="200"/>
                      <a:pt x="273" y="289"/>
                      <a:pt x="304" y="325"/>
                    </a:cubicBezTo>
                    <a:cubicBezTo>
                      <a:pt x="335" y="361"/>
                      <a:pt x="421" y="321"/>
                      <a:pt x="372" y="366"/>
                    </a:cubicBezTo>
                    <a:cubicBezTo>
                      <a:pt x="323" y="411"/>
                      <a:pt x="22" y="558"/>
                      <a:pt x="11" y="596"/>
                    </a:cubicBezTo>
                    <a:cubicBezTo>
                      <a:pt x="0" y="634"/>
                      <a:pt x="221" y="619"/>
                      <a:pt x="304" y="596"/>
                    </a:cubicBezTo>
                    <a:cubicBezTo>
                      <a:pt x="387" y="573"/>
                      <a:pt x="455" y="505"/>
                      <a:pt x="509" y="460"/>
                    </a:cubicBezTo>
                    <a:cubicBezTo>
                      <a:pt x="563" y="415"/>
                      <a:pt x="661" y="368"/>
                      <a:pt x="627" y="325"/>
                    </a:cubicBezTo>
                    <a:cubicBezTo>
                      <a:pt x="593" y="282"/>
                      <a:pt x="358" y="236"/>
                      <a:pt x="304" y="200"/>
                    </a:cubicBezTo>
                    <a:cubicBezTo>
                      <a:pt x="250" y="164"/>
                      <a:pt x="250" y="141"/>
                      <a:pt x="304" y="111"/>
                    </a:cubicBezTo>
                    <a:cubicBezTo>
                      <a:pt x="358" y="81"/>
                      <a:pt x="492" y="51"/>
                      <a:pt x="627" y="21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57" name="Freeform 77"/>
              <p:cNvSpPr>
                <a:spLocks/>
              </p:cNvSpPr>
              <p:nvPr/>
            </p:nvSpPr>
            <p:spPr bwMode="auto">
              <a:xfrm>
                <a:off x="4764" y="7431"/>
                <a:ext cx="155" cy="46"/>
              </a:xfrm>
              <a:custGeom>
                <a:avLst/>
                <a:gdLst/>
                <a:ahLst/>
                <a:cxnLst>
                  <a:cxn ang="0">
                    <a:pos x="147" y="34"/>
                  </a:cxn>
                  <a:cxn ang="0">
                    <a:pos x="60" y="0"/>
                  </a:cxn>
                  <a:cxn ang="0">
                    <a:pos x="12" y="34"/>
                  </a:cxn>
                  <a:cxn ang="0">
                    <a:pos x="147" y="34"/>
                  </a:cxn>
                </a:cxnLst>
                <a:rect l="0" t="0" r="r" b="b"/>
                <a:pathLst>
                  <a:path w="155" h="46">
                    <a:moveTo>
                      <a:pt x="147" y="34"/>
                    </a:moveTo>
                    <a:cubicBezTo>
                      <a:pt x="155" y="28"/>
                      <a:pt x="82" y="0"/>
                      <a:pt x="60" y="0"/>
                    </a:cubicBezTo>
                    <a:cubicBezTo>
                      <a:pt x="38" y="0"/>
                      <a:pt x="0" y="22"/>
                      <a:pt x="12" y="34"/>
                    </a:cubicBezTo>
                    <a:cubicBezTo>
                      <a:pt x="24" y="46"/>
                      <a:pt x="139" y="40"/>
                      <a:pt x="147" y="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51" name="Group 80"/>
          <p:cNvGrpSpPr>
            <a:grpSpLocks/>
          </p:cNvGrpSpPr>
          <p:nvPr/>
        </p:nvGrpSpPr>
        <p:grpSpPr bwMode="auto">
          <a:xfrm>
            <a:off x="0" y="1714488"/>
            <a:ext cx="1619257" cy="3270262"/>
            <a:chOff x="1739" y="7975"/>
            <a:chExt cx="2267" cy="4175"/>
          </a:xfrm>
        </p:grpSpPr>
        <p:sp>
          <p:nvSpPr>
            <p:cNvPr id="158" name="Freeform 81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9" name="Freeform 82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2" name="Freeform 83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3" name="Freeform 84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4" name="Freeform 85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5" name="Freeform 86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6" name="Freeform 87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7" name="Freeform 88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8" name="Freeform 89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9" name="Freeform 90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0" name="Oval 91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1" name="Oval 92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2" name="Oval 93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3" name="Freeform 94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4" name="Freeform 95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5" name="Freeform 96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76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177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88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9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93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94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5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6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7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8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9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0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1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2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3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4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05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78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79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0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1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2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3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4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5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6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7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178 Forma libre"/>
          <p:cNvSpPr/>
          <p:nvPr/>
        </p:nvSpPr>
        <p:spPr>
          <a:xfrm>
            <a:off x="154745" y="5132363"/>
            <a:ext cx="9033802" cy="1225595"/>
          </a:xfrm>
          <a:custGeom>
            <a:avLst/>
            <a:gdLst>
              <a:gd name="connsiteX0" fmla="*/ 70338 w 9033802"/>
              <a:gd name="connsiteY0" fmla="*/ 100819 h 1505243"/>
              <a:gd name="connsiteX1" fmla="*/ 562707 w 9033802"/>
              <a:gd name="connsiteY1" fmla="*/ 44548 h 1505243"/>
              <a:gd name="connsiteX2" fmla="*/ 956603 w 9033802"/>
              <a:gd name="connsiteY2" fmla="*/ 185225 h 1505243"/>
              <a:gd name="connsiteX3" fmla="*/ 1223889 w 9033802"/>
              <a:gd name="connsiteY3" fmla="*/ 44548 h 1505243"/>
              <a:gd name="connsiteX4" fmla="*/ 1842867 w 9033802"/>
              <a:gd name="connsiteY4" fmla="*/ 30480 h 1505243"/>
              <a:gd name="connsiteX5" fmla="*/ 2335237 w 9033802"/>
              <a:gd name="connsiteY5" fmla="*/ 2345 h 1505243"/>
              <a:gd name="connsiteX6" fmla="*/ 3010486 w 9033802"/>
              <a:gd name="connsiteY6" fmla="*/ 44548 h 1505243"/>
              <a:gd name="connsiteX7" fmla="*/ 3826412 w 9033802"/>
              <a:gd name="connsiteY7" fmla="*/ 199292 h 1505243"/>
              <a:gd name="connsiteX8" fmla="*/ 4515729 w 9033802"/>
              <a:gd name="connsiteY8" fmla="*/ 100819 h 1505243"/>
              <a:gd name="connsiteX9" fmla="*/ 5078437 w 9033802"/>
              <a:gd name="connsiteY9" fmla="*/ 100819 h 1505243"/>
              <a:gd name="connsiteX10" fmla="*/ 6288258 w 9033802"/>
              <a:gd name="connsiteY10" fmla="*/ 410308 h 1505243"/>
              <a:gd name="connsiteX11" fmla="*/ 6457070 w 9033802"/>
              <a:gd name="connsiteY11" fmla="*/ 255563 h 1505243"/>
              <a:gd name="connsiteX12" fmla="*/ 7779433 w 9033802"/>
              <a:gd name="connsiteY12" fmla="*/ 269631 h 1505243"/>
              <a:gd name="connsiteX13" fmla="*/ 8623495 w 9033802"/>
              <a:gd name="connsiteY13" fmla="*/ 269631 h 1505243"/>
              <a:gd name="connsiteX14" fmla="*/ 8721969 w 9033802"/>
              <a:gd name="connsiteY14" fmla="*/ 930812 h 1505243"/>
              <a:gd name="connsiteX15" fmla="*/ 8792307 w 9033802"/>
              <a:gd name="connsiteY15" fmla="*/ 1437249 h 1505243"/>
              <a:gd name="connsiteX16" fmla="*/ 7272997 w 9033802"/>
              <a:gd name="connsiteY16" fmla="*/ 1338775 h 1505243"/>
              <a:gd name="connsiteX17" fmla="*/ 6330461 w 9033802"/>
              <a:gd name="connsiteY17" fmla="*/ 1254369 h 1505243"/>
              <a:gd name="connsiteX18" fmla="*/ 4375052 w 9033802"/>
              <a:gd name="connsiteY18" fmla="*/ 1184031 h 1505243"/>
              <a:gd name="connsiteX19" fmla="*/ 3235569 w 9033802"/>
              <a:gd name="connsiteY19" fmla="*/ 1127760 h 1505243"/>
              <a:gd name="connsiteX20" fmla="*/ 1519310 w 9033802"/>
              <a:gd name="connsiteY20" fmla="*/ 1240302 h 1505243"/>
              <a:gd name="connsiteX21" fmla="*/ 675249 w 9033802"/>
              <a:gd name="connsiteY21" fmla="*/ 1240302 h 1505243"/>
              <a:gd name="connsiteX22" fmla="*/ 351692 w 9033802"/>
              <a:gd name="connsiteY22" fmla="*/ 1198099 h 1505243"/>
              <a:gd name="connsiteX23" fmla="*/ 112541 w 9033802"/>
              <a:gd name="connsiteY23" fmla="*/ 1029286 h 1505243"/>
              <a:gd name="connsiteX24" fmla="*/ 0 w 9033802"/>
              <a:gd name="connsiteY24" fmla="*/ 86751 h 150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9033802" h="1505243">
                <a:moveTo>
                  <a:pt x="70338" y="100819"/>
                </a:moveTo>
                <a:cubicBezTo>
                  <a:pt x="242667" y="65649"/>
                  <a:pt x="414996" y="30480"/>
                  <a:pt x="562707" y="44548"/>
                </a:cubicBezTo>
                <a:cubicBezTo>
                  <a:pt x="710418" y="58616"/>
                  <a:pt x="846406" y="185225"/>
                  <a:pt x="956603" y="185225"/>
                </a:cubicBezTo>
                <a:cubicBezTo>
                  <a:pt x="1066800" y="185225"/>
                  <a:pt x="1076178" y="70339"/>
                  <a:pt x="1223889" y="44548"/>
                </a:cubicBezTo>
                <a:cubicBezTo>
                  <a:pt x="1371600" y="18757"/>
                  <a:pt x="1657642" y="37514"/>
                  <a:pt x="1842867" y="30480"/>
                </a:cubicBezTo>
                <a:cubicBezTo>
                  <a:pt x="2028092" y="23446"/>
                  <a:pt x="2140634" y="0"/>
                  <a:pt x="2335237" y="2345"/>
                </a:cubicBezTo>
                <a:cubicBezTo>
                  <a:pt x="2529840" y="4690"/>
                  <a:pt x="2761957" y="11724"/>
                  <a:pt x="3010486" y="44548"/>
                </a:cubicBezTo>
                <a:cubicBezTo>
                  <a:pt x="3259015" y="77372"/>
                  <a:pt x="3575538" y="189914"/>
                  <a:pt x="3826412" y="199292"/>
                </a:cubicBezTo>
                <a:cubicBezTo>
                  <a:pt x="4077286" y="208671"/>
                  <a:pt x="4307058" y="117231"/>
                  <a:pt x="4515729" y="100819"/>
                </a:cubicBezTo>
                <a:cubicBezTo>
                  <a:pt x="4724400" y="84407"/>
                  <a:pt x="4783016" y="49238"/>
                  <a:pt x="5078437" y="100819"/>
                </a:cubicBezTo>
                <a:cubicBezTo>
                  <a:pt x="5373858" y="152400"/>
                  <a:pt x="6058486" y="384517"/>
                  <a:pt x="6288258" y="410308"/>
                </a:cubicBezTo>
                <a:cubicBezTo>
                  <a:pt x="6518030" y="436099"/>
                  <a:pt x="6208541" y="279009"/>
                  <a:pt x="6457070" y="255563"/>
                </a:cubicBezTo>
                <a:cubicBezTo>
                  <a:pt x="6705599" y="232117"/>
                  <a:pt x="7779433" y="269631"/>
                  <a:pt x="7779433" y="269631"/>
                </a:cubicBezTo>
                <a:cubicBezTo>
                  <a:pt x="8140504" y="271976"/>
                  <a:pt x="8466406" y="159434"/>
                  <a:pt x="8623495" y="269631"/>
                </a:cubicBezTo>
                <a:cubicBezTo>
                  <a:pt x="8780584" y="379828"/>
                  <a:pt x="8693834" y="736209"/>
                  <a:pt x="8721969" y="930812"/>
                </a:cubicBezTo>
                <a:cubicBezTo>
                  <a:pt x="8750104" y="1125415"/>
                  <a:pt x="9033802" y="1369255"/>
                  <a:pt x="8792307" y="1437249"/>
                </a:cubicBezTo>
                <a:cubicBezTo>
                  <a:pt x="8550812" y="1505243"/>
                  <a:pt x="7683305" y="1369255"/>
                  <a:pt x="7272997" y="1338775"/>
                </a:cubicBezTo>
                <a:cubicBezTo>
                  <a:pt x="6862689" y="1308295"/>
                  <a:pt x="6813452" y="1280160"/>
                  <a:pt x="6330461" y="1254369"/>
                </a:cubicBezTo>
                <a:cubicBezTo>
                  <a:pt x="5847470" y="1228578"/>
                  <a:pt x="4375052" y="1184031"/>
                  <a:pt x="4375052" y="1184031"/>
                </a:cubicBezTo>
                <a:cubicBezTo>
                  <a:pt x="3859237" y="1162930"/>
                  <a:pt x="3711526" y="1118381"/>
                  <a:pt x="3235569" y="1127760"/>
                </a:cubicBezTo>
                <a:cubicBezTo>
                  <a:pt x="2759612" y="1137139"/>
                  <a:pt x="1946030" y="1221545"/>
                  <a:pt x="1519310" y="1240302"/>
                </a:cubicBezTo>
                <a:cubicBezTo>
                  <a:pt x="1092590" y="1259059"/>
                  <a:pt x="869852" y="1247336"/>
                  <a:pt x="675249" y="1240302"/>
                </a:cubicBezTo>
                <a:cubicBezTo>
                  <a:pt x="480646" y="1233268"/>
                  <a:pt x="445477" y="1233268"/>
                  <a:pt x="351692" y="1198099"/>
                </a:cubicBezTo>
                <a:cubicBezTo>
                  <a:pt x="257907" y="1162930"/>
                  <a:pt x="171156" y="1214511"/>
                  <a:pt x="112541" y="1029286"/>
                </a:cubicBezTo>
                <a:cubicBezTo>
                  <a:pt x="53926" y="844061"/>
                  <a:pt x="26963" y="465406"/>
                  <a:pt x="0" y="86751"/>
                </a:cubicBezTo>
              </a:path>
            </a:pathLst>
          </a:custGeom>
          <a:solidFill>
            <a:srgbClr val="F69240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7" name="96 Forma libre"/>
          <p:cNvSpPr/>
          <p:nvPr/>
        </p:nvSpPr>
        <p:spPr>
          <a:xfrm>
            <a:off x="285720" y="5429264"/>
            <a:ext cx="4916658" cy="794824"/>
          </a:xfrm>
          <a:custGeom>
            <a:avLst/>
            <a:gdLst>
              <a:gd name="connsiteX0" fmla="*/ 89096 w 4916658"/>
              <a:gd name="connsiteY0" fmla="*/ 178190 h 794824"/>
              <a:gd name="connsiteX1" fmla="*/ 497059 w 4916658"/>
              <a:gd name="connsiteY1" fmla="*/ 9378 h 794824"/>
              <a:gd name="connsiteX2" fmla="*/ 792480 w 4916658"/>
              <a:gd name="connsiteY2" fmla="*/ 234461 h 794824"/>
              <a:gd name="connsiteX3" fmla="*/ 1116037 w 4916658"/>
              <a:gd name="connsiteY3" fmla="*/ 135987 h 794824"/>
              <a:gd name="connsiteX4" fmla="*/ 1397391 w 4916658"/>
              <a:gd name="connsiteY4" fmla="*/ 234461 h 794824"/>
              <a:gd name="connsiteX5" fmla="*/ 1467730 w 4916658"/>
              <a:gd name="connsiteY5" fmla="*/ 290732 h 794824"/>
              <a:gd name="connsiteX6" fmla="*/ 1988234 w 4916658"/>
              <a:gd name="connsiteY6" fmla="*/ 178190 h 794824"/>
              <a:gd name="connsiteX7" fmla="*/ 2199250 w 4916658"/>
              <a:gd name="connsiteY7" fmla="*/ 318867 h 794824"/>
              <a:gd name="connsiteX8" fmla="*/ 2635348 w 4916658"/>
              <a:gd name="connsiteY8" fmla="*/ 431409 h 794824"/>
              <a:gd name="connsiteX9" fmla="*/ 3141785 w 4916658"/>
              <a:gd name="connsiteY9" fmla="*/ 220393 h 794824"/>
              <a:gd name="connsiteX10" fmla="*/ 3831102 w 4916658"/>
              <a:gd name="connsiteY10" fmla="*/ 487680 h 794824"/>
              <a:gd name="connsiteX11" fmla="*/ 4858043 w 4916658"/>
              <a:gd name="connsiteY11" fmla="*/ 726830 h 794824"/>
              <a:gd name="connsiteX12" fmla="*/ 4182794 w 4916658"/>
              <a:gd name="connsiteY12" fmla="*/ 684627 h 794824"/>
              <a:gd name="connsiteX13" fmla="*/ 3451274 w 4916658"/>
              <a:gd name="connsiteY13" fmla="*/ 572086 h 794824"/>
              <a:gd name="connsiteX14" fmla="*/ 2930770 w 4916658"/>
              <a:gd name="connsiteY14" fmla="*/ 684627 h 794824"/>
              <a:gd name="connsiteX15" fmla="*/ 2283656 w 4916658"/>
              <a:gd name="connsiteY15" fmla="*/ 783101 h 794824"/>
              <a:gd name="connsiteX16" fmla="*/ 1214511 w 4916658"/>
              <a:gd name="connsiteY16" fmla="*/ 754966 h 794824"/>
              <a:gd name="connsiteX17" fmla="*/ 497059 w 4916658"/>
              <a:gd name="connsiteY17" fmla="*/ 698695 h 794824"/>
              <a:gd name="connsiteX18" fmla="*/ 75028 w 4916658"/>
              <a:gd name="connsiteY18" fmla="*/ 614289 h 794824"/>
              <a:gd name="connsiteX19" fmla="*/ 89096 w 4916658"/>
              <a:gd name="connsiteY19" fmla="*/ 178190 h 794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16658" h="794824">
                <a:moveTo>
                  <a:pt x="89096" y="178190"/>
                </a:moveTo>
                <a:cubicBezTo>
                  <a:pt x="159435" y="77371"/>
                  <a:pt x="379828" y="0"/>
                  <a:pt x="497059" y="9378"/>
                </a:cubicBezTo>
                <a:cubicBezTo>
                  <a:pt x="614290" y="18756"/>
                  <a:pt x="689317" y="213360"/>
                  <a:pt x="792480" y="234461"/>
                </a:cubicBezTo>
                <a:cubicBezTo>
                  <a:pt x="895643" y="255562"/>
                  <a:pt x="1015219" y="135987"/>
                  <a:pt x="1116037" y="135987"/>
                </a:cubicBezTo>
                <a:cubicBezTo>
                  <a:pt x="1216855" y="135987"/>
                  <a:pt x="1338776" y="208670"/>
                  <a:pt x="1397391" y="234461"/>
                </a:cubicBezTo>
                <a:cubicBezTo>
                  <a:pt x="1456007" y="260252"/>
                  <a:pt x="1369256" y="300110"/>
                  <a:pt x="1467730" y="290732"/>
                </a:cubicBezTo>
                <a:cubicBezTo>
                  <a:pt x="1566204" y="281354"/>
                  <a:pt x="1866314" y="173501"/>
                  <a:pt x="1988234" y="178190"/>
                </a:cubicBezTo>
                <a:cubicBezTo>
                  <a:pt x="2110154" y="182879"/>
                  <a:pt x="2091398" y="276664"/>
                  <a:pt x="2199250" y="318867"/>
                </a:cubicBezTo>
                <a:cubicBezTo>
                  <a:pt x="2307102" y="361070"/>
                  <a:pt x="2478259" y="447821"/>
                  <a:pt x="2635348" y="431409"/>
                </a:cubicBezTo>
                <a:cubicBezTo>
                  <a:pt x="2792437" y="414997"/>
                  <a:pt x="2942493" y="211015"/>
                  <a:pt x="3141785" y="220393"/>
                </a:cubicBezTo>
                <a:cubicBezTo>
                  <a:pt x="3341077" y="229771"/>
                  <a:pt x="3545059" y="403274"/>
                  <a:pt x="3831102" y="487680"/>
                </a:cubicBezTo>
                <a:cubicBezTo>
                  <a:pt x="4117145" y="572086"/>
                  <a:pt x="4799428" y="694006"/>
                  <a:pt x="4858043" y="726830"/>
                </a:cubicBezTo>
                <a:cubicBezTo>
                  <a:pt x="4916658" y="759655"/>
                  <a:pt x="4417255" y="710418"/>
                  <a:pt x="4182794" y="684627"/>
                </a:cubicBezTo>
                <a:cubicBezTo>
                  <a:pt x="3948333" y="658836"/>
                  <a:pt x="3659945" y="572086"/>
                  <a:pt x="3451274" y="572086"/>
                </a:cubicBezTo>
                <a:cubicBezTo>
                  <a:pt x="3242603" y="572086"/>
                  <a:pt x="3125373" y="649458"/>
                  <a:pt x="2930770" y="684627"/>
                </a:cubicBezTo>
                <a:cubicBezTo>
                  <a:pt x="2736167" y="719796"/>
                  <a:pt x="2569699" y="771378"/>
                  <a:pt x="2283656" y="783101"/>
                </a:cubicBezTo>
                <a:cubicBezTo>
                  <a:pt x="1997613" y="794824"/>
                  <a:pt x="1512277" y="769034"/>
                  <a:pt x="1214511" y="754966"/>
                </a:cubicBezTo>
                <a:cubicBezTo>
                  <a:pt x="916745" y="740898"/>
                  <a:pt x="686973" y="722141"/>
                  <a:pt x="497059" y="698695"/>
                </a:cubicBezTo>
                <a:cubicBezTo>
                  <a:pt x="307145" y="675249"/>
                  <a:pt x="150056" y="703384"/>
                  <a:pt x="75028" y="614289"/>
                </a:cubicBezTo>
                <a:cubicBezTo>
                  <a:pt x="0" y="525194"/>
                  <a:pt x="18757" y="279009"/>
                  <a:pt x="89096" y="178190"/>
                </a:cubicBezTo>
                <a:close/>
              </a:path>
            </a:pathLst>
          </a:cu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191 Forma libre"/>
          <p:cNvSpPr/>
          <p:nvPr/>
        </p:nvSpPr>
        <p:spPr>
          <a:xfrm>
            <a:off x="4761914" y="6271094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093296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8" name="Group 2"/>
          <p:cNvGrpSpPr>
            <a:grpSpLocks/>
          </p:cNvGrpSpPr>
          <p:nvPr/>
        </p:nvGrpSpPr>
        <p:grpSpPr bwMode="auto">
          <a:xfrm>
            <a:off x="857224" y="3571876"/>
            <a:ext cx="2000264" cy="2135195"/>
            <a:chOff x="499" y="12404"/>
            <a:chExt cx="1410" cy="1564"/>
          </a:xfrm>
        </p:grpSpPr>
        <p:sp>
          <p:nvSpPr>
            <p:cNvPr id="32771" name="Freeform 3"/>
            <p:cNvSpPr>
              <a:spLocks/>
            </p:cNvSpPr>
            <p:nvPr/>
          </p:nvSpPr>
          <p:spPr bwMode="auto">
            <a:xfrm>
              <a:off x="499" y="12827"/>
              <a:ext cx="572" cy="568"/>
            </a:xfrm>
            <a:custGeom>
              <a:avLst/>
              <a:gdLst/>
              <a:ahLst/>
              <a:cxnLst>
                <a:cxn ang="0">
                  <a:pos x="752" y="250"/>
                </a:cxn>
                <a:cxn ang="0">
                  <a:pos x="609" y="373"/>
                </a:cxn>
                <a:cxn ang="0">
                  <a:pos x="394" y="373"/>
                </a:cxn>
                <a:cxn ang="0">
                  <a:pos x="203" y="268"/>
                </a:cxn>
                <a:cxn ang="0">
                  <a:pos x="227" y="126"/>
                </a:cxn>
                <a:cxn ang="0">
                  <a:pos x="167" y="16"/>
                </a:cxn>
                <a:cxn ang="0">
                  <a:pos x="110" y="31"/>
                </a:cxn>
                <a:cxn ang="0">
                  <a:pos x="153" y="126"/>
                </a:cxn>
                <a:cxn ang="0">
                  <a:pos x="131" y="39"/>
                </a:cxn>
                <a:cxn ang="0">
                  <a:pos x="69" y="39"/>
                </a:cxn>
                <a:cxn ang="0">
                  <a:pos x="105" y="147"/>
                </a:cxn>
                <a:cxn ang="0">
                  <a:pos x="110" y="224"/>
                </a:cxn>
                <a:cxn ang="0">
                  <a:pos x="69" y="39"/>
                </a:cxn>
                <a:cxn ang="0">
                  <a:pos x="7" y="78"/>
                </a:cxn>
                <a:cxn ang="0">
                  <a:pos x="25" y="229"/>
                </a:cxn>
                <a:cxn ang="0">
                  <a:pos x="110" y="373"/>
                </a:cxn>
                <a:cxn ang="0">
                  <a:pos x="366" y="526"/>
                </a:cxn>
                <a:cxn ang="0">
                  <a:pos x="568" y="572"/>
                </a:cxn>
                <a:cxn ang="0">
                  <a:pos x="691" y="455"/>
                </a:cxn>
                <a:cxn ang="0">
                  <a:pos x="752" y="250"/>
                </a:cxn>
              </a:cxnLst>
              <a:rect l="0" t="0" r="r" b="b"/>
              <a:pathLst>
                <a:path w="766" h="584">
                  <a:moveTo>
                    <a:pt x="752" y="250"/>
                  </a:moveTo>
                  <a:cubicBezTo>
                    <a:pt x="738" y="236"/>
                    <a:pt x="669" y="353"/>
                    <a:pt x="609" y="373"/>
                  </a:cubicBezTo>
                  <a:cubicBezTo>
                    <a:pt x="549" y="393"/>
                    <a:pt x="462" y="390"/>
                    <a:pt x="394" y="373"/>
                  </a:cubicBezTo>
                  <a:cubicBezTo>
                    <a:pt x="326" y="356"/>
                    <a:pt x="231" y="309"/>
                    <a:pt x="203" y="268"/>
                  </a:cubicBezTo>
                  <a:cubicBezTo>
                    <a:pt x="175" y="227"/>
                    <a:pt x="233" y="168"/>
                    <a:pt x="227" y="126"/>
                  </a:cubicBezTo>
                  <a:cubicBezTo>
                    <a:pt x="221" y="84"/>
                    <a:pt x="186" y="32"/>
                    <a:pt x="167" y="16"/>
                  </a:cubicBezTo>
                  <a:cubicBezTo>
                    <a:pt x="148" y="0"/>
                    <a:pt x="112" y="13"/>
                    <a:pt x="110" y="31"/>
                  </a:cubicBezTo>
                  <a:cubicBezTo>
                    <a:pt x="108" y="49"/>
                    <a:pt x="150" y="125"/>
                    <a:pt x="153" y="126"/>
                  </a:cubicBezTo>
                  <a:cubicBezTo>
                    <a:pt x="156" y="127"/>
                    <a:pt x="145" y="54"/>
                    <a:pt x="131" y="39"/>
                  </a:cubicBezTo>
                  <a:cubicBezTo>
                    <a:pt x="117" y="24"/>
                    <a:pt x="73" y="21"/>
                    <a:pt x="69" y="39"/>
                  </a:cubicBezTo>
                  <a:cubicBezTo>
                    <a:pt x="65" y="57"/>
                    <a:pt x="98" y="116"/>
                    <a:pt x="105" y="147"/>
                  </a:cubicBezTo>
                  <a:cubicBezTo>
                    <a:pt x="112" y="178"/>
                    <a:pt x="116" y="242"/>
                    <a:pt x="110" y="224"/>
                  </a:cubicBezTo>
                  <a:cubicBezTo>
                    <a:pt x="104" y="206"/>
                    <a:pt x="86" y="63"/>
                    <a:pt x="69" y="39"/>
                  </a:cubicBezTo>
                  <a:cubicBezTo>
                    <a:pt x="52" y="15"/>
                    <a:pt x="14" y="46"/>
                    <a:pt x="7" y="78"/>
                  </a:cubicBezTo>
                  <a:cubicBezTo>
                    <a:pt x="0" y="110"/>
                    <a:pt x="8" y="180"/>
                    <a:pt x="25" y="229"/>
                  </a:cubicBezTo>
                  <a:cubicBezTo>
                    <a:pt x="42" y="278"/>
                    <a:pt x="53" y="323"/>
                    <a:pt x="110" y="373"/>
                  </a:cubicBezTo>
                  <a:cubicBezTo>
                    <a:pt x="167" y="423"/>
                    <a:pt x="290" y="493"/>
                    <a:pt x="366" y="526"/>
                  </a:cubicBezTo>
                  <a:cubicBezTo>
                    <a:pt x="442" y="559"/>
                    <a:pt x="514" y="584"/>
                    <a:pt x="568" y="572"/>
                  </a:cubicBezTo>
                  <a:cubicBezTo>
                    <a:pt x="622" y="560"/>
                    <a:pt x="660" y="506"/>
                    <a:pt x="691" y="455"/>
                  </a:cubicBezTo>
                  <a:cubicBezTo>
                    <a:pt x="722" y="404"/>
                    <a:pt x="766" y="264"/>
                    <a:pt x="752" y="25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772" name="Freeform 4"/>
            <p:cNvSpPr>
              <a:spLocks/>
            </p:cNvSpPr>
            <p:nvPr/>
          </p:nvSpPr>
          <p:spPr bwMode="auto">
            <a:xfrm>
              <a:off x="897" y="13094"/>
              <a:ext cx="576" cy="871"/>
            </a:xfrm>
            <a:custGeom>
              <a:avLst/>
              <a:gdLst/>
              <a:ahLst/>
              <a:cxnLst>
                <a:cxn ang="0">
                  <a:pos x="38" y="819"/>
                </a:cxn>
                <a:cxn ang="0">
                  <a:pos x="266" y="858"/>
                </a:cxn>
                <a:cxn ang="0">
                  <a:pos x="319" y="858"/>
                </a:cxn>
                <a:cxn ang="0">
                  <a:pos x="569" y="778"/>
                </a:cxn>
                <a:cxn ang="0">
                  <a:pos x="500" y="590"/>
                </a:cxn>
                <a:cxn ang="0">
                  <a:pos x="500" y="462"/>
                </a:cxn>
                <a:cxn ang="0">
                  <a:pos x="559" y="359"/>
                </a:cxn>
                <a:cxn ang="0">
                  <a:pos x="500" y="229"/>
                </a:cxn>
                <a:cxn ang="0">
                  <a:pos x="500" y="123"/>
                </a:cxn>
                <a:cxn ang="0">
                  <a:pos x="500" y="33"/>
                </a:cxn>
                <a:cxn ang="0">
                  <a:pos x="298" y="33"/>
                </a:cxn>
                <a:cxn ang="0">
                  <a:pos x="184" y="33"/>
                </a:cxn>
                <a:cxn ang="0">
                  <a:pos x="83" y="229"/>
                </a:cxn>
                <a:cxn ang="0">
                  <a:pos x="38" y="349"/>
                </a:cxn>
                <a:cxn ang="0">
                  <a:pos x="38" y="462"/>
                </a:cxn>
                <a:cxn ang="0">
                  <a:pos x="38" y="667"/>
                </a:cxn>
                <a:cxn ang="0">
                  <a:pos x="38" y="819"/>
                </a:cxn>
              </a:cxnLst>
              <a:rect l="0" t="0" r="r" b="b"/>
              <a:pathLst>
                <a:path w="599" h="871">
                  <a:moveTo>
                    <a:pt x="38" y="819"/>
                  </a:moveTo>
                  <a:cubicBezTo>
                    <a:pt x="76" y="851"/>
                    <a:pt x="219" y="852"/>
                    <a:pt x="266" y="858"/>
                  </a:cubicBezTo>
                  <a:cubicBezTo>
                    <a:pt x="313" y="864"/>
                    <a:pt x="269" y="871"/>
                    <a:pt x="319" y="858"/>
                  </a:cubicBezTo>
                  <a:cubicBezTo>
                    <a:pt x="369" y="845"/>
                    <a:pt x="539" y="823"/>
                    <a:pt x="569" y="778"/>
                  </a:cubicBezTo>
                  <a:cubicBezTo>
                    <a:pt x="599" y="733"/>
                    <a:pt x="511" y="643"/>
                    <a:pt x="500" y="590"/>
                  </a:cubicBezTo>
                  <a:cubicBezTo>
                    <a:pt x="489" y="537"/>
                    <a:pt x="490" y="500"/>
                    <a:pt x="500" y="462"/>
                  </a:cubicBezTo>
                  <a:cubicBezTo>
                    <a:pt x="510" y="424"/>
                    <a:pt x="559" y="398"/>
                    <a:pt x="559" y="359"/>
                  </a:cubicBezTo>
                  <a:cubicBezTo>
                    <a:pt x="559" y="320"/>
                    <a:pt x="510" y="268"/>
                    <a:pt x="500" y="229"/>
                  </a:cubicBezTo>
                  <a:cubicBezTo>
                    <a:pt x="490" y="190"/>
                    <a:pt x="500" y="156"/>
                    <a:pt x="500" y="123"/>
                  </a:cubicBezTo>
                  <a:cubicBezTo>
                    <a:pt x="500" y="90"/>
                    <a:pt x="534" y="48"/>
                    <a:pt x="500" y="33"/>
                  </a:cubicBezTo>
                  <a:cubicBezTo>
                    <a:pt x="466" y="18"/>
                    <a:pt x="351" y="33"/>
                    <a:pt x="298" y="33"/>
                  </a:cubicBezTo>
                  <a:cubicBezTo>
                    <a:pt x="245" y="33"/>
                    <a:pt x="220" y="0"/>
                    <a:pt x="184" y="33"/>
                  </a:cubicBezTo>
                  <a:cubicBezTo>
                    <a:pt x="148" y="66"/>
                    <a:pt x="107" y="176"/>
                    <a:pt x="83" y="229"/>
                  </a:cubicBezTo>
                  <a:cubicBezTo>
                    <a:pt x="59" y="282"/>
                    <a:pt x="45" y="310"/>
                    <a:pt x="38" y="349"/>
                  </a:cubicBezTo>
                  <a:cubicBezTo>
                    <a:pt x="31" y="388"/>
                    <a:pt x="38" y="409"/>
                    <a:pt x="38" y="462"/>
                  </a:cubicBezTo>
                  <a:cubicBezTo>
                    <a:pt x="38" y="515"/>
                    <a:pt x="38" y="608"/>
                    <a:pt x="38" y="667"/>
                  </a:cubicBezTo>
                  <a:cubicBezTo>
                    <a:pt x="38" y="726"/>
                    <a:pt x="0" y="787"/>
                    <a:pt x="38" y="819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773" name="Freeform 5"/>
            <p:cNvSpPr>
              <a:spLocks/>
            </p:cNvSpPr>
            <p:nvPr/>
          </p:nvSpPr>
          <p:spPr bwMode="auto">
            <a:xfrm>
              <a:off x="905" y="13030"/>
              <a:ext cx="592" cy="462"/>
            </a:xfrm>
            <a:custGeom>
              <a:avLst/>
              <a:gdLst/>
              <a:ahLst/>
              <a:cxnLst>
                <a:cxn ang="0">
                  <a:pos x="106" y="121"/>
                </a:cxn>
                <a:cxn ang="0">
                  <a:pos x="224" y="33"/>
                </a:cxn>
                <a:cxn ang="0">
                  <a:pos x="156" y="229"/>
                </a:cxn>
                <a:cxn ang="0">
                  <a:pos x="367" y="229"/>
                </a:cxn>
                <a:cxn ang="0">
                  <a:pos x="463" y="33"/>
                </a:cxn>
                <a:cxn ang="0">
                  <a:pos x="523" y="33"/>
                </a:cxn>
                <a:cxn ang="0">
                  <a:pos x="523" y="182"/>
                </a:cxn>
                <a:cxn ang="0">
                  <a:pos x="582" y="294"/>
                </a:cxn>
                <a:cxn ang="0">
                  <a:pos x="582" y="359"/>
                </a:cxn>
                <a:cxn ang="0">
                  <a:pos x="523" y="433"/>
                </a:cxn>
                <a:cxn ang="0">
                  <a:pos x="321" y="414"/>
                </a:cxn>
                <a:cxn ang="0">
                  <a:pos x="36" y="414"/>
                </a:cxn>
                <a:cxn ang="0">
                  <a:pos x="106" y="121"/>
                </a:cxn>
              </a:cxnLst>
              <a:rect l="0" t="0" r="r" b="b"/>
              <a:pathLst>
                <a:path w="592" h="462">
                  <a:moveTo>
                    <a:pt x="106" y="121"/>
                  </a:moveTo>
                  <a:cubicBezTo>
                    <a:pt x="137" y="57"/>
                    <a:pt x="216" y="15"/>
                    <a:pt x="224" y="33"/>
                  </a:cubicBezTo>
                  <a:cubicBezTo>
                    <a:pt x="232" y="51"/>
                    <a:pt x="132" y="196"/>
                    <a:pt x="156" y="229"/>
                  </a:cubicBezTo>
                  <a:cubicBezTo>
                    <a:pt x="180" y="262"/>
                    <a:pt x="316" y="262"/>
                    <a:pt x="367" y="229"/>
                  </a:cubicBezTo>
                  <a:cubicBezTo>
                    <a:pt x="418" y="196"/>
                    <a:pt x="437" y="66"/>
                    <a:pt x="463" y="33"/>
                  </a:cubicBezTo>
                  <a:cubicBezTo>
                    <a:pt x="489" y="0"/>
                    <a:pt x="513" y="8"/>
                    <a:pt x="523" y="33"/>
                  </a:cubicBezTo>
                  <a:cubicBezTo>
                    <a:pt x="533" y="58"/>
                    <a:pt x="513" y="139"/>
                    <a:pt x="523" y="182"/>
                  </a:cubicBezTo>
                  <a:cubicBezTo>
                    <a:pt x="533" y="225"/>
                    <a:pt x="572" y="265"/>
                    <a:pt x="582" y="294"/>
                  </a:cubicBezTo>
                  <a:cubicBezTo>
                    <a:pt x="592" y="323"/>
                    <a:pt x="592" y="336"/>
                    <a:pt x="582" y="359"/>
                  </a:cubicBezTo>
                  <a:cubicBezTo>
                    <a:pt x="572" y="382"/>
                    <a:pt x="566" y="424"/>
                    <a:pt x="523" y="433"/>
                  </a:cubicBezTo>
                  <a:cubicBezTo>
                    <a:pt x="480" y="442"/>
                    <a:pt x="402" y="417"/>
                    <a:pt x="321" y="414"/>
                  </a:cubicBezTo>
                  <a:cubicBezTo>
                    <a:pt x="240" y="411"/>
                    <a:pt x="72" y="462"/>
                    <a:pt x="36" y="414"/>
                  </a:cubicBezTo>
                  <a:cubicBezTo>
                    <a:pt x="0" y="366"/>
                    <a:pt x="75" y="185"/>
                    <a:pt x="106" y="121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2774" name="Freeform 6"/>
            <p:cNvSpPr>
              <a:spLocks/>
            </p:cNvSpPr>
            <p:nvPr/>
          </p:nvSpPr>
          <p:spPr bwMode="auto">
            <a:xfrm>
              <a:off x="1428" y="13129"/>
              <a:ext cx="481" cy="83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446" y="390"/>
                </a:cxn>
                <a:cxn ang="0">
                  <a:pos x="706" y="883"/>
                </a:cxn>
                <a:cxn ang="0">
                  <a:pos x="892" y="1366"/>
                </a:cxn>
                <a:cxn ang="0">
                  <a:pos x="1263" y="1551"/>
                </a:cxn>
                <a:cxn ang="0">
                  <a:pos x="1208" y="1644"/>
                </a:cxn>
                <a:cxn ang="0">
                  <a:pos x="1022" y="1561"/>
                </a:cxn>
                <a:cxn ang="0">
                  <a:pos x="1189" y="1747"/>
                </a:cxn>
                <a:cxn ang="0">
                  <a:pos x="948" y="1663"/>
                </a:cxn>
                <a:cxn ang="0">
                  <a:pos x="1068" y="1895"/>
                </a:cxn>
                <a:cxn ang="0">
                  <a:pos x="920" y="1904"/>
                </a:cxn>
                <a:cxn ang="0">
                  <a:pos x="845" y="1719"/>
                </a:cxn>
                <a:cxn ang="0">
                  <a:pos x="827" y="1914"/>
                </a:cxn>
                <a:cxn ang="0">
                  <a:pos x="771" y="1914"/>
                </a:cxn>
                <a:cxn ang="0">
                  <a:pos x="706" y="1719"/>
                </a:cxn>
                <a:cxn ang="0">
                  <a:pos x="502" y="1802"/>
                </a:cxn>
                <a:cxn ang="0">
                  <a:pos x="576" y="1505"/>
                </a:cxn>
                <a:cxn ang="0">
                  <a:pos x="344" y="1087"/>
                </a:cxn>
                <a:cxn ang="0">
                  <a:pos x="186" y="656"/>
                </a:cxn>
                <a:cxn ang="0">
                  <a:pos x="0" y="19"/>
                </a:cxn>
              </a:cxnLst>
              <a:rect l="0" t="0" r="r" b="b"/>
              <a:pathLst>
                <a:path w="1316" h="1946">
                  <a:moveTo>
                    <a:pt x="56" y="0"/>
                  </a:moveTo>
                  <a:cubicBezTo>
                    <a:pt x="197" y="121"/>
                    <a:pt x="338" y="243"/>
                    <a:pt x="446" y="390"/>
                  </a:cubicBezTo>
                  <a:cubicBezTo>
                    <a:pt x="554" y="537"/>
                    <a:pt x="632" y="720"/>
                    <a:pt x="706" y="883"/>
                  </a:cubicBezTo>
                  <a:cubicBezTo>
                    <a:pt x="780" y="1046"/>
                    <a:pt x="799" y="1255"/>
                    <a:pt x="892" y="1366"/>
                  </a:cubicBezTo>
                  <a:cubicBezTo>
                    <a:pt x="985" y="1477"/>
                    <a:pt x="1210" y="1505"/>
                    <a:pt x="1263" y="1551"/>
                  </a:cubicBezTo>
                  <a:cubicBezTo>
                    <a:pt x="1316" y="1597"/>
                    <a:pt x="1248" y="1642"/>
                    <a:pt x="1208" y="1644"/>
                  </a:cubicBezTo>
                  <a:cubicBezTo>
                    <a:pt x="1168" y="1646"/>
                    <a:pt x="1025" y="1544"/>
                    <a:pt x="1022" y="1561"/>
                  </a:cubicBezTo>
                  <a:cubicBezTo>
                    <a:pt x="1019" y="1578"/>
                    <a:pt x="1201" y="1730"/>
                    <a:pt x="1189" y="1747"/>
                  </a:cubicBezTo>
                  <a:cubicBezTo>
                    <a:pt x="1177" y="1764"/>
                    <a:pt x="968" y="1638"/>
                    <a:pt x="948" y="1663"/>
                  </a:cubicBezTo>
                  <a:cubicBezTo>
                    <a:pt x="928" y="1688"/>
                    <a:pt x="1073" y="1855"/>
                    <a:pt x="1068" y="1895"/>
                  </a:cubicBezTo>
                  <a:cubicBezTo>
                    <a:pt x="1063" y="1935"/>
                    <a:pt x="957" y="1933"/>
                    <a:pt x="920" y="1904"/>
                  </a:cubicBezTo>
                  <a:cubicBezTo>
                    <a:pt x="883" y="1875"/>
                    <a:pt x="860" y="1717"/>
                    <a:pt x="845" y="1719"/>
                  </a:cubicBezTo>
                  <a:cubicBezTo>
                    <a:pt x="830" y="1721"/>
                    <a:pt x="839" y="1882"/>
                    <a:pt x="827" y="1914"/>
                  </a:cubicBezTo>
                  <a:cubicBezTo>
                    <a:pt x="815" y="1946"/>
                    <a:pt x="791" y="1946"/>
                    <a:pt x="771" y="1914"/>
                  </a:cubicBezTo>
                  <a:cubicBezTo>
                    <a:pt x="751" y="1882"/>
                    <a:pt x="751" y="1738"/>
                    <a:pt x="706" y="1719"/>
                  </a:cubicBezTo>
                  <a:cubicBezTo>
                    <a:pt x="661" y="1700"/>
                    <a:pt x="524" y="1838"/>
                    <a:pt x="502" y="1802"/>
                  </a:cubicBezTo>
                  <a:cubicBezTo>
                    <a:pt x="480" y="1766"/>
                    <a:pt x="602" y="1624"/>
                    <a:pt x="576" y="1505"/>
                  </a:cubicBezTo>
                  <a:cubicBezTo>
                    <a:pt x="550" y="1386"/>
                    <a:pt x="409" y="1228"/>
                    <a:pt x="344" y="1087"/>
                  </a:cubicBezTo>
                  <a:cubicBezTo>
                    <a:pt x="279" y="946"/>
                    <a:pt x="243" y="834"/>
                    <a:pt x="186" y="656"/>
                  </a:cubicBezTo>
                  <a:cubicBezTo>
                    <a:pt x="129" y="478"/>
                    <a:pt x="64" y="248"/>
                    <a:pt x="0" y="19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32775" name="Group 7"/>
            <p:cNvGrpSpPr>
              <a:grpSpLocks/>
            </p:cNvGrpSpPr>
            <p:nvPr/>
          </p:nvGrpSpPr>
          <p:grpSpPr bwMode="auto">
            <a:xfrm>
              <a:off x="687" y="12404"/>
              <a:ext cx="1048" cy="747"/>
              <a:chOff x="7062" y="5424"/>
              <a:chExt cx="2041" cy="1336"/>
            </a:xfrm>
          </p:grpSpPr>
          <p:sp>
            <p:nvSpPr>
              <p:cNvPr id="32776" name="Freeform 8"/>
              <p:cNvSpPr>
                <a:spLocks/>
              </p:cNvSpPr>
              <p:nvPr/>
            </p:nvSpPr>
            <p:spPr bwMode="auto">
              <a:xfrm>
                <a:off x="8604" y="6122"/>
                <a:ext cx="107" cy="370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32777" name="Group 9"/>
              <p:cNvGrpSpPr>
                <a:grpSpLocks/>
              </p:cNvGrpSpPr>
              <p:nvPr/>
            </p:nvGrpSpPr>
            <p:grpSpPr bwMode="auto">
              <a:xfrm>
                <a:off x="7062" y="5424"/>
                <a:ext cx="2041" cy="1336"/>
                <a:chOff x="8038" y="5766"/>
                <a:chExt cx="2041" cy="1336"/>
              </a:xfrm>
            </p:grpSpPr>
            <p:sp>
              <p:nvSpPr>
                <p:cNvPr id="32778" name="Freeform 10"/>
                <p:cNvSpPr>
                  <a:spLocks/>
                </p:cNvSpPr>
                <p:nvPr/>
              </p:nvSpPr>
              <p:spPr bwMode="auto">
                <a:xfrm>
                  <a:off x="8038" y="5766"/>
                  <a:ext cx="2041" cy="1080"/>
                </a:xfrm>
                <a:custGeom>
                  <a:avLst/>
                  <a:gdLst/>
                  <a:ahLst/>
                  <a:cxnLst>
                    <a:cxn ang="0">
                      <a:pos x="508" y="275"/>
                    </a:cxn>
                    <a:cxn ang="0">
                      <a:pos x="508" y="562"/>
                    </a:cxn>
                    <a:cxn ang="0">
                      <a:pos x="735" y="616"/>
                    </a:cxn>
                    <a:cxn ang="0">
                      <a:pos x="602" y="275"/>
                    </a:cxn>
                    <a:cxn ang="0">
                      <a:pos x="798" y="562"/>
                    </a:cxn>
                    <a:cxn ang="0">
                      <a:pos x="1103" y="616"/>
                    </a:cxn>
                    <a:cxn ang="0">
                      <a:pos x="908" y="404"/>
                    </a:cxn>
                    <a:cxn ang="0">
                      <a:pos x="765" y="225"/>
                    </a:cxn>
                    <a:cxn ang="0">
                      <a:pos x="1063" y="401"/>
                    </a:cxn>
                    <a:cxn ang="0">
                      <a:pos x="1340" y="583"/>
                    </a:cxn>
                    <a:cxn ang="0">
                      <a:pos x="1444" y="616"/>
                    </a:cxn>
                    <a:cxn ang="0">
                      <a:pos x="1241" y="341"/>
                    </a:cxn>
                    <a:cxn ang="0">
                      <a:pos x="1165" y="262"/>
                    </a:cxn>
                    <a:cxn ang="0">
                      <a:pos x="1505" y="520"/>
                    </a:cxn>
                    <a:cxn ang="0">
                      <a:pos x="1580" y="536"/>
                    </a:cxn>
                    <a:cxn ang="0">
                      <a:pos x="1562" y="404"/>
                    </a:cxn>
                    <a:cxn ang="0">
                      <a:pos x="1795" y="1035"/>
                    </a:cxn>
                    <a:cxn ang="0">
                      <a:pos x="1728" y="674"/>
                    </a:cxn>
                    <a:cxn ang="0">
                      <a:pos x="1856" y="982"/>
                    </a:cxn>
                    <a:cxn ang="0">
                      <a:pos x="1795" y="674"/>
                    </a:cxn>
                    <a:cxn ang="0">
                      <a:pos x="2022" y="859"/>
                    </a:cxn>
                    <a:cxn ang="0">
                      <a:pos x="1910" y="721"/>
                    </a:cxn>
                    <a:cxn ang="0">
                      <a:pos x="1747" y="583"/>
                    </a:cxn>
                    <a:cxn ang="0">
                      <a:pos x="1569" y="358"/>
                    </a:cxn>
                    <a:cxn ang="0">
                      <a:pos x="1531" y="202"/>
                    </a:cxn>
                    <a:cxn ang="0">
                      <a:pos x="1358" y="60"/>
                    </a:cxn>
                    <a:cxn ang="0">
                      <a:pos x="908" y="4"/>
                    </a:cxn>
                    <a:cxn ang="0">
                      <a:pos x="508" y="84"/>
                    </a:cxn>
                    <a:cxn ang="0">
                      <a:pos x="397" y="292"/>
                    </a:cxn>
                    <a:cxn ang="0">
                      <a:pos x="64" y="662"/>
                    </a:cxn>
                    <a:cxn ang="0">
                      <a:pos x="28" y="812"/>
                    </a:cxn>
                    <a:cxn ang="0">
                      <a:pos x="235" y="583"/>
                    </a:cxn>
                    <a:cxn ang="0">
                      <a:pos x="162" y="859"/>
                    </a:cxn>
                    <a:cxn ang="0">
                      <a:pos x="344" y="691"/>
                    </a:cxn>
                    <a:cxn ang="0">
                      <a:pos x="426" y="833"/>
                    </a:cxn>
                    <a:cxn ang="0">
                      <a:pos x="443" y="404"/>
                    </a:cxn>
                    <a:cxn ang="0">
                      <a:pos x="508" y="275"/>
                    </a:cxn>
                  </a:cxnLst>
                  <a:rect l="0" t="0" r="r" b="b"/>
                  <a:pathLst>
                    <a:path w="2041" h="1080">
                      <a:moveTo>
                        <a:pt x="508" y="275"/>
                      </a:moveTo>
                      <a:cubicBezTo>
                        <a:pt x="519" y="301"/>
                        <a:pt x="470" y="505"/>
                        <a:pt x="508" y="562"/>
                      </a:cubicBezTo>
                      <a:cubicBezTo>
                        <a:pt x="546" y="619"/>
                        <a:pt x="719" y="664"/>
                        <a:pt x="735" y="616"/>
                      </a:cubicBezTo>
                      <a:cubicBezTo>
                        <a:pt x="751" y="568"/>
                        <a:pt x="592" y="284"/>
                        <a:pt x="602" y="275"/>
                      </a:cubicBezTo>
                      <a:cubicBezTo>
                        <a:pt x="612" y="266"/>
                        <a:pt x="715" y="505"/>
                        <a:pt x="798" y="562"/>
                      </a:cubicBezTo>
                      <a:cubicBezTo>
                        <a:pt x="881" y="619"/>
                        <a:pt x="1085" y="642"/>
                        <a:pt x="1103" y="616"/>
                      </a:cubicBezTo>
                      <a:cubicBezTo>
                        <a:pt x="1121" y="590"/>
                        <a:pt x="964" y="469"/>
                        <a:pt x="908" y="404"/>
                      </a:cubicBezTo>
                      <a:cubicBezTo>
                        <a:pt x="852" y="339"/>
                        <a:pt x="739" y="225"/>
                        <a:pt x="765" y="225"/>
                      </a:cubicBezTo>
                      <a:cubicBezTo>
                        <a:pt x="791" y="225"/>
                        <a:pt x="967" y="341"/>
                        <a:pt x="1063" y="401"/>
                      </a:cubicBezTo>
                      <a:cubicBezTo>
                        <a:pt x="1159" y="461"/>
                        <a:pt x="1276" y="547"/>
                        <a:pt x="1340" y="583"/>
                      </a:cubicBezTo>
                      <a:cubicBezTo>
                        <a:pt x="1404" y="619"/>
                        <a:pt x="1460" y="656"/>
                        <a:pt x="1444" y="616"/>
                      </a:cubicBezTo>
                      <a:cubicBezTo>
                        <a:pt x="1428" y="576"/>
                        <a:pt x="1288" y="400"/>
                        <a:pt x="1241" y="341"/>
                      </a:cubicBezTo>
                      <a:cubicBezTo>
                        <a:pt x="1194" y="282"/>
                        <a:pt x="1121" y="232"/>
                        <a:pt x="1165" y="262"/>
                      </a:cubicBezTo>
                      <a:cubicBezTo>
                        <a:pt x="1209" y="292"/>
                        <a:pt x="1436" y="474"/>
                        <a:pt x="1505" y="520"/>
                      </a:cubicBezTo>
                      <a:cubicBezTo>
                        <a:pt x="1574" y="566"/>
                        <a:pt x="1570" y="555"/>
                        <a:pt x="1580" y="536"/>
                      </a:cubicBezTo>
                      <a:cubicBezTo>
                        <a:pt x="1590" y="517"/>
                        <a:pt x="1526" y="321"/>
                        <a:pt x="1562" y="404"/>
                      </a:cubicBezTo>
                      <a:cubicBezTo>
                        <a:pt x="1598" y="487"/>
                        <a:pt x="1767" y="990"/>
                        <a:pt x="1795" y="1035"/>
                      </a:cubicBezTo>
                      <a:cubicBezTo>
                        <a:pt x="1823" y="1080"/>
                        <a:pt x="1718" y="683"/>
                        <a:pt x="1728" y="674"/>
                      </a:cubicBezTo>
                      <a:cubicBezTo>
                        <a:pt x="1738" y="665"/>
                        <a:pt x="1845" y="982"/>
                        <a:pt x="1856" y="982"/>
                      </a:cubicBezTo>
                      <a:cubicBezTo>
                        <a:pt x="1867" y="982"/>
                        <a:pt x="1767" y="694"/>
                        <a:pt x="1795" y="674"/>
                      </a:cubicBezTo>
                      <a:cubicBezTo>
                        <a:pt x="1823" y="654"/>
                        <a:pt x="2003" y="851"/>
                        <a:pt x="2022" y="859"/>
                      </a:cubicBezTo>
                      <a:cubicBezTo>
                        <a:pt x="2041" y="867"/>
                        <a:pt x="1956" y="767"/>
                        <a:pt x="1910" y="721"/>
                      </a:cubicBezTo>
                      <a:cubicBezTo>
                        <a:pt x="1864" y="675"/>
                        <a:pt x="1804" y="643"/>
                        <a:pt x="1747" y="583"/>
                      </a:cubicBezTo>
                      <a:cubicBezTo>
                        <a:pt x="1690" y="523"/>
                        <a:pt x="1605" y="421"/>
                        <a:pt x="1569" y="358"/>
                      </a:cubicBezTo>
                      <a:cubicBezTo>
                        <a:pt x="1533" y="295"/>
                        <a:pt x="1566" y="252"/>
                        <a:pt x="1531" y="202"/>
                      </a:cubicBezTo>
                      <a:cubicBezTo>
                        <a:pt x="1496" y="152"/>
                        <a:pt x="1462" y="93"/>
                        <a:pt x="1358" y="60"/>
                      </a:cubicBezTo>
                      <a:cubicBezTo>
                        <a:pt x="1254" y="27"/>
                        <a:pt x="1050" y="0"/>
                        <a:pt x="908" y="4"/>
                      </a:cubicBezTo>
                      <a:cubicBezTo>
                        <a:pt x="766" y="8"/>
                        <a:pt x="593" y="36"/>
                        <a:pt x="508" y="84"/>
                      </a:cubicBezTo>
                      <a:cubicBezTo>
                        <a:pt x="423" y="132"/>
                        <a:pt x="471" y="196"/>
                        <a:pt x="397" y="292"/>
                      </a:cubicBezTo>
                      <a:cubicBezTo>
                        <a:pt x="323" y="388"/>
                        <a:pt x="125" y="576"/>
                        <a:pt x="64" y="662"/>
                      </a:cubicBezTo>
                      <a:cubicBezTo>
                        <a:pt x="3" y="748"/>
                        <a:pt x="0" y="825"/>
                        <a:pt x="28" y="812"/>
                      </a:cubicBezTo>
                      <a:cubicBezTo>
                        <a:pt x="56" y="799"/>
                        <a:pt x="213" y="575"/>
                        <a:pt x="235" y="583"/>
                      </a:cubicBezTo>
                      <a:cubicBezTo>
                        <a:pt x="257" y="591"/>
                        <a:pt x="144" y="841"/>
                        <a:pt x="162" y="859"/>
                      </a:cubicBezTo>
                      <a:cubicBezTo>
                        <a:pt x="180" y="877"/>
                        <a:pt x="300" y="695"/>
                        <a:pt x="344" y="691"/>
                      </a:cubicBezTo>
                      <a:cubicBezTo>
                        <a:pt x="388" y="687"/>
                        <a:pt x="410" y="881"/>
                        <a:pt x="426" y="833"/>
                      </a:cubicBezTo>
                      <a:cubicBezTo>
                        <a:pt x="442" y="785"/>
                        <a:pt x="426" y="489"/>
                        <a:pt x="443" y="404"/>
                      </a:cubicBezTo>
                      <a:cubicBezTo>
                        <a:pt x="460" y="319"/>
                        <a:pt x="497" y="249"/>
                        <a:pt x="508" y="2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32779" name="Group 11"/>
                <p:cNvGrpSpPr>
                  <a:grpSpLocks/>
                </p:cNvGrpSpPr>
                <p:nvPr/>
              </p:nvGrpSpPr>
              <p:grpSpPr bwMode="auto">
                <a:xfrm>
                  <a:off x="8351" y="5948"/>
                  <a:ext cx="1703" cy="1154"/>
                  <a:chOff x="8351" y="5948"/>
                  <a:chExt cx="1703" cy="1154"/>
                </a:xfrm>
              </p:grpSpPr>
              <p:sp>
                <p:nvSpPr>
                  <p:cNvPr id="32780" name="Freeform 12"/>
                  <p:cNvSpPr>
                    <a:spLocks/>
                  </p:cNvSpPr>
                  <p:nvPr/>
                </p:nvSpPr>
                <p:spPr bwMode="auto">
                  <a:xfrm>
                    <a:off x="8481" y="5968"/>
                    <a:ext cx="1168" cy="1134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32781" name="Group 13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084"/>
                    <a:chOff x="8351" y="5948"/>
                    <a:chExt cx="1703" cy="1084"/>
                  </a:xfrm>
                </p:grpSpPr>
                <p:sp>
                  <p:nvSpPr>
                    <p:cNvPr id="32782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8382" y="6487"/>
                      <a:ext cx="150" cy="358"/>
                    </a:xfrm>
                    <a:custGeom>
                      <a:avLst/>
                      <a:gdLst/>
                      <a:ahLst/>
                      <a:cxnLst>
                        <a:cxn ang="0">
                          <a:pos x="319" y="599"/>
                        </a:cxn>
                        <a:cxn ang="0">
                          <a:pos x="219" y="553"/>
                        </a:cxn>
                        <a:cxn ang="0">
                          <a:pos x="31" y="423"/>
                        </a:cxn>
                        <a:cxn ang="0">
                          <a:pos x="31" y="135"/>
                        </a:cxn>
                        <a:cxn ang="0">
                          <a:pos x="77" y="60"/>
                        </a:cxn>
                        <a:cxn ang="0">
                          <a:pos x="219" y="42"/>
                        </a:cxn>
                        <a:cxn ang="0">
                          <a:pos x="219" y="311"/>
                        </a:cxn>
                        <a:cxn ang="0">
                          <a:pos x="300" y="525"/>
                        </a:cxn>
                        <a:cxn ang="0">
                          <a:pos x="319" y="599"/>
                        </a:cxn>
                      </a:cxnLst>
                      <a:rect l="0" t="0" r="r" b="b"/>
                      <a:pathLst>
                        <a:path w="332" h="604">
                          <a:moveTo>
                            <a:pt x="319" y="599"/>
                          </a:moveTo>
                          <a:cubicBezTo>
                            <a:pt x="306" y="604"/>
                            <a:pt x="267" y="582"/>
                            <a:pt x="219" y="553"/>
                          </a:cubicBezTo>
                          <a:cubicBezTo>
                            <a:pt x="171" y="524"/>
                            <a:pt x="62" y="493"/>
                            <a:pt x="31" y="423"/>
                          </a:cubicBezTo>
                          <a:cubicBezTo>
                            <a:pt x="0" y="353"/>
                            <a:pt x="23" y="195"/>
                            <a:pt x="31" y="135"/>
                          </a:cubicBezTo>
                          <a:cubicBezTo>
                            <a:pt x="39" y="75"/>
                            <a:pt x="46" y="75"/>
                            <a:pt x="77" y="60"/>
                          </a:cubicBezTo>
                          <a:cubicBezTo>
                            <a:pt x="108" y="45"/>
                            <a:pt x="195" y="0"/>
                            <a:pt x="219" y="42"/>
                          </a:cubicBezTo>
                          <a:cubicBezTo>
                            <a:pt x="243" y="84"/>
                            <a:pt x="206" y="231"/>
                            <a:pt x="219" y="311"/>
                          </a:cubicBezTo>
                          <a:cubicBezTo>
                            <a:pt x="232" y="391"/>
                            <a:pt x="283" y="476"/>
                            <a:pt x="300" y="525"/>
                          </a:cubicBezTo>
                          <a:cubicBezTo>
                            <a:pt x="317" y="574"/>
                            <a:pt x="332" y="594"/>
                            <a:pt x="319" y="599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2783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8435" y="6500"/>
                      <a:ext cx="78" cy="248"/>
                    </a:xfrm>
                    <a:custGeom>
                      <a:avLst/>
                      <a:gdLst/>
                      <a:ahLst/>
                      <a:cxnLst>
                        <a:cxn ang="0">
                          <a:pos x="100" y="298"/>
                        </a:cxn>
                        <a:cxn ang="0">
                          <a:pos x="100" y="29"/>
                        </a:cxn>
                        <a:cxn ang="0">
                          <a:pos x="14" y="122"/>
                        </a:cxn>
                        <a:cxn ang="0">
                          <a:pos x="14" y="271"/>
                        </a:cxn>
                        <a:cxn ang="0">
                          <a:pos x="42" y="373"/>
                        </a:cxn>
                        <a:cxn ang="0">
                          <a:pos x="153" y="410"/>
                        </a:cxn>
                        <a:cxn ang="0">
                          <a:pos x="153" y="326"/>
                        </a:cxn>
                        <a:cxn ang="0">
                          <a:pos x="100" y="243"/>
                        </a:cxn>
                      </a:cxnLst>
                      <a:rect l="0" t="0" r="r" b="b"/>
                      <a:pathLst>
                        <a:path w="171" h="418">
                          <a:moveTo>
                            <a:pt x="100" y="298"/>
                          </a:moveTo>
                          <a:cubicBezTo>
                            <a:pt x="107" y="178"/>
                            <a:pt x="114" y="58"/>
                            <a:pt x="100" y="29"/>
                          </a:cubicBezTo>
                          <a:cubicBezTo>
                            <a:pt x="86" y="0"/>
                            <a:pt x="28" y="82"/>
                            <a:pt x="14" y="122"/>
                          </a:cubicBezTo>
                          <a:cubicBezTo>
                            <a:pt x="0" y="162"/>
                            <a:pt x="9" y="229"/>
                            <a:pt x="14" y="271"/>
                          </a:cubicBezTo>
                          <a:cubicBezTo>
                            <a:pt x="19" y="313"/>
                            <a:pt x="19" y="350"/>
                            <a:pt x="42" y="373"/>
                          </a:cubicBezTo>
                          <a:cubicBezTo>
                            <a:pt x="65" y="396"/>
                            <a:pt x="135" y="418"/>
                            <a:pt x="153" y="410"/>
                          </a:cubicBezTo>
                          <a:cubicBezTo>
                            <a:pt x="171" y="402"/>
                            <a:pt x="162" y="354"/>
                            <a:pt x="153" y="326"/>
                          </a:cubicBezTo>
                          <a:cubicBezTo>
                            <a:pt x="144" y="298"/>
                            <a:pt x="122" y="270"/>
                            <a:pt x="100" y="243"/>
                          </a:cubicBezTo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2784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773" y="6440"/>
                      <a:ext cx="126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2785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198" y="6440"/>
                      <a:ext cx="125" cy="253"/>
                    </a:xfrm>
                    <a:prstGeom prst="ellipse">
                      <a:avLst/>
                    </a:pr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2786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8949" y="6693"/>
                      <a:ext cx="148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20" y="149"/>
                        </a:cxn>
                        <a:cxn ang="0">
                          <a:pos x="177" y="0"/>
                        </a:cxn>
                        <a:cxn ang="0">
                          <a:pos x="298" y="149"/>
                        </a:cxn>
                        <a:cxn ang="0">
                          <a:pos x="20" y="149"/>
                        </a:cxn>
                      </a:cxnLst>
                      <a:rect l="0" t="0" r="r" b="b"/>
                      <a:pathLst>
                        <a:path w="327" h="182">
                          <a:moveTo>
                            <a:pt x="20" y="149"/>
                          </a:moveTo>
                          <a:cubicBezTo>
                            <a:pt x="0" y="124"/>
                            <a:pt x="131" y="0"/>
                            <a:pt x="177" y="0"/>
                          </a:cubicBezTo>
                          <a:cubicBezTo>
                            <a:pt x="223" y="0"/>
                            <a:pt x="327" y="116"/>
                            <a:pt x="298" y="149"/>
                          </a:cubicBezTo>
                          <a:cubicBezTo>
                            <a:pt x="269" y="182"/>
                            <a:pt x="40" y="174"/>
                            <a:pt x="20" y="149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2787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8803" y="6808"/>
                      <a:ext cx="476" cy="2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2"/>
                        </a:cxn>
                        <a:cxn ang="0">
                          <a:pos x="324" y="206"/>
                        </a:cxn>
                        <a:cxn ang="0">
                          <a:pos x="743" y="178"/>
                        </a:cxn>
                        <a:cxn ang="0">
                          <a:pos x="1022" y="3"/>
                        </a:cxn>
                        <a:cxn ang="0">
                          <a:pos x="938" y="159"/>
                        </a:cxn>
                        <a:cxn ang="0">
                          <a:pos x="651" y="308"/>
                        </a:cxn>
                        <a:cxn ang="0">
                          <a:pos x="324" y="336"/>
                        </a:cxn>
                        <a:cxn ang="0">
                          <a:pos x="0" y="62"/>
                        </a:cxn>
                      </a:cxnLst>
                      <a:rect l="0" t="0" r="r" b="b"/>
                      <a:pathLst>
                        <a:path w="1054" h="377">
                          <a:moveTo>
                            <a:pt x="0" y="62"/>
                          </a:moveTo>
                          <a:cubicBezTo>
                            <a:pt x="0" y="40"/>
                            <a:pt x="200" y="187"/>
                            <a:pt x="324" y="206"/>
                          </a:cubicBezTo>
                          <a:cubicBezTo>
                            <a:pt x="448" y="225"/>
                            <a:pt x="627" y="212"/>
                            <a:pt x="743" y="178"/>
                          </a:cubicBezTo>
                          <a:cubicBezTo>
                            <a:pt x="859" y="144"/>
                            <a:pt x="990" y="6"/>
                            <a:pt x="1022" y="3"/>
                          </a:cubicBezTo>
                          <a:cubicBezTo>
                            <a:pt x="1054" y="0"/>
                            <a:pt x="1000" y="108"/>
                            <a:pt x="938" y="159"/>
                          </a:cubicBezTo>
                          <a:cubicBezTo>
                            <a:pt x="876" y="210"/>
                            <a:pt x="753" y="279"/>
                            <a:pt x="651" y="308"/>
                          </a:cubicBezTo>
                          <a:cubicBezTo>
                            <a:pt x="549" y="337"/>
                            <a:pt x="432" y="377"/>
                            <a:pt x="324" y="336"/>
                          </a:cubicBezTo>
                          <a:cubicBezTo>
                            <a:pt x="216" y="295"/>
                            <a:pt x="0" y="84"/>
                            <a:pt x="0" y="62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2788" name="Oval 20"/>
                    <p:cNvSpPr>
                      <a:spLocks noChangeArrowheads="1"/>
                    </p:cNvSpPr>
                    <p:nvPr/>
                  </p:nvSpPr>
                  <p:spPr bwMode="auto">
                    <a:xfrm rot="1839040">
                      <a:off x="8351" y="5948"/>
                      <a:ext cx="233" cy="179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2789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9630" y="6176"/>
                      <a:ext cx="424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0"/>
                        </a:cxn>
                        <a:cxn ang="0">
                          <a:pos x="407" y="173"/>
                        </a:cxn>
                        <a:cxn ang="0">
                          <a:pos x="171" y="173"/>
                        </a:cxn>
                        <a:cxn ang="0">
                          <a:pos x="339" y="423"/>
                        </a:cxn>
                        <a:cxn ang="0">
                          <a:pos x="171" y="294"/>
                        </a:cxn>
                        <a:cxn ang="0">
                          <a:pos x="232" y="575"/>
                        </a:cxn>
                        <a:cxn ang="0">
                          <a:pos x="123" y="281"/>
                        </a:cxn>
                        <a:cxn ang="0">
                          <a:pos x="0" y="108"/>
                        </a:cxn>
                      </a:cxnLst>
                      <a:rect l="0" t="0" r="r" b="b"/>
                      <a:pathLst>
                        <a:path w="424" h="577">
                          <a:moveTo>
                            <a:pt x="66" y="0"/>
                          </a:moveTo>
                          <a:cubicBezTo>
                            <a:pt x="228" y="72"/>
                            <a:pt x="390" y="144"/>
                            <a:pt x="407" y="173"/>
                          </a:cubicBezTo>
                          <a:cubicBezTo>
                            <a:pt x="424" y="202"/>
                            <a:pt x="182" y="131"/>
                            <a:pt x="171" y="173"/>
                          </a:cubicBezTo>
                          <a:cubicBezTo>
                            <a:pt x="160" y="215"/>
                            <a:pt x="339" y="403"/>
                            <a:pt x="339" y="423"/>
                          </a:cubicBezTo>
                          <a:cubicBezTo>
                            <a:pt x="339" y="443"/>
                            <a:pt x="189" y="269"/>
                            <a:pt x="171" y="294"/>
                          </a:cubicBezTo>
                          <a:cubicBezTo>
                            <a:pt x="153" y="319"/>
                            <a:pt x="240" y="577"/>
                            <a:pt x="232" y="575"/>
                          </a:cubicBezTo>
                          <a:cubicBezTo>
                            <a:pt x="224" y="573"/>
                            <a:pt x="162" y="359"/>
                            <a:pt x="123" y="281"/>
                          </a:cubicBezTo>
                          <a:cubicBezTo>
                            <a:pt x="84" y="203"/>
                            <a:pt x="42" y="155"/>
                            <a:pt x="0" y="108"/>
                          </a:cubicBezTo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2790" name="Oval 22"/>
                    <p:cNvSpPr>
                      <a:spLocks noChangeArrowheads="1"/>
                    </p:cNvSpPr>
                    <p:nvPr/>
                  </p:nvSpPr>
                  <p:spPr bwMode="auto">
                    <a:xfrm rot="17428403">
                      <a:off x="9523" y="6098"/>
                      <a:ext cx="180" cy="148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2791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9569" y="6464"/>
                      <a:ext cx="107" cy="337"/>
                    </a:xfrm>
                    <a:custGeom>
                      <a:avLst/>
                      <a:gdLst/>
                      <a:ahLst/>
                      <a:cxnLst>
                        <a:cxn ang="0">
                          <a:pos x="31" y="23"/>
                        </a:cxn>
                        <a:cxn ang="0">
                          <a:pos x="87" y="23"/>
                        </a:cxn>
                        <a:cxn ang="0">
                          <a:pos x="93" y="161"/>
                        </a:cxn>
                        <a:cxn ang="0">
                          <a:pos x="0" y="337"/>
                        </a:cxn>
                      </a:cxnLst>
                      <a:rect l="0" t="0" r="r" b="b"/>
                      <a:pathLst>
                        <a:path w="107" h="337">
                          <a:moveTo>
                            <a:pt x="31" y="23"/>
                          </a:moveTo>
                          <a:cubicBezTo>
                            <a:pt x="54" y="11"/>
                            <a:pt x="77" y="0"/>
                            <a:pt x="87" y="23"/>
                          </a:cubicBezTo>
                          <a:cubicBezTo>
                            <a:pt x="97" y="46"/>
                            <a:pt x="107" y="109"/>
                            <a:pt x="93" y="161"/>
                          </a:cubicBezTo>
                          <a:cubicBezTo>
                            <a:pt x="79" y="213"/>
                            <a:pt x="39" y="275"/>
                            <a:pt x="0" y="337"/>
                          </a:cubicBezTo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3279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9586" y="6500"/>
                      <a:ext cx="61" cy="262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437"/>
                        </a:cxn>
                        <a:cxn ang="0">
                          <a:pos x="18" y="252"/>
                        </a:cxn>
                        <a:cxn ang="0">
                          <a:pos x="18" y="104"/>
                        </a:cxn>
                        <a:cxn ang="0">
                          <a:pos x="70" y="19"/>
                        </a:cxn>
                        <a:cxn ang="0">
                          <a:pos x="126" y="215"/>
                        </a:cxn>
                        <a:cxn ang="0">
                          <a:pos x="18" y="437"/>
                        </a:cxn>
                      </a:cxnLst>
                      <a:rect l="0" t="0" r="r" b="b"/>
                      <a:pathLst>
                        <a:path w="135" h="443">
                          <a:moveTo>
                            <a:pt x="18" y="437"/>
                          </a:moveTo>
                          <a:cubicBezTo>
                            <a:pt x="0" y="443"/>
                            <a:pt x="18" y="307"/>
                            <a:pt x="18" y="252"/>
                          </a:cubicBezTo>
                          <a:cubicBezTo>
                            <a:pt x="18" y="197"/>
                            <a:pt x="9" y="143"/>
                            <a:pt x="18" y="104"/>
                          </a:cubicBezTo>
                          <a:cubicBezTo>
                            <a:pt x="27" y="65"/>
                            <a:pt x="52" y="0"/>
                            <a:pt x="70" y="19"/>
                          </a:cubicBezTo>
                          <a:cubicBezTo>
                            <a:pt x="88" y="38"/>
                            <a:pt x="135" y="145"/>
                            <a:pt x="126" y="215"/>
                          </a:cubicBezTo>
                          <a:cubicBezTo>
                            <a:pt x="117" y="285"/>
                            <a:pt x="36" y="431"/>
                            <a:pt x="18" y="437"/>
                          </a:cubicBezTo>
                          <a:close/>
                        </a:path>
                      </a:pathLst>
                    </a:custGeom>
                    <a:solidFill>
                      <a:srgbClr val="FABF8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</p:grpSp>
      <p:sp>
        <p:nvSpPr>
          <p:cNvPr id="122" name="121 Elipse"/>
          <p:cNvSpPr/>
          <p:nvPr/>
        </p:nvSpPr>
        <p:spPr>
          <a:xfrm>
            <a:off x="1714480" y="5572140"/>
            <a:ext cx="142876" cy="71438"/>
          </a:xfrm>
          <a:prstGeom prst="ellipse">
            <a:avLst/>
          </a:prstGeom>
          <a:solidFill>
            <a:srgbClr val="996633"/>
          </a:solidFill>
          <a:ln>
            <a:solidFill>
              <a:srgbClr val="F5842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80" name="179 Grupo"/>
          <p:cNvGrpSpPr/>
          <p:nvPr/>
        </p:nvGrpSpPr>
        <p:grpSpPr>
          <a:xfrm>
            <a:off x="5000628" y="4071942"/>
            <a:ext cx="1074738" cy="1674812"/>
            <a:chOff x="5000628" y="4071942"/>
            <a:chExt cx="1074738" cy="1674812"/>
          </a:xfrm>
        </p:grpSpPr>
        <p:grpSp>
          <p:nvGrpSpPr>
            <p:cNvPr id="98" name="Group 10"/>
            <p:cNvGrpSpPr>
              <a:grpSpLocks/>
            </p:cNvGrpSpPr>
            <p:nvPr/>
          </p:nvGrpSpPr>
          <p:grpSpPr bwMode="auto">
            <a:xfrm>
              <a:off x="5000628" y="4071942"/>
              <a:ext cx="1074738" cy="1674812"/>
              <a:chOff x="2740" y="8032"/>
              <a:chExt cx="1693" cy="2638"/>
            </a:xfrm>
          </p:grpSpPr>
          <p:sp>
            <p:nvSpPr>
              <p:cNvPr id="99" name="Freeform 11"/>
              <p:cNvSpPr>
                <a:spLocks/>
              </p:cNvSpPr>
              <p:nvPr/>
            </p:nvSpPr>
            <p:spPr bwMode="auto">
              <a:xfrm>
                <a:off x="2740" y="8273"/>
                <a:ext cx="675" cy="965"/>
              </a:xfrm>
              <a:custGeom>
                <a:avLst/>
                <a:gdLst/>
                <a:ahLst/>
                <a:cxnLst>
                  <a:cxn ang="0">
                    <a:pos x="720" y="844"/>
                  </a:cxn>
                  <a:cxn ang="0">
                    <a:pos x="383" y="637"/>
                  </a:cxn>
                  <a:cxn ang="0">
                    <a:pos x="270" y="223"/>
                  </a:cxn>
                  <a:cxn ang="0">
                    <a:pos x="235" y="32"/>
                  </a:cxn>
                  <a:cxn ang="0">
                    <a:pos x="148" y="32"/>
                  </a:cxn>
                  <a:cxn ang="0">
                    <a:pos x="204" y="223"/>
                  </a:cxn>
                  <a:cxn ang="0">
                    <a:pos x="148" y="69"/>
                  </a:cxn>
                  <a:cxn ang="0">
                    <a:pos x="83" y="69"/>
                  </a:cxn>
                  <a:cxn ang="0">
                    <a:pos x="83" y="154"/>
                  </a:cxn>
                  <a:cxn ang="0">
                    <a:pos x="148" y="294"/>
                  </a:cxn>
                  <a:cxn ang="0">
                    <a:pos x="65" y="144"/>
                  </a:cxn>
                  <a:cxn ang="0">
                    <a:pos x="79" y="294"/>
                  </a:cxn>
                  <a:cxn ang="0">
                    <a:pos x="2" y="154"/>
                  </a:cxn>
                  <a:cxn ang="0">
                    <a:pos x="65" y="378"/>
                  </a:cxn>
                  <a:cxn ang="0">
                    <a:pos x="235" y="515"/>
                  </a:cxn>
                  <a:cxn ang="0">
                    <a:pos x="329" y="844"/>
                  </a:cxn>
                  <a:cxn ang="0">
                    <a:pos x="549" y="982"/>
                  </a:cxn>
                  <a:cxn ang="0">
                    <a:pos x="628" y="1055"/>
                  </a:cxn>
                  <a:cxn ang="0">
                    <a:pos x="799" y="895"/>
                  </a:cxn>
                </a:cxnLst>
                <a:rect l="0" t="0" r="r" b="b"/>
                <a:pathLst>
                  <a:path w="799" h="1069">
                    <a:moveTo>
                      <a:pt x="720" y="844"/>
                    </a:moveTo>
                    <a:cubicBezTo>
                      <a:pt x="589" y="792"/>
                      <a:pt x="458" y="740"/>
                      <a:pt x="383" y="637"/>
                    </a:cubicBezTo>
                    <a:cubicBezTo>
                      <a:pt x="308" y="534"/>
                      <a:pt x="295" y="324"/>
                      <a:pt x="270" y="223"/>
                    </a:cubicBezTo>
                    <a:cubicBezTo>
                      <a:pt x="245" y="122"/>
                      <a:pt x="255" y="64"/>
                      <a:pt x="235" y="32"/>
                    </a:cubicBezTo>
                    <a:cubicBezTo>
                      <a:pt x="215" y="0"/>
                      <a:pt x="153" y="0"/>
                      <a:pt x="148" y="32"/>
                    </a:cubicBezTo>
                    <a:cubicBezTo>
                      <a:pt x="143" y="64"/>
                      <a:pt x="204" y="217"/>
                      <a:pt x="204" y="223"/>
                    </a:cubicBezTo>
                    <a:cubicBezTo>
                      <a:pt x="204" y="229"/>
                      <a:pt x="168" y="95"/>
                      <a:pt x="148" y="69"/>
                    </a:cubicBezTo>
                    <a:cubicBezTo>
                      <a:pt x="128" y="43"/>
                      <a:pt x="94" y="55"/>
                      <a:pt x="83" y="69"/>
                    </a:cubicBezTo>
                    <a:cubicBezTo>
                      <a:pt x="72" y="83"/>
                      <a:pt x="72" y="117"/>
                      <a:pt x="83" y="154"/>
                    </a:cubicBezTo>
                    <a:cubicBezTo>
                      <a:pt x="94" y="191"/>
                      <a:pt x="151" y="296"/>
                      <a:pt x="148" y="294"/>
                    </a:cubicBezTo>
                    <a:cubicBezTo>
                      <a:pt x="145" y="292"/>
                      <a:pt x="76" y="144"/>
                      <a:pt x="65" y="144"/>
                    </a:cubicBezTo>
                    <a:cubicBezTo>
                      <a:pt x="54" y="144"/>
                      <a:pt x="90" y="292"/>
                      <a:pt x="79" y="294"/>
                    </a:cubicBezTo>
                    <a:cubicBezTo>
                      <a:pt x="68" y="296"/>
                      <a:pt x="4" y="140"/>
                      <a:pt x="2" y="154"/>
                    </a:cubicBezTo>
                    <a:cubicBezTo>
                      <a:pt x="0" y="168"/>
                      <a:pt x="26" y="318"/>
                      <a:pt x="65" y="378"/>
                    </a:cubicBezTo>
                    <a:cubicBezTo>
                      <a:pt x="104" y="438"/>
                      <a:pt x="191" y="438"/>
                      <a:pt x="235" y="515"/>
                    </a:cubicBezTo>
                    <a:cubicBezTo>
                      <a:pt x="279" y="592"/>
                      <a:pt x="277" y="766"/>
                      <a:pt x="329" y="844"/>
                    </a:cubicBezTo>
                    <a:cubicBezTo>
                      <a:pt x="381" y="922"/>
                      <a:pt x="499" y="947"/>
                      <a:pt x="549" y="982"/>
                    </a:cubicBezTo>
                    <a:cubicBezTo>
                      <a:pt x="599" y="1017"/>
                      <a:pt x="586" y="1069"/>
                      <a:pt x="628" y="1055"/>
                    </a:cubicBezTo>
                    <a:cubicBezTo>
                      <a:pt x="670" y="1041"/>
                      <a:pt x="734" y="968"/>
                      <a:pt x="799" y="895"/>
                    </a:cubicBezTo>
                  </a:path>
                </a:pathLst>
              </a:custGeom>
              <a:solidFill>
                <a:srgbClr val="F692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0" name="Freeform 12"/>
              <p:cNvSpPr>
                <a:spLocks/>
              </p:cNvSpPr>
              <p:nvPr/>
            </p:nvSpPr>
            <p:spPr bwMode="auto">
              <a:xfrm>
                <a:off x="3756" y="8392"/>
                <a:ext cx="677" cy="832"/>
              </a:xfrm>
              <a:custGeom>
                <a:avLst/>
                <a:gdLst/>
                <a:ahLst/>
                <a:cxnLst>
                  <a:cxn ang="0">
                    <a:pos x="55" y="1085"/>
                  </a:cxn>
                  <a:cxn ang="0">
                    <a:pos x="360" y="1005"/>
                  </a:cxn>
                  <a:cxn ang="0">
                    <a:pos x="600" y="591"/>
                  </a:cxn>
                  <a:cxn ang="0">
                    <a:pos x="499" y="378"/>
                  </a:cxn>
                  <a:cxn ang="0">
                    <a:pos x="499" y="229"/>
                  </a:cxn>
                  <a:cxn ang="0">
                    <a:pos x="600" y="201"/>
                  </a:cxn>
                  <a:cxn ang="0">
                    <a:pos x="600" y="310"/>
                  </a:cxn>
                  <a:cxn ang="0">
                    <a:pos x="600" y="104"/>
                  </a:cxn>
                  <a:cxn ang="0">
                    <a:pos x="677" y="104"/>
                  </a:cxn>
                  <a:cxn ang="0">
                    <a:pos x="677" y="310"/>
                  </a:cxn>
                  <a:cxn ang="0">
                    <a:pos x="677" y="104"/>
                  </a:cxn>
                  <a:cxn ang="0">
                    <a:pos x="799" y="34"/>
                  </a:cxn>
                  <a:cxn ang="0">
                    <a:pos x="799" y="310"/>
                  </a:cxn>
                  <a:cxn ang="0">
                    <a:pos x="799" y="104"/>
                  </a:cxn>
                  <a:cxn ang="0">
                    <a:pos x="888" y="104"/>
                  </a:cxn>
                  <a:cxn ang="0">
                    <a:pos x="888" y="310"/>
                  </a:cxn>
                  <a:cxn ang="0">
                    <a:pos x="888" y="387"/>
                  </a:cxn>
                  <a:cxn ang="0">
                    <a:pos x="888" y="173"/>
                  </a:cxn>
                  <a:cxn ang="0">
                    <a:pos x="888" y="257"/>
                  </a:cxn>
                  <a:cxn ang="0">
                    <a:pos x="888" y="601"/>
                  </a:cxn>
                  <a:cxn ang="0">
                    <a:pos x="600" y="1085"/>
                  </a:cxn>
                  <a:cxn ang="0">
                    <a:pos x="262" y="1351"/>
                  </a:cxn>
                  <a:cxn ang="0">
                    <a:pos x="35" y="1351"/>
                  </a:cxn>
                  <a:cxn ang="0">
                    <a:pos x="55" y="1085"/>
                  </a:cxn>
                </a:cxnLst>
                <a:rect l="0" t="0" r="r" b="b"/>
                <a:pathLst>
                  <a:path w="936" h="1395">
                    <a:moveTo>
                      <a:pt x="55" y="1085"/>
                    </a:moveTo>
                    <a:cubicBezTo>
                      <a:pt x="109" y="1027"/>
                      <a:pt x="269" y="1087"/>
                      <a:pt x="360" y="1005"/>
                    </a:cubicBezTo>
                    <a:cubicBezTo>
                      <a:pt x="451" y="923"/>
                      <a:pt x="577" y="695"/>
                      <a:pt x="600" y="591"/>
                    </a:cubicBezTo>
                    <a:cubicBezTo>
                      <a:pt x="623" y="487"/>
                      <a:pt x="516" y="438"/>
                      <a:pt x="499" y="378"/>
                    </a:cubicBezTo>
                    <a:cubicBezTo>
                      <a:pt x="482" y="318"/>
                      <a:pt x="482" y="259"/>
                      <a:pt x="499" y="229"/>
                    </a:cubicBezTo>
                    <a:cubicBezTo>
                      <a:pt x="516" y="199"/>
                      <a:pt x="583" y="187"/>
                      <a:pt x="600" y="201"/>
                    </a:cubicBezTo>
                    <a:cubicBezTo>
                      <a:pt x="617" y="215"/>
                      <a:pt x="600" y="326"/>
                      <a:pt x="600" y="310"/>
                    </a:cubicBezTo>
                    <a:cubicBezTo>
                      <a:pt x="600" y="294"/>
                      <a:pt x="587" y="138"/>
                      <a:pt x="600" y="104"/>
                    </a:cubicBezTo>
                    <a:cubicBezTo>
                      <a:pt x="613" y="70"/>
                      <a:pt x="664" y="70"/>
                      <a:pt x="677" y="104"/>
                    </a:cubicBezTo>
                    <a:cubicBezTo>
                      <a:pt x="690" y="138"/>
                      <a:pt x="677" y="310"/>
                      <a:pt x="677" y="310"/>
                    </a:cubicBezTo>
                    <a:cubicBezTo>
                      <a:pt x="677" y="310"/>
                      <a:pt x="657" y="150"/>
                      <a:pt x="677" y="104"/>
                    </a:cubicBezTo>
                    <a:cubicBezTo>
                      <a:pt x="697" y="58"/>
                      <a:pt x="779" y="0"/>
                      <a:pt x="799" y="34"/>
                    </a:cubicBezTo>
                    <a:cubicBezTo>
                      <a:pt x="819" y="68"/>
                      <a:pt x="799" y="298"/>
                      <a:pt x="799" y="310"/>
                    </a:cubicBezTo>
                    <a:cubicBezTo>
                      <a:pt x="799" y="322"/>
                      <a:pt x="784" y="138"/>
                      <a:pt x="799" y="104"/>
                    </a:cubicBezTo>
                    <a:cubicBezTo>
                      <a:pt x="814" y="70"/>
                      <a:pt x="873" y="70"/>
                      <a:pt x="888" y="104"/>
                    </a:cubicBezTo>
                    <a:cubicBezTo>
                      <a:pt x="903" y="138"/>
                      <a:pt x="888" y="263"/>
                      <a:pt x="888" y="310"/>
                    </a:cubicBezTo>
                    <a:cubicBezTo>
                      <a:pt x="888" y="357"/>
                      <a:pt x="888" y="410"/>
                      <a:pt x="888" y="387"/>
                    </a:cubicBezTo>
                    <a:cubicBezTo>
                      <a:pt x="888" y="364"/>
                      <a:pt x="888" y="195"/>
                      <a:pt x="888" y="173"/>
                    </a:cubicBezTo>
                    <a:cubicBezTo>
                      <a:pt x="888" y="151"/>
                      <a:pt x="888" y="186"/>
                      <a:pt x="888" y="257"/>
                    </a:cubicBezTo>
                    <a:cubicBezTo>
                      <a:pt x="888" y="328"/>
                      <a:pt x="936" y="463"/>
                      <a:pt x="888" y="601"/>
                    </a:cubicBezTo>
                    <a:cubicBezTo>
                      <a:pt x="840" y="739"/>
                      <a:pt x="704" y="960"/>
                      <a:pt x="600" y="1085"/>
                    </a:cubicBezTo>
                    <a:cubicBezTo>
                      <a:pt x="496" y="1210"/>
                      <a:pt x="356" y="1307"/>
                      <a:pt x="262" y="1351"/>
                    </a:cubicBezTo>
                    <a:cubicBezTo>
                      <a:pt x="168" y="1395"/>
                      <a:pt x="70" y="1395"/>
                      <a:pt x="35" y="1351"/>
                    </a:cubicBezTo>
                    <a:cubicBezTo>
                      <a:pt x="0" y="1307"/>
                      <a:pt x="1" y="1143"/>
                      <a:pt x="55" y="1085"/>
                    </a:cubicBezTo>
                    <a:close/>
                  </a:path>
                </a:pathLst>
              </a:custGeom>
              <a:solidFill>
                <a:srgbClr val="F692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1" name="Freeform 13"/>
              <p:cNvSpPr>
                <a:spLocks/>
              </p:cNvSpPr>
              <p:nvPr/>
            </p:nvSpPr>
            <p:spPr bwMode="auto">
              <a:xfrm>
                <a:off x="3716" y="10141"/>
                <a:ext cx="240" cy="319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F692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2" name="Freeform 14"/>
              <p:cNvSpPr>
                <a:spLocks/>
              </p:cNvSpPr>
              <p:nvPr/>
            </p:nvSpPr>
            <p:spPr bwMode="auto">
              <a:xfrm>
                <a:off x="3694" y="10373"/>
                <a:ext cx="262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3" name="Freeform 15"/>
              <p:cNvSpPr>
                <a:spLocks/>
              </p:cNvSpPr>
              <p:nvPr/>
            </p:nvSpPr>
            <p:spPr bwMode="auto">
              <a:xfrm>
                <a:off x="3191" y="10403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4" name="Freeform 16"/>
              <p:cNvSpPr>
                <a:spLocks/>
              </p:cNvSpPr>
              <p:nvPr/>
            </p:nvSpPr>
            <p:spPr bwMode="auto">
              <a:xfrm>
                <a:off x="3244" y="10141"/>
                <a:ext cx="260" cy="334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F692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5" name="Freeform 17"/>
              <p:cNvSpPr>
                <a:spLocks/>
              </p:cNvSpPr>
              <p:nvPr/>
            </p:nvSpPr>
            <p:spPr bwMode="auto">
              <a:xfrm>
                <a:off x="3207" y="8933"/>
                <a:ext cx="814" cy="932"/>
              </a:xfrm>
              <a:custGeom>
                <a:avLst/>
                <a:gdLst/>
                <a:ahLst/>
                <a:cxnLst>
                  <a:cxn ang="0">
                    <a:pos x="346" y="179"/>
                  </a:cxn>
                  <a:cxn ang="0">
                    <a:pos x="839" y="290"/>
                  </a:cxn>
                  <a:cxn ang="0">
                    <a:pos x="1350" y="253"/>
                  </a:cxn>
                  <a:cxn ang="0">
                    <a:pos x="1805" y="141"/>
                  </a:cxn>
                  <a:cxn ang="0">
                    <a:pos x="2037" y="1098"/>
                  </a:cxn>
                  <a:cxn ang="0">
                    <a:pos x="2093" y="1665"/>
                  </a:cxn>
                  <a:cxn ang="0">
                    <a:pos x="2130" y="2027"/>
                  </a:cxn>
                  <a:cxn ang="0">
                    <a:pos x="1517" y="2074"/>
                  </a:cxn>
                  <a:cxn ang="0">
                    <a:pos x="699" y="2083"/>
                  </a:cxn>
                  <a:cxn ang="0">
                    <a:pos x="263" y="2083"/>
                  </a:cxn>
                  <a:cxn ang="0">
                    <a:pos x="40" y="2074"/>
                  </a:cxn>
                  <a:cxn ang="0">
                    <a:pos x="21" y="1572"/>
                  </a:cxn>
                  <a:cxn ang="0">
                    <a:pos x="95" y="1070"/>
                  </a:cxn>
                  <a:cxn ang="0">
                    <a:pos x="188" y="587"/>
                  </a:cxn>
                  <a:cxn ang="0">
                    <a:pos x="346" y="179"/>
                  </a:cxn>
                </a:cxnLst>
                <a:rect l="0" t="0" r="r" b="b"/>
                <a:pathLst>
                  <a:path w="2226" h="2159">
                    <a:moveTo>
                      <a:pt x="346" y="179"/>
                    </a:moveTo>
                    <a:cubicBezTo>
                      <a:pt x="454" y="130"/>
                      <a:pt x="672" y="278"/>
                      <a:pt x="839" y="290"/>
                    </a:cubicBezTo>
                    <a:cubicBezTo>
                      <a:pt x="1006" y="302"/>
                      <a:pt x="1189" y="278"/>
                      <a:pt x="1350" y="253"/>
                    </a:cubicBezTo>
                    <a:cubicBezTo>
                      <a:pt x="1511" y="228"/>
                      <a:pt x="1691" y="0"/>
                      <a:pt x="1805" y="141"/>
                    </a:cubicBezTo>
                    <a:cubicBezTo>
                      <a:pt x="1919" y="282"/>
                      <a:pt x="1989" y="844"/>
                      <a:pt x="2037" y="1098"/>
                    </a:cubicBezTo>
                    <a:cubicBezTo>
                      <a:pt x="2085" y="1352"/>
                      <a:pt x="2078" y="1510"/>
                      <a:pt x="2093" y="1665"/>
                    </a:cubicBezTo>
                    <a:cubicBezTo>
                      <a:pt x="2108" y="1820"/>
                      <a:pt x="2226" y="1959"/>
                      <a:pt x="2130" y="2027"/>
                    </a:cubicBezTo>
                    <a:cubicBezTo>
                      <a:pt x="2034" y="2095"/>
                      <a:pt x="1755" y="2065"/>
                      <a:pt x="1517" y="2074"/>
                    </a:cubicBezTo>
                    <a:cubicBezTo>
                      <a:pt x="1279" y="2083"/>
                      <a:pt x="908" y="2082"/>
                      <a:pt x="699" y="2083"/>
                    </a:cubicBezTo>
                    <a:cubicBezTo>
                      <a:pt x="490" y="2084"/>
                      <a:pt x="373" y="2084"/>
                      <a:pt x="263" y="2083"/>
                    </a:cubicBezTo>
                    <a:cubicBezTo>
                      <a:pt x="153" y="2082"/>
                      <a:pt x="80" y="2159"/>
                      <a:pt x="40" y="2074"/>
                    </a:cubicBezTo>
                    <a:cubicBezTo>
                      <a:pt x="0" y="1989"/>
                      <a:pt x="12" y="1739"/>
                      <a:pt x="21" y="1572"/>
                    </a:cubicBezTo>
                    <a:cubicBezTo>
                      <a:pt x="30" y="1405"/>
                      <a:pt x="67" y="1234"/>
                      <a:pt x="95" y="1070"/>
                    </a:cubicBezTo>
                    <a:cubicBezTo>
                      <a:pt x="123" y="906"/>
                      <a:pt x="154" y="734"/>
                      <a:pt x="188" y="587"/>
                    </a:cubicBezTo>
                    <a:cubicBezTo>
                      <a:pt x="222" y="440"/>
                      <a:pt x="238" y="228"/>
                      <a:pt x="346" y="179"/>
                    </a:cubicBezTo>
                    <a:close/>
                  </a:path>
                </a:pathLst>
              </a:custGeom>
              <a:solidFill>
                <a:srgbClr val="F6924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06" name="Group 18"/>
              <p:cNvGrpSpPr>
                <a:grpSpLocks/>
              </p:cNvGrpSpPr>
              <p:nvPr/>
            </p:nvGrpSpPr>
            <p:grpSpPr bwMode="auto">
              <a:xfrm>
                <a:off x="3067" y="8032"/>
                <a:ext cx="1117" cy="1032"/>
                <a:chOff x="2149" y="2861"/>
                <a:chExt cx="3054" cy="2392"/>
              </a:xfrm>
            </p:grpSpPr>
            <p:sp>
              <p:nvSpPr>
                <p:cNvPr id="111" name="Freeform 19"/>
                <p:cNvSpPr>
                  <a:spLocks/>
                </p:cNvSpPr>
                <p:nvPr/>
              </p:nvSpPr>
              <p:spPr bwMode="auto">
                <a:xfrm>
                  <a:off x="4826" y="4121"/>
                  <a:ext cx="236" cy="624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12" name="Group 20"/>
                <p:cNvGrpSpPr>
                  <a:grpSpLocks/>
                </p:cNvGrpSpPr>
                <p:nvPr/>
              </p:nvGrpSpPr>
              <p:grpSpPr bwMode="auto">
                <a:xfrm>
                  <a:off x="2149" y="2861"/>
                  <a:ext cx="3054" cy="2392"/>
                  <a:chOff x="2660" y="2850"/>
                  <a:chExt cx="3054" cy="2392"/>
                </a:xfrm>
              </p:grpSpPr>
              <p:sp>
                <p:nvSpPr>
                  <p:cNvPr id="113" name="Freeform 21"/>
                  <p:cNvSpPr>
                    <a:spLocks/>
                  </p:cNvSpPr>
                  <p:nvPr/>
                </p:nvSpPr>
                <p:spPr bwMode="auto">
                  <a:xfrm>
                    <a:off x="2929" y="3327"/>
                    <a:ext cx="2586" cy="1915"/>
                  </a:xfrm>
                  <a:custGeom>
                    <a:avLst/>
                    <a:gdLst/>
                    <a:ahLst/>
                    <a:cxnLst>
                      <a:cxn ang="0">
                        <a:pos x="128" y="1504"/>
                      </a:cxn>
                      <a:cxn ang="0">
                        <a:pos x="44" y="1207"/>
                      </a:cxn>
                      <a:cxn ang="0">
                        <a:pos x="25" y="779"/>
                      </a:cxn>
                      <a:cxn ang="0">
                        <a:pos x="25" y="603"/>
                      </a:cxn>
                      <a:cxn ang="0">
                        <a:pos x="174" y="110"/>
                      </a:cxn>
                      <a:cxn ang="0">
                        <a:pos x="165" y="584"/>
                      </a:cxn>
                      <a:cxn ang="0">
                        <a:pos x="425" y="686"/>
                      </a:cxn>
                      <a:cxn ang="0">
                        <a:pos x="564" y="631"/>
                      </a:cxn>
                      <a:cxn ang="0">
                        <a:pos x="350" y="138"/>
                      </a:cxn>
                      <a:cxn ang="0">
                        <a:pos x="1010" y="668"/>
                      </a:cxn>
                      <a:cxn ang="0">
                        <a:pos x="1410" y="668"/>
                      </a:cxn>
                      <a:cxn ang="0">
                        <a:pos x="676" y="36"/>
                      </a:cxn>
                      <a:cxn ang="0">
                        <a:pos x="1707" y="454"/>
                      </a:cxn>
                      <a:cxn ang="0">
                        <a:pos x="2209" y="714"/>
                      </a:cxn>
                      <a:cxn ang="0">
                        <a:pos x="1530" y="64"/>
                      </a:cxn>
                      <a:cxn ang="0">
                        <a:pos x="2450" y="566"/>
                      </a:cxn>
                      <a:cxn ang="0">
                        <a:pos x="2348" y="389"/>
                      </a:cxn>
                      <a:cxn ang="0">
                        <a:pos x="2534" y="761"/>
                      </a:cxn>
                      <a:cxn ang="0">
                        <a:pos x="2413" y="1207"/>
                      </a:cxn>
                      <a:cxn ang="0">
                        <a:pos x="2366" y="1541"/>
                      </a:cxn>
                      <a:cxn ang="0">
                        <a:pos x="1921" y="1801"/>
                      </a:cxn>
                      <a:cxn ang="0">
                        <a:pos x="1252" y="1903"/>
                      </a:cxn>
                      <a:cxn ang="0">
                        <a:pos x="713" y="1876"/>
                      </a:cxn>
                      <a:cxn ang="0">
                        <a:pos x="350" y="1764"/>
                      </a:cxn>
                      <a:cxn ang="0">
                        <a:pos x="128" y="1504"/>
                      </a:cxn>
                    </a:cxnLst>
                    <a:rect l="0" t="0" r="r" b="b"/>
                    <a:pathLst>
                      <a:path w="2586" h="1915">
                        <a:moveTo>
                          <a:pt x="128" y="1504"/>
                        </a:moveTo>
                        <a:cubicBezTo>
                          <a:pt x="77" y="1411"/>
                          <a:pt x="61" y="1328"/>
                          <a:pt x="44" y="1207"/>
                        </a:cubicBezTo>
                        <a:cubicBezTo>
                          <a:pt x="27" y="1086"/>
                          <a:pt x="28" y="880"/>
                          <a:pt x="25" y="779"/>
                        </a:cubicBezTo>
                        <a:cubicBezTo>
                          <a:pt x="22" y="678"/>
                          <a:pt x="0" y="714"/>
                          <a:pt x="25" y="603"/>
                        </a:cubicBezTo>
                        <a:cubicBezTo>
                          <a:pt x="50" y="492"/>
                          <a:pt x="151" y="113"/>
                          <a:pt x="174" y="110"/>
                        </a:cubicBezTo>
                        <a:cubicBezTo>
                          <a:pt x="197" y="107"/>
                          <a:pt x="123" y="488"/>
                          <a:pt x="165" y="584"/>
                        </a:cubicBezTo>
                        <a:cubicBezTo>
                          <a:pt x="207" y="680"/>
                          <a:pt x="359" y="678"/>
                          <a:pt x="425" y="686"/>
                        </a:cubicBezTo>
                        <a:cubicBezTo>
                          <a:pt x="491" y="694"/>
                          <a:pt x="576" y="722"/>
                          <a:pt x="564" y="631"/>
                        </a:cubicBezTo>
                        <a:cubicBezTo>
                          <a:pt x="552" y="540"/>
                          <a:pt x="276" y="132"/>
                          <a:pt x="350" y="138"/>
                        </a:cubicBezTo>
                        <a:cubicBezTo>
                          <a:pt x="424" y="144"/>
                          <a:pt x="833" y="580"/>
                          <a:pt x="1010" y="668"/>
                        </a:cubicBezTo>
                        <a:cubicBezTo>
                          <a:pt x="1187" y="756"/>
                          <a:pt x="1466" y="773"/>
                          <a:pt x="1410" y="668"/>
                        </a:cubicBezTo>
                        <a:cubicBezTo>
                          <a:pt x="1354" y="563"/>
                          <a:pt x="627" y="72"/>
                          <a:pt x="676" y="36"/>
                        </a:cubicBezTo>
                        <a:cubicBezTo>
                          <a:pt x="725" y="0"/>
                          <a:pt x="1452" y="341"/>
                          <a:pt x="1707" y="454"/>
                        </a:cubicBezTo>
                        <a:cubicBezTo>
                          <a:pt x="1962" y="567"/>
                          <a:pt x="2239" y="779"/>
                          <a:pt x="2209" y="714"/>
                        </a:cubicBezTo>
                        <a:cubicBezTo>
                          <a:pt x="2179" y="649"/>
                          <a:pt x="1490" y="89"/>
                          <a:pt x="1530" y="64"/>
                        </a:cubicBezTo>
                        <a:cubicBezTo>
                          <a:pt x="1570" y="39"/>
                          <a:pt x="2314" y="512"/>
                          <a:pt x="2450" y="566"/>
                        </a:cubicBezTo>
                        <a:cubicBezTo>
                          <a:pt x="2586" y="620"/>
                          <a:pt x="2334" y="357"/>
                          <a:pt x="2348" y="389"/>
                        </a:cubicBezTo>
                        <a:cubicBezTo>
                          <a:pt x="2362" y="421"/>
                          <a:pt x="2523" y="625"/>
                          <a:pt x="2534" y="761"/>
                        </a:cubicBezTo>
                        <a:cubicBezTo>
                          <a:pt x="2545" y="897"/>
                          <a:pt x="2441" y="1077"/>
                          <a:pt x="2413" y="1207"/>
                        </a:cubicBezTo>
                        <a:cubicBezTo>
                          <a:pt x="2385" y="1337"/>
                          <a:pt x="2448" y="1442"/>
                          <a:pt x="2366" y="1541"/>
                        </a:cubicBezTo>
                        <a:cubicBezTo>
                          <a:pt x="2284" y="1640"/>
                          <a:pt x="2107" y="1741"/>
                          <a:pt x="1921" y="1801"/>
                        </a:cubicBezTo>
                        <a:cubicBezTo>
                          <a:pt x="1735" y="1861"/>
                          <a:pt x="1453" y="1891"/>
                          <a:pt x="1252" y="1903"/>
                        </a:cubicBezTo>
                        <a:cubicBezTo>
                          <a:pt x="1051" y="1915"/>
                          <a:pt x="863" y="1899"/>
                          <a:pt x="713" y="1876"/>
                        </a:cubicBezTo>
                        <a:cubicBezTo>
                          <a:pt x="563" y="1853"/>
                          <a:pt x="443" y="1826"/>
                          <a:pt x="350" y="1764"/>
                        </a:cubicBezTo>
                        <a:cubicBezTo>
                          <a:pt x="257" y="1702"/>
                          <a:pt x="179" y="1597"/>
                          <a:pt x="128" y="1504"/>
                        </a:cubicBezTo>
                        <a:close/>
                      </a:path>
                    </a:pathLst>
                  </a:custGeom>
                  <a:solidFill>
                    <a:srgbClr val="F6924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4" name="Freeform 22"/>
                  <p:cNvSpPr>
                    <a:spLocks/>
                  </p:cNvSpPr>
                  <p:nvPr/>
                </p:nvSpPr>
                <p:spPr bwMode="auto">
                  <a:xfrm>
                    <a:off x="2710" y="4204"/>
                    <a:ext cx="332" cy="604"/>
                  </a:xfrm>
                  <a:custGeom>
                    <a:avLst/>
                    <a:gdLst/>
                    <a:ahLst/>
                    <a:cxnLst>
                      <a:cxn ang="0">
                        <a:pos x="319" y="599"/>
                      </a:cxn>
                      <a:cxn ang="0">
                        <a:pos x="219" y="553"/>
                      </a:cxn>
                      <a:cxn ang="0">
                        <a:pos x="31" y="423"/>
                      </a:cxn>
                      <a:cxn ang="0">
                        <a:pos x="31" y="135"/>
                      </a:cxn>
                      <a:cxn ang="0">
                        <a:pos x="77" y="60"/>
                      </a:cxn>
                      <a:cxn ang="0">
                        <a:pos x="219" y="42"/>
                      </a:cxn>
                      <a:cxn ang="0">
                        <a:pos x="219" y="311"/>
                      </a:cxn>
                      <a:cxn ang="0">
                        <a:pos x="300" y="525"/>
                      </a:cxn>
                      <a:cxn ang="0">
                        <a:pos x="319" y="599"/>
                      </a:cxn>
                    </a:cxnLst>
                    <a:rect l="0" t="0" r="r" b="b"/>
                    <a:pathLst>
                      <a:path w="332" h="604">
                        <a:moveTo>
                          <a:pt x="319" y="599"/>
                        </a:moveTo>
                        <a:cubicBezTo>
                          <a:pt x="306" y="604"/>
                          <a:pt x="267" y="582"/>
                          <a:pt x="219" y="553"/>
                        </a:cubicBezTo>
                        <a:cubicBezTo>
                          <a:pt x="171" y="524"/>
                          <a:pt x="62" y="493"/>
                          <a:pt x="31" y="423"/>
                        </a:cubicBezTo>
                        <a:cubicBezTo>
                          <a:pt x="0" y="353"/>
                          <a:pt x="23" y="195"/>
                          <a:pt x="31" y="135"/>
                        </a:cubicBezTo>
                        <a:cubicBezTo>
                          <a:pt x="39" y="75"/>
                          <a:pt x="46" y="75"/>
                          <a:pt x="77" y="60"/>
                        </a:cubicBezTo>
                        <a:cubicBezTo>
                          <a:pt x="108" y="45"/>
                          <a:pt x="195" y="0"/>
                          <a:pt x="219" y="42"/>
                        </a:cubicBezTo>
                        <a:cubicBezTo>
                          <a:pt x="243" y="84"/>
                          <a:pt x="206" y="231"/>
                          <a:pt x="219" y="311"/>
                        </a:cubicBezTo>
                        <a:cubicBezTo>
                          <a:pt x="232" y="391"/>
                          <a:pt x="283" y="476"/>
                          <a:pt x="300" y="525"/>
                        </a:cubicBezTo>
                        <a:cubicBezTo>
                          <a:pt x="317" y="574"/>
                          <a:pt x="332" y="594"/>
                          <a:pt x="319" y="599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5" name="Freeform 23"/>
                  <p:cNvSpPr>
                    <a:spLocks/>
                  </p:cNvSpPr>
                  <p:nvPr/>
                </p:nvSpPr>
                <p:spPr bwMode="auto">
                  <a:xfrm>
                    <a:off x="2660" y="2850"/>
                    <a:ext cx="3054" cy="1953"/>
                  </a:xfrm>
                  <a:custGeom>
                    <a:avLst/>
                    <a:gdLst/>
                    <a:ahLst/>
                    <a:cxnLst>
                      <a:cxn ang="0">
                        <a:pos x="182" y="1899"/>
                      </a:cxn>
                      <a:cxn ang="0">
                        <a:pos x="43" y="1563"/>
                      </a:cxn>
                      <a:cxn ang="0">
                        <a:pos x="43" y="903"/>
                      </a:cxn>
                      <a:cxn ang="0">
                        <a:pos x="303" y="272"/>
                      </a:cxn>
                      <a:cxn ang="0">
                        <a:pos x="1176" y="39"/>
                      </a:cxn>
                      <a:cxn ang="0">
                        <a:pos x="1724" y="39"/>
                      </a:cxn>
                      <a:cxn ang="0">
                        <a:pos x="2338" y="141"/>
                      </a:cxn>
                      <a:cxn ang="0">
                        <a:pos x="2778" y="374"/>
                      </a:cxn>
                      <a:cxn ang="0">
                        <a:pos x="3111" y="1033"/>
                      </a:cxn>
                      <a:cxn ang="0">
                        <a:pos x="3224" y="1275"/>
                      </a:cxn>
                      <a:cxn ang="0">
                        <a:pos x="3111" y="1730"/>
                      </a:cxn>
                      <a:cxn ang="0">
                        <a:pos x="3014" y="1899"/>
                      </a:cxn>
                      <a:cxn ang="0">
                        <a:pos x="2830" y="1899"/>
                      </a:cxn>
                      <a:cxn ang="0">
                        <a:pos x="3014" y="1572"/>
                      </a:cxn>
                      <a:cxn ang="0">
                        <a:pos x="2938" y="1275"/>
                      </a:cxn>
                      <a:cxn ang="0">
                        <a:pos x="2892" y="1219"/>
                      </a:cxn>
                      <a:cxn ang="0">
                        <a:pos x="2778" y="1033"/>
                      </a:cxn>
                      <a:cxn ang="0">
                        <a:pos x="2393" y="848"/>
                      </a:cxn>
                      <a:cxn ang="0">
                        <a:pos x="2022" y="569"/>
                      </a:cxn>
                      <a:cxn ang="0">
                        <a:pos x="1836" y="560"/>
                      </a:cxn>
                      <a:cxn ang="0">
                        <a:pos x="2551" y="1182"/>
                      </a:cxn>
                      <a:cxn ang="0">
                        <a:pos x="2365" y="1108"/>
                      </a:cxn>
                      <a:cxn ang="0">
                        <a:pos x="1789" y="792"/>
                      </a:cxn>
                      <a:cxn ang="0">
                        <a:pos x="1316" y="578"/>
                      </a:cxn>
                      <a:cxn ang="0">
                        <a:pos x="1028" y="477"/>
                      </a:cxn>
                      <a:cxn ang="0">
                        <a:pos x="1501" y="931"/>
                      </a:cxn>
                      <a:cxn ang="0">
                        <a:pos x="1715" y="1191"/>
                      </a:cxn>
                      <a:cxn ang="0">
                        <a:pos x="1641" y="1275"/>
                      </a:cxn>
                      <a:cxn ang="0">
                        <a:pos x="1056" y="931"/>
                      </a:cxn>
                      <a:cxn ang="0">
                        <a:pos x="814" y="690"/>
                      </a:cxn>
                      <a:cxn ang="0">
                        <a:pos x="740" y="662"/>
                      </a:cxn>
                      <a:cxn ang="0">
                        <a:pos x="879" y="1005"/>
                      </a:cxn>
                      <a:cxn ang="0">
                        <a:pos x="925" y="1163"/>
                      </a:cxn>
                      <a:cxn ang="0">
                        <a:pos x="619" y="1136"/>
                      </a:cxn>
                      <a:cxn ang="0">
                        <a:pos x="535" y="968"/>
                      </a:cxn>
                      <a:cxn ang="0">
                        <a:pos x="591" y="477"/>
                      </a:cxn>
                      <a:cxn ang="0">
                        <a:pos x="465" y="838"/>
                      </a:cxn>
                      <a:cxn ang="0">
                        <a:pos x="352" y="1173"/>
                      </a:cxn>
                      <a:cxn ang="0">
                        <a:pos x="352" y="1354"/>
                      </a:cxn>
                      <a:cxn ang="0">
                        <a:pos x="284" y="1354"/>
                      </a:cxn>
                      <a:cxn ang="0">
                        <a:pos x="182" y="1414"/>
                      </a:cxn>
                      <a:cxn ang="0">
                        <a:pos x="133" y="1516"/>
                      </a:cxn>
                      <a:cxn ang="0">
                        <a:pos x="133" y="1693"/>
                      </a:cxn>
                      <a:cxn ang="0">
                        <a:pos x="133" y="1842"/>
                      </a:cxn>
                    </a:cxnLst>
                    <a:rect l="0" t="0" r="r" b="b"/>
                    <a:pathLst>
                      <a:path w="3224" h="1953">
                        <a:moveTo>
                          <a:pt x="182" y="1899"/>
                        </a:moveTo>
                        <a:cubicBezTo>
                          <a:pt x="124" y="1814"/>
                          <a:pt x="66" y="1729"/>
                          <a:pt x="43" y="1563"/>
                        </a:cubicBezTo>
                        <a:cubicBezTo>
                          <a:pt x="20" y="1397"/>
                          <a:pt x="0" y="1118"/>
                          <a:pt x="43" y="903"/>
                        </a:cubicBezTo>
                        <a:cubicBezTo>
                          <a:pt x="86" y="688"/>
                          <a:pt x="114" y="416"/>
                          <a:pt x="303" y="272"/>
                        </a:cubicBezTo>
                        <a:cubicBezTo>
                          <a:pt x="492" y="128"/>
                          <a:pt x="939" y="78"/>
                          <a:pt x="1176" y="39"/>
                        </a:cubicBezTo>
                        <a:cubicBezTo>
                          <a:pt x="1413" y="0"/>
                          <a:pt x="1530" y="22"/>
                          <a:pt x="1724" y="39"/>
                        </a:cubicBezTo>
                        <a:cubicBezTo>
                          <a:pt x="1918" y="56"/>
                          <a:pt x="2162" y="85"/>
                          <a:pt x="2338" y="141"/>
                        </a:cubicBezTo>
                        <a:cubicBezTo>
                          <a:pt x="2514" y="197"/>
                          <a:pt x="2649" y="225"/>
                          <a:pt x="2778" y="374"/>
                        </a:cubicBezTo>
                        <a:cubicBezTo>
                          <a:pt x="2907" y="523"/>
                          <a:pt x="3037" y="883"/>
                          <a:pt x="3111" y="1033"/>
                        </a:cubicBezTo>
                        <a:cubicBezTo>
                          <a:pt x="3185" y="1183"/>
                          <a:pt x="3224" y="1159"/>
                          <a:pt x="3224" y="1275"/>
                        </a:cubicBezTo>
                        <a:cubicBezTo>
                          <a:pt x="3224" y="1391"/>
                          <a:pt x="3146" y="1626"/>
                          <a:pt x="3111" y="1730"/>
                        </a:cubicBezTo>
                        <a:cubicBezTo>
                          <a:pt x="3076" y="1834"/>
                          <a:pt x="3061" y="1871"/>
                          <a:pt x="3014" y="1899"/>
                        </a:cubicBezTo>
                        <a:cubicBezTo>
                          <a:pt x="2967" y="1927"/>
                          <a:pt x="2830" y="1953"/>
                          <a:pt x="2830" y="1899"/>
                        </a:cubicBezTo>
                        <a:cubicBezTo>
                          <a:pt x="2830" y="1845"/>
                          <a:pt x="2996" y="1676"/>
                          <a:pt x="3014" y="1572"/>
                        </a:cubicBezTo>
                        <a:cubicBezTo>
                          <a:pt x="3032" y="1468"/>
                          <a:pt x="2958" y="1334"/>
                          <a:pt x="2938" y="1275"/>
                        </a:cubicBezTo>
                        <a:cubicBezTo>
                          <a:pt x="2918" y="1216"/>
                          <a:pt x="2919" y="1259"/>
                          <a:pt x="2892" y="1219"/>
                        </a:cubicBezTo>
                        <a:cubicBezTo>
                          <a:pt x="2865" y="1179"/>
                          <a:pt x="2861" y="1095"/>
                          <a:pt x="2778" y="1033"/>
                        </a:cubicBezTo>
                        <a:cubicBezTo>
                          <a:pt x="2695" y="971"/>
                          <a:pt x="2519" y="925"/>
                          <a:pt x="2393" y="848"/>
                        </a:cubicBezTo>
                        <a:cubicBezTo>
                          <a:pt x="2267" y="771"/>
                          <a:pt x="2115" y="617"/>
                          <a:pt x="2022" y="569"/>
                        </a:cubicBezTo>
                        <a:cubicBezTo>
                          <a:pt x="1929" y="521"/>
                          <a:pt x="1748" y="458"/>
                          <a:pt x="1836" y="560"/>
                        </a:cubicBezTo>
                        <a:cubicBezTo>
                          <a:pt x="1924" y="662"/>
                          <a:pt x="2463" y="1091"/>
                          <a:pt x="2551" y="1182"/>
                        </a:cubicBezTo>
                        <a:cubicBezTo>
                          <a:pt x="2639" y="1273"/>
                          <a:pt x="2492" y="1173"/>
                          <a:pt x="2365" y="1108"/>
                        </a:cubicBezTo>
                        <a:cubicBezTo>
                          <a:pt x="2238" y="1043"/>
                          <a:pt x="1964" y="880"/>
                          <a:pt x="1789" y="792"/>
                        </a:cubicBezTo>
                        <a:cubicBezTo>
                          <a:pt x="1614" y="704"/>
                          <a:pt x="1443" y="630"/>
                          <a:pt x="1316" y="578"/>
                        </a:cubicBezTo>
                        <a:cubicBezTo>
                          <a:pt x="1189" y="526"/>
                          <a:pt x="997" y="418"/>
                          <a:pt x="1028" y="477"/>
                        </a:cubicBezTo>
                        <a:cubicBezTo>
                          <a:pt x="1059" y="536"/>
                          <a:pt x="1387" y="812"/>
                          <a:pt x="1501" y="931"/>
                        </a:cubicBezTo>
                        <a:cubicBezTo>
                          <a:pt x="1615" y="1050"/>
                          <a:pt x="1692" y="1134"/>
                          <a:pt x="1715" y="1191"/>
                        </a:cubicBezTo>
                        <a:cubicBezTo>
                          <a:pt x="1738" y="1248"/>
                          <a:pt x="1751" y="1318"/>
                          <a:pt x="1641" y="1275"/>
                        </a:cubicBezTo>
                        <a:cubicBezTo>
                          <a:pt x="1531" y="1232"/>
                          <a:pt x="1194" y="1028"/>
                          <a:pt x="1056" y="931"/>
                        </a:cubicBezTo>
                        <a:cubicBezTo>
                          <a:pt x="918" y="834"/>
                          <a:pt x="867" y="735"/>
                          <a:pt x="814" y="690"/>
                        </a:cubicBezTo>
                        <a:cubicBezTo>
                          <a:pt x="761" y="645"/>
                          <a:pt x="729" y="610"/>
                          <a:pt x="740" y="662"/>
                        </a:cubicBezTo>
                        <a:cubicBezTo>
                          <a:pt x="751" y="714"/>
                          <a:pt x="848" y="922"/>
                          <a:pt x="879" y="1005"/>
                        </a:cubicBezTo>
                        <a:cubicBezTo>
                          <a:pt x="910" y="1088"/>
                          <a:pt x="968" y="1141"/>
                          <a:pt x="925" y="1163"/>
                        </a:cubicBezTo>
                        <a:cubicBezTo>
                          <a:pt x="882" y="1185"/>
                          <a:pt x="684" y="1168"/>
                          <a:pt x="619" y="1136"/>
                        </a:cubicBezTo>
                        <a:cubicBezTo>
                          <a:pt x="554" y="1104"/>
                          <a:pt x="540" y="1078"/>
                          <a:pt x="535" y="968"/>
                        </a:cubicBezTo>
                        <a:cubicBezTo>
                          <a:pt x="530" y="858"/>
                          <a:pt x="603" y="498"/>
                          <a:pt x="591" y="477"/>
                        </a:cubicBezTo>
                        <a:cubicBezTo>
                          <a:pt x="579" y="456"/>
                          <a:pt x="505" y="722"/>
                          <a:pt x="465" y="838"/>
                        </a:cubicBezTo>
                        <a:cubicBezTo>
                          <a:pt x="425" y="954"/>
                          <a:pt x="371" y="1087"/>
                          <a:pt x="352" y="1173"/>
                        </a:cubicBezTo>
                        <a:cubicBezTo>
                          <a:pt x="333" y="1259"/>
                          <a:pt x="363" y="1324"/>
                          <a:pt x="352" y="1354"/>
                        </a:cubicBezTo>
                        <a:cubicBezTo>
                          <a:pt x="341" y="1384"/>
                          <a:pt x="312" y="1344"/>
                          <a:pt x="284" y="1354"/>
                        </a:cubicBezTo>
                        <a:cubicBezTo>
                          <a:pt x="256" y="1364"/>
                          <a:pt x="207" y="1387"/>
                          <a:pt x="182" y="1414"/>
                        </a:cubicBezTo>
                        <a:cubicBezTo>
                          <a:pt x="157" y="1441"/>
                          <a:pt x="141" y="1470"/>
                          <a:pt x="133" y="1516"/>
                        </a:cubicBezTo>
                        <a:cubicBezTo>
                          <a:pt x="125" y="1562"/>
                          <a:pt x="133" y="1639"/>
                          <a:pt x="133" y="1693"/>
                        </a:cubicBezTo>
                        <a:cubicBezTo>
                          <a:pt x="133" y="1747"/>
                          <a:pt x="133" y="1794"/>
                          <a:pt x="133" y="1842"/>
                        </a:cubicBezTo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6" name="Freeform 24"/>
                  <p:cNvSpPr>
                    <a:spLocks/>
                  </p:cNvSpPr>
                  <p:nvPr/>
                </p:nvSpPr>
                <p:spPr bwMode="auto">
                  <a:xfrm>
                    <a:off x="2829" y="4226"/>
                    <a:ext cx="171" cy="418"/>
                  </a:xfrm>
                  <a:custGeom>
                    <a:avLst/>
                    <a:gdLst/>
                    <a:ahLst/>
                    <a:cxnLst>
                      <a:cxn ang="0">
                        <a:pos x="100" y="298"/>
                      </a:cxn>
                      <a:cxn ang="0">
                        <a:pos x="100" y="29"/>
                      </a:cxn>
                      <a:cxn ang="0">
                        <a:pos x="14" y="122"/>
                      </a:cxn>
                      <a:cxn ang="0">
                        <a:pos x="14" y="271"/>
                      </a:cxn>
                      <a:cxn ang="0">
                        <a:pos x="42" y="373"/>
                      </a:cxn>
                      <a:cxn ang="0">
                        <a:pos x="153" y="410"/>
                      </a:cxn>
                      <a:cxn ang="0">
                        <a:pos x="153" y="326"/>
                      </a:cxn>
                      <a:cxn ang="0">
                        <a:pos x="100" y="243"/>
                      </a:cxn>
                    </a:cxnLst>
                    <a:rect l="0" t="0" r="r" b="b"/>
                    <a:pathLst>
                      <a:path w="171" h="418">
                        <a:moveTo>
                          <a:pt x="100" y="298"/>
                        </a:moveTo>
                        <a:cubicBezTo>
                          <a:pt x="107" y="178"/>
                          <a:pt x="114" y="58"/>
                          <a:pt x="100" y="29"/>
                        </a:cubicBezTo>
                        <a:cubicBezTo>
                          <a:pt x="86" y="0"/>
                          <a:pt x="28" y="82"/>
                          <a:pt x="14" y="122"/>
                        </a:cubicBezTo>
                        <a:cubicBezTo>
                          <a:pt x="0" y="162"/>
                          <a:pt x="9" y="229"/>
                          <a:pt x="14" y="271"/>
                        </a:cubicBezTo>
                        <a:cubicBezTo>
                          <a:pt x="19" y="313"/>
                          <a:pt x="19" y="350"/>
                          <a:pt x="42" y="373"/>
                        </a:cubicBezTo>
                        <a:cubicBezTo>
                          <a:pt x="65" y="396"/>
                          <a:pt x="135" y="418"/>
                          <a:pt x="153" y="410"/>
                        </a:cubicBezTo>
                        <a:cubicBezTo>
                          <a:pt x="171" y="402"/>
                          <a:pt x="162" y="354"/>
                          <a:pt x="153" y="326"/>
                        </a:cubicBezTo>
                        <a:cubicBezTo>
                          <a:pt x="144" y="298"/>
                          <a:pt x="122" y="270"/>
                          <a:pt x="100" y="243"/>
                        </a:cubicBezTo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7" name="Freeform 25"/>
                  <p:cNvSpPr>
                    <a:spLocks/>
                  </p:cNvSpPr>
                  <p:nvPr/>
                </p:nvSpPr>
                <p:spPr bwMode="auto">
                  <a:xfrm>
                    <a:off x="5337" y="4207"/>
                    <a:ext cx="135" cy="443"/>
                  </a:xfrm>
                  <a:custGeom>
                    <a:avLst/>
                    <a:gdLst/>
                    <a:ahLst/>
                    <a:cxnLst>
                      <a:cxn ang="0">
                        <a:pos x="18" y="437"/>
                      </a:cxn>
                      <a:cxn ang="0">
                        <a:pos x="18" y="252"/>
                      </a:cxn>
                      <a:cxn ang="0">
                        <a:pos x="18" y="104"/>
                      </a:cxn>
                      <a:cxn ang="0">
                        <a:pos x="70" y="19"/>
                      </a:cxn>
                      <a:cxn ang="0">
                        <a:pos x="126" y="215"/>
                      </a:cxn>
                      <a:cxn ang="0">
                        <a:pos x="18" y="437"/>
                      </a:cxn>
                    </a:cxnLst>
                    <a:rect l="0" t="0" r="r" b="b"/>
                    <a:pathLst>
                      <a:path w="135" h="443">
                        <a:moveTo>
                          <a:pt x="18" y="437"/>
                        </a:moveTo>
                        <a:cubicBezTo>
                          <a:pt x="0" y="443"/>
                          <a:pt x="18" y="307"/>
                          <a:pt x="18" y="252"/>
                        </a:cubicBezTo>
                        <a:cubicBezTo>
                          <a:pt x="18" y="197"/>
                          <a:pt x="9" y="143"/>
                          <a:pt x="18" y="104"/>
                        </a:cubicBezTo>
                        <a:cubicBezTo>
                          <a:pt x="27" y="65"/>
                          <a:pt x="52" y="0"/>
                          <a:pt x="70" y="19"/>
                        </a:cubicBezTo>
                        <a:cubicBezTo>
                          <a:pt x="88" y="38"/>
                          <a:pt x="135" y="145"/>
                          <a:pt x="126" y="215"/>
                        </a:cubicBezTo>
                        <a:cubicBezTo>
                          <a:pt x="117" y="285"/>
                          <a:pt x="36" y="431"/>
                          <a:pt x="18" y="437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19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4516" y="4125"/>
                    <a:ext cx="278" cy="427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0" name="Freeform 28"/>
                  <p:cNvSpPr>
                    <a:spLocks/>
                  </p:cNvSpPr>
                  <p:nvPr/>
                </p:nvSpPr>
                <p:spPr bwMode="auto">
                  <a:xfrm>
                    <a:off x="3966" y="4552"/>
                    <a:ext cx="327" cy="182"/>
                  </a:xfrm>
                  <a:custGeom>
                    <a:avLst/>
                    <a:gdLst/>
                    <a:ahLst/>
                    <a:cxnLst>
                      <a:cxn ang="0">
                        <a:pos x="20" y="149"/>
                      </a:cxn>
                      <a:cxn ang="0">
                        <a:pos x="177" y="0"/>
                      </a:cxn>
                      <a:cxn ang="0">
                        <a:pos x="298" y="149"/>
                      </a:cxn>
                      <a:cxn ang="0">
                        <a:pos x="20" y="149"/>
                      </a:cxn>
                    </a:cxnLst>
                    <a:rect l="0" t="0" r="r" b="b"/>
                    <a:pathLst>
                      <a:path w="327" h="182">
                        <a:moveTo>
                          <a:pt x="20" y="149"/>
                        </a:moveTo>
                        <a:cubicBezTo>
                          <a:pt x="0" y="124"/>
                          <a:pt x="131" y="0"/>
                          <a:pt x="177" y="0"/>
                        </a:cubicBezTo>
                        <a:cubicBezTo>
                          <a:pt x="223" y="0"/>
                          <a:pt x="327" y="116"/>
                          <a:pt x="298" y="149"/>
                        </a:cubicBezTo>
                        <a:cubicBezTo>
                          <a:pt x="269" y="182"/>
                          <a:pt x="40" y="174"/>
                          <a:pt x="20" y="149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121" name="Freeform 29"/>
                  <p:cNvSpPr>
                    <a:spLocks/>
                  </p:cNvSpPr>
                  <p:nvPr/>
                </p:nvSpPr>
                <p:spPr bwMode="auto">
                  <a:xfrm>
                    <a:off x="3642" y="4746"/>
                    <a:ext cx="1054" cy="377"/>
                  </a:xfrm>
                  <a:custGeom>
                    <a:avLst/>
                    <a:gdLst/>
                    <a:ahLst/>
                    <a:cxnLst>
                      <a:cxn ang="0">
                        <a:pos x="0" y="62"/>
                      </a:cxn>
                      <a:cxn ang="0">
                        <a:pos x="324" y="206"/>
                      </a:cxn>
                      <a:cxn ang="0">
                        <a:pos x="743" y="178"/>
                      </a:cxn>
                      <a:cxn ang="0">
                        <a:pos x="1022" y="3"/>
                      </a:cxn>
                      <a:cxn ang="0">
                        <a:pos x="938" y="159"/>
                      </a:cxn>
                      <a:cxn ang="0">
                        <a:pos x="651" y="308"/>
                      </a:cxn>
                      <a:cxn ang="0">
                        <a:pos x="324" y="336"/>
                      </a:cxn>
                      <a:cxn ang="0">
                        <a:pos x="0" y="62"/>
                      </a:cxn>
                    </a:cxnLst>
                    <a:rect l="0" t="0" r="r" b="b"/>
                    <a:pathLst>
                      <a:path w="1054" h="377">
                        <a:moveTo>
                          <a:pt x="0" y="62"/>
                        </a:moveTo>
                        <a:cubicBezTo>
                          <a:pt x="0" y="40"/>
                          <a:pt x="200" y="187"/>
                          <a:pt x="324" y="206"/>
                        </a:cubicBezTo>
                        <a:cubicBezTo>
                          <a:pt x="448" y="225"/>
                          <a:pt x="627" y="212"/>
                          <a:pt x="743" y="178"/>
                        </a:cubicBezTo>
                        <a:cubicBezTo>
                          <a:pt x="859" y="144"/>
                          <a:pt x="990" y="6"/>
                          <a:pt x="1022" y="3"/>
                        </a:cubicBezTo>
                        <a:cubicBezTo>
                          <a:pt x="1054" y="0"/>
                          <a:pt x="1000" y="108"/>
                          <a:pt x="938" y="159"/>
                        </a:cubicBezTo>
                        <a:cubicBezTo>
                          <a:pt x="876" y="210"/>
                          <a:pt x="753" y="279"/>
                          <a:pt x="651" y="308"/>
                        </a:cubicBezTo>
                        <a:cubicBezTo>
                          <a:pt x="549" y="337"/>
                          <a:pt x="432" y="377"/>
                          <a:pt x="324" y="336"/>
                        </a:cubicBezTo>
                        <a:cubicBezTo>
                          <a:pt x="216" y="295"/>
                          <a:pt x="0" y="84"/>
                          <a:pt x="0" y="62"/>
                        </a:cubicBezTo>
                        <a:close/>
                      </a:path>
                    </a:pathLst>
                  </a:cu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sp>
            <p:nvSpPr>
              <p:cNvPr id="107" name="Freeform 30"/>
              <p:cNvSpPr>
                <a:spLocks/>
              </p:cNvSpPr>
              <p:nvPr/>
            </p:nvSpPr>
            <p:spPr bwMode="auto">
              <a:xfrm>
                <a:off x="3336" y="9279"/>
                <a:ext cx="209" cy="3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21" y="65"/>
                  </a:cxn>
                  <a:cxn ang="0">
                    <a:pos x="571" y="0"/>
                  </a:cxn>
                </a:cxnLst>
                <a:rect l="0" t="0" r="r" b="b"/>
                <a:pathLst>
                  <a:path w="571" h="70">
                    <a:moveTo>
                      <a:pt x="0" y="28"/>
                    </a:moveTo>
                    <a:cubicBezTo>
                      <a:pt x="113" y="49"/>
                      <a:pt x="226" y="70"/>
                      <a:pt x="321" y="65"/>
                    </a:cubicBezTo>
                    <a:cubicBezTo>
                      <a:pt x="416" y="60"/>
                      <a:pt x="493" y="30"/>
                      <a:pt x="571" y="0"/>
                    </a:cubicBezTo>
                  </a:path>
                </a:pathLst>
              </a:custGeom>
              <a:noFill/>
              <a:ln w="19050">
                <a:solidFill>
                  <a:srgbClr val="FABF8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8" name="Freeform 31"/>
              <p:cNvSpPr>
                <a:spLocks/>
              </p:cNvSpPr>
              <p:nvPr/>
            </p:nvSpPr>
            <p:spPr bwMode="auto">
              <a:xfrm>
                <a:off x="3623" y="9279"/>
                <a:ext cx="245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5" y="70"/>
                  </a:cxn>
                  <a:cxn ang="0">
                    <a:pos x="669" y="0"/>
                  </a:cxn>
                </a:cxnLst>
                <a:rect l="0" t="0" r="r" b="b"/>
                <a:pathLst>
                  <a:path w="669" h="70">
                    <a:moveTo>
                      <a:pt x="0" y="0"/>
                    </a:moveTo>
                    <a:cubicBezTo>
                      <a:pt x="112" y="35"/>
                      <a:pt x="224" y="70"/>
                      <a:pt x="335" y="70"/>
                    </a:cubicBezTo>
                    <a:cubicBezTo>
                      <a:pt x="446" y="70"/>
                      <a:pt x="557" y="35"/>
                      <a:pt x="669" y="0"/>
                    </a:cubicBezTo>
                  </a:path>
                </a:pathLst>
              </a:custGeom>
              <a:noFill/>
              <a:ln w="19050">
                <a:solidFill>
                  <a:srgbClr val="FABF8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09" name="Oval 32"/>
              <p:cNvSpPr>
                <a:spLocks noChangeArrowheads="1"/>
              </p:cNvSpPr>
              <p:nvPr/>
            </p:nvSpPr>
            <p:spPr bwMode="auto">
              <a:xfrm>
                <a:off x="3572" y="9660"/>
                <a:ext cx="52" cy="68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10" name="Freeform 33"/>
              <p:cNvSpPr>
                <a:spLocks/>
              </p:cNvSpPr>
              <p:nvPr/>
            </p:nvSpPr>
            <p:spPr bwMode="auto">
              <a:xfrm>
                <a:off x="3165" y="9786"/>
                <a:ext cx="893" cy="398"/>
              </a:xfrm>
              <a:custGeom>
                <a:avLst/>
                <a:gdLst/>
                <a:ahLst/>
                <a:cxnLst>
                  <a:cxn ang="0">
                    <a:pos x="164" y="42"/>
                  </a:cxn>
                  <a:cxn ang="0">
                    <a:pos x="1112" y="79"/>
                  </a:cxn>
                  <a:cxn ang="0">
                    <a:pos x="1762" y="60"/>
                  </a:cxn>
                  <a:cxn ang="0">
                    <a:pos x="2264" y="79"/>
                  </a:cxn>
                  <a:cxn ang="0">
                    <a:pos x="2313" y="534"/>
                  </a:cxn>
                  <a:cxn ang="0">
                    <a:pos x="2363" y="831"/>
                  </a:cxn>
                  <a:cxn ang="0">
                    <a:pos x="1840" y="841"/>
                  </a:cxn>
                  <a:cxn ang="0">
                    <a:pos x="1372" y="906"/>
                  </a:cxn>
                  <a:cxn ang="0">
                    <a:pos x="1260" y="887"/>
                  </a:cxn>
                  <a:cxn ang="0">
                    <a:pos x="1353" y="693"/>
                  </a:cxn>
                  <a:cxn ang="0">
                    <a:pos x="1297" y="460"/>
                  </a:cxn>
                  <a:cxn ang="0">
                    <a:pos x="1139" y="478"/>
                  </a:cxn>
                  <a:cxn ang="0">
                    <a:pos x="1149" y="693"/>
                  </a:cxn>
                  <a:cxn ang="0">
                    <a:pos x="1177" y="878"/>
                  </a:cxn>
                  <a:cxn ang="0">
                    <a:pos x="861" y="887"/>
                  </a:cxn>
                  <a:cxn ang="0">
                    <a:pos x="173" y="859"/>
                  </a:cxn>
                  <a:cxn ang="0">
                    <a:pos x="183" y="753"/>
                  </a:cxn>
                  <a:cxn ang="0">
                    <a:pos x="127" y="172"/>
                  </a:cxn>
                  <a:cxn ang="0">
                    <a:pos x="164" y="42"/>
                  </a:cxn>
                </a:cxnLst>
                <a:rect l="0" t="0" r="r" b="b"/>
                <a:pathLst>
                  <a:path w="2442" h="923">
                    <a:moveTo>
                      <a:pt x="164" y="42"/>
                    </a:moveTo>
                    <a:cubicBezTo>
                      <a:pt x="328" y="27"/>
                      <a:pt x="846" y="76"/>
                      <a:pt x="1112" y="79"/>
                    </a:cubicBezTo>
                    <a:cubicBezTo>
                      <a:pt x="1378" y="82"/>
                      <a:pt x="1570" y="60"/>
                      <a:pt x="1762" y="60"/>
                    </a:cubicBezTo>
                    <a:cubicBezTo>
                      <a:pt x="1954" y="60"/>
                      <a:pt x="2172" y="0"/>
                      <a:pt x="2264" y="79"/>
                    </a:cubicBezTo>
                    <a:cubicBezTo>
                      <a:pt x="2356" y="158"/>
                      <a:pt x="2296" y="409"/>
                      <a:pt x="2313" y="534"/>
                    </a:cubicBezTo>
                    <a:cubicBezTo>
                      <a:pt x="2330" y="659"/>
                      <a:pt x="2442" y="780"/>
                      <a:pt x="2363" y="831"/>
                    </a:cubicBezTo>
                    <a:cubicBezTo>
                      <a:pt x="2284" y="882"/>
                      <a:pt x="2005" y="829"/>
                      <a:pt x="1840" y="841"/>
                    </a:cubicBezTo>
                    <a:cubicBezTo>
                      <a:pt x="1675" y="853"/>
                      <a:pt x="1469" y="898"/>
                      <a:pt x="1372" y="906"/>
                    </a:cubicBezTo>
                    <a:cubicBezTo>
                      <a:pt x="1275" y="914"/>
                      <a:pt x="1263" y="923"/>
                      <a:pt x="1260" y="887"/>
                    </a:cubicBezTo>
                    <a:cubicBezTo>
                      <a:pt x="1257" y="851"/>
                      <a:pt x="1347" y="764"/>
                      <a:pt x="1353" y="693"/>
                    </a:cubicBezTo>
                    <a:cubicBezTo>
                      <a:pt x="1359" y="622"/>
                      <a:pt x="1333" y="496"/>
                      <a:pt x="1297" y="460"/>
                    </a:cubicBezTo>
                    <a:cubicBezTo>
                      <a:pt x="1261" y="424"/>
                      <a:pt x="1164" y="439"/>
                      <a:pt x="1139" y="478"/>
                    </a:cubicBezTo>
                    <a:cubicBezTo>
                      <a:pt x="1114" y="517"/>
                      <a:pt x="1143" y="626"/>
                      <a:pt x="1149" y="693"/>
                    </a:cubicBezTo>
                    <a:cubicBezTo>
                      <a:pt x="1155" y="760"/>
                      <a:pt x="1225" y="846"/>
                      <a:pt x="1177" y="878"/>
                    </a:cubicBezTo>
                    <a:cubicBezTo>
                      <a:pt x="1129" y="910"/>
                      <a:pt x="1028" y="890"/>
                      <a:pt x="861" y="887"/>
                    </a:cubicBezTo>
                    <a:cubicBezTo>
                      <a:pt x="694" y="884"/>
                      <a:pt x="286" y="881"/>
                      <a:pt x="173" y="859"/>
                    </a:cubicBezTo>
                    <a:cubicBezTo>
                      <a:pt x="60" y="837"/>
                      <a:pt x="191" y="867"/>
                      <a:pt x="183" y="753"/>
                    </a:cubicBezTo>
                    <a:cubicBezTo>
                      <a:pt x="175" y="639"/>
                      <a:pt x="136" y="292"/>
                      <a:pt x="127" y="172"/>
                    </a:cubicBezTo>
                    <a:cubicBezTo>
                      <a:pt x="118" y="52"/>
                      <a:pt x="0" y="57"/>
                      <a:pt x="164" y="4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23" name="Oval 27"/>
            <p:cNvSpPr>
              <a:spLocks noChangeArrowheads="1"/>
            </p:cNvSpPr>
            <p:nvPr/>
          </p:nvSpPr>
          <p:spPr bwMode="auto">
            <a:xfrm>
              <a:off x="5429256" y="4429132"/>
              <a:ext cx="64547" cy="116960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18" name="Group 80"/>
          <p:cNvGrpSpPr>
            <a:grpSpLocks/>
          </p:cNvGrpSpPr>
          <p:nvPr/>
        </p:nvGrpSpPr>
        <p:grpSpPr bwMode="auto">
          <a:xfrm>
            <a:off x="6637252" y="3468150"/>
            <a:ext cx="1482831" cy="2516731"/>
            <a:chOff x="1739" y="7975"/>
            <a:chExt cx="2267" cy="4175"/>
          </a:xfrm>
        </p:grpSpPr>
        <p:sp>
          <p:nvSpPr>
            <p:cNvPr id="124" name="Freeform 81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5" name="Freeform 82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6" name="Freeform 83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7" name="Freeform 84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8" name="Freeform 85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29" name="Freeform 86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0" name="Freeform 87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1" name="Freeform 88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2" name="Freeform 89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3" name="Freeform 90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4" name="Oval 91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5" name="Oval 92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6" name="Oval 93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7" name="Freeform 94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8" name="Freeform 95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9" name="Freeform 96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4098" name="Group 2"/>
          <p:cNvGrpSpPr>
            <a:grpSpLocks/>
          </p:cNvGrpSpPr>
          <p:nvPr/>
        </p:nvGrpSpPr>
        <p:grpSpPr bwMode="auto">
          <a:xfrm>
            <a:off x="708720" y="2102943"/>
            <a:ext cx="1268412" cy="1165225"/>
            <a:chOff x="2502" y="8107"/>
            <a:chExt cx="2808" cy="2523"/>
          </a:xfrm>
        </p:grpSpPr>
        <p:sp>
          <p:nvSpPr>
            <p:cNvPr id="4099" name="Freeform 3"/>
            <p:cNvSpPr>
              <a:spLocks/>
            </p:cNvSpPr>
            <p:nvPr/>
          </p:nvSpPr>
          <p:spPr bwMode="auto">
            <a:xfrm>
              <a:off x="2502" y="8107"/>
              <a:ext cx="2808" cy="2523"/>
            </a:xfrm>
            <a:custGeom>
              <a:avLst/>
              <a:gdLst/>
              <a:ahLst/>
              <a:cxnLst>
                <a:cxn ang="0">
                  <a:pos x="1032" y="654"/>
                </a:cxn>
                <a:cxn ang="0">
                  <a:pos x="507" y="96"/>
                </a:cxn>
                <a:cxn ang="0">
                  <a:pos x="682" y="737"/>
                </a:cxn>
                <a:cxn ang="0">
                  <a:pos x="0" y="802"/>
                </a:cxn>
                <a:cxn ang="0">
                  <a:pos x="682" y="1220"/>
                </a:cxn>
                <a:cxn ang="0">
                  <a:pos x="53" y="1731"/>
                </a:cxn>
                <a:cxn ang="0">
                  <a:pos x="777" y="1592"/>
                </a:cxn>
                <a:cxn ang="0">
                  <a:pos x="1192" y="2503"/>
                </a:cxn>
                <a:cxn ang="0">
                  <a:pos x="1167" y="1713"/>
                </a:cxn>
                <a:cxn ang="0">
                  <a:pos x="2201" y="2270"/>
                </a:cxn>
                <a:cxn ang="0">
                  <a:pos x="1603" y="1583"/>
                </a:cxn>
                <a:cxn ang="0">
                  <a:pos x="2793" y="1648"/>
                </a:cxn>
                <a:cxn ang="0">
                  <a:pos x="1692" y="1100"/>
                </a:cxn>
                <a:cxn ang="0">
                  <a:pos x="2374" y="849"/>
                </a:cxn>
                <a:cxn ang="0">
                  <a:pos x="1720" y="830"/>
                </a:cxn>
                <a:cxn ang="0">
                  <a:pos x="1830" y="31"/>
                </a:cxn>
                <a:cxn ang="0">
                  <a:pos x="1032" y="654"/>
                </a:cxn>
              </a:cxnLst>
              <a:rect l="0" t="0" r="r" b="b"/>
              <a:pathLst>
                <a:path w="2808" h="2523">
                  <a:moveTo>
                    <a:pt x="1032" y="654"/>
                  </a:moveTo>
                  <a:cubicBezTo>
                    <a:pt x="812" y="665"/>
                    <a:pt x="565" y="82"/>
                    <a:pt x="507" y="96"/>
                  </a:cubicBezTo>
                  <a:cubicBezTo>
                    <a:pt x="449" y="110"/>
                    <a:pt x="766" y="619"/>
                    <a:pt x="682" y="737"/>
                  </a:cubicBezTo>
                  <a:cubicBezTo>
                    <a:pt x="598" y="855"/>
                    <a:pt x="0" y="722"/>
                    <a:pt x="0" y="802"/>
                  </a:cubicBezTo>
                  <a:cubicBezTo>
                    <a:pt x="0" y="882"/>
                    <a:pt x="673" y="1065"/>
                    <a:pt x="682" y="1220"/>
                  </a:cubicBezTo>
                  <a:cubicBezTo>
                    <a:pt x="691" y="1375"/>
                    <a:pt x="37" y="1669"/>
                    <a:pt x="53" y="1731"/>
                  </a:cubicBezTo>
                  <a:cubicBezTo>
                    <a:pt x="69" y="1793"/>
                    <a:pt x="587" y="1463"/>
                    <a:pt x="777" y="1592"/>
                  </a:cubicBezTo>
                  <a:cubicBezTo>
                    <a:pt x="967" y="1721"/>
                    <a:pt x="1127" y="2483"/>
                    <a:pt x="1192" y="2503"/>
                  </a:cubicBezTo>
                  <a:cubicBezTo>
                    <a:pt x="1257" y="2523"/>
                    <a:pt x="999" y="1752"/>
                    <a:pt x="1167" y="1713"/>
                  </a:cubicBezTo>
                  <a:cubicBezTo>
                    <a:pt x="1335" y="1674"/>
                    <a:pt x="2128" y="2292"/>
                    <a:pt x="2201" y="2270"/>
                  </a:cubicBezTo>
                  <a:cubicBezTo>
                    <a:pt x="2274" y="2248"/>
                    <a:pt x="1504" y="1687"/>
                    <a:pt x="1603" y="1583"/>
                  </a:cubicBezTo>
                  <a:cubicBezTo>
                    <a:pt x="1702" y="1479"/>
                    <a:pt x="2778" y="1728"/>
                    <a:pt x="2793" y="1648"/>
                  </a:cubicBezTo>
                  <a:cubicBezTo>
                    <a:pt x="2808" y="1568"/>
                    <a:pt x="1762" y="1233"/>
                    <a:pt x="1692" y="1100"/>
                  </a:cubicBezTo>
                  <a:cubicBezTo>
                    <a:pt x="1622" y="967"/>
                    <a:pt x="2369" y="894"/>
                    <a:pt x="2374" y="849"/>
                  </a:cubicBezTo>
                  <a:cubicBezTo>
                    <a:pt x="2379" y="804"/>
                    <a:pt x="1811" y="966"/>
                    <a:pt x="1720" y="830"/>
                  </a:cubicBezTo>
                  <a:cubicBezTo>
                    <a:pt x="1629" y="694"/>
                    <a:pt x="1940" y="62"/>
                    <a:pt x="1830" y="31"/>
                  </a:cubicBezTo>
                  <a:cubicBezTo>
                    <a:pt x="1720" y="0"/>
                    <a:pt x="1252" y="643"/>
                    <a:pt x="1032" y="654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4100" name="Oval 4"/>
            <p:cNvSpPr>
              <a:spLocks noChangeArrowheads="1"/>
            </p:cNvSpPr>
            <p:nvPr/>
          </p:nvSpPr>
          <p:spPr bwMode="auto">
            <a:xfrm>
              <a:off x="3203" y="8742"/>
              <a:ext cx="1043" cy="985"/>
            </a:xfrm>
            <a:prstGeom prst="ellipse">
              <a:avLst/>
            </a:prstGeom>
            <a:solidFill>
              <a:srgbClr val="FFC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48" name="Group 134"/>
          <p:cNvGrpSpPr>
            <a:grpSpLocks/>
          </p:cNvGrpSpPr>
          <p:nvPr/>
        </p:nvGrpSpPr>
        <p:grpSpPr bwMode="auto">
          <a:xfrm>
            <a:off x="8182004" y="2851124"/>
            <a:ext cx="759651" cy="720751"/>
            <a:chOff x="1721" y="4968"/>
            <a:chExt cx="2573" cy="1480"/>
          </a:xfrm>
        </p:grpSpPr>
        <p:sp>
          <p:nvSpPr>
            <p:cNvPr id="149" name="Freeform 135"/>
            <p:cNvSpPr>
              <a:spLocks/>
            </p:cNvSpPr>
            <p:nvPr/>
          </p:nvSpPr>
          <p:spPr bwMode="auto">
            <a:xfrm>
              <a:off x="1721" y="5357"/>
              <a:ext cx="919" cy="558"/>
            </a:xfrm>
            <a:custGeom>
              <a:avLst/>
              <a:gdLst/>
              <a:ahLst/>
              <a:cxnLst>
                <a:cxn ang="0">
                  <a:pos x="919" y="487"/>
                </a:cxn>
                <a:cxn ang="0">
                  <a:pos x="723" y="384"/>
                </a:cxn>
                <a:cxn ang="0">
                  <a:pos x="471" y="59"/>
                </a:cxn>
                <a:cxn ang="0">
                  <a:pos x="25" y="31"/>
                </a:cxn>
                <a:cxn ang="0">
                  <a:pos x="320" y="115"/>
                </a:cxn>
                <a:cxn ang="0">
                  <a:pos x="187" y="115"/>
                </a:cxn>
                <a:cxn ang="0">
                  <a:pos x="382" y="208"/>
                </a:cxn>
                <a:cxn ang="0">
                  <a:pos x="509" y="468"/>
                </a:cxn>
                <a:cxn ang="0">
                  <a:pos x="637" y="552"/>
                </a:cxn>
                <a:cxn ang="0">
                  <a:pos x="711" y="505"/>
                </a:cxn>
                <a:cxn ang="0">
                  <a:pos x="861" y="468"/>
                </a:cxn>
              </a:cxnLst>
              <a:rect l="0" t="0" r="r" b="b"/>
              <a:pathLst>
                <a:path w="919" h="558">
                  <a:moveTo>
                    <a:pt x="919" y="487"/>
                  </a:moveTo>
                  <a:cubicBezTo>
                    <a:pt x="858" y="471"/>
                    <a:pt x="798" y="455"/>
                    <a:pt x="723" y="384"/>
                  </a:cubicBezTo>
                  <a:cubicBezTo>
                    <a:pt x="648" y="313"/>
                    <a:pt x="587" y="118"/>
                    <a:pt x="471" y="59"/>
                  </a:cubicBezTo>
                  <a:cubicBezTo>
                    <a:pt x="355" y="0"/>
                    <a:pt x="50" y="22"/>
                    <a:pt x="25" y="31"/>
                  </a:cubicBezTo>
                  <a:cubicBezTo>
                    <a:pt x="0" y="40"/>
                    <a:pt x="293" y="101"/>
                    <a:pt x="320" y="115"/>
                  </a:cubicBezTo>
                  <a:cubicBezTo>
                    <a:pt x="347" y="129"/>
                    <a:pt x="177" y="100"/>
                    <a:pt x="187" y="115"/>
                  </a:cubicBezTo>
                  <a:cubicBezTo>
                    <a:pt x="197" y="130"/>
                    <a:pt x="328" y="149"/>
                    <a:pt x="382" y="208"/>
                  </a:cubicBezTo>
                  <a:cubicBezTo>
                    <a:pt x="436" y="267"/>
                    <a:pt x="467" y="411"/>
                    <a:pt x="509" y="468"/>
                  </a:cubicBezTo>
                  <a:cubicBezTo>
                    <a:pt x="551" y="525"/>
                    <a:pt x="603" y="546"/>
                    <a:pt x="637" y="552"/>
                  </a:cubicBezTo>
                  <a:cubicBezTo>
                    <a:pt x="671" y="558"/>
                    <a:pt x="674" y="519"/>
                    <a:pt x="711" y="505"/>
                  </a:cubicBezTo>
                  <a:cubicBezTo>
                    <a:pt x="748" y="491"/>
                    <a:pt x="804" y="479"/>
                    <a:pt x="861" y="468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0" name="Freeform 136"/>
            <p:cNvSpPr>
              <a:spLocks/>
            </p:cNvSpPr>
            <p:nvPr/>
          </p:nvSpPr>
          <p:spPr bwMode="auto">
            <a:xfrm>
              <a:off x="2324" y="4968"/>
              <a:ext cx="1970" cy="1300"/>
            </a:xfrm>
            <a:custGeom>
              <a:avLst/>
              <a:gdLst/>
              <a:ahLst/>
              <a:cxnLst>
                <a:cxn ang="0">
                  <a:pos x="34" y="1117"/>
                </a:cxn>
                <a:cxn ang="0">
                  <a:pos x="34" y="969"/>
                </a:cxn>
                <a:cxn ang="0">
                  <a:pos x="166" y="848"/>
                </a:cxn>
                <a:cxn ang="0">
                  <a:pos x="357" y="866"/>
                </a:cxn>
                <a:cxn ang="0">
                  <a:pos x="675" y="662"/>
                </a:cxn>
                <a:cxn ang="0">
                  <a:pos x="900" y="327"/>
                </a:cxn>
                <a:cxn ang="0">
                  <a:pos x="1059" y="95"/>
                </a:cxn>
                <a:cxn ang="0">
                  <a:pos x="1614" y="12"/>
                </a:cxn>
                <a:cxn ang="0">
                  <a:pos x="1942" y="21"/>
                </a:cxn>
                <a:cxn ang="0">
                  <a:pos x="1780" y="123"/>
                </a:cxn>
                <a:cxn ang="0">
                  <a:pos x="1614" y="132"/>
                </a:cxn>
                <a:cxn ang="0">
                  <a:pos x="1727" y="160"/>
                </a:cxn>
                <a:cxn ang="0">
                  <a:pos x="1530" y="207"/>
                </a:cxn>
                <a:cxn ang="0">
                  <a:pos x="1614" y="262"/>
                </a:cxn>
                <a:cxn ang="0">
                  <a:pos x="1331" y="327"/>
                </a:cxn>
                <a:cxn ang="0">
                  <a:pos x="1059" y="523"/>
                </a:cxn>
                <a:cxn ang="0">
                  <a:pos x="983" y="820"/>
                </a:cxn>
                <a:cxn ang="0">
                  <a:pos x="786" y="959"/>
                </a:cxn>
                <a:cxn ang="0">
                  <a:pos x="1466" y="1080"/>
                </a:cxn>
                <a:cxn ang="0">
                  <a:pos x="1408" y="1294"/>
                </a:cxn>
                <a:cxn ang="0">
                  <a:pos x="993" y="1117"/>
                </a:cxn>
                <a:cxn ang="0">
                  <a:pos x="786" y="1191"/>
                </a:cxn>
                <a:cxn ang="0">
                  <a:pos x="496" y="1266"/>
                </a:cxn>
                <a:cxn ang="0">
                  <a:pos x="371" y="1229"/>
                </a:cxn>
                <a:cxn ang="0">
                  <a:pos x="224" y="1164"/>
                </a:cxn>
                <a:cxn ang="0">
                  <a:pos x="175" y="1136"/>
                </a:cxn>
                <a:cxn ang="0">
                  <a:pos x="238" y="1043"/>
                </a:cxn>
                <a:cxn ang="0">
                  <a:pos x="34" y="1117"/>
                </a:cxn>
              </a:cxnLst>
              <a:rect l="0" t="0" r="r" b="b"/>
              <a:pathLst>
                <a:path w="1970" h="1300">
                  <a:moveTo>
                    <a:pt x="34" y="1117"/>
                  </a:moveTo>
                  <a:cubicBezTo>
                    <a:pt x="0" y="1105"/>
                    <a:pt x="12" y="1014"/>
                    <a:pt x="34" y="969"/>
                  </a:cubicBezTo>
                  <a:cubicBezTo>
                    <a:pt x="56" y="924"/>
                    <a:pt x="112" y="865"/>
                    <a:pt x="166" y="848"/>
                  </a:cubicBezTo>
                  <a:cubicBezTo>
                    <a:pt x="220" y="831"/>
                    <a:pt x="272" y="897"/>
                    <a:pt x="357" y="866"/>
                  </a:cubicBezTo>
                  <a:cubicBezTo>
                    <a:pt x="442" y="835"/>
                    <a:pt x="585" y="752"/>
                    <a:pt x="675" y="662"/>
                  </a:cubicBezTo>
                  <a:cubicBezTo>
                    <a:pt x="765" y="572"/>
                    <a:pt x="836" y="422"/>
                    <a:pt x="900" y="327"/>
                  </a:cubicBezTo>
                  <a:cubicBezTo>
                    <a:pt x="964" y="232"/>
                    <a:pt x="940" y="147"/>
                    <a:pt x="1059" y="95"/>
                  </a:cubicBezTo>
                  <a:cubicBezTo>
                    <a:pt x="1178" y="43"/>
                    <a:pt x="1467" y="24"/>
                    <a:pt x="1614" y="12"/>
                  </a:cubicBezTo>
                  <a:cubicBezTo>
                    <a:pt x="1761" y="0"/>
                    <a:pt x="1914" y="2"/>
                    <a:pt x="1942" y="21"/>
                  </a:cubicBezTo>
                  <a:cubicBezTo>
                    <a:pt x="1970" y="40"/>
                    <a:pt x="1835" y="104"/>
                    <a:pt x="1780" y="123"/>
                  </a:cubicBezTo>
                  <a:cubicBezTo>
                    <a:pt x="1725" y="142"/>
                    <a:pt x="1623" y="126"/>
                    <a:pt x="1614" y="132"/>
                  </a:cubicBezTo>
                  <a:cubicBezTo>
                    <a:pt x="1605" y="138"/>
                    <a:pt x="1741" y="148"/>
                    <a:pt x="1727" y="160"/>
                  </a:cubicBezTo>
                  <a:cubicBezTo>
                    <a:pt x="1713" y="172"/>
                    <a:pt x="1549" y="190"/>
                    <a:pt x="1530" y="207"/>
                  </a:cubicBezTo>
                  <a:cubicBezTo>
                    <a:pt x="1511" y="224"/>
                    <a:pt x="1647" y="242"/>
                    <a:pt x="1614" y="262"/>
                  </a:cubicBezTo>
                  <a:cubicBezTo>
                    <a:pt x="1581" y="282"/>
                    <a:pt x="1423" y="284"/>
                    <a:pt x="1331" y="327"/>
                  </a:cubicBezTo>
                  <a:cubicBezTo>
                    <a:pt x="1239" y="370"/>
                    <a:pt x="1117" y="441"/>
                    <a:pt x="1059" y="523"/>
                  </a:cubicBezTo>
                  <a:cubicBezTo>
                    <a:pt x="1001" y="605"/>
                    <a:pt x="1028" y="747"/>
                    <a:pt x="983" y="820"/>
                  </a:cubicBezTo>
                  <a:cubicBezTo>
                    <a:pt x="938" y="893"/>
                    <a:pt x="706" y="916"/>
                    <a:pt x="786" y="959"/>
                  </a:cubicBezTo>
                  <a:cubicBezTo>
                    <a:pt x="866" y="1002"/>
                    <a:pt x="1362" y="1024"/>
                    <a:pt x="1466" y="1080"/>
                  </a:cubicBezTo>
                  <a:cubicBezTo>
                    <a:pt x="1570" y="1136"/>
                    <a:pt x="1487" y="1288"/>
                    <a:pt x="1408" y="1294"/>
                  </a:cubicBezTo>
                  <a:cubicBezTo>
                    <a:pt x="1329" y="1300"/>
                    <a:pt x="1097" y="1134"/>
                    <a:pt x="993" y="1117"/>
                  </a:cubicBezTo>
                  <a:cubicBezTo>
                    <a:pt x="889" y="1100"/>
                    <a:pt x="869" y="1166"/>
                    <a:pt x="786" y="1191"/>
                  </a:cubicBezTo>
                  <a:cubicBezTo>
                    <a:pt x="703" y="1216"/>
                    <a:pt x="565" y="1260"/>
                    <a:pt x="496" y="1266"/>
                  </a:cubicBezTo>
                  <a:cubicBezTo>
                    <a:pt x="427" y="1272"/>
                    <a:pt x="416" y="1246"/>
                    <a:pt x="371" y="1229"/>
                  </a:cubicBezTo>
                  <a:cubicBezTo>
                    <a:pt x="326" y="1212"/>
                    <a:pt x="257" y="1180"/>
                    <a:pt x="224" y="1164"/>
                  </a:cubicBezTo>
                  <a:cubicBezTo>
                    <a:pt x="191" y="1148"/>
                    <a:pt x="173" y="1156"/>
                    <a:pt x="175" y="1136"/>
                  </a:cubicBezTo>
                  <a:cubicBezTo>
                    <a:pt x="177" y="1116"/>
                    <a:pt x="261" y="1051"/>
                    <a:pt x="238" y="1043"/>
                  </a:cubicBezTo>
                  <a:cubicBezTo>
                    <a:pt x="215" y="1035"/>
                    <a:pt x="68" y="1129"/>
                    <a:pt x="34" y="11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1" name="Oval 137"/>
            <p:cNvSpPr>
              <a:spLocks noChangeArrowheads="1"/>
            </p:cNvSpPr>
            <p:nvPr/>
          </p:nvSpPr>
          <p:spPr bwMode="auto">
            <a:xfrm>
              <a:off x="2481" y="5853"/>
              <a:ext cx="107" cy="111"/>
            </a:xfrm>
            <a:prstGeom prst="ellipse">
              <a:avLst/>
            </a:pr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2" name="Freeform 138"/>
            <p:cNvSpPr>
              <a:spLocks/>
            </p:cNvSpPr>
            <p:nvPr/>
          </p:nvSpPr>
          <p:spPr bwMode="auto">
            <a:xfrm>
              <a:off x="2223" y="6017"/>
              <a:ext cx="349" cy="309"/>
            </a:xfrm>
            <a:custGeom>
              <a:avLst/>
              <a:gdLst/>
              <a:ahLst/>
              <a:cxnLst>
                <a:cxn ang="0">
                  <a:pos x="7" y="251"/>
                </a:cxn>
                <a:cxn ang="0">
                  <a:pos x="101" y="87"/>
                </a:cxn>
                <a:cxn ang="0">
                  <a:pos x="325" y="3"/>
                </a:cxn>
                <a:cxn ang="0">
                  <a:pos x="245" y="105"/>
                </a:cxn>
                <a:cxn ang="0">
                  <a:pos x="101" y="198"/>
                </a:cxn>
                <a:cxn ang="0">
                  <a:pos x="59" y="300"/>
                </a:cxn>
                <a:cxn ang="0">
                  <a:pos x="7" y="251"/>
                </a:cxn>
              </a:cxnLst>
              <a:rect l="0" t="0" r="r" b="b"/>
              <a:pathLst>
                <a:path w="349" h="309">
                  <a:moveTo>
                    <a:pt x="7" y="251"/>
                  </a:moveTo>
                  <a:cubicBezTo>
                    <a:pt x="14" y="216"/>
                    <a:pt x="48" y="128"/>
                    <a:pt x="101" y="87"/>
                  </a:cubicBezTo>
                  <a:cubicBezTo>
                    <a:pt x="154" y="46"/>
                    <a:pt x="301" y="0"/>
                    <a:pt x="325" y="3"/>
                  </a:cubicBezTo>
                  <a:cubicBezTo>
                    <a:pt x="349" y="6"/>
                    <a:pt x="282" y="73"/>
                    <a:pt x="245" y="105"/>
                  </a:cubicBezTo>
                  <a:cubicBezTo>
                    <a:pt x="208" y="137"/>
                    <a:pt x="132" y="166"/>
                    <a:pt x="101" y="198"/>
                  </a:cubicBezTo>
                  <a:cubicBezTo>
                    <a:pt x="70" y="230"/>
                    <a:pt x="71" y="291"/>
                    <a:pt x="59" y="300"/>
                  </a:cubicBezTo>
                  <a:cubicBezTo>
                    <a:pt x="47" y="309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3" name="Freeform 139"/>
            <p:cNvSpPr>
              <a:spLocks/>
            </p:cNvSpPr>
            <p:nvPr/>
          </p:nvSpPr>
          <p:spPr bwMode="auto">
            <a:xfrm>
              <a:off x="3105" y="6169"/>
              <a:ext cx="397" cy="2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84" y="99"/>
                </a:cxn>
                <a:cxn ang="0">
                  <a:pos x="370" y="269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157"/>
                </a:cxn>
                <a:cxn ang="0">
                  <a:pos x="397" y="157"/>
                </a:cxn>
                <a:cxn ang="0">
                  <a:pos x="278" y="99"/>
                </a:cxn>
                <a:cxn ang="0">
                  <a:pos x="212" y="99"/>
                </a:cxn>
                <a:cxn ang="0">
                  <a:pos x="5" y="0"/>
                </a:cxn>
              </a:cxnLst>
              <a:rect l="0" t="0" r="r" b="b"/>
              <a:pathLst>
                <a:path w="397" h="279">
                  <a:moveTo>
                    <a:pt x="5" y="0"/>
                  </a:moveTo>
                  <a:cubicBezTo>
                    <a:pt x="0" y="0"/>
                    <a:pt x="123" y="54"/>
                    <a:pt x="184" y="99"/>
                  </a:cubicBezTo>
                  <a:cubicBezTo>
                    <a:pt x="245" y="144"/>
                    <a:pt x="354" y="259"/>
                    <a:pt x="370" y="269"/>
                  </a:cubicBezTo>
                  <a:cubicBezTo>
                    <a:pt x="386" y="279"/>
                    <a:pt x="274" y="176"/>
                    <a:pt x="278" y="157"/>
                  </a:cubicBezTo>
                  <a:cubicBezTo>
                    <a:pt x="282" y="138"/>
                    <a:pt x="397" y="157"/>
                    <a:pt x="397" y="157"/>
                  </a:cubicBezTo>
                  <a:cubicBezTo>
                    <a:pt x="397" y="157"/>
                    <a:pt x="278" y="157"/>
                    <a:pt x="278" y="157"/>
                  </a:cubicBezTo>
                  <a:cubicBezTo>
                    <a:pt x="278" y="157"/>
                    <a:pt x="397" y="167"/>
                    <a:pt x="397" y="157"/>
                  </a:cubicBezTo>
                  <a:cubicBezTo>
                    <a:pt x="397" y="147"/>
                    <a:pt x="309" y="109"/>
                    <a:pt x="278" y="99"/>
                  </a:cubicBezTo>
                  <a:cubicBezTo>
                    <a:pt x="247" y="89"/>
                    <a:pt x="249" y="114"/>
                    <a:pt x="212" y="99"/>
                  </a:cubicBezTo>
                  <a:cubicBezTo>
                    <a:pt x="175" y="84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4" name="Freeform 140"/>
            <p:cNvSpPr>
              <a:spLocks/>
            </p:cNvSpPr>
            <p:nvPr/>
          </p:nvSpPr>
          <p:spPr bwMode="auto">
            <a:xfrm>
              <a:off x="3502" y="6104"/>
              <a:ext cx="230" cy="164"/>
            </a:xfrm>
            <a:custGeom>
              <a:avLst/>
              <a:gdLst/>
              <a:ahLst/>
              <a:cxnLst>
                <a:cxn ang="0">
                  <a:pos x="230" y="164"/>
                </a:cxn>
                <a:cxn ang="0">
                  <a:pos x="103" y="65"/>
                </a:cxn>
                <a:cxn ang="0">
                  <a:pos x="0" y="0"/>
                </a:cxn>
              </a:cxnLst>
              <a:rect l="0" t="0" r="r" b="b"/>
              <a:pathLst>
                <a:path w="230" h="164">
                  <a:moveTo>
                    <a:pt x="230" y="164"/>
                  </a:moveTo>
                  <a:cubicBezTo>
                    <a:pt x="185" y="128"/>
                    <a:pt x="141" y="92"/>
                    <a:pt x="103" y="65"/>
                  </a:cubicBezTo>
                  <a:cubicBezTo>
                    <a:pt x="65" y="38"/>
                    <a:pt x="32" y="19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5" name="Freeform 141"/>
            <p:cNvSpPr>
              <a:spLocks/>
            </p:cNvSpPr>
            <p:nvPr/>
          </p:nvSpPr>
          <p:spPr bwMode="auto">
            <a:xfrm>
              <a:off x="3554" y="6017"/>
              <a:ext cx="300" cy="152"/>
            </a:xfrm>
            <a:custGeom>
              <a:avLst/>
              <a:gdLst/>
              <a:ahLst/>
              <a:cxnLst>
                <a:cxn ang="0">
                  <a:pos x="300" y="152"/>
                </a:cxn>
                <a:cxn ang="0">
                  <a:pos x="178" y="87"/>
                </a:cxn>
                <a:cxn ang="0">
                  <a:pos x="0" y="0"/>
                </a:cxn>
              </a:cxnLst>
              <a:rect l="0" t="0" r="r" b="b"/>
              <a:pathLst>
                <a:path w="300" h="152">
                  <a:moveTo>
                    <a:pt x="300" y="152"/>
                  </a:moveTo>
                  <a:cubicBezTo>
                    <a:pt x="264" y="132"/>
                    <a:pt x="228" y="112"/>
                    <a:pt x="178" y="87"/>
                  </a:cubicBezTo>
                  <a:cubicBezTo>
                    <a:pt x="128" y="62"/>
                    <a:pt x="64" y="31"/>
                    <a:pt x="0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56" name="Group 145"/>
          <p:cNvGrpSpPr>
            <a:grpSpLocks/>
          </p:cNvGrpSpPr>
          <p:nvPr/>
        </p:nvGrpSpPr>
        <p:grpSpPr bwMode="auto">
          <a:xfrm>
            <a:off x="3558188" y="3804268"/>
            <a:ext cx="1527179" cy="704852"/>
            <a:chOff x="3752" y="2465"/>
            <a:chExt cx="1794" cy="1056"/>
          </a:xfrm>
        </p:grpSpPr>
        <p:sp>
          <p:nvSpPr>
            <p:cNvPr id="157" name="Freeform 146"/>
            <p:cNvSpPr>
              <a:spLocks/>
            </p:cNvSpPr>
            <p:nvPr/>
          </p:nvSpPr>
          <p:spPr bwMode="auto">
            <a:xfrm>
              <a:off x="3752" y="2465"/>
              <a:ext cx="1794" cy="773"/>
            </a:xfrm>
            <a:custGeom>
              <a:avLst/>
              <a:gdLst/>
              <a:ahLst/>
              <a:cxnLst>
                <a:cxn ang="0">
                  <a:pos x="276" y="369"/>
                </a:cxn>
                <a:cxn ang="0">
                  <a:pos x="459" y="181"/>
                </a:cxn>
                <a:cxn ang="0">
                  <a:pos x="597" y="331"/>
                </a:cxn>
                <a:cxn ang="0">
                  <a:pos x="859" y="181"/>
                </a:cxn>
                <a:cxn ang="0">
                  <a:pos x="926" y="369"/>
                </a:cxn>
                <a:cxn ang="0">
                  <a:pos x="1218" y="248"/>
                </a:cxn>
                <a:cxn ang="0">
                  <a:pos x="1440" y="25"/>
                </a:cxn>
                <a:cxn ang="0">
                  <a:pos x="1777" y="99"/>
                </a:cxn>
                <a:cxn ang="0">
                  <a:pos x="1544" y="304"/>
                </a:cxn>
                <a:cxn ang="0">
                  <a:pos x="1556" y="480"/>
                </a:cxn>
                <a:cxn ang="0">
                  <a:pos x="1641" y="711"/>
                </a:cxn>
                <a:cxn ang="0">
                  <a:pos x="1323" y="768"/>
                </a:cxn>
                <a:cxn ang="0">
                  <a:pos x="926" y="681"/>
                </a:cxn>
                <a:cxn ang="0">
                  <a:pos x="736" y="711"/>
                </a:cxn>
                <a:cxn ang="0">
                  <a:pos x="396" y="711"/>
                </a:cxn>
                <a:cxn ang="0">
                  <a:pos x="57" y="681"/>
                </a:cxn>
                <a:cxn ang="0">
                  <a:pos x="103" y="545"/>
                </a:cxn>
                <a:cxn ang="0">
                  <a:pos x="29" y="266"/>
                </a:cxn>
                <a:cxn ang="0">
                  <a:pos x="276" y="369"/>
                </a:cxn>
              </a:cxnLst>
              <a:rect l="0" t="0" r="r" b="b"/>
              <a:pathLst>
                <a:path w="1794" h="773">
                  <a:moveTo>
                    <a:pt x="276" y="369"/>
                  </a:moveTo>
                  <a:cubicBezTo>
                    <a:pt x="348" y="355"/>
                    <a:pt x="406" y="187"/>
                    <a:pt x="459" y="181"/>
                  </a:cubicBezTo>
                  <a:cubicBezTo>
                    <a:pt x="512" y="175"/>
                    <a:pt x="530" y="331"/>
                    <a:pt x="597" y="331"/>
                  </a:cubicBezTo>
                  <a:cubicBezTo>
                    <a:pt x="664" y="331"/>
                    <a:pt x="804" y="175"/>
                    <a:pt x="859" y="181"/>
                  </a:cubicBezTo>
                  <a:cubicBezTo>
                    <a:pt x="914" y="187"/>
                    <a:pt x="866" y="358"/>
                    <a:pt x="926" y="369"/>
                  </a:cubicBezTo>
                  <a:cubicBezTo>
                    <a:pt x="986" y="380"/>
                    <a:pt x="1132" y="305"/>
                    <a:pt x="1218" y="248"/>
                  </a:cubicBezTo>
                  <a:cubicBezTo>
                    <a:pt x="1304" y="191"/>
                    <a:pt x="1347" y="50"/>
                    <a:pt x="1440" y="25"/>
                  </a:cubicBezTo>
                  <a:cubicBezTo>
                    <a:pt x="1533" y="0"/>
                    <a:pt x="1760" y="53"/>
                    <a:pt x="1777" y="99"/>
                  </a:cubicBezTo>
                  <a:cubicBezTo>
                    <a:pt x="1794" y="145"/>
                    <a:pt x="1581" y="241"/>
                    <a:pt x="1544" y="304"/>
                  </a:cubicBezTo>
                  <a:cubicBezTo>
                    <a:pt x="1507" y="367"/>
                    <a:pt x="1540" y="412"/>
                    <a:pt x="1556" y="480"/>
                  </a:cubicBezTo>
                  <a:cubicBezTo>
                    <a:pt x="1572" y="548"/>
                    <a:pt x="1680" y="663"/>
                    <a:pt x="1641" y="711"/>
                  </a:cubicBezTo>
                  <a:cubicBezTo>
                    <a:pt x="1602" y="759"/>
                    <a:pt x="1442" y="773"/>
                    <a:pt x="1323" y="768"/>
                  </a:cubicBezTo>
                  <a:cubicBezTo>
                    <a:pt x="1204" y="763"/>
                    <a:pt x="1024" y="691"/>
                    <a:pt x="926" y="681"/>
                  </a:cubicBezTo>
                  <a:cubicBezTo>
                    <a:pt x="828" y="671"/>
                    <a:pt x="824" y="706"/>
                    <a:pt x="736" y="711"/>
                  </a:cubicBezTo>
                  <a:cubicBezTo>
                    <a:pt x="648" y="716"/>
                    <a:pt x="509" y="716"/>
                    <a:pt x="396" y="711"/>
                  </a:cubicBezTo>
                  <a:cubicBezTo>
                    <a:pt x="283" y="706"/>
                    <a:pt x="106" y="709"/>
                    <a:pt x="57" y="681"/>
                  </a:cubicBezTo>
                  <a:cubicBezTo>
                    <a:pt x="8" y="653"/>
                    <a:pt x="108" y="614"/>
                    <a:pt x="103" y="545"/>
                  </a:cubicBezTo>
                  <a:cubicBezTo>
                    <a:pt x="98" y="476"/>
                    <a:pt x="0" y="294"/>
                    <a:pt x="29" y="266"/>
                  </a:cubicBezTo>
                  <a:cubicBezTo>
                    <a:pt x="58" y="238"/>
                    <a:pt x="204" y="383"/>
                    <a:pt x="276" y="369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8" name="Freeform 147"/>
            <p:cNvSpPr>
              <a:spLocks/>
            </p:cNvSpPr>
            <p:nvPr/>
          </p:nvSpPr>
          <p:spPr bwMode="auto">
            <a:xfrm>
              <a:off x="3762" y="2917"/>
              <a:ext cx="1208" cy="604"/>
            </a:xfrm>
            <a:custGeom>
              <a:avLst/>
              <a:gdLst/>
              <a:ahLst/>
              <a:cxnLst>
                <a:cxn ang="0">
                  <a:pos x="46" y="237"/>
                </a:cxn>
                <a:cxn ang="0">
                  <a:pos x="183" y="83"/>
                </a:cxn>
                <a:cxn ang="0">
                  <a:pos x="319" y="145"/>
                </a:cxn>
                <a:cxn ang="0">
                  <a:pos x="491" y="0"/>
                </a:cxn>
                <a:cxn ang="0">
                  <a:pos x="685" y="145"/>
                </a:cxn>
                <a:cxn ang="0">
                  <a:pos x="886" y="175"/>
                </a:cxn>
                <a:cxn ang="0">
                  <a:pos x="1128" y="401"/>
                </a:cxn>
                <a:cxn ang="0">
                  <a:pos x="747" y="401"/>
                </a:cxn>
                <a:cxn ang="0">
                  <a:pos x="271" y="520"/>
                </a:cxn>
                <a:cxn ang="0">
                  <a:pos x="127" y="401"/>
                </a:cxn>
                <a:cxn ang="0">
                  <a:pos x="9" y="355"/>
                </a:cxn>
                <a:cxn ang="0">
                  <a:pos x="75" y="175"/>
                </a:cxn>
              </a:cxnLst>
              <a:rect l="0" t="0" r="r" b="b"/>
              <a:pathLst>
                <a:path w="1151" h="520">
                  <a:moveTo>
                    <a:pt x="46" y="237"/>
                  </a:moveTo>
                  <a:cubicBezTo>
                    <a:pt x="92" y="167"/>
                    <a:pt x="138" y="98"/>
                    <a:pt x="183" y="83"/>
                  </a:cubicBezTo>
                  <a:cubicBezTo>
                    <a:pt x="228" y="68"/>
                    <a:pt x="268" y="159"/>
                    <a:pt x="319" y="145"/>
                  </a:cubicBezTo>
                  <a:cubicBezTo>
                    <a:pt x="370" y="131"/>
                    <a:pt x="430" y="0"/>
                    <a:pt x="491" y="0"/>
                  </a:cubicBezTo>
                  <a:cubicBezTo>
                    <a:pt x="552" y="0"/>
                    <a:pt x="619" y="116"/>
                    <a:pt x="685" y="145"/>
                  </a:cubicBezTo>
                  <a:cubicBezTo>
                    <a:pt x="751" y="174"/>
                    <a:pt x="812" y="132"/>
                    <a:pt x="886" y="175"/>
                  </a:cubicBezTo>
                  <a:cubicBezTo>
                    <a:pt x="960" y="218"/>
                    <a:pt x="1151" y="363"/>
                    <a:pt x="1128" y="401"/>
                  </a:cubicBezTo>
                  <a:cubicBezTo>
                    <a:pt x="1105" y="439"/>
                    <a:pt x="890" y="381"/>
                    <a:pt x="747" y="401"/>
                  </a:cubicBezTo>
                  <a:cubicBezTo>
                    <a:pt x="604" y="421"/>
                    <a:pt x="374" y="520"/>
                    <a:pt x="271" y="520"/>
                  </a:cubicBezTo>
                  <a:cubicBezTo>
                    <a:pt x="168" y="520"/>
                    <a:pt x="171" y="429"/>
                    <a:pt x="127" y="401"/>
                  </a:cubicBezTo>
                  <a:cubicBezTo>
                    <a:pt x="83" y="373"/>
                    <a:pt x="18" y="393"/>
                    <a:pt x="9" y="355"/>
                  </a:cubicBezTo>
                  <a:cubicBezTo>
                    <a:pt x="0" y="317"/>
                    <a:pt x="37" y="246"/>
                    <a:pt x="75" y="175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59" name="Group 145"/>
          <p:cNvGrpSpPr>
            <a:grpSpLocks/>
          </p:cNvGrpSpPr>
          <p:nvPr/>
        </p:nvGrpSpPr>
        <p:grpSpPr bwMode="auto">
          <a:xfrm>
            <a:off x="2843808" y="3585964"/>
            <a:ext cx="785818" cy="419100"/>
            <a:chOff x="3752" y="2465"/>
            <a:chExt cx="1794" cy="1056"/>
          </a:xfrm>
        </p:grpSpPr>
        <p:sp>
          <p:nvSpPr>
            <p:cNvPr id="160" name="Freeform 146"/>
            <p:cNvSpPr>
              <a:spLocks/>
            </p:cNvSpPr>
            <p:nvPr/>
          </p:nvSpPr>
          <p:spPr bwMode="auto">
            <a:xfrm>
              <a:off x="3752" y="2465"/>
              <a:ext cx="1794" cy="773"/>
            </a:xfrm>
            <a:custGeom>
              <a:avLst/>
              <a:gdLst/>
              <a:ahLst/>
              <a:cxnLst>
                <a:cxn ang="0">
                  <a:pos x="276" y="369"/>
                </a:cxn>
                <a:cxn ang="0">
                  <a:pos x="459" y="181"/>
                </a:cxn>
                <a:cxn ang="0">
                  <a:pos x="597" y="331"/>
                </a:cxn>
                <a:cxn ang="0">
                  <a:pos x="859" y="181"/>
                </a:cxn>
                <a:cxn ang="0">
                  <a:pos x="926" y="369"/>
                </a:cxn>
                <a:cxn ang="0">
                  <a:pos x="1218" y="248"/>
                </a:cxn>
                <a:cxn ang="0">
                  <a:pos x="1440" y="25"/>
                </a:cxn>
                <a:cxn ang="0">
                  <a:pos x="1777" y="99"/>
                </a:cxn>
                <a:cxn ang="0">
                  <a:pos x="1544" y="304"/>
                </a:cxn>
                <a:cxn ang="0">
                  <a:pos x="1556" y="480"/>
                </a:cxn>
                <a:cxn ang="0">
                  <a:pos x="1641" y="711"/>
                </a:cxn>
                <a:cxn ang="0">
                  <a:pos x="1323" y="768"/>
                </a:cxn>
                <a:cxn ang="0">
                  <a:pos x="926" y="681"/>
                </a:cxn>
                <a:cxn ang="0">
                  <a:pos x="736" y="711"/>
                </a:cxn>
                <a:cxn ang="0">
                  <a:pos x="396" y="711"/>
                </a:cxn>
                <a:cxn ang="0">
                  <a:pos x="57" y="681"/>
                </a:cxn>
                <a:cxn ang="0">
                  <a:pos x="103" y="545"/>
                </a:cxn>
                <a:cxn ang="0">
                  <a:pos x="29" y="266"/>
                </a:cxn>
                <a:cxn ang="0">
                  <a:pos x="276" y="369"/>
                </a:cxn>
              </a:cxnLst>
              <a:rect l="0" t="0" r="r" b="b"/>
              <a:pathLst>
                <a:path w="1794" h="773">
                  <a:moveTo>
                    <a:pt x="276" y="369"/>
                  </a:moveTo>
                  <a:cubicBezTo>
                    <a:pt x="348" y="355"/>
                    <a:pt x="406" y="187"/>
                    <a:pt x="459" y="181"/>
                  </a:cubicBezTo>
                  <a:cubicBezTo>
                    <a:pt x="512" y="175"/>
                    <a:pt x="530" y="331"/>
                    <a:pt x="597" y="331"/>
                  </a:cubicBezTo>
                  <a:cubicBezTo>
                    <a:pt x="664" y="331"/>
                    <a:pt x="804" y="175"/>
                    <a:pt x="859" y="181"/>
                  </a:cubicBezTo>
                  <a:cubicBezTo>
                    <a:pt x="914" y="187"/>
                    <a:pt x="866" y="358"/>
                    <a:pt x="926" y="369"/>
                  </a:cubicBezTo>
                  <a:cubicBezTo>
                    <a:pt x="986" y="380"/>
                    <a:pt x="1132" y="305"/>
                    <a:pt x="1218" y="248"/>
                  </a:cubicBezTo>
                  <a:cubicBezTo>
                    <a:pt x="1304" y="191"/>
                    <a:pt x="1347" y="50"/>
                    <a:pt x="1440" y="25"/>
                  </a:cubicBezTo>
                  <a:cubicBezTo>
                    <a:pt x="1533" y="0"/>
                    <a:pt x="1760" y="53"/>
                    <a:pt x="1777" y="99"/>
                  </a:cubicBezTo>
                  <a:cubicBezTo>
                    <a:pt x="1794" y="145"/>
                    <a:pt x="1581" y="241"/>
                    <a:pt x="1544" y="304"/>
                  </a:cubicBezTo>
                  <a:cubicBezTo>
                    <a:pt x="1507" y="367"/>
                    <a:pt x="1540" y="412"/>
                    <a:pt x="1556" y="480"/>
                  </a:cubicBezTo>
                  <a:cubicBezTo>
                    <a:pt x="1572" y="548"/>
                    <a:pt x="1680" y="663"/>
                    <a:pt x="1641" y="711"/>
                  </a:cubicBezTo>
                  <a:cubicBezTo>
                    <a:pt x="1602" y="759"/>
                    <a:pt x="1442" y="773"/>
                    <a:pt x="1323" y="768"/>
                  </a:cubicBezTo>
                  <a:cubicBezTo>
                    <a:pt x="1204" y="763"/>
                    <a:pt x="1024" y="691"/>
                    <a:pt x="926" y="681"/>
                  </a:cubicBezTo>
                  <a:cubicBezTo>
                    <a:pt x="828" y="671"/>
                    <a:pt x="824" y="706"/>
                    <a:pt x="736" y="711"/>
                  </a:cubicBezTo>
                  <a:cubicBezTo>
                    <a:pt x="648" y="716"/>
                    <a:pt x="509" y="716"/>
                    <a:pt x="396" y="711"/>
                  </a:cubicBezTo>
                  <a:cubicBezTo>
                    <a:pt x="283" y="706"/>
                    <a:pt x="106" y="709"/>
                    <a:pt x="57" y="681"/>
                  </a:cubicBezTo>
                  <a:cubicBezTo>
                    <a:pt x="8" y="653"/>
                    <a:pt x="108" y="614"/>
                    <a:pt x="103" y="545"/>
                  </a:cubicBezTo>
                  <a:cubicBezTo>
                    <a:pt x="98" y="476"/>
                    <a:pt x="0" y="294"/>
                    <a:pt x="29" y="266"/>
                  </a:cubicBezTo>
                  <a:cubicBezTo>
                    <a:pt x="58" y="238"/>
                    <a:pt x="204" y="383"/>
                    <a:pt x="276" y="369"/>
                  </a:cubicBezTo>
                  <a:close/>
                </a:path>
              </a:pathLst>
            </a:custGeom>
            <a:solidFill>
              <a:srgbClr val="365F9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1" name="Freeform 147"/>
            <p:cNvSpPr>
              <a:spLocks/>
            </p:cNvSpPr>
            <p:nvPr/>
          </p:nvSpPr>
          <p:spPr bwMode="auto">
            <a:xfrm>
              <a:off x="3762" y="2917"/>
              <a:ext cx="1208" cy="604"/>
            </a:xfrm>
            <a:custGeom>
              <a:avLst/>
              <a:gdLst/>
              <a:ahLst/>
              <a:cxnLst>
                <a:cxn ang="0">
                  <a:pos x="46" y="237"/>
                </a:cxn>
                <a:cxn ang="0">
                  <a:pos x="183" y="83"/>
                </a:cxn>
                <a:cxn ang="0">
                  <a:pos x="319" y="145"/>
                </a:cxn>
                <a:cxn ang="0">
                  <a:pos x="491" y="0"/>
                </a:cxn>
                <a:cxn ang="0">
                  <a:pos x="685" y="145"/>
                </a:cxn>
                <a:cxn ang="0">
                  <a:pos x="886" y="175"/>
                </a:cxn>
                <a:cxn ang="0">
                  <a:pos x="1128" y="401"/>
                </a:cxn>
                <a:cxn ang="0">
                  <a:pos x="747" y="401"/>
                </a:cxn>
                <a:cxn ang="0">
                  <a:pos x="271" y="520"/>
                </a:cxn>
                <a:cxn ang="0">
                  <a:pos x="127" y="401"/>
                </a:cxn>
                <a:cxn ang="0">
                  <a:pos x="9" y="355"/>
                </a:cxn>
                <a:cxn ang="0">
                  <a:pos x="75" y="175"/>
                </a:cxn>
              </a:cxnLst>
              <a:rect l="0" t="0" r="r" b="b"/>
              <a:pathLst>
                <a:path w="1151" h="520">
                  <a:moveTo>
                    <a:pt x="46" y="237"/>
                  </a:moveTo>
                  <a:cubicBezTo>
                    <a:pt x="92" y="167"/>
                    <a:pt x="138" y="98"/>
                    <a:pt x="183" y="83"/>
                  </a:cubicBezTo>
                  <a:cubicBezTo>
                    <a:pt x="228" y="68"/>
                    <a:pt x="268" y="159"/>
                    <a:pt x="319" y="145"/>
                  </a:cubicBezTo>
                  <a:cubicBezTo>
                    <a:pt x="370" y="131"/>
                    <a:pt x="430" y="0"/>
                    <a:pt x="491" y="0"/>
                  </a:cubicBezTo>
                  <a:cubicBezTo>
                    <a:pt x="552" y="0"/>
                    <a:pt x="619" y="116"/>
                    <a:pt x="685" y="145"/>
                  </a:cubicBezTo>
                  <a:cubicBezTo>
                    <a:pt x="751" y="174"/>
                    <a:pt x="812" y="132"/>
                    <a:pt x="886" y="175"/>
                  </a:cubicBezTo>
                  <a:cubicBezTo>
                    <a:pt x="960" y="218"/>
                    <a:pt x="1151" y="363"/>
                    <a:pt x="1128" y="401"/>
                  </a:cubicBezTo>
                  <a:cubicBezTo>
                    <a:pt x="1105" y="439"/>
                    <a:pt x="890" y="381"/>
                    <a:pt x="747" y="401"/>
                  </a:cubicBezTo>
                  <a:cubicBezTo>
                    <a:pt x="604" y="421"/>
                    <a:pt x="374" y="520"/>
                    <a:pt x="271" y="520"/>
                  </a:cubicBezTo>
                  <a:cubicBezTo>
                    <a:pt x="168" y="520"/>
                    <a:pt x="171" y="429"/>
                    <a:pt x="127" y="401"/>
                  </a:cubicBezTo>
                  <a:cubicBezTo>
                    <a:pt x="83" y="373"/>
                    <a:pt x="18" y="393"/>
                    <a:pt x="9" y="355"/>
                  </a:cubicBezTo>
                  <a:cubicBezTo>
                    <a:pt x="0" y="317"/>
                    <a:pt x="37" y="246"/>
                    <a:pt x="75" y="175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62" name="Group 80"/>
          <p:cNvGrpSpPr>
            <a:grpSpLocks/>
          </p:cNvGrpSpPr>
          <p:nvPr/>
        </p:nvGrpSpPr>
        <p:grpSpPr bwMode="auto">
          <a:xfrm>
            <a:off x="6858016" y="4359542"/>
            <a:ext cx="1143008" cy="1706301"/>
            <a:chOff x="1739" y="7975"/>
            <a:chExt cx="2267" cy="4175"/>
          </a:xfrm>
        </p:grpSpPr>
        <p:sp>
          <p:nvSpPr>
            <p:cNvPr id="163" name="Freeform 81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4" name="Freeform 82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5" name="Freeform 83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6" name="Freeform 84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7" name="Freeform 85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8" name="Freeform 86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9" name="Freeform 87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0" name="Freeform 88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1" name="Freeform 89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2" name="Freeform 90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3" name="Oval 91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4" name="Oval 92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5" name="Oval 93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Freeform 94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7" name="Freeform 95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8" name="Freeform 96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1" name="Group 2"/>
          <p:cNvGrpSpPr>
            <a:grpSpLocks/>
          </p:cNvGrpSpPr>
          <p:nvPr/>
        </p:nvGrpSpPr>
        <p:grpSpPr bwMode="auto">
          <a:xfrm>
            <a:off x="3857620" y="5072074"/>
            <a:ext cx="1000132" cy="623887"/>
            <a:chOff x="1665" y="12835"/>
            <a:chExt cx="1991" cy="1376"/>
          </a:xfrm>
        </p:grpSpPr>
        <p:grpSp>
          <p:nvGrpSpPr>
            <p:cNvPr id="182" name="Group 3"/>
            <p:cNvGrpSpPr>
              <a:grpSpLocks/>
            </p:cNvGrpSpPr>
            <p:nvPr/>
          </p:nvGrpSpPr>
          <p:grpSpPr bwMode="auto">
            <a:xfrm>
              <a:off x="1665" y="12835"/>
              <a:ext cx="1991" cy="1376"/>
              <a:chOff x="1665" y="12835"/>
              <a:chExt cx="1991" cy="1376"/>
            </a:xfrm>
          </p:grpSpPr>
          <p:sp>
            <p:nvSpPr>
              <p:cNvPr id="187" name="Freeform 4"/>
              <p:cNvSpPr>
                <a:spLocks/>
              </p:cNvSpPr>
              <p:nvPr/>
            </p:nvSpPr>
            <p:spPr bwMode="auto">
              <a:xfrm>
                <a:off x="1665" y="13115"/>
                <a:ext cx="1359" cy="793"/>
              </a:xfrm>
              <a:custGeom>
                <a:avLst/>
                <a:gdLst/>
                <a:ahLst/>
                <a:cxnLst>
                  <a:cxn ang="0">
                    <a:pos x="82" y="607"/>
                  </a:cxn>
                  <a:cxn ang="0">
                    <a:pos x="453" y="765"/>
                  </a:cxn>
                  <a:cxn ang="0">
                    <a:pos x="833" y="774"/>
                  </a:cxn>
                  <a:cxn ang="0">
                    <a:pos x="1230" y="700"/>
                  </a:cxn>
                  <a:cxn ang="0">
                    <a:pos x="1348" y="532"/>
                  </a:cxn>
                  <a:cxn ang="0">
                    <a:pos x="1299" y="282"/>
                  </a:cxn>
                  <a:cxn ang="0">
                    <a:pos x="1166" y="77"/>
                  </a:cxn>
                  <a:cxn ang="0">
                    <a:pos x="974" y="3"/>
                  </a:cxn>
                  <a:cxn ang="0">
                    <a:pos x="481" y="59"/>
                  </a:cxn>
                  <a:cxn ang="0">
                    <a:pos x="230" y="300"/>
                  </a:cxn>
                  <a:cxn ang="0">
                    <a:pos x="174" y="495"/>
                  </a:cxn>
                  <a:cxn ang="0">
                    <a:pos x="15" y="495"/>
                  </a:cxn>
                  <a:cxn ang="0">
                    <a:pos x="82" y="607"/>
                  </a:cxn>
                </a:cxnLst>
                <a:rect l="0" t="0" r="r" b="b"/>
                <a:pathLst>
                  <a:path w="1359" h="793">
                    <a:moveTo>
                      <a:pt x="82" y="607"/>
                    </a:moveTo>
                    <a:cubicBezTo>
                      <a:pt x="155" y="652"/>
                      <a:pt x="328" y="737"/>
                      <a:pt x="453" y="765"/>
                    </a:cubicBezTo>
                    <a:cubicBezTo>
                      <a:pt x="578" y="793"/>
                      <a:pt x="704" y="785"/>
                      <a:pt x="833" y="774"/>
                    </a:cubicBezTo>
                    <a:cubicBezTo>
                      <a:pt x="962" y="763"/>
                      <a:pt x="1144" y="740"/>
                      <a:pt x="1230" y="700"/>
                    </a:cubicBezTo>
                    <a:cubicBezTo>
                      <a:pt x="1316" y="660"/>
                      <a:pt x="1337" y="602"/>
                      <a:pt x="1348" y="532"/>
                    </a:cubicBezTo>
                    <a:cubicBezTo>
                      <a:pt x="1359" y="462"/>
                      <a:pt x="1329" y="358"/>
                      <a:pt x="1299" y="282"/>
                    </a:cubicBezTo>
                    <a:cubicBezTo>
                      <a:pt x="1269" y="206"/>
                      <a:pt x="1220" y="123"/>
                      <a:pt x="1166" y="77"/>
                    </a:cubicBezTo>
                    <a:cubicBezTo>
                      <a:pt x="1112" y="31"/>
                      <a:pt x="1088" y="6"/>
                      <a:pt x="974" y="3"/>
                    </a:cubicBezTo>
                    <a:cubicBezTo>
                      <a:pt x="860" y="0"/>
                      <a:pt x="605" y="10"/>
                      <a:pt x="481" y="59"/>
                    </a:cubicBezTo>
                    <a:cubicBezTo>
                      <a:pt x="357" y="108"/>
                      <a:pt x="281" y="227"/>
                      <a:pt x="230" y="300"/>
                    </a:cubicBezTo>
                    <a:cubicBezTo>
                      <a:pt x="179" y="373"/>
                      <a:pt x="210" y="463"/>
                      <a:pt x="174" y="495"/>
                    </a:cubicBezTo>
                    <a:cubicBezTo>
                      <a:pt x="138" y="527"/>
                      <a:pt x="30" y="480"/>
                      <a:pt x="15" y="495"/>
                    </a:cubicBezTo>
                    <a:cubicBezTo>
                      <a:pt x="0" y="510"/>
                      <a:pt x="9" y="562"/>
                      <a:pt x="82" y="60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8" name="Freeform 5"/>
              <p:cNvSpPr>
                <a:spLocks/>
              </p:cNvSpPr>
              <p:nvPr/>
            </p:nvSpPr>
            <p:spPr bwMode="auto">
              <a:xfrm>
                <a:off x="2198" y="13170"/>
                <a:ext cx="571" cy="192"/>
              </a:xfrm>
              <a:custGeom>
                <a:avLst/>
                <a:gdLst/>
                <a:ahLst/>
                <a:cxnLst>
                  <a:cxn ang="0">
                    <a:pos x="23" y="41"/>
                  </a:cxn>
                  <a:cxn ang="0">
                    <a:pos x="288" y="32"/>
                  </a:cxn>
                  <a:cxn ang="0">
                    <a:pos x="554" y="22"/>
                  </a:cxn>
                  <a:cxn ang="0">
                    <a:pos x="388" y="162"/>
                  </a:cxn>
                  <a:cxn ang="0">
                    <a:pos x="147" y="180"/>
                  </a:cxn>
                  <a:cxn ang="0">
                    <a:pos x="23" y="41"/>
                  </a:cxn>
                </a:cxnLst>
                <a:rect l="0" t="0" r="r" b="b"/>
                <a:pathLst>
                  <a:path w="571" h="192">
                    <a:moveTo>
                      <a:pt x="23" y="41"/>
                    </a:moveTo>
                    <a:cubicBezTo>
                      <a:pt x="46" y="16"/>
                      <a:pt x="200" y="35"/>
                      <a:pt x="288" y="32"/>
                    </a:cubicBezTo>
                    <a:cubicBezTo>
                      <a:pt x="376" y="29"/>
                      <a:pt x="537" y="0"/>
                      <a:pt x="554" y="22"/>
                    </a:cubicBezTo>
                    <a:cubicBezTo>
                      <a:pt x="571" y="44"/>
                      <a:pt x="456" y="136"/>
                      <a:pt x="388" y="162"/>
                    </a:cubicBezTo>
                    <a:cubicBezTo>
                      <a:pt x="320" y="188"/>
                      <a:pt x="208" y="192"/>
                      <a:pt x="147" y="180"/>
                    </a:cubicBezTo>
                    <a:cubicBezTo>
                      <a:pt x="86" y="168"/>
                      <a:pt x="0" y="66"/>
                      <a:pt x="23" y="4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9" name="Freeform 6"/>
              <p:cNvSpPr>
                <a:spLocks/>
              </p:cNvSpPr>
              <p:nvPr/>
            </p:nvSpPr>
            <p:spPr bwMode="auto">
              <a:xfrm>
                <a:off x="1729" y="12835"/>
                <a:ext cx="1927" cy="1376"/>
              </a:xfrm>
              <a:custGeom>
                <a:avLst/>
                <a:gdLst/>
                <a:ahLst/>
                <a:cxnLst>
                  <a:cxn ang="0">
                    <a:pos x="18" y="887"/>
                  </a:cxn>
                  <a:cxn ang="0">
                    <a:pos x="234" y="1128"/>
                  </a:cxn>
                  <a:cxn ang="0">
                    <a:pos x="340" y="1212"/>
                  </a:cxn>
                  <a:cxn ang="0">
                    <a:pos x="340" y="1351"/>
                  </a:cxn>
                  <a:cxn ang="0">
                    <a:pos x="597" y="1361"/>
                  </a:cxn>
                  <a:cxn ang="0">
                    <a:pos x="757" y="1286"/>
                  </a:cxn>
                  <a:cxn ang="0">
                    <a:pos x="1023" y="1240"/>
                  </a:cxn>
                  <a:cxn ang="0">
                    <a:pos x="1284" y="1342"/>
                  </a:cxn>
                  <a:cxn ang="0">
                    <a:pos x="1517" y="1342"/>
                  </a:cxn>
                  <a:cxn ang="0">
                    <a:pos x="1338" y="1147"/>
                  </a:cxn>
                  <a:cxn ang="0">
                    <a:pos x="1300" y="1026"/>
                  </a:cxn>
                  <a:cxn ang="0">
                    <a:pos x="1450" y="757"/>
                  </a:cxn>
                  <a:cxn ang="0">
                    <a:pos x="1854" y="599"/>
                  </a:cxn>
                  <a:cxn ang="0">
                    <a:pos x="1890" y="432"/>
                  </a:cxn>
                  <a:cxn ang="0">
                    <a:pos x="1813" y="280"/>
                  </a:cxn>
                  <a:cxn ang="0">
                    <a:pos x="1813" y="144"/>
                  </a:cxn>
                  <a:cxn ang="0">
                    <a:pos x="1617" y="32"/>
                  </a:cxn>
                  <a:cxn ang="0">
                    <a:pos x="1401" y="41"/>
                  </a:cxn>
                  <a:cxn ang="0">
                    <a:pos x="1216" y="280"/>
                  </a:cxn>
                  <a:cxn ang="0">
                    <a:pos x="1225" y="527"/>
                  </a:cxn>
                  <a:cxn ang="0">
                    <a:pos x="1300" y="673"/>
                  </a:cxn>
                  <a:cxn ang="0">
                    <a:pos x="1284" y="840"/>
                  </a:cxn>
                  <a:cxn ang="0">
                    <a:pos x="1058" y="1008"/>
                  </a:cxn>
                  <a:cxn ang="0">
                    <a:pos x="696" y="1073"/>
                  </a:cxn>
                  <a:cxn ang="0">
                    <a:pos x="340" y="1017"/>
                  </a:cxn>
                  <a:cxn ang="0">
                    <a:pos x="18" y="887"/>
                  </a:cxn>
                </a:cxnLst>
                <a:rect l="0" t="0" r="r" b="b"/>
                <a:pathLst>
                  <a:path w="1927" h="1376">
                    <a:moveTo>
                      <a:pt x="18" y="887"/>
                    </a:moveTo>
                    <a:cubicBezTo>
                      <a:pt x="0" y="905"/>
                      <a:pt x="180" y="1074"/>
                      <a:pt x="234" y="1128"/>
                    </a:cubicBezTo>
                    <a:cubicBezTo>
                      <a:pt x="288" y="1182"/>
                      <a:pt x="322" y="1175"/>
                      <a:pt x="340" y="1212"/>
                    </a:cubicBezTo>
                    <a:cubicBezTo>
                      <a:pt x="358" y="1249"/>
                      <a:pt x="297" y="1326"/>
                      <a:pt x="340" y="1351"/>
                    </a:cubicBezTo>
                    <a:cubicBezTo>
                      <a:pt x="383" y="1376"/>
                      <a:pt x="528" y="1372"/>
                      <a:pt x="597" y="1361"/>
                    </a:cubicBezTo>
                    <a:cubicBezTo>
                      <a:pt x="666" y="1350"/>
                      <a:pt x="686" y="1306"/>
                      <a:pt x="757" y="1286"/>
                    </a:cubicBezTo>
                    <a:cubicBezTo>
                      <a:pt x="828" y="1266"/>
                      <a:pt x="935" y="1231"/>
                      <a:pt x="1023" y="1240"/>
                    </a:cubicBezTo>
                    <a:cubicBezTo>
                      <a:pt x="1111" y="1249"/>
                      <a:pt x="1202" y="1325"/>
                      <a:pt x="1284" y="1342"/>
                    </a:cubicBezTo>
                    <a:cubicBezTo>
                      <a:pt x="1366" y="1359"/>
                      <a:pt x="1508" y="1374"/>
                      <a:pt x="1517" y="1342"/>
                    </a:cubicBezTo>
                    <a:cubicBezTo>
                      <a:pt x="1526" y="1310"/>
                      <a:pt x="1374" y="1200"/>
                      <a:pt x="1338" y="1147"/>
                    </a:cubicBezTo>
                    <a:cubicBezTo>
                      <a:pt x="1302" y="1094"/>
                      <a:pt x="1281" y="1091"/>
                      <a:pt x="1300" y="1026"/>
                    </a:cubicBezTo>
                    <a:cubicBezTo>
                      <a:pt x="1319" y="961"/>
                      <a:pt x="1358" y="828"/>
                      <a:pt x="1450" y="757"/>
                    </a:cubicBezTo>
                    <a:cubicBezTo>
                      <a:pt x="1542" y="686"/>
                      <a:pt x="1781" y="653"/>
                      <a:pt x="1854" y="599"/>
                    </a:cubicBezTo>
                    <a:cubicBezTo>
                      <a:pt x="1927" y="545"/>
                      <a:pt x="1897" y="485"/>
                      <a:pt x="1890" y="432"/>
                    </a:cubicBezTo>
                    <a:cubicBezTo>
                      <a:pt x="1883" y="379"/>
                      <a:pt x="1826" y="328"/>
                      <a:pt x="1813" y="280"/>
                    </a:cubicBezTo>
                    <a:cubicBezTo>
                      <a:pt x="1800" y="232"/>
                      <a:pt x="1846" y="185"/>
                      <a:pt x="1813" y="144"/>
                    </a:cubicBezTo>
                    <a:cubicBezTo>
                      <a:pt x="1780" y="103"/>
                      <a:pt x="1685" y="49"/>
                      <a:pt x="1617" y="32"/>
                    </a:cubicBezTo>
                    <a:cubicBezTo>
                      <a:pt x="1549" y="15"/>
                      <a:pt x="1468" y="0"/>
                      <a:pt x="1401" y="41"/>
                    </a:cubicBezTo>
                    <a:cubicBezTo>
                      <a:pt x="1334" y="82"/>
                      <a:pt x="1245" y="199"/>
                      <a:pt x="1216" y="280"/>
                    </a:cubicBezTo>
                    <a:cubicBezTo>
                      <a:pt x="1187" y="361"/>
                      <a:pt x="1211" y="462"/>
                      <a:pt x="1225" y="527"/>
                    </a:cubicBezTo>
                    <a:cubicBezTo>
                      <a:pt x="1239" y="592"/>
                      <a:pt x="1290" y="621"/>
                      <a:pt x="1300" y="673"/>
                    </a:cubicBezTo>
                    <a:cubicBezTo>
                      <a:pt x="1310" y="725"/>
                      <a:pt x="1324" y="784"/>
                      <a:pt x="1284" y="840"/>
                    </a:cubicBezTo>
                    <a:cubicBezTo>
                      <a:pt x="1244" y="896"/>
                      <a:pt x="1156" y="969"/>
                      <a:pt x="1058" y="1008"/>
                    </a:cubicBezTo>
                    <a:cubicBezTo>
                      <a:pt x="960" y="1047"/>
                      <a:pt x="816" y="1071"/>
                      <a:pt x="696" y="1073"/>
                    </a:cubicBezTo>
                    <a:cubicBezTo>
                      <a:pt x="576" y="1075"/>
                      <a:pt x="453" y="1042"/>
                      <a:pt x="340" y="1017"/>
                    </a:cubicBezTo>
                    <a:cubicBezTo>
                      <a:pt x="227" y="992"/>
                      <a:pt x="36" y="869"/>
                      <a:pt x="18" y="88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3" name="Freeform 7"/>
              <p:cNvSpPr>
                <a:spLocks/>
              </p:cNvSpPr>
              <p:nvPr/>
            </p:nvSpPr>
            <p:spPr bwMode="auto">
              <a:xfrm>
                <a:off x="1839" y="13339"/>
                <a:ext cx="396" cy="259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24" y="160"/>
                  </a:cxn>
                  <a:cxn ang="0">
                    <a:pos x="259" y="253"/>
                  </a:cxn>
                  <a:cxn ang="0">
                    <a:pos x="387" y="123"/>
                  </a:cxn>
                  <a:cxn ang="0">
                    <a:pos x="207" y="23"/>
                  </a:cxn>
                  <a:cxn ang="0">
                    <a:pos x="114" y="23"/>
                  </a:cxn>
                </a:cxnLst>
                <a:rect l="0" t="0" r="r" b="b"/>
                <a:pathLst>
                  <a:path w="396" h="259">
                    <a:moveTo>
                      <a:pt x="114" y="23"/>
                    </a:moveTo>
                    <a:cubicBezTo>
                      <a:pt x="84" y="46"/>
                      <a:pt x="0" y="122"/>
                      <a:pt x="24" y="160"/>
                    </a:cubicBezTo>
                    <a:cubicBezTo>
                      <a:pt x="48" y="198"/>
                      <a:pt x="199" y="259"/>
                      <a:pt x="259" y="253"/>
                    </a:cubicBezTo>
                    <a:cubicBezTo>
                      <a:pt x="319" y="247"/>
                      <a:pt x="396" y="161"/>
                      <a:pt x="387" y="123"/>
                    </a:cubicBezTo>
                    <a:cubicBezTo>
                      <a:pt x="378" y="85"/>
                      <a:pt x="250" y="40"/>
                      <a:pt x="207" y="23"/>
                    </a:cubicBezTo>
                    <a:cubicBezTo>
                      <a:pt x="164" y="6"/>
                      <a:pt x="144" y="0"/>
                      <a:pt x="114" y="2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4" name="Freeform 8"/>
              <p:cNvSpPr>
                <a:spLocks/>
              </p:cNvSpPr>
              <p:nvPr/>
            </p:nvSpPr>
            <p:spPr bwMode="auto">
              <a:xfrm>
                <a:off x="2235" y="13428"/>
                <a:ext cx="429" cy="194"/>
              </a:xfrm>
              <a:custGeom>
                <a:avLst/>
                <a:gdLst/>
                <a:ahLst/>
                <a:cxnLst>
                  <a:cxn ang="0">
                    <a:pos x="164" y="24"/>
                  </a:cxn>
                  <a:cxn ang="0">
                    <a:pos x="317" y="24"/>
                  </a:cxn>
                  <a:cxn ang="0">
                    <a:pos x="317" y="170"/>
                  </a:cxn>
                  <a:cxn ang="0">
                    <a:pos x="164" y="170"/>
                  </a:cxn>
                  <a:cxn ang="0">
                    <a:pos x="23" y="170"/>
                  </a:cxn>
                  <a:cxn ang="0">
                    <a:pos x="23" y="62"/>
                  </a:cxn>
                  <a:cxn ang="0">
                    <a:pos x="164" y="24"/>
                  </a:cxn>
                </a:cxnLst>
                <a:rect l="0" t="0" r="r" b="b"/>
                <a:pathLst>
                  <a:path w="342" h="194">
                    <a:moveTo>
                      <a:pt x="164" y="24"/>
                    </a:moveTo>
                    <a:cubicBezTo>
                      <a:pt x="213" y="18"/>
                      <a:pt x="292" y="0"/>
                      <a:pt x="317" y="24"/>
                    </a:cubicBezTo>
                    <a:cubicBezTo>
                      <a:pt x="342" y="48"/>
                      <a:pt x="342" y="146"/>
                      <a:pt x="317" y="170"/>
                    </a:cubicBezTo>
                    <a:cubicBezTo>
                      <a:pt x="292" y="194"/>
                      <a:pt x="213" y="170"/>
                      <a:pt x="164" y="170"/>
                    </a:cubicBezTo>
                    <a:cubicBezTo>
                      <a:pt x="115" y="170"/>
                      <a:pt x="46" y="188"/>
                      <a:pt x="23" y="170"/>
                    </a:cubicBezTo>
                    <a:cubicBezTo>
                      <a:pt x="0" y="152"/>
                      <a:pt x="0" y="85"/>
                      <a:pt x="23" y="62"/>
                    </a:cubicBezTo>
                    <a:cubicBezTo>
                      <a:pt x="46" y="39"/>
                      <a:pt x="115" y="30"/>
                      <a:pt x="164" y="24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5" name="Freeform 9"/>
              <p:cNvSpPr>
                <a:spLocks/>
              </p:cNvSpPr>
              <p:nvPr/>
            </p:nvSpPr>
            <p:spPr bwMode="auto">
              <a:xfrm>
                <a:off x="2745" y="13328"/>
                <a:ext cx="226" cy="286"/>
              </a:xfrm>
              <a:custGeom>
                <a:avLst/>
                <a:gdLst/>
                <a:ahLst/>
                <a:cxnLst>
                  <a:cxn ang="0">
                    <a:pos x="86" y="11"/>
                  </a:cxn>
                  <a:cxn ang="0">
                    <a:pos x="7" y="100"/>
                  </a:cxn>
                  <a:cxn ang="0">
                    <a:pos x="42" y="270"/>
                  </a:cxn>
                  <a:cxn ang="0">
                    <a:pos x="200" y="199"/>
                  </a:cxn>
                  <a:cxn ang="0">
                    <a:pos x="200" y="100"/>
                  </a:cxn>
                  <a:cxn ang="0">
                    <a:pos x="150" y="34"/>
                  </a:cxn>
                  <a:cxn ang="0">
                    <a:pos x="86" y="11"/>
                  </a:cxn>
                </a:cxnLst>
                <a:rect l="0" t="0" r="r" b="b"/>
                <a:pathLst>
                  <a:path w="226" h="286">
                    <a:moveTo>
                      <a:pt x="86" y="11"/>
                    </a:moveTo>
                    <a:cubicBezTo>
                      <a:pt x="62" y="22"/>
                      <a:pt x="14" y="57"/>
                      <a:pt x="7" y="100"/>
                    </a:cubicBezTo>
                    <a:cubicBezTo>
                      <a:pt x="0" y="143"/>
                      <a:pt x="10" y="254"/>
                      <a:pt x="42" y="270"/>
                    </a:cubicBezTo>
                    <a:cubicBezTo>
                      <a:pt x="74" y="286"/>
                      <a:pt x="174" y="227"/>
                      <a:pt x="200" y="199"/>
                    </a:cubicBezTo>
                    <a:cubicBezTo>
                      <a:pt x="226" y="171"/>
                      <a:pt x="208" y="127"/>
                      <a:pt x="200" y="100"/>
                    </a:cubicBezTo>
                    <a:cubicBezTo>
                      <a:pt x="192" y="73"/>
                      <a:pt x="169" y="49"/>
                      <a:pt x="150" y="34"/>
                    </a:cubicBezTo>
                    <a:cubicBezTo>
                      <a:pt x="131" y="19"/>
                      <a:pt x="110" y="0"/>
                      <a:pt x="86" y="11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6" name="Freeform 10"/>
              <p:cNvSpPr>
                <a:spLocks/>
              </p:cNvSpPr>
              <p:nvPr/>
            </p:nvSpPr>
            <p:spPr bwMode="auto">
              <a:xfrm>
                <a:off x="1781" y="13664"/>
                <a:ext cx="272" cy="207"/>
              </a:xfrm>
              <a:custGeom>
                <a:avLst/>
                <a:gdLst/>
                <a:ahLst/>
                <a:cxnLst>
                  <a:cxn ang="0">
                    <a:pos x="19" y="76"/>
                  </a:cxn>
                  <a:cxn ang="0">
                    <a:pos x="144" y="11"/>
                  </a:cxn>
                  <a:cxn ang="0">
                    <a:pos x="272" y="11"/>
                  </a:cxn>
                  <a:cxn ang="0">
                    <a:pos x="401" y="39"/>
                  </a:cxn>
                  <a:cxn ang="0">
                    <a:pos x="401" y="188"/>
                  </a:cxn>
                  <a:cxn ang="0">
                    <a:pos x="256" y="151"/>
                  </a:cxn>
                  <a:cxn ang="0">
                    <a:pos x="19" y="76"/>
                  </a:cxn>
                </a:cxnLst>
                <a:rect l="0" t="0" r="r" b="b"/>
                <a:pathLst>
                  <a:path w="425" h="207">
                    <a:moveTo>
                      <a:pt x="19" y="76"/>
                    </a:moveTo>
                    <a:cubicBezTo>
                      <a:pt x="0" y="53"/>
                      <a:pt x="102" y="22"/>
                      <a:pt x="144" y="11"/>
                    </a:cubicBezTo>
                    <a:cubicBezTo>
                      <a:pt x="186" y="0"/>
                      <a:pt x="229" y="6"/>
                      <a:pt x="272" y="11"/>
                    </a:cubicBezTo>
                    <a:cubicBezTo>
                      <a:pt x="315" y="16"/>
                      <a:pt x="380" y="10"/>
                      <a:pt x="401" y="39"/>
                    </a:cubicBezTo>
                    <a:cubicBezTo>
                      <a:pt x="422" y="68"/>
                      <a:pt x="425" y="169"/>
                      <a:pt x="401" y="188"/>
                    </a:cubicBezTo>
                    <a:cubicBezTo>
                      <a:pt x="377" y="207"/>
                      <a:pt x="316" y="170"/>
                      <a:pt x="256" y="151"/>
                    </a:cubicBezTo>
                    <a:cubicBezTo>
                      <a:pt x="196" y="132"/>
                      <a:pt x="38" y="99"/>
                      <a:pt x="19" y="7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7" name="Freeform 11"/>
              <p:cNvSpPr>
                <a:spLocks/>
              </p:cNvSpPr>
              <p:nvPr/>
            </p:nvSpPr>
            <p:spPr bwMode="auto">
              <a:xfrm>
                <a:off x="2069" y="13718"/>
                <a:ext cx="303" cy="153"/>
              </a:xfrm>
              <a:custGeom>
                <a:avLst/>
                <a:gdLst/>
                <a:ahLst/>
                <a:cxnLst>
                  <a:cxn ang="0">
                    <a:pos x="43" y="153"/>
                  </a:cxn>
                  <a:cxn ang="0">
                    <a:pos x="43" y="22"/>
                  </a:cxn>
                  <a:cxn ang="0">
                    <a:pos x="303" y="22"/>
                  </a:cxn>
                  <a:cxn ang="0">
                    <a:pos x="303" y="153"/>
                  </a:cxn>
                  <a:cxn ang="0">
                    <a:pos x="43" y="153"/>
                  </a:cxn>
                </a:cxnLst>
                <a:rect l="0" t="0" r="r" b="b"/>
                <a:pathLst>
                  <a:path w="346" h="175">
                    <a:moveTo>
                      <a:pt x="43" y="153"/>
                    </a:moveTo>
                    <a:cubicBezTo>
                      <a:pt x="0" y="131"/>
                      <a:pt x="0" y="44"/>
                      <a:pt x="43" y="22"/>
                    </a:cubicBezTo>
                    <a:cubicBezTo>
                      <a:pt x="86" y="0"/>
                      <a:pt x="260" y="0"/>
                      <a:pt x="303" y="22"/>
                    </a:cubicBezTo>
                    <a:cubicBezTo>
                      <a:pt x="346" y="44"/>
                      <a:pt x="343" y="131"/>
                      <a:pt x="303" y="153"/>
                    </a:cubicBezTo>
                    <a:cubicBezTo>
                      <a:pt x="263" y="175"/>
                      <a:pt x="86" y="175"/>
                      <a:pt x="43" y="153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8" name="Freeform 12"/>
              <p:cNvSpPr>
                <a:spLocks/>
              </p:cNvSpPr>
              <p:nvPr/>
            </p:nvSpPr>
            <p:spPr bwMode="auto">
              <a:xfrm>
                <a:off x="2456" y="13692"/>
                <a:ext cx="296" cy="204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0" y="179"/>
                  </a:cxn>
                  <a:cxn ang="0">
                    <a:pos x="130" y="179"/>
                  </a:cxn>
                  <a:cxn ang="0">
                    <a:pos x="208" y="179"/>
                  </a:cxn>
                  <a:cxn ang="0">
                    <a:pos x="296" y="113"/>
                  </a:cxn>
                  <a:cxn ang="0">
                    <a:pos x="208" y="26"/>
                  </a:cxn>
                  <a:cxn ang="0">
                    <a:pos x="30" y="26"/>
                  </a:cxn>
                </a:cxnLst>
                <a:rect l="0" t="0" r="r" b="b"/>
                <a:pathLst>
                  <a:path w="296" h="204">
                    <a:moveTo>
                      <a:pt x="30" y="26"/>
                    </a:moveTo>
                    <a:cubicBezTo>
                      <a:pt x="0" y="52"/>
                      <a:pt x="13" y="154"/>
                      <a:pt x="30" y="179"/>
                    </a:cubicBezTo>
                    <a:cubicBezTo>
                      <a:pt x="47" y="204"/>
                      <a:pt x="100" y="179"/>
                      <a:pt x="130" y="179"/>
                    </a:cubicBezTo>
                    <a:cubicBezTo>
                      <a:pt x="160" y="179"/>
                      <a:pt x="180" y="190"/>
                      <a:pt x="208" y="179"/>
                    </a:cubicBezTo>
                    <a:cubicBezTo>
                      <a:pt x="236" y="168"/>
                      <a:pt x="296" y="138"/>
                      <a:pt x="296" y="113"/>
                    </a:cubicBezTo>
                    <a:cubicBezTo>
                      <a:pt x="296" y="88"/>
                      <a:pt x="250" y="40"/>
                      <a:pt x="208" y="26"/>
                    </a:cubicBezTo>
                    <a:cubicBezTo>
                      <a:pt x="166" y="12"/>
                      <a:pt x="60" y="0"/>
                      <a:pt x="30" y="26"/>
                    </a:cubicBez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9" name="Freeform 13"/>
              <p:cNvSpPr>
                <a:spLocks/>
              </p:cNvSpPr>
              <p:nvPr/>
            </p:nvSpPr>
            <p:spPr bwMode="auto">
              <a:xfrm>
                <a:off x="2808" y="13595"/>
                <a:ext cx="174" cy="220"/>
              </a:xfrm>
              <a:custGeom>
                <a:avLst/>
                <a:gdLst/>
                <a:ahLst/>
                <a:cxnLst>
                  <a:cxn ang="0">
                    <a:pos x="23" y="220"/>
                  </a:cxn>
                  <a:cxn ang="0">
                    <a:pos x="23" y="97"/>
                  </a:cxn>
                  <a:cxn ang="0">
                    <a:pos x="163" y="19"/>
                  </a:cxn>
                  <a:cxn ang="0">
                    <a:pos x="87" y="210"/>
                  </a:cxn>
                </a:cxnLst>
                <a:rect l="0" t="0" r="r" b="b"/>
                <a:pathLst>
                  <a:path w="174" h="220">
                    <a:moveTo>
                      <a:pt x="23" y="220"/>
                    </a:moveTo>
                    <a:cubicBezTo>
                      <a:pt x="11" y="175"/>
                      <a:pt x="0" y="130"/>
                      <a:pt x="23" y="97"/>
                    </a:cubicBezTo>
                    <a:cubicBezTo>
                      <a:pt x="46" y="64"/>
                      <a:pt x="152" y="0"/>
                      <a:pt x="163" y="19"/>
                    </a:cubicBezTo>
                    <a:cubicBezTo>
                      <a:pt x="174" y="38"/>
                      <a:pt x="130" y="124"/>
                      <a:pt x="87" y="210"/>
                    </a:cubicBezTo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183" name="Oval 14"/>
            <p:cNvSpPr>
              <a:spLocks noChangeArrowheads="1"/>
            </p:cNvSpPr>
            <p:nvPr/>
          </p:nvSpPr>
          <p:spPr bwMode="auto">
            <a:xfrm>
              <a:off x="3213" y="12969"/>
              <a:ext cx="169" cy="20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4" name="Oval 15"/>
            <p:cNvSpPr>
              <a:spLocks noChangeArrowheads="1"/>
            </p:cNvSpPr>
            <p:nvPr/>
          </p:nvSpPr>
          <p:spPr bwMode="auto">
            <a:xfrm>
              <a:off x="3310" y="13027"/>
              <a:ext cx="87" cy="14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5" name="Freeform 16"/>
            <p:cNvSpPr>
              <a:spLocks/>
            </p:cNvSpPr>
            <p:nvPr/>
          </p:nvSpPr>
          <p:spPr bwMode="auto">
            <a:xfrm>
              <a:off x="3195" y="13328"/>
              <a:ext cx="440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7" y="126"/>
                </a:cxn>
                <a:cxn ang="0">
                  <a:pos x="300" y="126"/>
                </a:cxn>
                <a:cxn ang="0">
                  <a:pos x="422" y="126"/>
                </a:cxn>
                <a:cxn ang="0">
                  <a:pos x="406" y="192"/>
                </a:cxn>
                <a:cxn ang="0">
                  <a:pos x="245" y="192"/>
                </a:cxn>
                <a:cxn ang="0">
                  <a:pos x="79" y="126"/>
                </a:cxn>
                <a:cxn ang="0">
                  <a:pos x="18" y="0"/>
                </a:cxn>
              </a:cxnLst>
              <a:rect l="0" t="0" r="r" b="b"/>
              <a:pathLst>
                <a:path w="440" h="203">
                  <a:moveTo>
                    <a:pt x="18" y="0"/>
                  </a:moveTo>
                  <a:cubicBezTo>
                    <a:pt x="36" y="0"/>
                    <a:pt x="140" y="105"/>
                    <a:pt x="187" y="126"/>
                  </a:cubicBezTo>
                  <a:cubicBezTo>
                    <a:pt x="234" y="147"/>
                    <a:pt x="261" y="126"/>
                    <a:pt x="300" y="126"/>
                  </a:cubicBezTo>
                  <a:cubicBezTo>
                    <a:pt x="339" y="126"/>
                    <a:pt x="404" y="115"/>
                    <a:pt x="422" y="126"/>
                  </a:cubicBezTo>
                  <a:cubicBezTo>
                    <a:pt x="440" y="137"/>
                    <a:pt x="435" y="181"/>
                    <a:pt x="406" y="192"/>
                  </a:cubicBezTo>
                  <a:cubicBezTo>
                    <a:pt x="377" y="203"/>
                    <a:pt x="299" y="203"/>
                    <a:pt x="245" y="192"/>
                  </a:cubicBezTo>
                  <a:cubicBezTo>
                    <a:pt x="191" y="181"/>
                    <a:pt x="117" y="158"/>
                    <a:pt x="79" y="126"/>
                  </a:cubicBezTo>
                  <a:cubicBezTo>
                    <a:pt x="41" y="94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6" name="Freeform 17"/>
            <p:cNvSpPr>
              <a:spLocks/>
            </p:cNvSpPr>
            <p:nvPr/>
          </p:nvSpPr>
          <p:spPr bwMode="auto">
            <a:xfrm>
              <a:off x="3274" y="13270"/>
              <a:ext cx="122" cy="92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58" y="12"/>
                </a:cxn>
                <a:cxn ang="0">
                  <a:pos x="119" y="21"/>
                </a:cxn>
                <a:cxn ang="0">
                  <a:pos x="77" y="92"/>
                </a:cxn>
              </a:cxnLst>
              <a:rect l="0" t="0" r="r" b="b"/>
              <a:pathLst>
                <a:path w="122" h="92">
                  <a:moveTo>
                    <a:pt x="0" y="92"/>
                  </a:moveTo>
                  <a:cubicBezTo>
                    <a:pt x="19" y="58"/>
                    <a:pt x="38" y="24"/>
                    <a:pt x="58" y="12"/>
                  </a:cubicBezTo>
                  <a:cubicBezTo>
                    <a:pt x="78" y="0"/>
                    <a:pt x="116" y="8"/>
                    <a:pt x="119" y="21"/>
                  </a:cubicBezTo>
                  <a:cubicBezTo>
                    <a:pt x="122" y="34"/>
                    <a:pt x="91" y="80"/>
                    <a:pt x="77" y="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0" name="Group 41"/>
          <p:cNvGrpSpPr>
            <a:grpSpLocks/>
          </p:cNvGrpSpPr>
          <p:nvPr/>
        </p:nvGrpSpPr>
        <p:grpSpPr bwMode="auto">
          <a:xfrm>
            <a:off x="8001024" y="5072074"/>
            <a:ext cx="857224" cy="609601"/>
            <a:chOff x="7350" y="9942"/>
            <a:chExt cx="630" cy="381"/>
          </a:xfrm>
        </p:grpSpPr>
        <p:sp>
          <p:nvSpPr>
            <p:cNvPr id="201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2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3" name="Group 41"/>
          <p:cNvGrpSpPr>
            <a:grpSpLocks/>
          </p:cNvGrpSpPr>
          <p:nvPr/>
        </p:nvGrpSpPr>
        <p:grpSpPr bwMode="auto">
          <a:xfrm>
            <a:off x="6215074" y="5572140"/>
            <a:ext cx="785818" cy="538163"/>
            <a:chOff x="7350" y="9942"/>
            <a:chExt cx="630" cy="381"/>
          </a:xfrm>
        </p:grpSpPr>
        <p:sp>
          <p:nvSpPr>
            <p:cNvPr id="204" name="Freeform 42"/>
            <p:cNvSpPr>
              <a:spLocks/>
            </p:cNvSpPr>
            <p:nvPr/>
          </p:nvSpPr>
          <p:spPr bwMode="auto">
            <a:xfrm>
              <a:off x="7350" y="9942"/>
              <a:ext cx="630" cy="381"/>
            </a:xfrm>
            <a:custGeom>
              <a:avLst/>
              <a:gdLst/>
              <a:ahLst/>
              <a:cxnLst>
                <a:cxn ang="0">
                  <a:pos x="352" y="350"/>
                </a:cxn>
                <a:cxn ang="0">
                  <a:pos x="212" y="257"/>
                </a:cxn>
                <a:cxn ang="0">
                  <a:pos x="175" y="209"/>
                </a:cxn>
                <a:cxn ang="0">
                  <a:pos x="8" y="209"/>
                </a:cxn>
                <a:cxn ang="0">
                  <a:pos x="222" y="126"/>
                </a:cxn>
                <a:cxn ang="0">
                  <a:pos x="305" y="257"/>
                </a:cxn>
                <a:cxn ang="0">
                  <a:pos x="482" y="0"/>
                </a:cxn>
                <a:cxn ang="0">
                  <a:pos x="435" y="257"/>
                </a:cxn>
                <a:cxn ang="0">
                  <a:pos x="621" y="163"/>
                </a:cxn>
                <a:cxn ang="0">
                  <a:pos x="491" y="350"/>
                </a:cxn>
                <a:cxn ang="0">
                  <a:pos x="352" y="350"/>
                </a:cxn>
              </a:cxnLst>
              <a:rect l="0" t="0" r="r" b="b"/>
              <a:pathLst>
                <a:path w="630" h="381">
                  <a:moveTo>
                    <a:pt x="352" y="350"/>
                  </a:moveTo>
                  <a:cubicBezTo>
                    <a:pt x="306" y="335"/>
                    <a:pt x="242" y="281"/>
                    <a:pt x="212" y="257"/>
                  </a:cubicBezTo>
                  <a:cubicBezTo>
                    <a:pt x="182" y="233"/>
                    <a:pt x="209" y="217"/>
                    <a:pt x="175" y="209"/>
                  </a:cubicBezTo>
                  <a:cubicBezTo>
                    <a:pt x="141" y="201"/>
                    <a:pt x="0" y="223"/>
                    <a:pt x="8" y="209"/>
                  </a:cubicBezTo>
                  <a:cubicBezTo>
                    <a:pt x="16" y="195"/>
                    <a:pt x="173" y="118"/>
                    <a:pt x="222" y="126"/>
                  </a:cubicBezTo>
                  <a:cubicBezTo>
                    <a:pt x="271" y="134"/>
                    <a:pt x="262" y="278"/>
                    <a:pt x="305" y="257"/>
                  </a:cubicBezTo>
                  <a:cubicBezTo>
                    <a:pt x="348" y="236"/>
                    <a:pt x="460" y="0"/>
                    <a:pt x="482" y="0"/>
                  </a:cubicBezTo>
                  <a:cubicBezTo>
                    <a:pt x="504" y="0"/>
                    <a:pt x="412" y="230"/>
                    <a:pt x="435" y="257"/>
                  </a:cubicBezTo>
                  <a:cubicBezTo>
                    <a:pt x="458" y="284"/>
                    <a:pt x="612" y="148"/>
                    <a:pt x="621" y="163"/>
                  </a:cubicBezTo>
                  <a:cubicBezTo>
                    <a:pt x="630" y="178"/>
                    <a:pt x="536" y="319"/>
                    <a:pt x="491" y="350"/>
                  </a:cubicBezTo>
                  <a:cubicBezTo>
                    <a:pt x="446" y="381"/>
                    <a:pt x="398" y="365"/>
                    <a:pt x="352" y="350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" name="Oval 43"/>
            <p:cNvSpPr>
              <a:spLocks noChangeArrowheads="1"/>
            </p:cNvSpPr>
            <p:nvPr/>
          </p:nvSpPr>
          <p:spPr bwMode="auto">
            <a:xfrm>
              <a:off x="7525" y="10222"/>
              <a:ext cx="283" cy="101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050" name="Group 2"/>
          <p:cNvGrpSpPr>
            <a:grpSpLocks/>
          </p:cNvGrpSpPr>
          <p:nvPr/>
        </p:nvGrpSpPr>
        <p:grpSpPr bwMode="auto">
          <a:xfrm>
            <a:off x="285720" y="0"/>
            <a:ext cx="2214578" cy="2000240"/>
            <a:chOff x="3753" y="6187"/>
            <a:chExt cx="3715" cy="3391"/>
          </a:xfrm>
        </p:grpSpPr>
        <p:sp>
          <p:nvSpPr>
            <p:cNvPr id="2051" name="Freeform 3"/>
            <p:cNvSpPr>
              <a:spLocks/>
            </p:cNvSpPr>
            <p:nvPr/>
          </p:nvSpPr>
          <p:spPr bwMode="auto">
            <a:xfrm>
              <a:off x="3820" y="6489"/>
              <a:ext cx="3607" cy="1534"/>
            </a:xfrm>
            <a:custGeom>
              <a:avLst/>
              <a:gdLst/>
              <a:ahLst/>
              <a:cxnLst>
                <a:cxn ang="0">
                  <a:pos x="119" y="1064"/>
                </a:cxn>
                <a:cxn ang="0">
                  <a:pos x="128" y="683"/>
                </a:cxn>
                <a:cxn ang="0">
                  <a:pos x="110" y="107"/>
                </a:cxn>
                <a:cxn ang="0">
                  <a:pos x="110" y="42"/>
                </a:cxn>
                <a:cxn ang="0">
                  <a:pos x="602" y="219"/>
                </a:cxn>
                <a:cxn ang="0">
                  <a:pos x="1327" y="358"/>
                </a:cxn>
                <a:cxn ang="0">
                  <a:pos x="2256" y="442"/>
                </a:cxn>
                <a:cxn ang="0">
                  <a:pos x="2886" y="386"/>
                </a:cxn>
                <a:cxn ang="0">
                  <a:pos x="3549" y="237"/>
                </a:cxn>
                <a:cxn ang="0">
                  <a:pos x="3454" y="869"/>
                </a:cxn>
                <a:cxn ang="0">
                  <a:pos x="3454" y="1287"/>
                </a:cxn>
                <a:cxn ang="0">
                  <a:pos x="2869" y="1306"/>
                </a:cxn>
                <a:cxn ang="0">
                  <a:pos x="2168" y="1343"/>
                </a:cxn>
                <a:cxn ang="0">
                  <a:pos x="1457" y="1408"/>
                </a:cxn>
                <a:cxn ang="0">
                  <a:pos x="844" y="1296"/>
                </a:cxn>
                <a:cxn ang="0">
                  <a:pos x="119" y="1064"/>
                </a:cxn>
              </a:cxnLst>
              <a:rect l="0" t="0" r="r" b="b"/>
              <a:pathLst>
                <a:path w="3644" h="1416">
                  <a:moveTo>
                    <a:pt x="119" y="1064"/>
                  </a:moveTo>
                  <a:cubicBezTo>
                    <a:pt x="0" y="962"/>
                    <a:pt x="129" y="842"/>
                    <a:pt x="128" y="683"/>
                  </a:cubicBezTo>
                  <a:cubicBezTo>
                    <a:pt x="127" y="524"/>
                    <a:pt x="113" y="214"/>
                    <a:pt x="110" y="107"/>
                  </a:cubicBezTo>
                  <a:cubicBezTo>
                    <a:pt x="107" y="0"/>
                    <a:pt x="28" y="23"/>
                    <a:pt x="110" y="42"/>
                  </a:cubicBezTo>
                  <a:cubicBezTo>
                    <a:pt x="192" y="61"/>
                    <a:pt x="399" y="166"/>
                    <a:pt x="602" y="219"/>
                  </a:cubicBezTo>
                  <a:cubicBezTo>
                    <a:pt x="805" y="272"/>
                    <a:pt x="1051" y="321"/>
                    <a:pt x="1327" y="358"/>
                  </a:cubicBezTo>
                  <a:cubicBezTo>
                    <a:pt x="1603" y="395"/>
                    <a:pt x="1996" y="437"/>
                    <a:pt x="2256" y="442"/>
                  </a:cubicBezTo>
                  <a:cubicBezTo>
                    <a:pt x="2516" y="447"/>
                    <a:pt x="2671" y="420"/>
                    <a:pt x="2886" y="386"/>
                  </a:cubicBezTo>
                  <a:cubicBezTo>
                    <a:pt x="3101" y="352"/>
                    <a:pt x="3454" y="157"/>
                    <a:pt x="3549" y="237"/>
                  </a:cubicBezTo>
                  <a:cubicBezTo>
                    <a:pt x="3644" y="317"/>
                    <a:pt x="3470" y="694"/>
                    <a:pt x="3454" y="869"/>
                  </a:cubicBezTo>
                  <a:cubicBezTo>
                    <a:pt x="3438" y="1044"/>
                    <a:pt x="3552" y="1214"/>
                    <a:pt x="3454" y="1287"/>
                  </a:cubicBezTo>
                  <a:cubicBezTo>
                    <a:pt x="3356" y="1360"/>
                    <a:pt x="3083" y="1297"/>
                    <a:pt x="2869" y="1306"/>
                  </a:cubicBezTo>
                  <a:cubicBezTo>
                    <a:pt x="2655" y="1315"/>
                    <a:pt x="2403" y="1326"/>
                    <a:pt x="2168" y="1343"/>
                  </a:cubicBezTo>
                  <a:cubicBezTo>
                    <a:pt x="1933" y="1360"/>
                    <a:pt x="1678" y="1416"/>
                    <a:pt x="1457" y="1408"/>
                  </a:cubicBezTo>
                  <a:cubicBezTo>
                    <a:pt x="1236" y="1400"/>
                    <a:pt x="1068" y="1353"/>
                    <a:pt x="844" y="1296"/>
                  </a:cubicBezTo>
                  <a:cubicBezTo>
                    <a:pt x="620" y="1239"/>
                    <a:pt x="238" y="1166"/>
                    <a:pt x="119" y="106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2" name="Oval 4"/>
            <p:cNvSpPr>
              <a:spLocks noChangeArrowheads="1"/>
            </p:cNvSpPr>
            <p:nvPr/>
          </p:nvSpPr>
          <p:spPr bwMode="auto">
            <a:xfrm>
              <a:off x="5809" y="7349"/>
              <a:ext cx="396" cy="382"/>
            </a:xfrm>
            <a:prstGeom prst="ellipse">
              <a:avLst/>
            </a:pr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3" name="Freeform 5"/>
            <p:cNvSpPr>
              <a:spLocks/>
            </p:cNvSpPr>
            <p:nvPr/>
          </p:nvSpPr>
          <p:spPr bwMode="auto">
            <a:xfrm>
              <a:off x="3864" y="7440"/>
              <a:ext cx="3604" cy="1708"/>
            </a:xfrm>
            <a:custGeom>
              <a:avLst/>
              <a:gdLst/>
              <a:ahLst/>
              <a:cxnLst>
                <a:cxn ang="0">
                  <a:pos x="75" y="1469"/>
                </a:cxn>
                <a:cxn ang="0">
                  <a:pos x="75" y="866"/>
                </a:cxn>
                <a:cxn ang="0">
                  <a:pos x="47" y="104"/>
                </a:cxn>
                <a:cxn ang="0">
                  <a:pos x="354" y="243"/>
                </a:cxn>
                <a:cxn ang="0">
                  <a:pos x="1162" y="438"/>
                </a:cxn>
                <a:cxn ang="0">
                  <a:pos x="1989" y="429"/>
                </a:cxn>
                <a:cxn ang="0">
                  <a:pos x="2630" y="327"/>
                </a:cxn>
                <a:cxn ang="0">
                  <a:pos x="3082" y="290"/>
                </a:cxn>
                <a:cxn ang="0">
                  <a:pos x="3401" y="206"/>
                </a:cxn>
                <a:cxn ang="0">
                  <a:pos x="3420" y="931"/>
                </a:cxn>
                <a:cxn ang="0">
                  <a:pos x="3364" y="1590"/>
                </a:cxn>
                <a:cxn ang="0">
                  <a:pos x="1980" y="1637"/>
                </a:cxn>
                <a:cxn ang="0">
                  <a:pos x="623" y="1590"/>
                </a:cxn>
                <a:cxn ang="0">
                  <a:pos x="122" y="1590"/>
                </a:cxn>
                <a:cxn ang="0">
                  <a:pos x="75" y="1469"/>
                </a:cxn>
              </a:cxnLst>
              <a:rect l="0" t="0" r="r" b="b"/>
              <a:pathLst>
                <a:path w="3604" h="1708">
                  <a:moveTo>
                    <a:pt x="75" y="1469"/>
                  </a:moveTo>
                  <a:cubicBezTo>
                    <a:pt x="67" y="1348"/>
                    <a:pt x="80" y="1093"/>
                    <a:pt x="75" y="866"/>
                  </a:cubicBezTo>
                  <a:cubicBezTo>
                    <a:pt x="70" y="639"/>
                    <a:pt x="0" y="208"/>
                    <a:pt x="47" y="104"/>
                  </a:cubicBezTo>
                  <a:cubicBezTo>
                    <a:pt x="94" y="0"/>
                    <a:pt x="168" y="187"/>
                    <a:pt x="354" y="243"/>
                  </a:cubicBezTo>
                  <a:cubicBezTo>
                    <a:pt x="540" y="299"/>
                    <a:pt x="890" y="407"/>
                    <a:pt x="1162" y="438"/>
                  </a:cubicBezTo>
                  <a:cubicBezTo>
                    <a:pt x="1434" y="469"/>
                    <a:pt x="1744" y="448"/>
                    <a:pt x="1989" y="429"/>
                  </a:cubicBezTo>
                  <a:cubicBezTo>
                    <a:pt x="2234" y="410"/>
                    <a:pt x="2448" y="350"/>
                    <a:pt x="2630" y="327"/>
                  </a:cubicBezTo>
                  <a:cubicBezTo>
                    <a:pt x="2812" y="304"/>
                    <a:pt x="2954" y="310"/>
                    <a:pt x="3082" y="290"/>
                  </a:cubicBezTo>
                  <a:cubicBezTo>
                    <a:pt x="3210" y="270"/>
                    <a:pt x="3345" y="99"/>
                    <a:pt x="3401" y="206"/>
                  </a:cubicBezTo>
                  <a:cubicBezTo>
                    <a:pt x="3457" y="313"/>
                    <a:pt x="3426" y="700"/>
                    <a:pt x="3420" y="931"/>
                  </a:cubicBezTo>
                  <a:cubicBezTo>
                    <a:pt x="3414" y="1162"/>
                    <a:pt x="3604" y="1472"/>
                    <a:pt x="3364" y="1590"/>
                  </a:cubicBezTo>
                  <a:cubicBezTo>
                    <a:pt x="3124" y="1708"/>
                    <a:pt x="2437" y="1637"/>
                    <a:pt x="1980" y="1637"/>
                  </a:cubicBezTo>
                  <a:cubicBezTo>
                    <a:pt x="1523" y="1637"/>
                    <a:pt x="933" y="1598"/>
                    <a:pt x="623" y="1590"/>
                  </a:cubicBezTo>
                  <a:cubicBezTo>
                    <a:pt x="313" y="1582"/>
                    <a:pt x="213" y="1608"/>
                    <a:pt x="122" y="1590"/>
                  </a:cubicBezTo>
                  <a:cubicBezTo>
                    <a:pt x="31" y="1572"/>
                    <a:pt x="83" y="1590"/>
                    <a:pt x="75" y="1469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4422" y="8010"/>
              <a:ext cx="659" cy="667"/>
            </a:xfrm>
            <a:custGeom>
              <a:avLst/>
              <a:gdLst/>
              <a:ahLst/>
              <a:cxnLst>
                <a:cxn ang="0">
                  <a:pos x="511" y="212"/>
                </a:cxn>
                <a:cxn ang="0">
                  <a:pos x="613" y="212"/>
                </a:cxn>
                <a:cxn ang="0">
                  <a:pos x="530" y="63"/>
                </a:cxn>
                <a:cxn ang="0">
                  <a:pos x="363" y="8"/>
                </a:cxn>
                <a:cxn ang="0">
                  <a:pos x="261" y="17"/>
                </a:cxn>
                <a:cxn ang="0">
                  <a:pos x="177" y="35"/>
                </a:cxn>
                <a:cxn ang="0">
                  <a:pos x="121" y="100"/>
                </a:cxn>
                <a:cxn ang="0">
                  <a:pos x="140" y="286"/>
                </a:cxn>
                <a:cxn ang="0">
                  <a:pos x="446" y="370"/>
                </a:cxn>
                <a:cxn ang="0">
                  <a:pos x="465" y="453"/>
                </a:cxn>
                <a:cxn ang="0">
                  <a:pos x="372" y="546"/>
                </a:cxn>
                <a:cxn ang="0">
                  <a:pos x="205" y="500"/>
                </a:cxn>
                <a:cxn ang="0">
                  <a:pos x="121" y="416"/>
                </a:cxn>
                <a:cxn ang="0">
                  <a:pos x="9" y="472"/>
                </a:cxn>
                <a:cxn ang="0">
                  <a:pos x="177" y="593"/>
                </a:cxn>
                <a:cxn ang="0">
                  <a:pos x="428" y="658"/>
                </a:cxn>
                <a:cxn ang="0">
                  <a:pos x="595" y="537"/>
                </a:cxn>
                <a:cxn ang="0">
                  <a:pos x="623" y="370"/>
                </a:cxn>
                <a:cxn ang="0">
                  <a:pos x="381" y="240"/>
                </a:cxn>
                <a:cxn ang="0">
                  <a:pos x="261" y="193"/>
                </a:cxn>
                <a:cxn ang="0">
                  <a:pos x="261" y="119"/>
                </a:cxn>
                <a:cxn ang="0">
                  <a:pos x="400" y="119"/>
                </a:cxn>
                <a:cxn ang="0">
                  <a:pos x="511" y="212"/>
                </a:cxn>
              </a:cxnLst>
              <a:rect l="0" t="0" r="r" b="b"/>
              <a:pathLst>
                <a:path w="659" h="667">
                  <a:moveTo>
                    <a:pt x="511" y="212"/>
                  </a:moveTo>
                  <a:cubicBezTo>
                    <a:pt x="546" y="228"/>
                    <a:pt x="610" y="237"/>
                    <a:pt x="613" y="212"/>
                  </a:cubicBezTo>
                  <a:cubicBezTo>
                    <a:pt x="616" y="187"/>
                    <a:pt x="572" y="97"/>
                    <a:pt x="530" y="63"/>
                  </a:cubicBezTo>
                  <a:cubicBezTo>
                    <a:pt x="488" y="29"/>
                    <a:pt x="408" y="16"/>
                    <a:pt x="363" y="8"/>
                  </a:cubicBezTo>
                  <a:cubicBezTo>
                    <a:pt x="318" y="0"/>
                    <a:pt x="292" y="12"/>
                    <a:pt x="261" y="17"/>
                  </a:cubicBezTo>
                  <a:cubicBezTo>
                    <a:pt x="230" y="22"/>
                    <a:pt x="200" y="21"/>
                    <a:pt x="177" y="35"/>
                  </a:cubicBezTo>
                  <a:cubicBezTo>
                    <a:pt x="154" y="49"/>
                    <a:pt x="127" y="58"/>
                    <a:pt x="121" y="100"/>
                  </a:cubicBezTo>
                  <a:cubicBezTo>
                    <a:pt x="115" y="142"/>
                    <a:pt x="86" y="241"/>
                    <a:pt x="140" y="286"/>
                  </a:cubicBezTo>
                  <a:cubicBezTo>
                    <a:pt x="194" y="331"/>
                    <a:pt x="392" y="342"/>
                    <a:pt x="446" y="370"/>
                  </a:cubicBezTo>
                  <a:cubicBezTo>
                    <a:pt x="500" y="398"/>
                    <a:pt x="477" y="424"/>
                    <a:pt x="465" y="453"/>
                  </a:cubicBezTo>
                  <a:cubicBezTo>
                    <a:pt x="453" y="482"/>
                    <a:pt x="415" y="538"/>
                    <a:pt x="372" y="546"/>
                  </a:cubicBezTo>
                  <a:cubicBezTo>
                    <a:pt x="329" y="554"/>
                    <a:pt x="247" y="522"/>
                    <a:pt x="205" y="500"/>
                  </a:cubicBezTo>
                  <a:cubicBezTo>
                    <a:pt x="163" y="478"/>
                    <a:pt x="154" y="421"/>
                    <a:pt x="121" y="416"/>
                  </a:cubicBezTo>
                  <a:cubicBezTo>
                    <a:pt x="88" y="411"/>
                    <a:pt x="0" y="443"/>
                    <a:pt x="9" y="472"/>
                  </a:cubicBezTo>
                  <a:cubicBezTo>
                    <a:pt x="18" y="501"/>
                    <a:pt x="107" y="562"/>
                    <a:pt x="177" y="593"/>
                  </a:cubicBezTo>
                  <a:cubicBezTo>
                    <a:pt x="247" y="624"/>
                    <a:pt x="358" y="667"/>
                    <a:pt x="428" y="658"/>
                  </a:cubicBezTo>
                  <a:cubicBezTo>
                    <a:pt x="498" y="649"/>
                    <a:pt x="563" y="585"/>
                    <a:pt x="595" y="537"/>
                  </a:cubicBezTo>
                  <a:cubicBezTo>
                    <a:pt x="627" y="489"/>
                    <a:pt x="659" y="419"/>
                    <a:pt x="623" y="370"/>
                  </a:cubicBezTo>
                  <a:cubicBezTo>
                    <a:pt x="587" y="321"/>
                    <a:pt x="441" y="269"/>
                    <a:pt x="381" y="240"/>
                  </a:cubicBezTo>
                  <a:cubicBezTo>
                    <a:pt x="321" y="211"/>
                    <a:pt x="281" y="213"/>
                    <a:pt x="261" y="193"/>
                  </a:cubicBezTo>
                  <a:cubicBezTo>
                    <a:pt x="241" y="173"/>
                    <a:pt x="238" y="131"/>
                    <a:pt x="261" y="119"/>
                  </a:cubicBezTo>
                  <a:cubicBezTo>
                    <a:pt x="284" y="107"/>
                    <a:pt x="364" y="99"/>
                    <a:pt x="400" y="119"/>
                  </a:cubicBezTo>
                  <a:cubicBezTo>
                    <a:pt x="436" y="139"/>
                    <a:pt x="476" y="196"/>
                    <a:pt x="511" y="2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5070" y="7948"/>
              <a:ext cx="613" cy="808"/>
            </a:xfrm>
            <a:custGeom>
              <a:avLst/>
              <a:gdLst/>
              <a:ahLst/>
              <a:cxnLst>
                <a:cxn ang="0">
                  <a:pos x="11" y="729"/>
                </a:cxn>
                <a:cxn ang="0">
                  <a:pos x="198" y="255"/>
                </a:cxn>
                <a:cxn ang="0">
                  <a:pos x="263" y="62"/>
                </a:cxn>
                <a:cxn ang="0">
                  <a:pos x="393" y="62"/>
                </a:cxn>
                <a:cxn ang="0">
                  <a:pos x="504" y="432"/>
                </a:cxn>
                <a:cxn ang="0">
                  <a:pos x="613" y="729"/>
                </a:cxn>
                <a:cxn ang="0">
                  <a:pos x="504" y="729"/>
                </a:cxn>
                <a:cxn ang="0">
                  <a:pos x="430" y="590"/>
                </a:cxn>
                <a:cxn ang="0">
                  <a:pos x="188" y="590"/>
                </a:cxn>
                <a:cxn ang="0">
                  <a:pos x="133" y="729"/>
                </a:cxn>
                <a:cxn ang="0">
                  <a:pos x="11" y="729"/>
                </a:cxn>
              </a:cxnLst>
              <a:rect l="0" t="0" r="r" b="b"/>
              <a:pathLst>
                <a:path w="613" h="808">
                  <a:moveTo>
                    <a:pt x="11" y="729"/>
                  </a:moveTo>
                  <a:cubicBezTo>
                    <a:pt x="22" y="650"/>
                    <a:pt x="156" y="366"/>
                    <a:pt x="198" y="255"/>
                  </a:cubicBezTo>
                  <a:cubicBezTo>
                    <a:pt x="240" y="144"/>
                    <a:pt x="231" y="94"/>
                    <a:pt x="263" y="62"/>
                  </a:cubicBezTo>
                  <a:cubicBezTo>
                    <a:pt x="295" y="30"/>
                    <a:pt x="353" y="0"/>
                    <a:pt x="393" y="62"/>
                  </a:cubicBezTo>
                  <a:cubicBezTo>
                    <a:pt x="433" y="124"/>
                    <a:pt x="467" y="321"/>
                    <a:pt x="504" y="432"/>
                  </a:cubicBezTo>
                  <a:cubicBezTo>
                    <a:pt x="541" y="543"/>
                    <a:pt x="613" y="680"/>
                    <a:pt x="613" y="729"/>
                  </a:cubicBezTo>
                  <a:cubicBezTo>
                    <a:pt x="613" y="778"/>
                    <a:pt x="534" y="752"/>
                    <a:pt x="504" y="729"/>
                  </a:cubicBezTo>
                  <a:cubicBezTo>
                    <a:pt x="474" y="706"/>
                    <a:pt x="483" y="613"/>
                    <a:pt x="430" y="590"/>
                  </a:cubicBezTo>
                  <a:cubicBezTo>
                    <a:pt x="377" y="567"/>
                    <a:pt x="238" y="567"/>
                    <a:pt x="188" y="590"/>
                  </a:cubicBezTo>
                  <a:cubicBezTo>
                    <a:pt x="138" y="613"/>
                    <a:pt x="163" y="706"/>
                    <a:pt x="133" y="729"/>
                  </a:cubicBezTo>
                  <a:cubicBezTo>
                    <a:pt x="103" y="752"/>
                    <a:pt x="0" y="808"/>
                    <a:pt x="11" y="7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5700" y="8023"/>
              <a:ext cx="505" cy="779"/>
            </a:xfrm>
            <a:custGeom>
              <a:avLst/>
              <a:gdLst/>
              <a:ahLst/>
              <a:cxnLst>
                <a:cxn ang="0">
                  <a:pos x="106" y="654"/>
                </a:cxn>
                <a:cxn ang="0">
                  <a:pos x="106" y="348"/>
                </a:cxn>
                <a:cxn ang="0">
                  <a:pos x="51" y="50"/>
                </a:cxn>
                <a:cxn ang="0">
                  <a:pos x="413" y="50"/>
                </a:cxn>
                <a:cxn ang="0">
                  <a:pos x="502" y="50"/>
                </a:cxn>
                <a:cxn ang="0">
                  <a:pos x="432" y="180"/>
                </a:cxn>
                <a:cxn ang="0">
                  <a:pos x="190" y="180"/>
                </a:cxn>
                <a:cxn ang="0">
                  <a:pos x="190" y="338"/>
                </a:cxn>
                <a:cxn ang="0">
                  <a:pos x="367" y="338"/>
                </a:cxn>
                <a:cxn ang="0">
                  <a:pos x="367" y="413"/>
                </a:cxn>
                <a:cxn ang="0">
                  <a:pos x="339" y="459"/>
                </a:cxn>
                <a:cxn ang="0">
                  <a:pos x="190" y="459"/>
                </a:cxn>
                <a:cxn ang="0">
                  <a:pos x="237" y="733"/>
                </a:cxn>
                <a:cxn ang="0">
                  <a:pos x="106" y="733"/>
                </a:cxn>
                <a:cxn ang="0">
                  <a:pos x="106" y="654"/>
                </a:cxn>
              </a:cxnLst>
              <a:rect l="0" t="0" r="r" b="b"/>
              <a:pathLst>
                <a:path w="505" h="779">
                  <a:moveTo>
                    <a:pt x="106" y="654"/>
                  </a:moveTo>
                  <a:cubicBezTo>
                    <a:pt x="106" y="590"/>
                    <a:pt x="115" y="449"/>
                    <a:pt x="106" y="348"/>
                  </a:cubicBezTo>
                  <a:cubicBezTo>
                    <a:pt x="97" y="247"/>
                    <a:pt x="0" y="100"/>
                    <a:pt x="51" y="50"/>
                  </a:cubicBezTo>
                  <a:cubicBezTo>
                    <a:pt x="102" y="0"/>
                    <a:pt x="338" y="50"/>
                    <a:pt x="413" y="50"/>
                  </a:cubicBezTo>
                  <a:cubicBezTo>
                    <a:pt x="488" y="50"/>
                    <a:pt x="499" y="28"/>
                    <a:pt x="502" y="50"/>
                  </a:cubicBezTo>
                  <a:cubicBezTo>
                    <a:pt x="505" y="72"/>
                    <a:pt x="484" y="158"/>
                    <a:pt x="432" y="180"/>
                  </a:cubicBezTo>
                  <a:cubicBezTo>
                    <a:pt x="380" y="202"/>
                    <a:pt x="230" y="154"/>
                    <a:pt x="190" y="180"/>
                  </a:cubicBezTo>
                  <a:cubicBezTo>
                    <a:pt x="150" y="206"/>
                    <a:pt x="161" y="312"/>
                    <a:pt x="190" y="338"/>
                  </a:cubicBezTo>
                  <a:cubicBezTo>
                    <a:pt x="219" y="364"/>
                    <a:pt x="338" y="326"/>
                    <a:pt x="367" y="338"/>
                  </a:cubicBezTo>
                  <a:cubicBezTo>
                    <a:pt x="396" y="350"/>
                    <a:pt x="372" y="393"/>
                    <a:pt x="367" y="413"/>
                  </a:cubicBezTo>
                  <a:cubicBezTo>
                    <a:pt x="362" y="433"/>
                    <a:pt x="368" y="451"/>
                    <a:pt x="339" y="459"/>
                  </a:cubicBezTo>
                  <a:cubicBezTo>
                    <a:pt x="310" y="467"/>
                    <a:pt x="207" y="413"/>
                    <a:pt x="190" y="459"/>
                  </a:cubicBezTo>
                  <a:cubicBezTo>
                    <a:pt x="173" y="505"/>
                    <a:pt x="251" y="687"/>
                    <a:pt x="237" y="733"/>
                  </a:cubicBezTo>
                  <a:cubicBezTo>
                    <a:pt x="223" y="779"/>
                    <a:pt x="128" y="746"/>
                    <a:pt x="106" y="733"/>
                  </a:cubicBezTo>
                  <a:cubicBezTo>
                    <a:pt x="84" y="720"/>
                    <a:pt x="106" y="718"/>
                    <a:pt x="106" y="65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6143" y="8091"/>
              <a:ext cx="537" cy="703"/>
            </a:xfrm>
            <a:custGeom>
              <a:avLst/>
              <a:gdLst/>
              <a:ahLst/>
              <a:cxnLst>
                <a:cxn ang="0">
                  <a:pos x="469" y="29"/>
                </a:cxn>
                <a:cxn ang="0">
                  <a:pos x="183" y="29"/>
                </a:cxn>
                <a:cxn ang="0">
                  <a:pos x="117" y="205"/>
                </a:cxn>
                <a:cxn ang="0">
                  <a:pos x="117" y="438"/>
                </a:cxn>
                <a:cxn ang="0">
                  <a:pos x="59" y="665"/>
                </a:cxn>
                <a:cxn ang="0">
                  <a:pos x="469" y="665"/>
                </a:cxn>
                <a:cxn ang="0">
                  <a:pos x="469" y="586"/>
                </a:cxn>
                <a:cxn ang="0">
                  <a:pos x="219" y="586"/>
                </a:cxn>
                <a:cxn ang="0">
                  <a:pos x="245" y="391"/>
                </a:cxn>
                <a:cxn ang="0">
                  <a:pos x="469" y="428"/>
                </a:cxn>
                <a:cxn ang="0">
                  <a:pos x="469" y="298"/>
                </a:cxn>
                <a:cxn ang="0">
                  <a:pos x="245" y="298"/>
                </a:cxn>
                <a:cxn ang="0">
                  <a:pos x="245" y="131"/>
                </a:cxn>
                <a:cxn ang="0">
                  <a:pos x="469" y="150"/>
                </a:cxn>
                <a:cxn ang="0">
                  <a:pos x="469" y="29"/>
                </a:cxn>
              </a:cxnLst>
              <a:rect l="0" t="0" r="r" b="b"/>
              <a:pathLst>
                <a:path w="537" h="703">
                  <a:moveTo>
                    <a:pt x="469" y="29"/>
                  </a:moveTo>
                  <a:cubicBezTo>
                    <a:pt x="421" y="9"/>
                    <a:pt x="242" y="0"/>
                    <a:pt x="183" y="29"/>
                  </a:cubicBezTo>
                  <a:cubicBezTo>
                    <a:pt x="124" y="58"/>
                    <a:pt x="128" y="137"/>
                    <a:pt x="117" y="205"/>
                  </a:cubicBezTo>
                  <a:cubicBezTo>
                    <a:pt x="106" y="273"/>
                    <a:pt x="127" y="361"/>
                    <a:pt x="117" y="438"/>
                  </a:cubicBezTo>
                  <a:cubicBezTo>
                    <a:pt x="107" y="515"/>
                    <a:pt x="0" y="627"/>
                    <a:pt x="59" y="665"/>
                  </a:cubicBezTo>
                  <a:cubicBezTo>
                    <a:pt x="118" y="703"/>
                    <a:pt x="401" y="678"/>
                    <a:pt x="469" y="665"/>
                  </a:cubicBezTo>
                  <a:cubicBezTo>
                    <a:pt x="537" y="652"/>
                    <a:pt x="511" y="599"/>
                    <a:pt x="469" y="586"/>
                  </a:cubicBezTo>
                  <a:cubicBezTo>
                    <a:pt x="427" y="573"/>
                    <a:pt x="256" y="618"/>
                    <a:pt x="219" y="586"/>
                  </a:cubicBezTo>
                  <a:cubicBezTo>
                    <a:pt x="182" y="554"/>
                    <a:pt x="203" y="417"/>
                    <a:pt x="245" y="391"/>
                  </a:cubicBezTo>
                  <a:cubicBezTo>
                    <a:pt x="287" y="365"/>
                    <a:pt x="432" y="443"/>
                    <a:pt x="469" y="428"/>
                  </a:cubicBezTo>
                  <a:cubicBezTo>
                    <a:pt x="506" y="413"/>
                    <a:pt x="506" y="320"/>
                    <a:pt x="469" y="298"/>
                  </a:cubicBezTo>
                  <a:cubicBezTo>
                    <a:pt x="432" y="276"/>
                    <a:pt x="282" y="326"/>
                    <a:pt x="245" y="298"/>
                  </a:cubicBezTo>
                  <a:cubicBezTo>
                    <a:pt x="208" y="270"/>
                    <a:pt x="208" y="156"/>
                    <a:pt x="245" y="131"/>
                  </a:cubicBezTo>
                  <a:cubicBezTo>
                    <a:pt x="282" y="106"/>
                    <a:pt x="432" y="161"/>
                    <a:pt x="469" y="150"/>
                  </a:cubicBezTo>
                  <a:cubicBezTo>
                    <a:pt x="506" y="139"/>
                    <a:pt x="517" y="49"/>
                    <a:pt x="469" y="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5305" y="8123"/>
              <a:ext cx="130" cy="308"/>
            </a:xfrm>
            <a:custGeom>
              <a:avLst/>
              <a:gdLst/>
              <a:ahLst/>
              <a:cxnLst>
                <a:cxn ang="0">
                  <a:pos x="56" y="62"/>
                </a:cxn>
                <a:cxn ang="0">
                  <a:pos x="9" y="229"/>
                </a:cxn>
                <a:cxn ang="0">
                  <a:pos x="111" y="275"/>
                </a:cxn>
                <a:cxn ang="0">
                  <a:pos x="121" y="34"/>
                </a:cxn>
                <a:cxn ang="0">
                  <a:pos x="56" y="62"/>
                </a:cxn>
              </a:cxnLst>
              <a:rect l="0" t="0" r="r" b="b"/>
              <a:pathLst>
                <a:path w="130" h="308">
                  <a:moveTo>
                    <a:pt x="56" y="62"/>
                  </a:moveTo>
                  <a:cubicBezTo>
                    <a:pt x="37" y="95"/>
                    <a:pt x="0" y="194"/>
                    <a:pt x="9" y="229"/>
                  </a:cubicBezTo>
                  <a:cubicBezTo>
                    <a:pt x="18" y="264"/>
                    <a:pt x="92" y="308"/>
                    <a:pt x="111" y="275"/>
                  </a:cubicBezTo>
                  <a:cubicBezTo>
                    <a:pt x="130" y="242"/>
                    <a:pt x="126" y="68"/>
                    <a:pt x="121" y="34"/>
                  </a:cubicBezTo>
                  <a:cubicBezTo>
                    <a:pt x="116" y="0"/>
                    <a:pt x="75" y="29"/>
                    <a:pt x="56" y="62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4592" y="7247"/>
              <a:ext cx="1350" cy="600"/>
            </a:xfrm>
            <a:custGeom>
              <a:avLst/>
              <a:gdLst/>
              <a:ahLst/>
              <a:cxnLst>
                <a:cxn ang="0">
                  <a:pos x="1335" y="557"/>
                </a:cxn>
                <a:cxn ang="0">
                  <a:pos x="1108" y="343"/>
                </a:cxn>
                <a:cxn ang="0">
                  <a:pos x="936" y="102"/>
                </a:cxn>
                <a:cxn ang="0">
                  <a:pos x="843" y="9"/>
                </a:cxn>
                <a:cxn ang="0">
                  <a:pos x="564" y="46"/>
                </a:cxn>
                <a:cxn ang="0">
                  <a:pos x="193" y="193"/>
                </a:cxn>
                <a:cxn ang="0">
                  <a:pos x="146" y="297"/>
                </a:cxn>
                <a:cxn ang="0">
                  <a:pos x="193" y="362"/>
                </a:cxn>
                <a:cxn ang="0">
                  <a:pos x="713" y="193"/>
                </a:cxn>
                <a:cxn ang="0">
                  <a:pos x="843" y="371"/>
                </a:cxn>
                <a:cxn ang="0">
                  <a:pos x="90" y="484"/>
                </a:cxn>
                <a:cxn ang="0">
                  <a:pos x="304" y="557"/>
                </a:cxn>
                <a:cxn ang="0">
                  <a:pos x="713" y="594"/>
                </a:cxn>
                <a:cxn ang="0">
                  <a:pos x="1019" y="594"/>
                </a:cxn>
                <a:cxn ang="0">
                  <a:pos x="1335" y="557"/>
                </a:cxn>
              </a:cxnLst>
              <a:rect l="0" t="0" r="r" b="b"/>
              <a:pathLst>
                <a:path w="1350" h="600">
                  <a:moveTo>
                    <a:pt x="1335" y="557"/>
                  </a:moveTo>
                  <a:cubicBezTo>
                    <a:pt x="1350" y="515"/>
                    <a:pt x="1174" y="419"/>
                    <a:pt x="1108" y="343"/>
                  </a:cubicBezTo>
                  <a:cubicBezTo>
                    <a:pt x="1042" y="267"/>
                    <a:pt x="980" y="158"/>
                    <a:pt x="936" y="102"/>
                  </a:cubicBezTo>
                  <a:cubicBezTo>
                    <a:pt x="892" y="46"/>
                    <a:pt x="905" y="18"/>
                    <a:pt x="843" y="9"/>
                  </a:cubicBezTo>
                  <a:cubicBezTo>
                    <a:pt x="781" y="0"/>
                    <a:pt x="672" y="15"/>
                    <a:pt x="564" y="46"/>
                  </a:cubicBezTo>
                  <a:cubicBezTo>
                    <a:pt x="456" y="77"/>
                    <a:pt x="263" y="151"/>
                    <a:pt x="193" y="193"/>
                  </a:cubicBezTo>
                  <a:cubicBezTo>
                    <a:pt x="123" y="235"/>
                    <a:pt x="146" y="269"/>
                    <a:pt x="146" y="297"/>
                  </a:cubicBezTo>
                  <a:cubicBezTo>
                    <a:pt x="146" y="325"/>
                    <a:pt x="99" y="379"/>
                    <a:pt x="193" y="362"/>
                  </a:cubicBezTo>
                  <a:cubicBezTo>
                    <a:pt x="287" y="345"/>
                    <a:pt x="605" y="191"/>
                    <a:pt x="713" y="193"/>
                  </a:cubicBezTo>
                  <a:cubicBezTo>
                    <a:pt x="821" y="195"/>
                    <a:pt x="947" y="323"/>
                    <a:pt x="843" y="371"/>
                  </a:cubicBezTo>
                  <a:cubicBezTo>
                    <a:pt x="739" y="419"/>
                    <a:pt x="180" y="453"/>
                    <a:pt x="90" y="484"/>
                  </a:cubicBezTo>
                  <a:cubicBezTo>
                    <a:pt x="0" y="515"/>
                    <a:pt x="200" y="539"/>
                    <a:pt x="304" y="557"/>
                  </a:cubicBezTo>
                  <a:cubicBezTo>
                    <a:pt x="408" y="575"/>
                    <a:pt x="594" y="588"/>
                    <a:pt x="713" y="594"/>
                  </a:cubicBezTo>
                  <a:cubicBezTo>
                    <a:pt x="832" y="600"/>
                    <a:pt x="917" y="599"/>
                    <a:pt x="1019" y="594"/>
                  </a:cubicBezTo>
                  <a:cubicBezTo>
                    <a:pt x="1121" y="589"/>
                    <a:pt x="1320" y="599"/>
                    <a:pt x="1335" y="557"/>
                  </a:cubicBezTo>
                  <a:close/>
                </a:path>
              </a:pathLst>
            </a:custGeom>
            <a:solidFill>
              <a:srgbClr val="92CDD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0" name="Rectangle 12"/>
            <p:cNvSpPr>
              <a:spLocks noChangeArrowheads="1"/>
            </p:cNvSpPr>
            <p:nvPr/>
          </p:nvSpPr>
          <p:spPr bwMode="auto">
            <a:xfrm>
              <a:off x="3820" y="6410"/>
              <a:ext cx="143" cy="3168"/>
            </a:xfrm>
            <a:prstGeom prst="rect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61" name="Oval 13"/>
            <p:cNvSpPr>
              <a:spLocks noChangeArrowheads="1"/>
            </p:cNvSpPr>
            <p:nvPr/>
          </p:nvSpPr>
          <p:spPr bwMode="auto">
            <a:xfrm>
              <a:off x="3753" y="6187"/>
              <a:ext cx="298" cy="302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pic>
        <p:nvPicPr>
          <p:cNvPr id="20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86054" y="188640"/>
            <a:ext cx="163994" cy="5080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07" name="Group 141"/>
          <p:cNvGrpSpPr>
            <a:grpSpLocks/>
          </p:cNvGrpSpPr>
          <p:nvPr/>
        </p:nvGrpSpPr>
        <p:grpSpPr bwMode="auto">
          <a:xfrm>
            <a:off x="3634829" y="274862"/>
            <a:ext cx="785818" cy="714380"/>
            <a:chOff x="2904" y="8552"/>
            <a:chExt cx="1493" cy="1547"/>
          </a:xfrm>
        </p:grpSpPr>
        <p:sp>
          <p:nvSpPr>
            <p:cNvPr id="208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09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0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1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2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3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4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15" name="Group 141"/>
          <p:cNvGrpSpPr>
            <a:grpSpLocks/>
          </p:cNvGrpSpPr>
          <p:nvPr/>
        </p:nvGrpSpPr>
        <p:grpSpPr bwMode="auto">
          <a:xfrm>
            <a:off x="5198081" y="260648"/>
            <a:ext cx="785818" cy="714380"/>
            <a:chOff x="2904" y="8552"/>
            <a:chExt cx="1493" cy="1547"/>
          </a:xfrm>
        </p:grpSpPr>
        <p:sp>
          <p:nvSpPr>
            <p:cNvPr id="216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7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8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0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1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2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23" name="Group 141"/>
          <p:cNvGrpSpPr>
            <a:grpSpLocks/>
          </p:cNvGrpSpPr>
          <p:nvPr/>
        </p:nvGrpSpPr>
        <p:grpSpPr bwMode="auto">
          <a:xfrm>
            <a:off x="6882526" y="266348"/>
            <a:ext cx="785818" cy="714380"/>
            <a:chOff x="2904" y="8552"/>
            <a:chExt cx="1493" cy="1547"/>
          </a:xfrm>
        </p:grpSpPr>
        <p:sp>
          <p:nvSpPr>
            <p:cNvPr id="224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5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6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7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8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29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30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31" name="230 CuadroTexto"/>
          <p:cNvSpPr txBox="1"/>
          <p:nvPr/>
        </p:nvSpPr>
        <p:spPr>
          <a:xfrm>
            <a:off x="2482444" y="1196752"/>
            <a:ext cx="6266020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000" dirty="0" smtClean="0">
                <a:latin typeface="Comic Sans MS" pitchFamily="66" charset="0"/>
              </a:rPr>
              <a:t>Desde la Real Federación Española de Salvamento y Socorrismo  (RFESS) aconsejamos seguir estos consejos con el fin de evitar accidentes en el medio acuático y que podáis disfrutar de forma segura.</a:t>
            </a:r>
          </a:p>
          <a:p>
            <a:pPr algn="ctr"/>
            <a:endParaRPr lang="es-ES" dirty="0" smtClean="0">
              <a:latin typeface="Comic Sans MS" pitchFamily="66" charset="0"/>
            </a:endParaRPr>
          </a:p>
        </p:txBody>
      </p:sp>
      <p:sp>
        <p:nvSpPr>
          <p:cNvPr id="234" name="233 CuadroTexto"/>
          <p:cNvSpPr txBox="1"/>
          <p:nvPr/>
        </p:nvSpPr>
        <p:spPr>
          <a:xfrm>
            <a:off x="214282" y="6519347"/>
            <a:ext cx="62660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1400" dirty="0" smtClean="0">
                <a:latin typeface="Comic Sans MS" pitchFamily="66" charset="0"/>
              </a:rPr>
              <a:t>Coordinación: Alberto García Sanz    Diseño: José Manuel Díez Herrero</a:t>
            </a:r>
          </a:p>
        </p:txBody>
      </p:sp>
      <p:grpSp>
        <p:nvGrpSpPr>
          <p:cNvPr id="232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3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45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6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47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48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9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0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1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2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3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4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5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6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7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8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59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3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36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7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8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9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0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1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2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3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44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191 Forma libre"/>
          <p:cNvSpPr/>
          <p:nvPr/>
        </p:nvSpPr>
        <p:spPr>
          <a:xfrm>
            <a:off x="4761914" y="6271094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093296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sp>
        <p:nvSpPr>
          <p:cNvPr id="170" name="169 CuadroTexto"/>
          <p:cNvSpPr txBox="1"/>
          <p:nvPr/>
        </p:nvSpPr>
        <p:spPr>
          <a:xfrm>
            <a:off x="214282" y="6505599"/>
            <a:ext cx="62660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1400" dirty="0" smtClean="0">
                <a:latin typeface="Comic Sans MS" pitchFamily="66" charset="0"/>
              </a:rPr>
              <a:t>Coordinación: Alberto García Sanz    Diseño: José Manuel Díez Herrero</a:t>
            </a: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215206" y="5405437"/>
            <a:ext cx="1290637" cy="1452563"/>
            <a:chOff x="7957" y="726"/>
            <a:chExt cx="1888" cy="2188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185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6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188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89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3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4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8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199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0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1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2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3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04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dirty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 dirty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05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5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176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7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8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9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0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1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2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3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4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pic>
        <p:nvPicPr>
          <p:cNvPr id="122" name="Picture 2" descr="D:\ESCUELA DE SOS DE LEON\LOGOS\ESCUDO RFESS.gif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214546" y="1785926"/>
            <a:ext cx="2500330" cy="2220706"/>
          </a:xfrm>
          <a:prstGeom prst="rect">
            <a:avLst/>
          </a:prstGeom>
          <a:noFill/>
        </p:spPr>
      </p:pic>
      <p:grpSp>
        <p:nvGrpSpPr>
          <p:cNvPr id="6" name="Group 3"/>
          <p:cNvGrpSpPr>
            <a:grpSpLocks/>
          </p:cNvGrpSpPr>
          <p:nvPr/>
        </p:nvGrpSpPr>
        <p:grpSpPr bwMode="auto">
          <a:xfrm>
            <a:off x="928662" y="642918"/>
            <a:ext cx="1751914" cy="3288849"/>
            <a:chOff x="3470" y="4901"/>
            <a:chExt cx="2339" cy="4870"/>
          </a:xfrm>
        </p:grpSpPr>
        <p:grpSp>
          <p:nvGrpSpPr>
            <p:cNvPr id="7" name="Group 4"/>
            <p:cNvGrpSpPr>
              <a:grpSpLocks/>
            </p:cNvGrpSpPr>
            <p:nvPr/>
          </p:nvGrpSpPr>
          <p:grpSpPr bwMode="auto">
            <a:xfrm>
              <a:off x="3534" y="6233"/>
              <a:ext cx="2275" cy="3538"/>
              <a:chOff x="3534" y="6233"/>
              <a:chExt cx="2275" cy="3538"/>
            </a:xfrm>
          </p:grpSpPr>
          <p:grpSp>
            <p:nvGrpSpPr>
              <p:cNvPr id="8" name="Group 5"/>
              <p:cNvGrpSpPr>
                <a:grpSpLocks/>
              </p:cNvGrpSpPr>
              <p:nvPr/>
            </p:nvGrpSpPr>
            <p:grpSpPr bwMode="auto">
              <a:xfrm>
                <a:off x="4694" y="6337"/>
                <a:ext cx="1115" cy="456"/>
                <a:chOff x="4694" y="6337"/>
                <a:chExt cx="1115" cy="456"/>
              </a:xfrm>
            </p:grpSpPr>
            <p:grpSp>
              <p:nvGrpSpPr>
                <p:cNvPr id="9" name="Group 6"/>
                <p:cNvGrpSpPr>
                  <a:grpSpLocks/>
                </p:cNvGrpSpPr>
                <p:nvPr/>
              </p:nvGrpSpPr>
              <p:grpSpPr bwMode="auto">
                <a:xfrm rot="38324326">
                  <a:off x="5207" y="6063"/>
                  <a:ext cx="290" cy="915"/>
                  <a:chOff x="3184" y="4089"/>
                  <a:chExt cx="337" cy="715"/>
                </a:xfrm>
              </p:grpSpPr>
              <p:sp>
                <p:nvSpPr>
                  <p:cNvPr id="294" name="Freeform 7"/>
                  <p:cNvSpPr>
                    <a:spLocks/>
                  </p:cNvSpPr>
                  <p:nvPr/>
                </p:nvSpPr>
                <p:spPr bwMode="auto">
                  <a:xfrm>
                    <a:off x="3184" y="4089"/>
                    <a:ext cx="337" cy="715"/>
                  </a:xfrm>
                  <a:custGeom>
                    <a:avLst/>
                    <a:gdLst/>
                    <a:ahLst/>
                    <a:cxnLst>
                      <a:cxn ang="0">
                        <a:pos x="131" y="204"/>
                      </a:cxn>
                      <a:cxn ang="0">
                        <a:pos x="475" y="16"/>
                      </a:cxn>
                      <a:cxn ang="0">
                        <a:pos x="559" y="303"/>
                      </a:cxn>
                      <a:cxn ang="0">
                        <a:pos x="587" y="535"/>
                      </a:cxn>
                      <a:cxn ang="0">
                        <a:pos x="475" y="823"/>
                      </a:cxn>
                      <a:cxn ang="0">
                        <a:pos x="178" y="933"/>
                      </a:cxn>
                      <a:cxn ang="0">
                        <a:pos x="25" y="721"/>
                      </a:cxn>
                      <a:cxn ang="0">
                        <a:pos x="25" y="452"/>
                      </a:cxn>
                      <a:cxn ang="0">
                        <a:pos x="131" y="204"/>
                      </a:cxn>
                    </a:cxnLst>
                    <a:rect l="0" t="0" r="r" b="b"/>
                    <a:pathLst>
                      <a:path w="601" h="950">
                        <a:moveTo>
                          <a:pt x="131" y="204"/>
                        </a:moveTo>
                        <a:cubicBezTo>
                          <a:pt x="206" y="131"/>
                          <a:pt x="404" y="0"/>
                          <a:pt x="475" y="16"/>
                        </a:cubicBezTo>
                        <a:cubicBezTo>
                          <a:pt x="546" y="32"/>
                          <a:pt x="540" y="217"/>
                          <a:pt x="559" y="303"/>
                        </a:cubicBezTo>
                        <a:cubicBezTo>
                          <a:pt x="578" y="389"/>
                          <a:pt x="601" y="448"/>
                          <a:pt x="587" y="535"/>
                        </a:cubicBezTo>
                        <a:cubicBezTo>
                          <a:pt x="573" y="622"/>
                          <a:pt x="543" y="757"/>
                          <a:pt x="475" y="823"/>
                        </a:cubicBezTo>
                        <a:cubicBezTo>
                          <a:pt x="407" y="889"/>
                          <a:pt x="253" y="950"/>
                          <a:pt x="178" y="933"/>
                        </a:cubicBezTo>
                        <a:cubicBezTo>
                          <a:pt x="103" y="916"/>
                          <a:pt x="50" y="801"/>
                          <a:pt x="25" y="721"/>
                        </a:cubicBezTo>
                        <a:cubicBezTo>
                          <a:pt x="0" y="641"/>
                          <a:pt x="4" y="537"/>
                          <a:pt x="25" y="452"/>
                        </a:cubicBezTo>
                        <a:cubicBezTo>
                          <a:pt x="46" y="367"/>
                          <a:pt x="56" y="277"/>
                          <a:pt x="131" y="204"/>
                        </a:cubicBezTo>
                        <a:close/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95" name="Freeform 8"/>
                  <p:cNvSpPr>
                    <a:spLocks/>
                  </p:cNvSpPr>
                  <p:nvPr/>
                </p:nvSpPr>
                <p:spPr bwMode="auto">
                  <a:xfrm>
                    <a:off x="3257" y="4619"/>
                    <a:ext cx="90" cy="123"/>
                  </a:xfrm>
                  <a:custGeom>
                    <a:avLst/>
                    <a:gdLst/>
                    <a:ahLst/>
                    <a:cxnLst>
                      <a:cxn ang="0">
                        <a:pos x="0" y="241"/>
                      </a:cxn>
                      <a:cxn ang="0">
                        <a:pos x="144" y="101"/>
                      </a:cxn>
                      <a:cxn ang="0">
                        <a:pos x="144" y="0"/>
                      </a:cxn>
                    </a:cxnLst>
                    <a:rect l="0" t="0" r="r" b="b"/>
                    <a:pathLst>
                      <a:path w="168" h="241">
                        <a:moveTo>
                          <a:pt x="0" y="241"/>
                        </a:moveTo>
                        <a:cubicBezTo>
                          <a:pt x="60" y="191"/>
                          <a:pt x="120" y="141"/>
                          <a:pt x="144" y="101"/>
                        </a:cubicBezTo>
                        <a:cubicBezTo>
                          <a:pt x="168" y="61"/>
                          <a:pt x="156" y="30"/>
                          <a:pt x="144" y="0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96" name="Freeform 9"/>
                  <p:cNvSpPr>
                    <a:spLocks/>
                  </p:cNvSpPr>
                  <p:nvPr/>
                </p:nvSpPr>
                <p:spPr bwMode="auto">
                  <a:xfrm>
                    <a:off x="3351" y="4619"/>
                    <a:ext cx="86" cy="168"/>
                  </a:xfrm>
                  <a:custGeom>
                    <a:avLst/>
                    <a:gdLst/>
                    <a:ahLst/>
                    <a:cxnLst>
                      <a:cxn ang="0">
                        <a:pos x="0" y="332"/>
                      </a:cxn>
                      <a:cxn ang="0">
                        <a:pos x="116" y="193"/>
                      </a:cxn>
                      <a:cxn ang="0">
                        <a:pos x="159" y="0"/>
                      </a:cxn>
                    </a:cxnLst>
                    <a:rect l="0" t="0" r="r" b="b"/>
                    <a:pathLst>
                      <a:path w="159" h="332">
                        <a:moveTo>
                          <a:pt x="0" y="332"/>
                        </a:moveTo>
                        <a:cubicBezTo>
                          <a:pt x="45" y="290"/>
                          <a:pt x="90" y="248"/>
                          <a:pt x="116" y="193"/>
                        </a:cubicBezTo>
                        <a:cubicBezTo>
                          <a:pt x="142" y="138"/>
                          <a:pt x="150" y="69"/>
                          <a:pt x="159" y="0"/>
                        </a:cubicBez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293" name="Freeform 10"/>
                <p:cNvSpPr>
                  <a:spLocks/>
                </p:cNvSpPr>
                <p:nvPr/>
              </p:nvSpPr>
              <p:spPr bwMode="auto">
                <a:xfrm>
                  <a:off x="4694" y="6337"/>
                  <a:ext cx="535" cy="456"/>
                </a:xfrm>
                <a:custGeom>
                  <a:avLst/>
                  <a:gdLst/>
                  <a:ahLst/>
                  <a:cxnLst>
                    <a:cxn ang="0">
                      <a:pos x="27" y="34"/>
                    </a:cxn>
                    <a:cxn ang="0">
                      <a:pos x="241" y="19"/>
                    </a:cxn>
                    <a:cxn ang="0">
                      <a:pos x="294" y="107"/>
                    </a:cxn>
                    <a:cxn ang="0">
                      <a:pos x="312" y="315"/>
                    </a:cxn>
                    <a:cxn ang="0">
                      <a:pos x="312" y="375"/>
                    </a:cxn>
                    <a:cxn ang="0">
                      <a:pos x="40" y="494"/>
                    </a:cxn>
                    <a:cxn ang="0">
                      <a:pos x="80" y="349"/>
                    </a:cxn>
                    <a:cxn ang="0">
                      <a:pos x="80" y="224"/>
                    </a:cxn>
                    <a:cxn ang="0">
                      <a:pos x="27" y="34"/>
                    </a:cxn>
                  </a:cxnLst>
                  <a:rect l="0" t="0" r="r" b="b"/>
                  <a:pathLst>
                    <a:path w="357" h="498">
                      <a:moveTo>
                        <a:pt x="27" y="34"/>
                      </a:moveTo>
                      <a:cubicBezTo>
                        <a:pt x="54" y="0"/>
                        <a:pt x="197" y="7"/>
                        <a:pt x="241" y="19"/>
                      </a:cubicBezTo>
                      <a:cubicBezTo>
                        <a:pt x="285" y="31"/>
                        <a:pt x="282" y="58"/>
                        <a:pt x="294" y="107"/>
                      </a:cubicBezTo>
                      <a:cubicBezTo>
                        <a:pt x="306" y="156"/>
                        <a:pt x="309" y="270"/>
                        <a:pt x="312" y="315"/>
                      </a:cubicBezTo>
                      <a:cubicBezTo>
                        <a:pt x="315" y="360"/>
                        <a:pt x="357" y="345"/>
                        <a:pt x="312" y="375"/>
                      </a:cubicBezTo>
                      <a:cubicBezTo>
                        <a:pt x="267" y="405"/>
                        <a:pt x="79" y="498"/>
                        <a:pt x="40" y="494"/>
                      </a:cubicBezTo>
                      <a:cubicBezTo>
                        <a:pt x="1" y="490"/>
                        <a:pt x="73" y="394"/>
                        <a:pt x="80" y="349"/>
                      </a:cubicBezTo>
                      <a:cubicBezTo>
                        <a:pt x="87" y="304"/>
                        <a:pt x="87" y="275"/>
                        <a:pt x="80" y="224"/>
                      </a:cubicBezTo>
                      <a:cubicBezTo>
                        <a:pt x="73" y="173"/>
                        <a:pt x="0" y="68"/>
                        <a:pt x="27" y="34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0" name="Group 11"/>
              <p:cNvGrpSpPr>
                <a:grpSpLocks/>
              </p:cNvGrpSpPr>
              <p:nvPr/>
            </p:nvGrpSpPr>
            <p:grpSpPr bwMode="auto">
              <a:xfrm>
                <a:off x="3534" y="6233"/>
                <a:ext cx="1381" cy="3538"/>
                <a:chOff x="3540" y="6233"/>
                <a:chExt cx="1381" cy="3538"/>
              </a:xfrm>
            </p:grpSpPr>
            <p:sp>
              <p:nvSpPr>
                <p:cNvPr id="253" name="Freeform 12"/>
                <p:cNvSpPr>
                  <a:spLocks/>
                </p:cNvSpPr>
                <p:nvPr/>
              </p:nvSpPr>
              <p:spPr bwMode="auto">
                <a:xfrm>
                  <a:off x="3590" y="8481"/>
                  <a:ext cx="527" cy="1219"/>
                </a:xfrm>
                <a:custGeom>
                  <a:avLst/>
                  <a:gdLst/>
                  <a:ahLst/>
                  <a:cxnLst>
                    <a:cxn ang="0">
                      <a:pos x="683" y="107"/>
                    </a:cxn>
                    <a:cxn ang="0">
                      <a:pos x="524" y="377"/>
                    </a:cxn>
                    <a:cxn ang="0">
                      <a:pos x="321" y="990"/>
                    </a:cxn>
                    <a:cxn ang="0">
                      <a:pos x="107" y="1387"/>
                    </a:cxn>
                    <a:cxn ang="0">
                      <a:pos x="962" y="1562"/>
                    </a:cxn>
                    <a:cxn ang="0">
                      <a:pos x="1241" y="1542"/>
                    </a:cxn>
                    <a:cxn ang="0">
                      <a:pos x="1189" y="786"/>
                    </a:cxn>
                    <a:cxn ang="0">
                      <a:pos x="1342" y="197"/>
                    </a:cxn>
                    <a:cxn ang="0">
                      <a:pos x="1111" y="15"/>
                    </a:cxn>
                    <a:cxn ang="0">
                      <a:pos x="683" y="107"/>
                    </a:cxn>
                  </a:cxnLst>
                  <a:rect l="0" t="0" r="r" b="b"/>
                  <a:pathLst>
                    <a:path w="1355" h="1671">
                      <a:moveTo>
                        <a:pt x="683" y="107"/>
                      </a:moveTo>
                      <a:cubicBezTo>
                        <a:pt x="585" y="167"/>
                        <a:pt x="584" y="230"/>
                        <a:pt x="524" y="377"/>
                      </a:cubicBezTo>
                      <a:cubicBezTo>
                        <a:pt x="464" y="524"/>
                        <a:pt x="390" y="822"/>
                        <a:pt x="321" y="990"/>
                      </a:cubicBezTo>
                      <a:cubicBezTo>
                        <a:pt x="252" y="1158"/>
                        <a:pt x="0" y="1292"/>
                        <a:pt x="107" y="1387"/>
                      </a:cubicBezTo>
                      <a:cubicBezTo>
                        <a:pt x="214" y="1482"/>
                        <a:pt x="773" y="1536"/>
                        <a:pt x="962" y="1562"/>
                      </a:cubicBezTo>
                      <a:cubicBezTo>
                        <a:pt x="1151" y="1588"/>
                        <a:pt x="1203" y="1671"/>
                        <a:pt x="1241" y="1542"/>
                      </a:cubicBezTo>
                      <a:cubicBezTo>
                        <a:pt x="1279" y="1413"/>
                        <a:pt x="1172" y="1010"/>
                        <a:pt x="1189" y="786"/>
                      </a:cubicBezTo>
                      <a:cubicBezTo>
                        <a:pt x="1206" y="562"/>
                        <a:pt x="1355" y="325"/>
                        <a:pt x="1342" y="197"/>
                      </a:cubicBezTo>
                      <a:cubicBezTo>
                        <a:pt x="1329" y="69"/>
                        <a:pt x="1225" y="30"/>
                        <a:pt x="1111" y="15"/>
                      </a:cubicBezTo>
                      <a:cubicBezTo>
                        <a:pt x="997" y="0"/>
                        <a:pt x="781" y="47"/>
                        <a:pt x="683" y="10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4" name="Freeform 13"/>
                <p:cNvSpPr>
                  <a:spLocks/>
                </p:cNvSpPr>
                <p:nvPr/>
              </p:nvSpPr>
              <p:spPr bwMode="auto">
                <a:xfrm>
                  <a:off x="4462" y="8481"/>
                  <a:ext cx="459" cy="1290"/>
                </a:xfrm>
                <a:custGeom>
                  <a:avLst/>
                  <a:gdLst/>
                  <a:ahLst/>
                  <a:cxnLst>
                    <a:cxn ang="0">
                      <a:pos x="94" y="258"/>
                    </a:cxn>
                    <a:cxn ang="0">
                      <a:pos x="108" y="666"/>
                    </a:cxn>
                    <a:cxn ang="0">
                      <a:pos x="108" y="1482"/>
                    </a:cxn>
                    <a:cxn ang="0">
                      <a:pos x="163" y="1755"/>
                    </a:cxn>
                    <a:cxn ang="0">
                      <a:pos x="1084" y="1986"/>
                    </a:cxn>
                    <a:cxn ang="0">
                      <a:pos x="1225" y="1666"/>
                    </a:cxn>
                    <a:cxn ang="0">
                      <a:pos x="1084" y="1322"/>
                    </a:cxn>
                    <a:cxn ang="0">
                      <a:pos x="877" y="258"/>
                    </a:cxn>
                    <a:cxn ang="0">
                      <a:pos x="780" y="25"/>
                    </a:cxn>
                    <a:cxn ang="0">
                      <a:pos x="374" y="108"/>
                    </a:cxn>
                    <a:cxn ang="0">
                      <a:pos x="94" y="258"/>
                    </a:cxn>
                  </a:cxnLst>
                  <a:rect l="0" t="0" r="r" b="b"/>
                  <a:pathLst>
                    <a:path w="1261" h="2001">
                      <a:moveTo>
                        <a:pt x="94" y="258"/>
                      </a:moveTo>
                      <a:cubicBezTo>
                        <a:pt x="50" y="351"/>
                        <a:pt x="106" y="462"/>
                        <a:pt x="108" y="666"/>
                      </a:cubicBezTo>
                      <a:cubicBezTo>
                        <a:pt x="110" y="870"/>
                        <a:pt x="99" y="1301"/>
                        <a:pt x="108" y="1482"/>
                      </a:cubicBezTo>
                      <a:cubicBezTo>
                        <a:pt x="117" y="1663"/>
                        <a:pt x="0" y="1671"/>
                        <a:pt x="163" y="1755"/>
                      </a:cubicBezTo>
                      <a:cubicBezTo>
                        <a:pt x="326" y="1839"/>
                        <a:pt x="907" y="2001"/>
                        <a:pt x="1084" y="1986"/>
                      </a:cubicBezTo>
                      <a:cubicBezTo>
                        <a:pt x="1261" y="1971"/>
                        <a:pt x="1225" y="1777"/>
                        <a:pt x="1225" y="1666"/>
                      </a:cubicBezTo>
                      <a:cubicBezTo>
                        <a:pt x="1225" y="1555"/>
                        <a:pt x="1142" y="1557"/>
                        <a:pt x="1084" y="1322"/>
                      </a:cubicBezTo>
                      <a:cubicBezTo>
                        <a:pt x="1026" y="1087"/>
                        <a:pt x="928" y="474"/>
                        <a:pt x="877" y="258"/>
                      </a:cubicBezTo>
                      <a:cubicBezTo>
                        <a:pt x="826" y="42"/>
                        <a:pt x="864" y="50"/>
                        <a:pt x="780" y="25"/>
                      </a:cubicBezTo>
                      <a:cubicBezTo>
                        <a:pt x="696" y="0"/>
                        <a:pt x="481" y="69"/>
                        <a:pt x="374" y="108"/>
                      </a:cubicBezTo>
                      <a:cubicBezTo>
                        <a:pt x="267" y="147"/>
                        <a:pt x="138" y="165"/>
                        <a:pt x="94" y="258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5" name="Freeform 14"/>
                <p:cNvSpPr>
                  <a:spLocks/>
                </p:cNvSpPr>
                <p:nvPr/>
              </p:nvSpPr>
              <p:spPr bwMode="auto">
                <a:xfrm>
                  <a:off x="3712" y="7744"/>
                  <a:ext cx="1182" cy="997"/>
                </a:xfrm>
                <a:custGeom>
                  <a:avLst/>
                  <a:gdLst/>
                  <a:ahLst/>
                  <a:cxnLst>
                    <a:cxn ang="0">
                      <a:pos x="193" y="176"/>
                    </a:cxn>
                    <a:cxn ang="0">
                      <a:pos x="746" y="176"/>
                    </a:cxn>
                    <a:cxn ang="0">
                      <a:pos x="1276" y="110"/>
                    </a:cxn>
                    <a:cxn ang="0">
                      <a:pos x="1370" y="834"/>
                    </a:cxn>
                    <a:cxn ang="0">
                      <a:pos x="873" y="907"/>
                    </a:cxn>
                    <a:cxn ang="0">
                      <a:pos x="714" y="500"/>
                    </a:cxn>
                    <a:cxn ang="0">
                      <a:pos x="534" y="907"/>
                    </a:cxn>
                    <a:cxn ang="0">
                      <a:pos x="64" y="907"/>
                    </a:cxn>
                    <a:cxn ang="0">
                      <a:pos x="193" y="176"/>
                    </a:cxn>
                  </a:cxnLst>
                  <a:rect l="0" t="0" r="r" b="b"/>
                  <a:pathLst>
                    <a:path w="1437" h="1029">
                      <a:moveTo>
                        <a:pt x="193" y="176"/>
                      </a:moveTo>
                      <a:cubicBezTo>
                        <a:pt x="307" y="54"/>
                        <a:pt x="566" y="187"/>
                        <a:pt x="746" y="176"/>
                      </a:cubicBezTo>
                      <a:cubicBezTo>
                        <a:pt x="926" y="165"/>
                        <a:pt x="1172" y="0"/>
                        <a:pt x="1276" y="110"/>
                      </a:cubicBezTo>
                      <a:cubicBezTo>
                        <a:pt x="1380" y="220"/>
                        <a:pt x="1437" y="701"/>
                        <a:pt x="1370" y="834"/>
                      </a:cubicBezTo>
                      <a:cubicBezTo>
                        <a:pt x="1303" y="967"/>
                        <a:pt x="982" y="963"/>
                        <a:pt x="873" y="907"/>
                      </a:cubicBezTo>
                      <a:cubicBezTo>
                        <a:pt x="764" y="851"/>
                        <a:pt x="770" y="500"/>
                        <a:pt x="714" y="500"/>
                      </a:cubicBezTo>
                      <a:cubicBezTo>
                        <a:pt x="658" y="500"/>
                        <a:pt x="642" y="839"/>
                        <a:pt x="534" y="907"/>
                      </a:cubicBezTo>
                      <a:cubicBezTo>
                        <a:pt x="426" y="975"/>
                        <a:pt x="128" y="1029"/>
                        <a:pt x="64" y="907"/>
                      </a:cubicBezTo>
                      <a:cubicBezTo>
                        <a:pt x="0" y="785"/>
                        <a:pt x="79" y="298"/>
                        <a:pt x="193" y="17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6" name="Freeform 15"/>
                <p:cNvSpPr>
                  <a:spLocks/>
                </p:cNvSpPr>
                <p:nvPr/>
              </p:nvSpPr>
              <p:spPr bwMode="auto">
                <a:xfrm>
                  <a:off x="3712" y="6309"/>
                  <a:ext cx="1203" cy="1651"/>
                </a:xfrm>
                <a:custGeom>
                  <a:avLst/>
                  <a:gdLst/>
                  <a:ahLst/>
                  <a:cxnLst>
                    <a:cxn ang="0">
                      <a:pos x="18" y="218"/>
                    </a:cxn>
                    <a:cxn ang="0">
                      <a:pos x="226" y="67"/>
                    </a:cxn>
                    <a:cxn ang="0">
                      <a:pos x="516" y="218"/>
                    </a:cxn>
                    <a:cxn ang="0">
                      <a:pos x="658" y="218"/>
                    </a:cxn>
                    <a:cxn ang="0">
                      <a:pos x="968" y="18"/>
                    </a:cxn>
                    <a:cxn ang="0">
                      <a:pos x="1206" y="110"/>
                    </a:cxn>
                    <a:cxn ang="0">
                      <a:pos x="1095" y="554"/>
                    </a:cxn>
                    <a:cxn ang="0">
                      <a:pos x="1095" y="750"/>
                    </a:cxn>
                    <a:cxn ang="0">
                      <a:pos x="1067" y="1275"/>
                    </a:cxn>
                    <a:cxn ang="0">
                      <a:pos x="1168" y="1620"/>
                    </a:cxn>
                    <a:cxn ang="0">
                      <a:pos x="589" y="1694"/>
                    </a:cxn>
                    <a:cxn ang="0">
                      <a:pos x="125" y="1685"/>
                    </a:cxn>
                    <a:cxn ang="0">
                      <a:pos x="79" y="1620"/>
                    </a:cxn>
                    <a:cxn ang="0">
                      <a:pos x="79" y="1247"/>
                    </a:cxn>
                    <a:cxn ang="0">
                      <a:pos x="18" y="998"/>
                    </a:cxn>
                    <a:cxn ang="0">
                      <a:pos x="18" y="870"/>
                    </a:cxn>
                    <a:cxn ang="0">
                      <a:pos x="125" y="585"/>
                    </a:cxn>
                    <a:cxn ang="0">
                      <a:pos x="125" y="360"/>
                    </a:cxn>
                    <a:cxn ang="0">
                      <a:pos x="18" y="218"/>
                    </a:cxn>
                  </a:cxnLst>
                  <a:rect l="0" t="0" r="r" b="b"/>
                  <a:pathLst>
                    <a:path w="1248" h="1705">
                      <a:moveTo>
                        <a:pt x="18" y="218"/>
                      </a:moveTo>
                      <a:cubicBezTo>
                        <a:pt x="35" y="169"/>
                        <a:pt x="143" y="67"/>
                        <a:pt x="226" y="67"/>
                      </a:cubicBezTo>
                      <a:cubicBezTo>
                        <a:pt x="309" y="67"/>
                        <a:pt x="444" y="193"/>
                        <a:pt x="516" y="218"/>
                      </a:cubicBezTo>
                      <a:cubicBezTo>
                        <a:pt x="588" y="243"/>
                        <a:pt x="583" y="251"/>
                        <a:pt x="658" y="218"/>
                      </a:cubicBezTo>
                      <a:cubicBezTo>
                        <a:pt x="733" y="185"/>
                        <a:pt x="877" y="36"/>
                        <a:pt x="968" y="18"/>
                      </a:cubicBezTo>
                      <a:cubicBezTo>
                        <a:pt x="1059" y="0"/>
                        <a:pt x="1185" y="21"/>
                        <a:pt x="1206" y="110"/>
                      </a:cubicBezTo>
                      <a:cubicBezTo>
                        <a:pt x="1227" y="199"/>
                        <a:pt x="1113" y="447"/>
                        <a:pt x="1095" y="554"/>
                      </a:cubicBezTo>
                      <a:cubicBezTo>
                        <a:pt x="1077" y="661"/>
                        <a:pt x="1100" y="630"/>
                        <a:pt x="1095" y="750"/>
                      </a:cubicBezTo>
                      <a:cubicBezTo>
                        <a:pt x="1090" y="870"/>
                        <a:pt x="1055" y="1130"/>
                        <a:pt x="1067" y="1275"/>
                      </a:cubicBezTo>
                      <a:cubicBezTo>
                        <a:pt x="1079" y="1420"/>
                        <a:pt x="1248" y="1550"/>
                        <a:pt x="1168" y="1620"/>
                      </a:cubicBezTo>
                      <a:cubicBezTo>
                        <a:pt x="1088" y="1690"/>
                        <a:pt x="763" y="1683"/>
                        <a:pt x="589" y="1694"/>
                      </a:cubicBezTo>
                      <a:cubicBezTo>
                        <a:pt x="415" y="1705"/>
                        <a:pt x="210" y="1697"/>
                        <a:pt x="125" y="1685"/>
                      </a:cubicBezTo>
                      <a:cubicBezTo>
                        <a:pt x="40" y="1673"/>
                        <a:pt x="87" y="1693"/>
                        <a:pt x="79" y="1620"/>
                      </a:cubicBezTo>
                      <a:cubicBezTo>
                        <a:pt x="71" y="1547"/>
                        <a:pt x="89" y="1351"/>
                        <a:pt x="79" y="1247"/>
                      </a:cubicBezTo>
                      <a:cubicBezTo>
                        <a:pt x="69" y="1143"/>
                        <a:pt x="28" y="1061"/>
                        <a:pt x="18" y="998"/>
                      </a:cubicBezTo>
                      <a:cubicBezTo>
                        <a:pt x="8" y="935"/>
                        <a:pt x="0" y="939"/>
                        <a:pt x="18" y="870"/>
                      </a:cubicBezTo>
                      <a:cubicBezTo>
                        <a:pt x="36" y="801"/>
                        <a:pt x="107" y="670"/>
                        <a:pt x="125" y="585"/>
                      </a:cubicBezTo>
                      <a:cubicBezTo>
                        <a:pt x="143" y="500"/>
                        <a:pt x="143" y="414"/>
                        <a:pt x="125" y="360"/>
                      </a:cubicBezTo>
                      <a:cubicBezTo>
                        <a:pt x="107" y="306"/>
                        <a:pt x="1" y="267"/>
                        <a:pt x="18" y="21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7" name="Freeform 16"/>
                <p:cNvSpPr>
                  <a:spLocks/>
                </p:cNvSpPr>
                <p:nvPr/>
              </p:nvSpPr>
              <p:spPr bwMode="auto">
                <a:xfrm>
                  <a:off x="4020" y="6250"/>
                  <a:ext cx="641" cy="25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479" y="182"/>
                    </a:cxn>
                    <a:cxn ang="0">
                      <a:pos x="1131" y="14"/>
                    </a:cxn>
                    <a:cxn ang="0">
                      <a:pos x="1131" y="96"/>
                    </a:cxn>
                    <a:cxn ang="0">
                      <a:pos x="712" y="296"/>
                    </a:cxn>
                    <a:cxn ang="0">
                      <a:pos x="479" y="395"/>
                    </a:cxn>
                    <a:cxn ang="0">
                      <a:pos x="192" y="296"/>
                    </a:cxn>
                    <a:cxn ang="0">
                      <a:pos x="55" y="96"/>
                    </a:cxn>
                  </a:cxnLst>
                  <a:rect l="0" t="0" r="r" b="b"/>
                  <a:pathLst>
                    <a:path w="1240" h="395">
                      <a:moveTo>
                        <a:pt x="0" y="14"/>
                      </a:moveTo>
                      <a:cubicBezTo>
                        <a:pt x="145" y="98"/>
                        <a:pt x="291" y="182"/>
                        <a:pt x="479" y="182"/>
                      </a:cubicBezTo>
                      <a:cubicBezTo>
                        <a:pt x="667" y="182"/>
                        <a:pt x="1022" y="28"/>
                        <a:pt x="1131" y="14"/>
                      </a:cubicBezTo>
                      <a:cubicBezTo>
                        <a:pt x="1240" y="0"/>
                        <a:pt x="1201" y="49"/>
                        <a:pt x="1131" y="96"/>
                      </a:cubicBezTo>
                      <a:cubicBezTo>
                        <a:pt x="1061" y="143"/>
                        <a:pt x="821" y="246"/>
                        <a:pt x="712" y="296"/>
                      </a:cubicBezTo>
                      <a:cubicBezTo>
                        <a:pt x="603" y="346"/>
                        <a:pt x="566" y="395"/>
                        <a:pt x="479" y="395"/>
                      </a:cubicBezTo>
                      <a:cubicBezTo>
                        <a:pt x="392" y="395"/>
                        <a:pt x="263" y="346"/>
                        <a:pt x="192" y="296"/>
                      </a:cubicBezTo>
                      <a:cubicBezTo>
                        <a:pt x="121" y="246"/>
                        <a:pt x="88" y="171"/>
                        <a:pt x="55" y="96"/>
                      </a:cubicBezTo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8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 rot="-16363273">
                  <a:off x="4308" y="8205"/>
                  <a:ext cx="680" cy="189"/>
                </a:xfrm>
                <a:prstGeom prst="rect">
                  <a:avLst/>
                </a:prstGeom>
              </p:spPr>
              <p:txBody>
                <a:bodyPr wrap="none" fromWordArt="1">
                  <a:prstTxWarp prst="textPlain">
                    <a:avLst>
                      <a:gd name="adj" fmla="val 5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FFFF00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FFFF00"/>
                    </a:solidFill>
                    <a:effectLst/>
                    <a:latin typeface="Arial Black"/>
                  </a:endParaRPr>
                </a:p>
              </p:txBody>
            </p:sp>
            <p:grpSp>
              <p:nvGrpSpPr>
                <p:cNvPr id="11" name="Group 18"/>
                <p:cNvGrpSpPr>
                  <a:grpSpLocks/>
                </p:cNvGrpSpPr>
                <p:nvPr/>
              </p:nvGrpSpPr>
              <p:grpSpPr bwMode="auto">
                <a:xfrm>
                  <a:off x="4221" y="6559"/>
                  <a:ext cx="519" cy="472"/>
                  <a:chOff x="2752" y="831"/>
                  <a:chExt cx="1126" cy="891"/>
                </a:xfrm>
              </p:grpSpPr>
              <p:grpSp>
                <p:nvGrpSpPr>
                  <p:cNvPr id="12" name="Group 19"/>
                  <p:cNvGrpSpPr>
                    <a:grpSpLocks/>
                  </p:cNvGrpSpPr>
                  <p:nvPr/>
                </p:nvGrpSpPr>
                <p:grpSpPr bwMode="auto">
                  <a:xfrm>
                    <a:off x="3067" y="831"/>
                    <a:ext cx="811" cy="891"/>
                    <a:chOff x="9425" y="7692"/>
                    <a:chExt cx="1859" cy="2188"/>
                  </a:xfrm>
                </p:grpSpPr>
                <p:sp>
                  <p:nvSpPr>
                    <p:cNvPr id="268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69" name="Oval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70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71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7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73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74" name="Freeform 26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75" name="Freeform 27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76" name="Rectangle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77" name="Rectangle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78" name="Rectangle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79" name="Rectangle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80" name="Rectangle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81" name="Rectangle 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82" name="Rectangle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83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84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85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86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87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88" name="WordArt 40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289" name="Rectangle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90" name="Rectangle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91" name="Rectangle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66" name="Freeform 44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67" name="Freeform 45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260" name="Freeform 46"/>
                <p:cNvSpPr>
                  <a:spLocks/>
                </p:cNvSpPr>
                <p:nvPr/>
              </p:nvSpPr>
              <p:spPr bwMode="auto">
                <a:xfrm>
                  <a:off x="3579" y="6846"/>
                  <a:ext cx="289" cy="898"/>
                </a:xfrm>
                <a:custGeom>
                  <a:avLst/>
                  <a:gdLst/>
                  <a:ahLst/>
                  <a:cxnLst>
                    <a:cxn ang="0">
                      <a:pos x="161" y="8"/>
                    </a:cxn>
                    <a:cxn ang="0">
                      <a:pos x="319" y="138"/>
                    </a:cxn>
                    <a:cxn ang="0">
                      <a:pos x="504" y="138"/>
                    </a:cxn>
                    <a:cxn ang="0">
                      <a:pos x="532" y="380"/>
                    </a:cxn>
                    <a:cxn ang="0">
                      <a:pos x="588" y="556"/>
                    </a:cxn>
                    <a:cxn ang="0">
                      <a:pos x="446" y="742"/>
                    </a:cxn>
                    <a:cxn ang="0">
                      <a:pos x="235" y="798"/>
                    </a:cxn>
                    <a:cxn ang="0">
                      <a:pos x="58" y="687"/>
                    </a:cxn>
                    <a:cxn ang="0">
                      <a:pos x="3" y="417"/>
                    </a:cxn>
                    <a:cxn ang="0">
                      <a:pos x="40" y="188"/>
                    </a:cxn>
                    <a:cxn ang="0">
                      <a:pos x="161" y="8"/>
                    </a:cxn>
                  </a:cxnLst>
                  <a:rect l="0" t="0" r="r" b="b"/>
                  <a:pathLst>
                    <a:path w="602" h="807">
                      <a:moveTo>
                        <a:pt x="161" y="8"/>
                      </a:moveTo>
                      <a:cubicBezTo>
                        <a:pt x="207" y="0"/>
                        <a:pt x="262" y="116"/>
                        <a:pt x="319" y="138"/>
                      </a:cubicBezTo>
                      <a:cubicBezTo>
                        <a:pt x="376" y="160"/>
                        <a:pt x="469" y="98"/>
                        <a:pt x="504" y="138"/>
                      </a:cubicBezTo>
                      <a:cubicBezTo>
                        <a:pt x="539" y="178"/>
                        <a:pt x="518" y="310"/>
                        <a:pt x="532" y="380"/>
                      </a:cubicBezTo>
                      <a:cubicBezTo>
                        <a:pt x="546" y="450"/>
                        <a:pt x="602" y="496"/>
                        <a:pt x="588" y="556"/>
                      </a:cubicBezTo>
                      <a:cubicBezTo>
                        <a:pt x="574" y="616"/>
                        <a:pt x="505" y="702"/>
                        <a:pt x="446" y="742"/>
                      </a:cubicBezTo>
                      <a:cubicBezTo>
                        <a:pt x="387" y="782"/>
                        <a:pt x="300" y="807"/>
                        <a:pt x="235" y="798"/>
                      </a:cubicBezTo>
                      <a:cubicBezTo>
                        <a:pt x="170" y="789"/>
                        <a:pt x="97" y="751"/>
                        <a:pt x="58" y="687"/>
                      </a:cubicBezTo>
                      <a:cubicBezTo>
                        <a:pt x="19" y="623"/>
                        <a:pt x="6" y="500"/>
                        <a:pt x="3" y="417"/>
                      </a:cubicBezTo>
                      <a:cubicBezTo>
                        <a:pt x="0" y="334"/>
                        <a:pt x="22" y="258"/>
                        <a:pt x="40" y="188"/>
                      </a:cubicBezTo>
                      <a:cubicBezTo>
                        <a:pt x="58" y="118"/>
                        <a:pt x="115" y="16"/>
                        <a:pt x="161" y="8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1" name="Freeform 47"/>
                <p:cNvSpPr>
                  <a:spLocks/>
                </p:cNvSpPr>
                <p:nvPr/>
              </p:nvSpPr>
              <p:spPr bwMode="auto">
                <a:xfrm>
                  <a:off x="3540" y="6416"/>
                  <a:ext cx="453" cy="620"/>
                </a:xfrm>
                <a:custGeom>
                  <a:avLst/>
                  <a:gdLst/>
                  <a:ahLst/>
                  <a:cxnLst>
                    <a:cxn ang="0">
                      <a:pos x="334" y="15"/>
                    </a:cxn>
                    <a:cxn ang="0">
                      <a:pos x="560" y="414"/>
                    </a:cxn>
                    <a:cxn ang="0">
                      <a:pos x="402" y="711"/>
                    </a:cxn>
                    <a:cxn ang="0">
                      <a:pos x="39" y="544"/>
                    </a:cxn>
                    <a:cxn ang="0">
                      <a:pos x="169" y="323"/>
                    </a:cxn>
                    <a:cxn ang="0">
                      <a:pos x="334" y="15"/>
                    </a:cxn>
                  </a:cxnLst>
                  <a:rect l="0" t="0" r="r" b="b"/>
                  <a:pathLst>
                    <a:path w="571" h="733">
                      <a:moveTo>
                        <a:pt x="334" y="15"/>
                      </a:moveTo>
                      <a:cubicBezTo>
                        <a:pt x="399" y="30"/>
                        <a:pt x="549" y="298"/>
                        <a:pt x="560" y="414"/>
                      </a:cubicBezTo>
                      <a:cubicBezTo>
                        <a:pt x="571" y="530"/>
                        <a:pt x="489" y="689"/>
                        <a:pt x="402" y="711"/>
                      </a:cubicBezTo>
                      <a:cubicBezTo>
                        <a:pt x="315" y="733"/>
                        <a:pt x="78" y="609"/>
                        <a:pt x="39" y="544"/>
                      </a:cubicBezTo>
                      <a:cubicBezTo>
                        <a:pt x="0" y="479"/>
                        <a:pt x="120" y="408"/>
                        <a:pt x="169" y="323"/>
                      </a:cubicBezTo>
                      <a:cubicBezTo>
                        <a:pt x="218" y="238"/>
                        <a:pt x="269" y="0"/>
                        <a:pt x="334" y="1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2" name="Freeform 48"/>
                <p:cNvSpPr>
                  <a:spLocks/>
                </p:cNvSpPr>
                <p:nvPr/>
              </p:nvSpPr>
              <p:spPr bwMode="auto">
                <a:xfrm>
                  <a:off x="3751" y="7442"/>
                  <a:ext cx="43" cy="160"/>
                </a:xfrm>
                <a:custGeom>
                  <a:avLst/>
                  <a:gdLst/>
                  <a:ahLst/>
                  <a:cxnLst>
                    <a:cxn ang="0">
                      <a:pos x="83" y="325"/>
                    </a:cxn>
                    <a:cxn ang="0">
                      <a:pos x="18" y="19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3" h="325">
                      <a:moveTo>
                        <a:pt x="83" y="325"/>
                      </a:moveTo>
                      <a:cubicBezTo>
                        <a:pt x="57" y="287"/>
                        <a:pt x="32" y="249"/>
                        <a:pt x="18" y="195"/>
                      </a:cubicBezTo>
                      <a:cubicBezTo>
                        <a:pt x="4" y="141"/>
                        <a:pt x="2" y="70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3" name="Freeform 49"/>
                <p:cNvSpPr>
                  <a:spLocks/>
                </p:cNvSpPr>
                <p:nvPr/>
              </p:nvSpPr>
              <p:spPr bwMode="auto">
                <a:xfrm>
                  <a:off x="3693" y="7517"/>
                  <a:ext cx="42" cy="132"/>
                </a:xfrm>
                <a:custGeom>
                  <a:avLst/>
                  <a:gdLst/>
                  <a:ahLst/>
                  <a:cxnLst>
                    <a:cxn ang="0">
                      <a:pos x="79" y="269"/>
                    </a:cxn>
                    <a:cxn ang="0">
                      <a:pos x="11" y="213"/>
                    </a:cxn>
                    <a:cxn ang="0">
                      <a:pos x="11" y="0"/>
                    </a:cxn>
                  </a:cxnLst>
                  <a:rect l="0" t="0" r="r" b="b"/>
                  <a:pathLst>
                    <a:path w="79" h="269">
                      <a:moveTo>
                        <a:pt x="79" y="269"/>
                      </a:moveTo>
                      <a:cubicBezTo>
                        <a:pt x="50" y="263"/>
                        <a:pt x="22" y="258"/>
                        <a:pt x="11" y="213"/>
                      </a:cubicBezTo>
                      <a:cubicBezTo>
                        <a:pt x="0" y="168"/>
                        <a:pt x="5" y="84"/>
                        <a:pt x="11" y="0"/>
                      </a:cubicBez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64" name="Freeform 50"/>
                <p:cNvSpPr>
                  <a:spLocks/>
                </p:cNvSpPr>
                <p:nvPr/>
              </p:nvSpPr>
              <p:spPr bwMode="auto">
                <a:xfrm>
                  <a:off x="3879" y="6233"/>
                  <a:ext cx="900" cy="412"/>
                </a:xfrm>
                <a:custGeom>
                  <a:avLst/>
                  <a:gdLst/>
                  <a:ahLst/>
                  <a:cxnLst>
                    <a:cxn ang="0">
                      <a:pos x="0" y="127"/>
                    </a:cxn>
                    <a:cxn ang="0">
                      <a:pos x="146" y="84"/>
                    </a:cxn>
                    <a:cxn ang="0">
                      <a:pos x="283" y="189"/>
                    </a:cxn>
                    <a:cxn ang="0">
                      <a:pos x="393" y="279"/>
                    </a:cxn>
                    <a:cxn ang="0">
                      <a:pos x="718" y="84"/>
                    </a:cxn>
                    <a:cxn ang="0">
                      <a:pos x="770" y="18"/>
                    </a:cxn>
                    <a:cxn ang="0">
                      <a:pos x="896" y="18"/>
                    </a:cxn>
                    <a:cxn ang="0">
                      <a:pos x="864" y="127"/>
                    </a:cxn>
                    <a:cxn ang="0">
                      <a:pos x="476" y="367"/>
                    </a:cxn>
                    <a:cxn ang="0">
                      <a:pos x="399" y="422"/>
                    </a:cxn>
                    <a:cxn ang="0">
                      <a:pos x="264" y="341"/>
                    </a:cxn>
                    <a:cxn ang="0">
                      <a:pos x="64" y="127"/>
                    </a:cxn>
                  </a:cxnLst>
                  <a:rect l="0" t="0" r="r" b="b"/>
                  <a:pathLst>
                    <a:path w="934" h="426">
                      <a:moveTo>
                        <a:pt x="0" y="127"/>
                      </a:moveTo>
                      <a:cubicBezTo>
                        <a:pt x="49" y="100"/>
                        <a:pt x="99" y="74"/>
                        <a:pt x="146" y="84"/>
                      </a:cubicBezTo>
                      <a:cubicBezTo>
                        <a:pt x="193" y="94"/>
                        <a:pt x="242" y="157"/>
                        <a:pt x="283" y="189"/>
                      </a:cubicBezTo>
                      <a:cubicBezTo>
                        <a:pt x="324" y="221"/>
                        <a:pt x="321" y="296"/>
                        <a:pt x="393" y="279"/>
                      </a:cubicBezTo>
                      <a:cubicBezTo>
                        <a:pt x="465" y="262"/>
                        <a:pt x="655" y="127"/>
                        <a:pt x="718" y="84"/>
                      </a:cubicBezTo>
                      <a:cubicBezTo>
                        <a:pt x="781" y="41"/>
                        <a:pt x="740" y="29"/>
                        <a:pt x="770" y="18"/>
                      </a:cubicBezTo>
                      <a:cubicBezTo>
                        <a:pt x="800" y="7"/>
                        <a:pt x="880" y="0"/>
                        <a:pt x="896" y="18"/>
                      </a:cubicBezTo>
                      <a:cubicBezTo>
                        <a:pt x="912" y="36"/>
                        <a:pt x="934" y="69"/>
                        <a:pt x="864" y="127"/>
                      </a:cubicBezTo>
                      <a:cubicBezTo>
                        <a:pt x="794" y="185"/>
                        <a:pt x="553" y="318"/>
                        <a:pt x="476" y="367"/>
                      </a:cubicBezTo>
                      <a:cubicBezTo>
                        <a:pt x="399" y="416"/>
                        <a:pt x="434" y="426"/>
                        <a:pt x="399" y="422"/>
                      </a:cubicBezTo>
                      <a:cubicBezTo>
                        <a:pt x="364" y="418"/>
                        <a:pt x="320" y="390"/>
                        <a:pt x="264" y="341"/>
                      </a:cubicBezTo>
                      <a:cubicBezTo>
                        <a:pt x="208" y="292"/>
                        <a:pt x="136" y="209"/>
                        <a:pt x="64" y="127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13" name="Group 51"/>
            <p:cNvGrpSpPr>
              <a:grpSpLocks/>
            </p:cNvGrpSpPr>
            <p:nvPr/>
          </p:nvGrpSpPr>
          <p:grpSpPr bwMode="auto">
            <a:xfrm>
              <a:off x="3470" y="4901"/>
              <a:ext cx="1681" cy="1502"/>
              <a:chOff x="1676" y="4674"/>
              <a:chExt cx="1681" cy="1388"/>
            </a:xfrm>
          </p:grpSpPr>
          <p:sp>
            <p:nvSpPr>
              <p:cNvPr id="159" name="Freeform 52"/>
              <p:cNvSpPr>
                <a:spLocks/>
              </p:cNvSpPr>
              <p:nvPr/>
            </p:nvSpPr>
            <p:spPr bwMode="auto">
              <a:xfrm>
                <a:off x="2915" y="5029"/>
                <a:ext cx="442" cy="873"/>
              </a:xfrm>
              <a:custGeom>
                <a:avLst/>
                <a:gdLst/>
                <a:ahLst/>
                <a:cxnLst>
                  <a:cxn ang="0">
                    <a:pos x="0" y="103"/>
                  </a:cxn>
                  <a:cxn ang="0">
                    <a:pos x="75" y="13"/>
                  </a:cxn>
                  <a:cxn ang="0">
                    <a:pos x="293" y="52"/>
                  </a:cxn>
                  <a:cxn ang="0">
                    <a:pos x="337" y="326"/>
                  </a:cxn>
                  <a:cxn ang="0">
                    <a:pos x="337" y="570"/>
                  </a:cxn>
                  <a:cxn ang="0">
                    <a:pos x="443" y="849"/>
                  </a:cxn>
                  <a:cxn ang="0">
                    <a:pos x="308" y="712"/>
                  </a:cxn>
                  <a:cxn ang="0">
                    <a:pos x="205" y="529"/>
                  </a:cxn>
                  <a:cxn ang="0">
                    <a:pos x="114" y="362"/>
                  </a:cxn>
                  <a:cxn ang="0">
                    <a:pos x="16" y="290"/>
                  </a:cxn>
                  <a:cxn ang="0">
                    <a:pos x="16" y="175"/>
                  </a:cxn>
                </a:cxnLst>
                <a:rect l="0" t="0" r="r" b="b"/>
                <a:pathLst>
                  <a:path w="448" h="873">
                    <a:moveTo>
                      <a:pt x="0" y="103"/>
                    </a:moveTo>
                    <a:cubicBezTo>
                      <a:pt x="13" y="62"/>
                      <a:pt x="26" y="21"/>
                      <a:pt x="75" y="13"/>
                    </a:cubicBezTo>
                    <a:cubicBezTo>
                      <a:pt x="124" y="5"/>
                      <a:pt x="249" y="0"/>
                      <a:pt x="293" y="52"/>
                    </a:cubicBezTo>
                    <a:cubicBezTo>
                      <a:pt x="337" y="104"/>
                      <a:pt x="330" y="240"/>
                      <a:pt x="337" y="326"/>
                    </a:cubicBezTo>
                    <a:cubicBezTo>
                      <a:pt x="344" y="412"/>
                      <a:pt x="319" y="483"/>
                      <a:pt x="337" y="570"/>
                    </a:cubicBezTo>
                    <a:cubicBezTo>
                      <a:pt x="355" y="657"/>
                      <a:pt x="448" y="825"/>
                      <a:pt x="443" y="849"/>
                    </a:cubicBezTo>
                    <a:cubicBezTo>
                      <a:pt x="438" y="873"/>
                      <a:pt x="348" y="765"/>
                      <a:pt x="308" y="712"/>
                    </a:cubicBezTo>
                    <a:cubicBezTo>
                      <a:pt x="268" y="659"/>
                      <a:pt x="237" y="587"/>
                      <a:pt x="205" y="529"/>
                    </a:cubicBezTo>
                    <a:cubicBezTo>
                      <a:pt x="173" y="471"/>
                      <a:pt x="145" y="402"/>
                      <a:pt x="114" y="362"/>
                    </a:cubicBezTo>
                    <a:cubicBezTo>
                      <a:pt x="83" y="322"/>
                      <a:pt x="32" y="321"/>
                      <a:pt x="16" y="290"/>
                    </a:cubicBezTo>
                    <a:cubicBezTo>
                      <a:pt x="0" y="259"/>
                      <a:pt x="8" y="217"/>
                      <a:pt x="16" y="175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3" name="Freeform 53"/>
              <p:cNvSpPr>
                <a:spLocks/>
              </p:cNvSpPr>
              <p:nvPr/>
            </p:nvSpPr>
            <p:spPr bwMode="auto">
              <a:xfrm>
                <a:off x="1676" y="5092"/>
                <a:ext cx="375" cy="735"/>
              </a:xfrm>
              <a:custGeom>
                <a:avLst/>
                <a:gdLst/>
                <a:ahLst/>
                <a:cxnLst>
                  <a:cxn ang="0">
                    <a:pos x="734" y="175"/>
                  </a:cxn>
                  <a:cxn ang="0">
                    <a:pos x="635" y="36"/>
                  </a:cxn>
                  <a:cxn ang="0">
                    <a:pos x="558" y="2"/>
                  </a:cxn>
                  <a:cxn ang="0">
                    <a:pos x="405" y="49"/>
                  </a:cxn>
                  <a:cxn ang="0">
                    <a:pos x="335" y="261"/>
                  </a:cxn>
                  <a:cxn ang="0">
                    <a:pos x="335" y="481"/>
                  </a:cxn>
                  <a:cxn ang="0">
                    <a:pos x="223" y="735"/>
                  </a:cxn>
                  <a:cxn ang="0">
                    <a:pos x="49" y="851"/>
                  </a:cxn>
                  <a:cxn ang="0">
                    <a:pos x="518" y="668"/>
                  </a:cxn>
                  <a:cxn ang="0">
                    <a:pos x="704" y="462"/>
                  </a:cxn>
                  <a:cxn ang="0">
                    <a:pos x="731" y="277"/>
                  </a:cxn>
                </a:cxnLst>
                <a:rect l="0" t="0" r="r" b="b"/>
                <a:pathLst>
                  <a:path w="739" h="862">
                    <a:moveTo>
                      <a:pt x="734" y="175"/>
                    </a:moveTo>
                    <a:cubicBezTo>
                      <a:pt x="699" y="120"/>
                      <a:pt x="664" y="65"/>
                      <a:pt x="635" y="36"/>
                    </a:cubicBezTo>
                    <a:cubicBezTo>
                      <a:pt x="606" y="7"/>
                      <a:pt x="596" y="0"/>
                      <a:pt x="558" y="2"/>
                    </a:cubicBezTo>
                    <a:cubicBezTo>
                      <a:pt x="520" y="4"/>
                      <a:pt x="442" y="6"/>
                      <a:pt x="405" y="49"/>
                    </a:cubicBezTo>
                    <a:cubicBezTo>
                      <a:pt x="368" y="92"/>
                      <a:pt x="347" y="189"/>
                      <a:pt x="335" y="261"/>
                    </a:cubicBezTo>
                    <a:cubicBezTo>
                      <a:pt x="323" y="333"/>
                      <a:pt x="354" y="402"/>
                      <a:pt x="335" y="481"/>
                    </a:cubicBezTo>
                    <a:cubicBezTo>
                      <a:pt x="316" y="560"/>
                      <a:pt x="271" y="673"/>
                      <a:pt x="223" y="735"/>
                    </a:cubicBezTo>
                    <a:cubicBezTo>
                      <a:pt x="175" y="797"/>
                      <a:pt x="0" y="862"/>
                      <a:pt x="49" y="851"/>
                    </a:cubicBezTo>
                    <a:cubicBezTo>
                      <a:pt x="98" y="840"/>
                      <a:pt x="409" y="733"/>
                      <a:pt x="518" y="668"/>
                    </a:cubicBezTo>
                    <a:cubicBezTo>
                      <a:pt x="627" y="603"/>
                      <a:pt x="669" y="527"/>
                      <a:pt x="704" y="462"/>
                    </a:cubicBezTo>
                    <a:cubicBezTo>
                      <a:pt x="739" y="397"/>
                      <a:pt x="735" y="337"/>
                      <a:pt x="731" y="27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4" name="Oval 54"/>
              <p:cNvSpPr>
                <a:spLocks noChangeArrowheads="1"/>
              </p:cNvSpPr>
              <p:nvPr/>
            </p:nvSpPr>
            <p:spPr bwMode="auto">
              <a:xfrm>
                <a:off x="2063" y="4856"/>
                <a:ext cx="980" cy="1206"/>
              </a:xfrm>
              <a:prstGeom prst="ellipse">
                <a:avLst/>
              </a:pr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75" name="Oval 55"/>
              <p:cNvSpPr>
                <a:spLocks noChangeArrowheads="1"/>
              </p:cNvSpPr>
              <p:nvPr/>
            </p:nvSpPr>
            <p:spPr bwMode="auto">
              <a:xfrm>
                <a:off x="2270" y="5519"/>
                <a:ext cx="575" cy="507"/>
              </a:xfrm>
              <a:prstGeom prst="ellipse">
                <a:avLst/>
              </a:prstGeom>
              <a:solidFill>
                <a:srgbClr val="FABF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87" name="Freeform 56"/>
              <p:cNvSpPr>
                <a:spLocks/>
              </p:cNvSpPr>
              <p:nvPr/>
            </p:nvSpPr>
            <p:spPr bwMode="auto">
              <a:xfrm>
                <a:off x="2401" y="5548"/>
                <a:ext cx="273" cy="356"/>
              </a:xfrm>
              <a:custGeom>
                <a:avLst/>
                <a:gdLst/>
                <a:ahLst/>
                <a:cxnLst>
                  <a:cxn ang="0">
                    <a:pos x="372" y="399"/>
                  </a:cxn>
                  <a:cxn ang="0">
                    <a:pos x="251" y="464"/>
                  </a:cxn>
                  <a:cxn ang="0">
                    <a:pos x="168" y="390"/>
                  </a:cxn>
                  <a:cxn ang="0">
                    <a:pos x="168" y="241"/>
                  </a:cxn>
                  <a:cxn ang="0">
                    <a:pos x="307" y="195"/>
                  </a:cxn>
                  <a:cxn ang="0">
                    <a:pos x="344" y="129"/>
                  </a:cxn>
                  <a:cxn ang="0">
                    <a:pos x="326" y="37"/>
                  </a:cxn>
                  <a:cxn ang="0">
                    <a:pos x="233" y="9"/>
                  </a:cxn>
                  <a:cxn ang="0">
                    <a:pos x="103" y="18"/>
                  </a:cxn>
                  <a:cxn ang="0">
                    <a:pos x="19" y="120"/>
                  </a:cxn>
                  <a:cxn ang="0">
                    <a:pos x="121" y="204"/>
                  </a:cxn>
                  <a:cxn ang="0">
                    <a:pos x="158" y="427"/>
                  </a:cxn>
                  <a:cxn ang="0">
                    <a:pos x="56" y="455"/>
                  </a:cxn>
                  <a:cxn ang="0">
                    <a:pos x="0" y="362"/>
                  </a:cxn>
                </a:cxnLst>
                <a:rect l="0" t="0" r="r" b="b"/>
                <a:pathLst>
                  <a:path w="372" h="469">
                    <a:moveTo>
                      <a:pt x="372" y="399"/>
                    </a:moveTo>
                    <a:cubicBezTo>
                      <a:pt x="328" y="432"/>
                      <a:pt x="285" y="466"/>
                      <a:pt x="251" y="464"/>
                    </a:cubicBezTo>
                    <a:cubicBezTo>
                      <a:pt x="217" y="462"/>
                      <a:pt x="182" y="427"/>
                      <a:pt x="168" y="390"/>
                    </a:cubicBezTo>
                    <a:cubicBezTo>
                      <a:pt x="154" y="353"/>
                      <a:pt x="145" y="274"/>
                      <a:pt x="168" y="241"/>
                    </a:cubicBezTo>
                    <a:cubicBezTo>
                      <a:pt x="191" y="208"/>
                      <a:pt x="278" y="214"/>
                      <a:pt x="307" y="195"/>
                    </a:cubicBezTo>
                    <a:cubicBezTo>
                      <a:pt x="336" y="176"/>
                      <a:pt x="341" y="155"/>
                      <a:pt x="344" y="129"/>
                    </a:cubicBezTo>
                    <a:cubicBezTo>
                      <a:pt x="347" y="103"/>
                      <a:pt x="344" y="57"/>
                      <a:pt x="326" y="37"/>
                    </a:cubicBezTo>
                    <a:cubicBezTo>
                      <a:pt x="308" y="17"/>
                      <a:pt x="270" y="12"/>
                      <a:pt x="233" y="9"/>
                    </a:cubicBezTo>
                    <a:cubicBezTo>
                      <a:pt x="196" y="6"/>
                      <a:pt x="139" y="0"/>
                      <a:pt x="103" y="18"/>
                    </a:cubicBezTo>
                    <a:cubicBezTo>
                      <a:pt x="67" y="36"/>
                      <a:pt x="16" y="89"/>
                      <a:pt x="19" y="120"/>
                    </a:cubicBezTo>
                    <a:cubicBezTo>
                      <a:pt x="22" y="151"/>
                      <a:pt x="98" y="153"/>
                      <a:pt x="121" y="204"/>
                    </a:cubicBezTo>
                    <a:cubicBezTo>
                      <a:pt x="144" y="255"/>
                      <a:pt x="169" y="385"/>
                      <a:pt x="158" y="427"/>
                    </a:cubicBezTo>
                    <a:cubicBezTo>
                      <a:pt x="147" y="469"/>
                      <a:pt x="82" y="466"/>
                      <a:pt x="56" y="455"/>
                    </a:cubicBezTo>
                    <a:cubicBezTo>
                      <a:pt x="30" y="444"/>
                      <a:pt x="15" y="403"/>
                      <a:pt x="0" y="36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95" name="Freeform 57"/>
              <p:cNvSpPr>
                <a:spLocks/>
              </p:cNvSpPr>
              <p:nvPr/>
            </p:nvSpPr>
            <p:spPr bwMode="auto">
              <a:xfrm>
                <a:off x="2311" y="5371"/>
                <a:ext cx="191" cy="182"/>
              </a:xfrm>
              <a:custGeom>
                <a:avLst/>
                <a:gdLst/>
                <a:ahLst/>
                <a:cxnLst>
                  <a:cxn ang="0">
                    <a:pos x="122" y="233"/>
                  </a:cxn>
                  <a:cxn ang="0">
                    <a:pos x="234" y="195"/>
                  </a:cxn>
                  <a:cxn ang="0">
                    <a:pos x="225" y="28"/>
                  </a:cxn>
                  <a:cxn ang="0">
                    <a:pos x="32" y="28"/>
                  </a:cxn>
                  <a:cxn ang="0">
                    <a:pos x="32" y="149"/>
                  </a:cxn>
                  <a:cxn ang="0">
                    <a:pos x="122" y="233"/>
                  </a:cxn>
                </a:cxnLst>
                <a:rect l="0" t="0" r="r" b="b"/>
                <a:pathLst>
                  <a:path w="259" h="241">
                    <a:moveTo>
                      <a:pt x="122" y="233"/>
                    </a:moveTo>
                    <a:cubicBezTo>
                      <a:pt x="156" y="241"/>
                      <a:pt x="217" y="229"/>
                      <a:pt x="234" y="195"/>
                    </a:cubicBezTo>
                    <a:cubicBezTo>
                      <a:pt x="251" y="161"/>
                      <a:pt x="259" y="56"/>
                      <a:pt x="225" y="28"/>
                    </a:cubicBezTo>
                    <a:cubicBezTo>
                      <a:pt x="191" y="0"/>
                      <a:pt x="64" y="8"/>
                      <a:pt x="32" y="28"/>
                    </a:cubicBezTo>
                    <a:cubicBezTo>
                      <a:pt x="0" y="48"/>
                      <a:pt x="17" y="115"/>
                      <a:pt x="32" y="149"/>
                    </a:cubicBezTo>
                    <a:cubicBezTo>
                      <a:pt x="47" y="183"/>
                      <a:pt x="88" y="225"/>
                      <a:pt x="122" y="233"/>
                    </a:cubicBezTo>
                    <a:close/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" name="Freeform 58"/>
              <p:cNvSpPr>
                <a:spLocks/>
              </p:cNvSpPr>
              <p:nvPr/>
            </p:nvSpPr>
            <p:spPr bwMode="auto">
              <a:xfrm>
                <a:off x="2667" y="5370"/>
                <a:ext cx="158" cy="183"/>
              </a:xfrm>
              <a:custGeom>
                <a:avLst/>
                <a:gdLst/>
                <a:ahLst/>
                <a:cxnLst>
                  <a:cxn ang="0">
                    <a:pos x="11" y="196"/>
                  </a:cxn>
                  <a:cxn ang="0">
                    <a:pos x="11" y="109"/>
                  </a:cxn>
                  <a:cxn ang="0">
                    <a:pos x="76" y="9"/>
                  </a:cxn>
                  <a:cxn ang="0">
                    <a:pos x="197" y="57"/>
                  </a:cxn>
                  <a:cxn ang="0">
                    <a:pos x="178" y="196"/>
                  </a:cxn>
                  <a:cxn ang="0">
                    <a:pos x="57" y="242"/>
                  </a:cxn>
                </a:cxnLst>
                <a:rect l="0" t="0" r="r" b="b"/>
                <a:pathLst>
                  <a:path w="214" h="242">
                    <a:moveTo>
                      <a:pt x="11" y="196"/>
                    </a:moveTo>
                    <a:cubicBezTo>
                      <a:pt x="5" y="168"/>
                      <a:pt x="0" y="140"/>
                      <a:pt x="11" y="109"/>
                    </a:cubicBezTo>
                    <a:cubicBezTo>
                      <a:pt x="22" y="78"/>
                      <a:pt x="45" y="18"/>
                      <a:pt x="76" y="9"/>
                    </a:cubicBezTo>
                    <a:cubicBezTo>
                      <a:pt x="107" y="0"/>
                      <a:pt x="180" y="26"/>
                      <a:pt x="197" y="57"/>
                    </a:cubicBezTo>
                    <a:cubicBezTo>
                      <a:pt x="214" y="88"/>
                      <a:pt x="201" y="165"/>
                      <a:pt x="178" y="196"/>
                    </a:cubicBezTo>
                    <a:cubicBezTo>
                      <a:pt x="155" y="227"/>
                      <a:pt x="85" y="236"/>
                      <a:pt x="57" y="242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4" name="Group 59"/>
              <p:cNvGrpSpPr>
                <a:grpSpLocks/>
              </p:cNvGrpSpPr>
              <p:nvPr/>
            </p:nvGrpSpPr>
            <p:grpSpPr bwMode="auto">
              <a:xfrm rot="4959431">
                <a:off x="2746" y="5059"/>
                <a:ext cx="562" cy="278"/>
                <a:chOff x="3881" y="2537"/>
                <a:chExt cx="693" cy="406"/>
              </a:xfrm>
            </p:grpSpPr>
            <p:sp>
              <p:nvSpPr>
                <p:cNvPr id="249" name="Freeform 60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0" name="Oval 61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211" name="Oval 62"/>
              <p:cNvSpPr>
                <a:spLocks noChangeArrowheads="1"/>
              </p:cNvSpPr>
              <p:nvPr/>
            </p:nvSpPr>
            <p:spPr bwMode="auto">
              <a:xfrm>
                <a:off x="2382" y="5402"/>
                <a:ext cx="120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2" name="Oval 63"/>
              <p:cNvSpPr>
                <a:spLocks noChangeArrowheads="1"/>
              </p:cNvSpPr>
              <p:nvPr/>
            </p:nvSpPr>
            <p:spPr bwMode="auto">
              <a:xfrm>
                <a:off x="2654" y="5402"/>
                <a:ext cx="119" cy="142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3" name="Freeform 64"/>
              <p:cNvSpPr>
                <a:spLocks/>
              </p:cNvSpPr>
              <p:nvPr/>
            </p:nvSpPr>
            <p:spPr bwMode="auto">
              <a:xfrm>
                <a:off x="2051" y="4936"/>
                <a:ext cx="952" cy="466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186" y="186"/>
                  </a:cxn>
                  <a:cxn ang="0">
                    <a:pos x="175" y="324"/>
                  </a:cxn>
                  <a:cxn ang="0">
                    <a:pos x="388" y="214"/>
                  </a:cxn>
                  <a:cxn ang="0">
                    <a:pos x="328" y="365"/>
                  </a:cxn>
                  <a:cxn ang="0">
                    <a:pos x="730" y="229"/>
                  </a:cxn>
                  <a:cxn ang="0">
                    <a:pos x="703" y="324"/>
                  </a:cxn>
                  <a:cxn ang="0">
                    <a:pos x="874" y="172"/>
                  </a:cxn>
                  <a:cxn ang="0">
                    <a:pos x="849" y="68"/>
                  </a:cxn>
                  <a:cxn ang="0">
                    <a:pos x="750" y="45"/>
                  </a:cxn>
                  <a:cxn ang="0">
                    <a:pos x="499" y="5"/>
                  </a:cxn>
                  <a:cxn ang="0">
                    <a:pos x="314" y="13"/>
                  </a:cxn>
                  <a:cxn ang="0">
                    <a:pos x="146" y="45"/>
                  </a:cxn>
                  <a:cxn ang="0">
                    <a:pos x="9" y="137"/>
                  </a:cxn>
                </a:cxnLst>
                <a:rect l="0" t="0" r="r" b="b"/>
                <a:pathLst>
                  <a:path w="898" h="368">
                    <a:moveTo>
                      <a:pt x="0" y="243"/>
                    </a:moveTo>
                    <a:cubicBezTo>
                      <a:pt x="78" y="208"/>
                      <a:pt x="157" y="173"/>
                      <a:pt x="186" y="186"/>
                    </a:cubicBezTo>
                    <a:cubicBezTo>
                      <a:pt x="215" y="199"/>
                      <a:pt x="141" y="319"/>
                      <a:pt x="175" y="324"/>
                    </a:cubicBezTo>
                    <a:cubicBezTo>
                      <a:pt x="209" y="329"/>
                      <a:pt x="363" y="207"/>
                      <a:pt x="388" y="214"/>
                    </a:cubicBezTo>
                    <a:cubicBezTo>
                      <a:pt x="413" y="221"/>
                      <a:pt x="271" y="362"/>
                      <a:pt x="328" y="365"/>
                    </a:cubicBezTo>
                    <a:cubicBezTo>
                      <a:pt x="385" y="368"/>
                      <a:pt x="668" y="236"/>
                      <a:pt x="730" y="229"/>
                    </a:cubicBezTo>
                    <a:cubicBezTo>
                      <a:pt x="792" y="222"/>
                      <a:pt x="679" y="333"/>
                      <a:pt x="703" y="324"/>
                    </a:cubicBezTo>
                    <a:cubicBezTo>
                      <a:pt x="727" y="315"/>
                      <a:pt x="850" y="215"/>
                      <a:pt x="874" y="172"/>
                    </a:cubicBezTo>
                    <a:cubicBezTo>
                      <a:pt x="898" y="129"/>
                      <a:pt x="870" y="89"/>
                      <a:pt x="849" y="68"/>
                    </a:cubicBezTo>
                    <a:cubicBezTo>
                      <a:pt x="828" y="47"/>
                      <a:pt x="808" y="55"/>
                      <a:pt x="750" y="45"/>
                    </a:cubicBezTo>
                    <a:cubicBezTo>
                      <a:pt x="692" y="35"/>
                      <a:pt x="572" y="10"/>
                      <a:pt x="499" y="5"/>
                    </a:cubicBezTo>
                    <a:cubicBezTo>
                      <a:pt x="426" y="0"/>
                      <a:pt x="373" y="6"/>
                      <a:pt x="314" y="13"/>
                    </a:cubicBezTo>
                    <a:cubicBezTo>
                      <a:pt x="255" y="20"/>
                      <a:pt x="197" y="24"/>
                      <a:pt x="146" y="45"/>
                    </a:cubicBezTo>
                    <a:cubicBezTo>
                      <a:pt x="95" y="66"/>
                      <a:pt x="32" y="114"/>
                      <a:pt x="9" y="137"/>
                    </a:cubicBezTo>
                  </a:path>
                </a:pathLst>
              </a:custGeom>
              <a:solidFill>
                <a:srgbClr val="974706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15" name="Group 65"/>
              <p:cNvGrpSpPr>
                <a:grpSpLocks/>
              </p:cNvGrpSpPr>
              <p:nvPr/>
            </p:nvGrpSpPr>
            <p:grpSpPr bwMode="auto">
              <a:xfrm>
                <a:off x="2193" y="4674"/>
                <a:ext cx="724" cy="603"/>
                <a:chOff x="2192" y="4675"/>
                <a:chExt cx="733" cy="641"/>
              </a:xfrm>
            </p:grpSpPr>
            <p:sp>
              <p:nvSpPr>
                <p:cNvPr id="218" name="Freeform 66"/>
                <p:cNvSpPr>
                  <a:spLocks/>
                </p:cNvSpPr>
                <p:nvPr/>
              </p:nvSpPr>
              <p:spPr bwMode="auto">
                <a:xfrm>
                  <a:off x="2203" y="5015"/>
                  <a:ext cx="694" cy="301"/>
                </a:xfrm>
                <a:custGeom>
                  <a:avLst/>
                  <a:gdLst/>
                  <a:ahLst/>
                  <a:cxnLst>
                    <a:cxn ang="0">
                      <a:pos x="118" y="29"/>
                    </a:cxn>
                    <a:cxn ang="0">
                      <a:pos x="369" y="20"/>
                    </a:cxn>
                    <a:cxn ang="0">
                      <a:pos x="527" y="29"/>
                    </a:cxn>
                    <a:cxn ang="0">
                      <a:pos x="778" y="94"/>
                    </a:cxn>
                    <a:cxn ang="0">
                      <a:pos x="694" y="387"/>
                    </a:cxn>
                    <a:cxn ang="0">
                      <a:pos x="443" y="326"/>
                    </a:cxn>
                    <a:cxn ang="0">
                      <a:pos x="295" y="326"/>
                    </a:cxn>
                    <a:cxn ang="0">
                      <a:pos x="42" y="387"/>
                    </a:cxn>
                    <a:cxn ang="0">
                      <a:pos x="42" y="196"/>
                    </a:cxn>
                    <a:cxn ang="0">
                      <a:pos x="118" y="29"/>
                    </a:cxn>
                  </a:cxnLst>
                  <a:rect l="0" t="0" r="r" b="b"/>
                  <a:pathLst>
                    <a:path w="806" h="426">
                      <a:moveTo>
                        <a:pt x="118" y="29"/>
                      </a:moveTo>
                      <a:cubicBezTo>
                        <a:pt x="172" y="0"/>
                        <a:pt x="301" y="20"/>
                        <a:pt x="369" y="20"/>
                      </a:cubicBezTo>
                      <a:cubicBezTo>
                        <a:pt x="437" y="20"/>
                        <a:pt x="459" y="17"/>
                        <a:pt x="527" y="29"/>
                      </a:cubicBezTo>
                      <a:cubicBezTo>
                        <a:pt x="595" y="41"/>
                        <a:pt x="750" y="34"/>
                        <a:pt x="778" y="94"/>
                      </a:cubicBezTo>
                      <a:cubicBezTo>
                        <a:pt x="806" y="154"/>
                        <a:pt x="750" y="348"/>
                        <a:pt x="694" y="387"/>
                      </a:cubicBezTo>
                      <a:cubicBezTo>
                        <a:pt x="638" y="426"/>
                        <a:pt x="509" y="336"/>
                        <a:pt x="443" y="326"/>
                      </a:cubicBezTo>
                      <a:cubicBezTo>
                        <a:pt x="377" y="316"/>
                        <a:pt x="362" y="316"/>
                        <a:pt x="295" y="326"/>
                      </a:cubicBezTo>
                      <a:cubicBezTo>
                        <a:pt x="228" y="336"/>
                        <a:pt x="84" y="409"/>
                        <a:pt x="42" y="387"/>
                      </a:cubicBezTo>
                      <a:cubicBezTo>
                        <a:pt x="0" y="365"/>
                        <a:pt x="32" y="257"/>
                        <a:pt x="42" y="196"/>
                      </a:cubicBezTo>
                      <a:cubicBezTo>
                        <a:pt x="52" y="135"/>
                        <a:pt x="64" y="58"/>
                        <a:pt x="118" y="2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9" name="Freeform 67"/>
                <p:cNvSpPr>
                  <a:spLocks/>
                </p:cNvSpPr>
                <p:nvPr/>
              </p:nvSpPr>
              <p:spPr bwMode="auto">
                <a:xfrm>
                  <a:off x="2200" y="4676"/>
                  <a:ext cx="690" cy="578"/>
                </a:xfrm>
                <a:custGeom>
                  <a:avLst/>
                  <a:gdLst/>
                  <a:ahLst/>
                  <a:cxnLst>
                    <a:cxn ang="0">
                      <a:pos x="48" y="626"/>
                    </a:cxn>
                    <a:cxn ang="0">
                      <a:pos x="346" y="570"/>
                    </a:cxn>
                    <a:cxn ang="0">
                      <a:pos x="615" y="682"/>
                    </a:cxn>
                    <a:cxn ang="0">
                      <a:pos x="699" y="487"/>
                    </a:cxn>
                    <a:cxn ang="0">
                      <a:pos x="717" y="217"/>
                    </a:cxn>
                    <a:cxn ang="0">
                      <a:pos x="587" y="59"/>
                    </a:cxn>
                    <a:cxn ang="0">
                      <a:pos x="364" y="4"/>
                    </a:cxn>
                    <a:cxn ang="0">
                      <a:pos x="206" y="32"/>
                    </a:cxn>
                    <a:cxn ang="0">
                      <a:pos x="95" y="134"/>
                    </a:cxn>
                    <a:cxn ang="0">
                      <a:pos x="76" y="273"/>
                    </a:cxn>
                    <a:cxn ang="0">
                      <a:pos x="58" y="450"/>
                    </a:cxn>
                    <a:cxn ang="0">
                      <a:pos x="48" y="626"/>
                    </a:cxn>
                  </a:cxnLst>
                  <a:rect l="0" t="0" r="r" b="b"/>
                  <a:pathLst>
                    <a:path w="736" h="696">
                      <a:moveTo>
                        <a:pt x="48" y="626"/>
                      </a:moveTo>
                      <a:cubicBezTo>
                        <a:pt x="96" y="646"/>
                        <a:pt x="251" y="561"/>
                        <a:pt x="346" y="570"/>
                      </a:cubicBezTo>
                      <a:cubicBezTo>
                        <a:pt x="441" y="579"/>
                        <a:pt x="556" y="696"/>
                        <a:pt x="615" y="682"/>
                      </a:cubicBezTo>
                      <a:cubicBezTo>
                        <a:pt x="674" y="668"/>
                        <a:pt x="682" y="564"/>
                        <a:pt x="699" y="487"/>
                      </a:cubicBezTo>
                      <a:cubicBezTo>
                        <a:pt x="716" y="410"/>
                        <a:pt x="736" y="288"/>
                        <a:pt x="717" y="217"/>
                      </a:cubicBezTo>
                      <a:cubicBezTo>
                        <a:pt x="698" y="146"/>
                        <a:pt x="646" y="94"/>
                        <a:pt x="587" y="59"/>
                      </a:cubicBezTo>
                      <a:cubicBezTo>
                        <a:pt x="528" y="24"/>
                        <a:pt x="427" y="8"/>
                        <a:pt x="364" y="4"/>
                      </a:cubicBezTo>
                      <a:cubicBezTo>
                        <a:pt x="301" y="0"/>
                        <a:pt x="251" y="10"/>
                        <a:pt x="206" y="32"/>
                      </a:cubicBezTo>
                      <a:cubicBezTo>
                        <a:pt x="161" y="54"/>
                        <a:pt x="117" y="94"/>
                        <a:pt x="95" y="134"/>
                      </a:cubicBezTo>
                      <a:cubicBezTo>
                        <a:pt x="73" y="174"/>
                        <a:pt x="82" y="220"/>
                        <a:pt x="76" y="273"/>
                      </a:cubicBezTo>
                      <a:cubicBezTo>
                        <a:pt x="70" y="326"/>
                        <a:pt x="64" y="390"/>
                        <a:pt x="58" y="450"/>
                      </a:cubicBezTo>
                      <a:cubicBezTo>
                        <a:pt x="52" y="510"/>
                        <a:pt x="0" y="606"/>
                        <a:pt x="48" y="6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16" name="Group 68"/>
                <p:cNvGrpSpPr>
                  <a:grpSpLocks/>
                </p:cNvGrpSpPr>
                <p:nvPr/>
              </p:nvGrpSpPr>
              <p:grpSpPr bwMode="auto">
                <a:xfrm>
                  <a:off x="2277" y="4675"/>
                  <a:ext cx="504" cy="375"/>
                  <a:chOff x="2752" y="831"/>
                  <a:chExt cx="1126" cy="891"/>
                </a:xfrm>
              </p:grpSpPr>
              <p:grpSp>
                <p:nvGrpSpPr>
                  <p:cNvPr id="17" name="Group 69"/>
                  <p:cNvGrpSpPr>
                    <a:grpSpLocks/>
                  </p:cNvGrpSpPr>
                  <p:nvPr/>
                </p:nvGrpSpPr>
                <p:grpSpPr bwMode="auto">
                  <a:xfrm>
                    <a:off x="3067" y="831"/>
                    <a:ext cx="811" cy="891"/>
                    <a:chOff x="9425" y="7692"/>
                    <a:chExt cx="1859" cy="2188"/>
                  </a:xfrm>
                </p:grpSpPr>
                <p:sp>
                  <p:nvSpPr>
                    <p:cNvPr id="225" name="Oval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6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7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8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9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30" name="Freeform 75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31" name="Freeform 76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32" name="Freeform 77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33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34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35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36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37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38" name="Rectangle 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39" name="Rectangle 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40" name="Oval 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41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42" name="Freeform 87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43" name="Freeform 88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44" name="Freeform 89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45" name="WordArt 90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246" name="Rectangle 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47" name="Rectangle 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48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23" name="Freeform 94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24" name="Freeform 95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221" name="Freeform 96"/>
                <p:cNvSpPr>
                  <a:spLocks/>
                </p:cNvSpPr>
                <p:nvPr/>
              </p:nvSpPr>
              <p:spPr bwMode="auto">
                <a:xfrm>
                  <a:off x="2192" y="5027"/>
                  <a:ext cx="733" cy="26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4" y="39"/>
                    </a:cxn>
                    <a:cxn ang="0">
                      <a:pos x="425" y="39"/>
                    </a:cxn>
                    <a:cxn ang="0">
                      <a:pos x="698" y="47"/>
                    </a:cxn>
                    <a:cxn ang="0">
                      <a:pos x="653" y="116"/>
                    </a:cxn>
                    <a:cxn ang="0">
                      <a:pos x="640" y="212"/>
                    </a:cxn>
                    <a:cxn ang="0">
                      <a:pos x="589" y="227"/>
                    </a:cxn>
                    <a:cxn ang="0">
                      <a:pos x="402" y="144"/>
                    </a:cxn>
                    <a:cxn ang="0">
                      <a:pos x="244" y="151"/>
                    </a:cxn>
                    <a:cxn ang="0">
                      <a:pos x="33" y="193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36" h="238">
                      <a:moveTo>
                        <a:pt x="78" y="26"/>
                      </a:moveTo>
                      <a:cubicBezTo>
                        <a:pt x="113" y="0"/>
                        <a:pt x="186" y="37"/>
                        <a:pt x="244" y="39"/>
                      </a:cubicBezTo>
                      <a:cubicBezTo>
                        <a:pt x="302" y="41"/>
                        <a:pt x="349" y="38"/>
                        <a:pt x="425" y="39"/>
                      </a:cubicBezTo>
                      <a:cubicBezTo>
                        <a:pt x="501" y="40"/>
                        <a:pt x="660" y="34"/>
                        <a:pt x="698" y="47"/>
                      </a:cubicBezTo>
                      <a:cubicBezTo>
                        <a:pt x="736" y="60"/>
                        <a:pt x="663" y="89"/>
                        <a:pt x="653" y="116"/>
                      </a:cubicBezTo>
                      <a:cubicBezTo>
                        <a:pt x="643" y="143"/>
                        <a:pt x="651" y="193"/>
                        <a:pt x="640" y="212"/>
                      </a:cubicBezTo>
                      <a:cubicBezTo>
                        <a:pt x="629" y="231"/>
                        <a:pt x="629" y="238"/>
                        <a:pt x="589" y="227"/>
                      </a:cubicBezTo>
                      <a:cubicBezTo>
                        <a:pt x="549" y="216"/>
                        <a:pt x="459" y="157"/>
                        <a:pt x="402" y="144"/>
                      </a:cubicBezTo>
                      <a:cubicBezTo>
                        <a:pt x="345" y="131"/>
                        <a:pt x="305" y="143"/>
                        <a:pt x="244" y="151"/>
                      </a:cubicBezTo>
                      <a:cubicBezTo>
                        <a:pt x="183" y="159"/>
                        <a:pt x="66" y="212"/>
                        <a:pt x="33" y="193"/>
                      </a:cubicBezTo>
                      <a:cubicBezTo>
                        <a:pt x="0" y="174"/>
                        <a:pt x="43" y="52"/>
                        <a:pt x="78" y="2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18" name="Group 97"/>
              <p:cNvGrpSpPr>
                <a:grpSpLocks/>
              </p:cNvGrpSpPr>
              <p:nvPr/>
            </p:nvGrpSpPr>
            <p:grpSpPr bwMode="auto">
              <a:xfrm rot="15556514">
                <a:off x="1847" y="5119"/>
                <a:ext cx="478" cy="261"/>
                <a:chOff x="3881" y="2537"/>
                <a:chExt cx="693" cy="406"/>
              </a:xfrm>
            </p:grpSpPr>
            <p:sp>
              <p:nvSpPr>
                <p:cNvPr id="216" name="Freeform 98"/>
                <p:cNvSpPr>
                  <a:spLocks/>
                </p:cNvSpPr>
                <p:nvPr/>
              </p:nvSpPr>
              <p:spPr bwMode="auto">
                <a:xfrm>
                  <a:off x="3881" y="2537"/>
                  <a:ext cx="693" cy="406"/>
                </a:xfrm>
                <a:custGeom>
                  <a:avLst/>
                  <a:gdLst/>
                  <a:ahLst/>
                  <a:cxnLst>
                    <a:cxn ang="0">
                      <a:pos x="77" y="43"/>
                    </a:cxn>
                    <a:cxn ang="0">
                      <a:pos x="67" y="263"/>
                    </a:cxn>
                    <a:cxn ang="0">
                      <a:pos x="40" y="367"/>
                    </a:cxn>
                    <a:cxn ang="0">
                      <a:pos x="309" y="227"/>
                    </a:cxn>
                    <a:cxn ang="0">
                      <a:pos x="560" y="375"/>
                    </a:cxn>
                    <a:cxn ang="0">
                      <a:pos x="681" y="43"/>
                    </a:cxn>
                    <a:cxn ang="0">
                      <a:pos x="488" y="116"/>
                    </a:cxn>
                    <a:cxn ang="0">
                      <a:pos x="309" y="116"/>
                    </a:cxn>
                    <a:cxn ang="0">
                      <a:pos x="142" y="43"/>
                    </a:cxn>
                  </a:cxnLst>
                  <a:rect l="0" t="0" r="r" b="b"/>
                  <a:pathLst>
                    <a:path w="693" h="406">
                      <a:moveTo>
                        <a:pt x="77" y="43"/>
                      </a:moveTo>
                      <a:cubicBezTo>
                        <a:pt x="75" y="126"/>
                        <a:pt x="73" y="209"/>
                        <a:pt x="67" y="263"/>
                      </a:cubicBezTo>
                      <a:cubicBezTo>
                        <a:pt x="61" y="317"/>
                        <a:pt x="0" y="373"/>
                        <a:pt x="40" y="367"/>
                      </a:cubicBezTo>
                      <a:cubicBezTo>
                        <a:pt x="80" y="361"/>
                        <a:pt x="222" y="226"/>
                        <a:pt x="309" y="227"/>
                      </a:cubicBezTo>
                      <a:cubicBezTo>
                        <a:pt x="396" y="228"/>
                        <a:pt x="498" y="406"/>
                        <a:pt x="560" y="375"/>
                      </a:cubicBezTo>
                      <a:cubicBezTo>
                        <a:pt x="622" y="344"/>
                        <a:pt x="693" y="86"/>
                        <a:pt x="681" y="43"/>
                      </a:cubicBezTo>
                      <a:cubicBezTo>
                        <a:pt x="669" y="0"/>
                        <a:pt x="550" y="104"/>
                        <a:pt x="488" y="116"/>
                      </a:cubicBezTo>
                      <a:cubicBezTo>
                        <a:pt x="426" y="128"/>
                        <a:pt x="367" y="128"/>
                        <a:pt x="309" y="116"/>
                      </a:cubicBezTo>
                      <a:cubicBezTo>
                        <a:pt x="251" y="104"/>
                        <a:pt x="173" y="55"/>
                        <a:pt x="142" y="43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7" name="Oval 99"/>
                <p:cNvSpPr>
                  <a:spLocks noChangeArrowheads="1"/>
                </p:cNvSpPr>
                <p:nvPr/>
              </p:nvSpPr>
              <p:spPr bwMode="auto">
                <a:xfrm>
                  <a:off x="4190" y="2653"/>
                  <a:ext cx="179" cy="147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297" name="296 Rectángulo"/>
          <p:cNvSpPr/>
          <p:nvPr/>
        </p:nvSpPr>
        <p:spPr>
          <a:xfrm>
            <a:off x="1428728" y="4786322"/>
            <a:ext cx="677140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sz="3600" b="1" dirty="0" smtClean="0">
                <a:solidFill>
                  <a:srgbClr val="FF0000"/>
                </a:solidFill>
                <a:latin typeface="Comic Sans MS" pitchFamily="66" charset="0"/>
              </a:rPr>
              <a:t> “Que paséis un buen verano”</a:t>
            </a:r>
            <a:endParaRPr lang="es-ES" sz="3600" dirty="0">
              <a:solidFill>
                <a:srgbClr val="FF0000"/>
              </a:solidFill>
            </a:endParaRPr>
          </a:p>
        </p:txBody>
      </p:sp>
      <p:grpSp>
        <p:nvGrpSpPr>
          <p:cNvPr id="19" name="Group 44"/>
          <p:cNvGrpSpPr>
            <a:grpSpLocks/>
          </p:cNvGrpSpPr>
          <p:nvPr/>
        </p:nvGrpSpPr>
        <p:grpSpPr bwMode="auto">
          <a:xfrm>
            <a:off x="7143768" y="2357430"/>
            <a:ext cx="1071570" cy="2156081"/>
            <a:chOff x="1676" y="2861"/>
            <a:chExt cx="3979" cy="6076"/>
          </a:xfrm>
        </p:grpSpPr>
        <p:sp>
          <p:nvSpPr>
            <p:cNvPr id="299" name="Freeform 45"/>
            <p:cNvSpPr>
              <a:spLocks/>
            </p:cNvSpPr>
            <p:nvPr/>
          </p:nvSpPr>
          <p:spPr bwMode="auto">
            <a:xfrm>
              <a:off x="3923" y="7711"/>
              <a:ext cx="656" cy="739"/>
            </a:xfrm>
            <a:custGeom>
              <a:avLst/>
              <a:gdLst/>
              <a:ahLst/>
              <a:cxnLst>
                <a:cxn ang="0">
                  <a:pos x="53" y="90"/>
                </a:cxn>
                <a:cxn ang="0">
                  <a:pos x="341" y="71"/>
                </a:cxn>
                <a:cxn ang="0">
                  <a:pos x="601" y="71"/>
                </a:cxn>
                <a:cxn ang="0">
                  <a:pos x="629" y="471"/>
                </a:cxn>
                <a:cxn ang="0">
                  <a:pos x="611" y="666"/>
                </a:cxn>
                <a:cxn ang="0">
                  <a:pos x="360" y="731"/>
                </a:cxn>
                <a:cxn ang="0">
                  <a:pos x="118" y="713"/>
                </a:cxn>
                <a:cxn ang="0">
                  <a:pos x="25" y="609"/>
                </a:cxn>
                <a:cxn ang="0">
                  <a:pos x="53" y="90"/>
                </a:cxn>
              </a:cxnLst>
              <a:rect l="0" t="0" r="r" b="b"/>
              <a:pathLst>
                <a:path w="656" h="739">
                  <a:moveTo>
                    <a:pt x="53" y="90"/>
                  </a:moveTo>
                  <a:cubicBezTo>
                    <a:pt x="106" y="0"/>
                    <a:pt x="250" y="74"/>
                    <a:pt x="341" y="71"/>
                  </a:cubicBezTo>
                  <a:cubicBezTo>
                    <a:pt x="432" y="68"/>
                    <a:pt x="553" y="4"/>
                    <a:pt x="601" y="71"/>
                  </a:cubicBezTo>
                  <a:cubicBezTo>
                    <a:pt x="649" y="138"/>
                    <a:pt x="627" y="372"/>
                    <a:pt x="629" y="471"/>
                  </a:cubicBezTo>
                  <a:cubicBezTo>
                    <a:pt x="631" y="570"/>
                    <a:pt x="656" y="623"/>
                    <a:pt x="611" y="666"/>
                  </a:cubicBezTo>
                  <a:cubicBezTo>
                    <a:pt x="566" y="709"/>
                    <a:pt x="442" y="723"/>
                    <a:pt x="360" y="731"/>
                  </a:cubicBezTo>
                  <a:cubicBezTo>
                    <a:pt x="278" y="739"/>
                    <a:pt x="174" y="733"/>
                    <a:pt x="118" y="713"/>
                  </a:cubicBezTo>
                  <a:cubicBezTo>
                    <a:pt x="62" y="693"/>
                    <a:pt x="37" y="713"/>
                    <a:pt x="25" y="609"/>
                  </a:cubicBezTo>
                  <a:cubicBezTo>
                    <a:pt x="13" y="505"/>
                    <a:pt x="0" y="180"/>
                    <a:pt x="53" y="90"/>
                  </a:cubicBezTo>
                  <a:close/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0" name="Freeform 46"/>
            <p:cNvSpPr>
              <a:spLocks/>
            </p:cNvSpPr>
            <p:nvPr/>
          </p:nvSpPr>
          <p:spPr bwMode="auto">
            <a:xfrm>
              <a:off x="3865" y="8248"/>
              <a:ext cx="714" cy="624"/>
            </a:xfrm>
            <a:custGeom>
              <a:avLst/>
              <a:gdLst/>
              <a:ahLst/>
              <a:cxnLst>
                <a:cxn ang="0">
                  <a:pos x="143" y="23"/>
                </a:cxn>
                <a:cxn ang="0">
                  <a:pos x="162" y="99"/>
                </a:cxn>
                <a:cxn ang="0">
                  <a:pos x="450" y="173"/>
                </a:cxn>
                <a:cxn ang="0">
                  <a:pos x="794" y="80"/>
                </a:cxn>
                <a:cxn ang="0">
                  <a:pos x="877" y="238"/>
                </a:cxn>
                <a:cxn ang="0">
                  <a:pos x="850" y="492"/>
                </a:cxn>
                <a:cxn ang="0">
                  <a:pos x="589" y="624"/>
                </a:cxn>
                <a:cxn ang="0">
                  <a:pos x="88" y="492"/>
                </a:cxn>
                <a:cxn ang="0">
                  <a:pos x="60" y="238"/>
                </a:cxn>
                <a:cxn ang="0">
                  <a:pos x="143" y="23"/>
                </a:cxn>
              </a:cxnLst>
              <a:rect l="0" t="0" r="r" b="b"/>
              <a:pathLst>
                <a:path w="898" h="624">
                  <a:moveTo>
                    <a:pt x="143" y="23"/>
                  </a:moveTo>
                  <a:cubicBezTo>
                    <a:pt x="160" y="0"/>
                    <a:pt x="111" y="74"/>
                    <a:pt x="162" y="99"/>
                  </a:cubicBezTo>
                  <a:cubicBezTo>
                    <a:pt x="213" y="124"/>
                    <a:pt x="345" y="176"/>
                    <a:pt x="450" y="173"/>
                  </a:cubicBezTo>
                  <a:cubicBezTo>
                    <a:pt x="555" y="170"/>
                    <a:pt x="723" y="69"/>
                    <a:pt x="794" y="80"/>
                  </a:cubicBezTo>
                  <a:cubicBezTo>
                    <a:pt x="865" y="91"/>
                    <a:pt x="868" y="169"/>
                    <a:pt x="877" y="238"/>
                  </a:cubicBezTo>
                  <a:cubicBezTo>
                    <a:pt x="886" y="307"/>
                    <a:pt x="898" y="428"/>
                    <a:pt x="850" y="492"/>
                  </a:cubicBezTo>
                  <a:cubicBezTo>
                    <a:pt x="802" y="556"/>
                    <a:pt x="716" y="624"/>
                    <a:pt x="589" y="624"/>
                  </a:cubicBezTo>
                  <a:cubicBezTo>
                    <a:pt x="462" y="624"/>
                    <a:pt x="176" y="556"/>
                    <a:pt x="88" y="492"/>
                  </a:cubicBezTo>
                  <a:cubicBezTo>
                    <a:pt x="0" y="428"/>
                    <a:pt x="51" y="316"/>
                    <a:pt x="60" y="238"/>
                  </a:cubicBezTo>
                  <a:cubicBezTo>
                    <a:pt x="69" y="160"/>
                    <a:pt x="126" y="46"/>
                    <a:pt x="143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1" name="Freeform 47"/>
            <p:cNvSpPr>
              <a:spLocks/>
            </p:cNvSpPr>
            <p:nvPr/>
          </p:nvSpPr>
          <p:spPr bwMode="auto">
            <a:xfrm>
              <a:off x="2489" y="8318"/>
              <a:ext cx="790" cy="619"/>
            </a:xfrm>
            <a:custGeom>
              <a:avLst/>
              <a:gdLst/>
              <a:ahLst/>
              <a:cxnLst>
                <a:cxn ang="0">
                  <a:pos x="339" y="34"/>
                </a:cxn>
                <a:cxn ang="0">
                  <a:pos x="460" y="119"/>
                </a:cxn>
                <a:cxn ang="0">
                  <a:pos x="794" y="128"/>
                </a:cxn>
                <a:cxn ang="0">
                  <a:pos x="1008" y="34"/>
                </a:cxn>
                <a:cxn ang="0">
                  <a:pos x="1082" y="212"/>
                </a:cxn>
                <a:cxn ang="0">
                  <a:pos x="869" y="463"/>
                </a:cxn>
                <a:cxn ang="0">
                  <a:pos x="404" y="611"/>
                </a:cxn>
                <a:cxn ang="0">
                  <a:pos x="60" y="509"/>
                </a:cxn>
                <a:cxn ang="0">
                  <a:pos x="42" y="240"/>
                </a:cxn>
                <a:cxn ang="0">
                  <a:pos x="209" y="34"/>
                </a:cxn>
                <a:cxn ang="0">
                  <a:pos x="283" y="34"/>
                </a:cxn>
              </a:cxnLst>
              <a:rect l="0" t="0" r="r" b="b"/>
              <a:pathLst>
                <a:path w="1105" h="619">
                  <a:moveTo>
                    <a:pt x="339" y="34"/>
                  </a:moveTo>
                  <a:cubicBezTo>
                    <a:pt x="361" y="68"/>
                    <a:pt x="384" y="103"/>
                    <a:pt x="460" y="119"/>
                  </a:cubicBezTo>
                  <a:cubicBezTo>
                    <a:pt x="536" y="135"/>
                    <a:pt x="703" y="142"/>
                    <a:pt x="794" y="128"/>
                  </a:cubicBezTo>
                  <a:cubicBezTo>
                    <a:pt x="885" y="114"/>
                    <a:pt x="960" y="20"/>
                    <a:pt x="1008" y="34"/>
                  </a:cubicBezTo>
                  <a:cubicBezTo>
                    <a:pt x="1056" y="48"/>
                    <a:pt x="1105" y="141"/>
                    <a:pt x="1082" y="212"/>
                  </a:cubicBezTo>
                  <a:cubicBezTo>
                    <a:pt x="1059" y="283"/>
                    <a:pt x="982" y="397"/>
                    <a:pt x="869" y="463"/>
                  </a:cubicBezTo>
                  <a:cubicBezTo>
                    <a:pt x="756" y="529"/>
                    <a:pt x="539" y="603"/>
                    <a:pt x="404" y="611"/>
                  </a:cubicBezTo>
                  <a:cubicBezTo>
                    <a:pt x="269" y="619"/>
                    <a:pt x="120" y="571"/>
                    <a:pt x="60" y="509"/>
                  </a:cubicBezTo>
                  <a:cubicBezTo>
                    <a:pt x="0" y="447"/>
                    <a:pt x="17" y="319"/>
                    <a:pt x="42" y="240"/>
                  </a:cubicBezTo>
                  <a:cubicBezTo>
                    <a:pt x="67" y="161"/>
                    <a:pt x="169" y="68"/>
                    <a:pt x="209" y="34"/>
                  </a:cubicBezTo>
                  <a:cubicBezTo>
                    <a:pt x="249" y="0"/>
                    <a:pt x="266" y="17"/>
                    <a:pt x="283" y="34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2" name="Freeform 48"/>
            <p:cNvSpPr>
              <a:spLocks/>
            </p:cNvSpPr>
            <p:nvPr/>
          </p:nvSpPr>
          <p:spPr bwMode="auto">
            <a:xfrm>
              <a:off x="2632" y="7711"/>
              <a:ext cx="712" cy="775"/>
            </a:xfrm>
            <a:custGeom>
              <a:avLst/>
              <a:gdLst/>
              <a:ahLst/>
              <a:cxnLst>
                <a:cxn ang="0">
                  <a:pos x="59" y="56"/>
                </a:cxn>
                <a:cxn ang="0">
                  <a:pos x="41" y="409"/>
                </a:cxn>
                <a:cxn ang="0">
                  <a:pos x="115" y="688"/>
                </a:cxn>
                <a:cxn ang="0">
                  <a:pos x="524" y="762"/>
                </a:cxn>
                <a:cxn ang="0">
                  <a:pos x="635" y="612"/>
                </a:cxn>
                <a:cxn ang="0">
                  <a:pos x="691" y="390"/>
                </a:cxn>
                <a:cxn ang="0">
                  <a:pos x="663" y="74"/>
                </a:cxn>
                <a:cxn ang="0">
                  <a:pos x="394" y="74"/>
                </a:cxn>
                <a:cxn ang="0">
                  <a:pos x="59" y="56"/>
                </a:cxn>
              </a:cxnLst>
              <a:rect l="0" t="0" r="r" b="b"/>
              <a:pathLst>
                <a:path w="712" h="775">
                  <a:moveTo>
                    <a:pt x="59" y="56"/>
                  </a:moveTo>
                  <a:cubicBezTo>
                    <a:pt x="0" y="112"/>
                    <a:pt x="32" y="304"/>
                    <a:pt x="41" y="409"/>
                  </a:cubicBezTo>
                  <a:cubicBezTo>
                    <a:pt x="50" y="514"/>
                    <a:pt x="35" y="629"/>
                    <a:pt x="115" y="688"/>
                  </a:cubicBezTo>
                  <a:cubicBezTo>
                    <a:pt x="195" y="747"/>
                    <a:pt x="437" y="775"/>
                    <a:pt x="524" y="762"/>
                  </a:cubicBezTo>
                  <a:cubicBezTo>
                    <a:pt x="611" y="749"/>
                    <a:pt x="607" y="674"/>
                    <a:pt x="635" y="612"/>
                  </a:cubicBezTo>
                  <a:cubicBezTo>
                    <a:pt x="663" y="550"/>
                    <a:pt x="686" y="480"/>
                    <a:pt x="691" y="390"/>
                  </a:cubicBezTo>
                  <a:cubicBezTo>
                    <a:pt x="696" y="300"/>
                    <a:pt x="712" y="127"/>
                    <a:pt x="663" y="74"/>
                  </a:cubicBezTo>
                  <a:cubicBezTo>
                    <a:pt x="614" y="21"/>
                    <a:pt x="495" y="71"/>
                    <a:pt x="394" y="74"/>
                  </a:cubicBezTo>
                  <a:cubicBezTo>
                    <a:pt x="293" y="77"/>
                    <a:pt x="118" y="0"/>
                    <a:pt x="59" y="56"/>
                  </a:cubicBezTo>
                  <a:close/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3" name="Freeform 49"/>
            <p:cNvSpPr>
              <a:spLocks/>
            </p:cNvSpPr>
            <p:nvPr/>
          </p:nvSpPr>
          <p:spPr bwMode="auto">
            <a:xfrm>
              <a:off x="4339" y="5073"/>
              <a:ext cx="1316" cy="1946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446" y="390"/>
                </a:cxn>
                <a:cxn ang="0">
                  <a:pos x="706" y="883"/>
                </a:cxn>
                <a:cxn ang="0">
                  <a:pos x="892" y="1366"/>
                </a:cxn>
                <a:cxn ang="0">
                  <a:pos x="1263" y="1551"/>
                </a:cxn>
                <a:cxn ang="0">
                  <a:pos x="1208" y="1644"/>
                </a:cxn>
                <a:cxn ang="0">
                  <a:pos x="1022" y="1561"/>
                </a:cxn>
                <a:cxn ang="0">
                  <a:pos x="1189" y="1747"/>
                </a:cxn>
                <a:cxn ang="0">
                  <a:pos x="948" y="1663"/>
                </a:cxn>
                <a:cxn ang="0">
                  <a:pos x="1068" y="1895"/>
                </a:cxn>
                <a:cxn ang="0">
                  <a:pos x="920" y="1904"/>
                </a:cxn>
                <a:cxn ang="0">
                  <a:pos x="845" y="1719"/>
                </a:cxn>
                <a:cxn ang="0">
                  <a:pos x="827" y="1914"/>
                </a:cxn>
                <a:cxn ang="0">
                  <a:pos x="771" y="1914"/>
                </a:cxn>
                <a:cxn ang="0">
                  <a:pos x="706" y="1719"/>
                </a:cxn>
                <a:cxn ang="0">
                  <a:pos x="502" y="1802"/>
                </a:cxn>
                <a:cxn ang="0">
                  <a:pos x="576" y="1505"/>
                </a:cxn>
                <a:cxn ang="0">
                  <a:pos x="344" y="1087"/>
                </a:cxn>
                <a:cxn ang="0">
                  <a:pos x="186" y="656"/>
                </a:cxn>
                <a:cxn ang="0">
                  <a:pos x="0" y="19"/>
                </a:cxn>
              </a:cxnLst>
              <a:rect l="0" t="0" r="r" b="b"/>
              <a:pathLst>
                <a:path w="1316" h="1946">
                  <a:moveTo>
                    <a:pt x="56" y="0"/>
                  </a:moveTo>
                  <a:cubicBezTo>
                    <a:pt x="197" y="121"/>
                    <a:pt x="338" y="243"/>
                    <a:pt x="446" y="390"/>
                  </a:cubicBezTo>
                  <a:cubicBezTo>
                    <a:pt x="554" y="537"/>
                    <a:pt x="632" y="720"/>
                    <a:pt x="706" y="883"/>
                  </a:cubicBezTo>
                  <a:cubicBezTo>
                    <a:pt x="780" y="1046"/>
                    <a:pt x="799" y="1255"/>
                    <a:pt x="892" y="1366"/>
                  </a:cubicBezTo>
                  <a:cubicBezTo>
                    <a:pt x="985" y="1477"/>
                    <a:pt x="1210" y="1505"/>
                    <a:pt x="1263" y="1551"/>
                  </a:cubicBezTo>
                  <a:cubicBezTo>
                    <a:pt x="1316" y="1597"/>
                    <a:pt x="1248" y="1642"/>
                    <a:pt x="1208" y="1644"/>
                  </a:cubicBezTo>
                  <a:cubicBezTo>
                    <a:pt x="1168" y="1646"/>
                    <a:pt x="1025" y="1544"/>
                    <a:pt x="1022" y="1561"/>
                  </a:cubicBezTo>
                  <a:cubicBezTo>
                    <a:pt x="1019" y="1578"/>
                    <a:pt x="1201" y="1730"/>
                    <a:pt x="1189" y="1747"/>
                  </a:cubicBezTo>
                  <a:cubicBezTo>
                    <a:pt x="1177" y="1764"/>
                    <a:pt x="968" y="1638"/>
                    <a:pt x="948" y="1663"/>
                  </a:cubicBezTo>
                  <a:cubicBezTo>
                    <a:pt x="928" y="1688"/>
                    <a:pt x="1073" y="1855"/>
                    <a:pt x="1068" y="1895"/>
                  </a:cubicBezTo>
                  <a:cubicBezTo>
                    <a:pt x="1063" y="1935"/>
                    <a:pt x="957" y="1933"/>
                    <a:pt x="920" y="1904"/>
                  </a:cubicBezTo>
                  <a:cubicBezTo>
                    <a:pt x="883" y="1875"/>
                    <a:pt x="860" y="1717"/>
                    <a:pt x="845" y="1719"/>
                  </a:cubicBezTo>
                  <a:cubicBezTo>
                    <a:pt x="830" y="1721"/>
                    <a:pt x="839" y="1882"/>
                    <a:pt x="827" y="1914"/>
                  </a:cubicBezTo>
                  <a:cubicBezTo>
                    <a:pt x="815" y="1946"/>
                    <a:pt x="791" y="1946"/>
                    <a:pt x="771" y="1914"/>
                  </a:cubicBezTo>
                  <a:cubicBezTo>
                    <a:pt x="751" y="1882"/>
                    <a:pt x="751" y="1738"/>
                    <a:pt x="706" y="1719"/>
                  </a:cubicBezTo>
                  <a:cubicBezTo>
                    <a:pt x="661" y="1700"/>
                    <a:pt x="524" y="1838"/>
                    <a:pt x="502" y="1802"/>
                  </a:cubicBezTo>
                  <a:cubicBezTo>
                    <a:pt x="480" y="1766"/>
                    <a:pt x="602" y="1624"/>
                    <a:pt x="576" y="1505"/>
                  </a:cubicBezTo>
                  <a:cubicBezTo>
                    <a:pt x="550" y="1386"/>
                    <a:pt x="409" y="1228"/>
                    <a:pt x="344" y="1087"/>
                  </a:cubicBezTo>
                  <a:cubicBezTo>
                    <a:pt x="279" y="946"/>
                    <a:pt x="243" y="834"/>
                    <a:pt x="186" y="656"/>
                  </a:cubicBezTo>
                  <a:cubicBezTo>
                    <a:pt x="129" y="478"/>
                    <a:pt x="64" y="248"/>
                    <a:pt x="0" y="19"/>
                  </a:cubicBezTo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4" name="Freeform 50"/>
            <p:cNvSpPr>
              <a:spLocks/>
            </p:cNvSpPr>
            <p:nvPr/>
          </p:nvSpPr>
          <p:spPr bwMode="auto">
            <a:xfrm>
              <a:off x="1676" y="5134"/>
              <a:ext cx="1208" cy="2034"/>
            </a:xfrm>
            <a:custGeom>
              <a:avLst/>
              <a:gdLst/>
              <a:ahLst/>
              <a:cxnLst>
                <a:cxn ang="0">
                  <a:pos x="1208" y="0"/>
                </a:cxn>
                <a:cxn ang="0">
                  <a:pos x="920" y="219"/>
                </a:cxn>
                <a:cxn ang="0">
                  <a:pos x="660" y="799"/>
                </a:cxn>
                <a:cxn ang="0">
                  <a:pos x="409" y="1412"/>
                </a:cxn>
                <a:cxn ang="0">
                  <a:pos x="56" y="1579"/>
                </a:cxn>
                <a:cxn ang="0">
                  <a:pos x="75" y="1672"/>
                </a:cxn>
                <a:cxn ang="0">
                  <a:pos x="214" y="1625"/>
                </a:cxn>
                <a:cxn ang="0">
                  <a:pos x="140" y="1774"/>
                </a:cxn>
                <a:cxn ang="0">
                  <a:pos x="140" y="1858"/>
                </a:cxn>
                <a:cxn ang="0">
                  <a:pos x="279" y="1774"/>
                </a:cxn>
                <a:cxn ang="0">
                  <a:pos x="224" y="1941"/>
                </a:cxn>
                <a:cxn ang="0">
                  <a:pos x="409" y="1783"/>
                </a:cxn>
                <a:cxn ang="0">
                  <a:pos x="391" y="1997"/>
                </a:cxn>
                <a:cxn ang="0">
                  <a:pos x="484" y="1997"/>
                </a:cxn>
                <a:cxn ang="0">
                  <a:pos x="539" y="1774"/>
                </a:cxn>
                <a:cxn ang="0">
                  <a:pos x="642" y="1904"/>
                </a:cxn>
                <a:cxn ang="0">
                  <a:pos x="716" y="1895"/>
                </a:cxn>
                <a:cxn ang="0">
                  <a:pos x="716" y="1644"/>
                </a:cxn>
                <a:cxn ang="0">
                  <a:pos x="809" y="1375"/>
                </a:cxn>
                <a:cxn ang="0">
                  <a:pos x="911" y="1235"/>
                </a:cxn>
                <a:cxn ang="0">
                  <a:pos x="1060" y="483"/>
                </a:cxn>
                <a:cxn ang="0">
                  <a:pos x="1199" y="81"/>
                </a:cxn>
              </a:cxnLst>
              <a:rect l="0" t="0" r="r" b="b"/>
              <a:pathLst>
                <a:path w="1208" h="2034">
                  <a:moveTo>
                    <a:pt x="1208" y="0"/>
                  </a:moveTo>
                  <a:cubicBezTo>
                    <a:pt x="1109" y="43"/>
                    <a:pt x="1011" y="86"/>
                    <a:pt x="920" y="219"/>
                  </a:cubicBezTo>
                  <a:cubicBezTo>
                    <a:pt x="829" y="352"/>
                    <a:pt x="745" y="600"/>
                    <a:pt x="660" y="799"/>
                  </a:cubicBezTo>
                  <a:cubicBezTo>
                    <a:pt x="575" y="998"/>
                    <a:pt x="510" y="1282"/>
                    <a:pt x="409" y="1412"/>
                  </a:cubicBezTo>
                  <a:cubicBezTo>
                    <a:pt x="308" y="1542"/>
                    <a:pt x="112" y="1536"/>
                    <a:pt x="56" y="1579"/>
                  </a:cubicBezTo>
                  <a:cubicBezTo>
                    <a:pt x="0" y="1622"/>
                    <a:pt x="49" y="1664"/>
                    <a:pt x="75" y="1672"/>
                  </a:cubicBezTo>
                  <a:cubicBezTo>
                    <a:pt x="101" y="1680"/>
                    <a:pt x="203" y="1608"/>
                    <a:pt x="214" y="1625"/>
                  </a:cubicBezTo>
                  <a:cubicBezTo>
                    <a:pt x="225" y="1642"/>
                    <a:pt x="152" y="1735"/>
                    <a:pt x="140" y="1774"/>
                  </a:cubicBezTo>
                  <a:cubicBezTo>
                    <a:pt x="128" y="1813"/>
                    <a:pt x="117" y="1858"/>
                    <a:pt x="140" y="1858"/>
                  </a:cubicBezTo>
                  <a:cubicBezTo>
                    <a:pt x="163" y="1858"/>
                    <a:pt x="265" y="1760"/>
                    <a:pt x="279" y="1774"/>
                  </a:cubicBezTo>
                  <a:cubicBezTo>
                    <a:pt x="293" y="1788"/>
                    <a:pt x="202" y="1939"/>
                    <a:pt x="224" y="1941"/>
                  </a:cubicBezTo>
                  <a:cubicBezTo>
                    <a:pt x="246" y="1943"/>
                    <a:pt x="381" y="1774"/>
                    <a:pt x="409" y="1783"/>
                  </a:cubicBezTo>
                  <a:cubicBezTo>
                    <a:pt x="437" y="1792"/>
                    <a:pt x="379" y="1961"/>
                    <a:pt x="391" y="1997"/>
                  </a:cubicBezTo>
                  <a:cubicBezTo>
                    <a:pt x="403" y="2033"/>
                    <a:pt x="459" y="2034"/>
                    <a:pt x="484" y="1997"/>
                  </a:cubicBezTo>
                  <a:cubicBezTo>
                    <a:pt x="509" y="1960"/>
                    <a:pt x="513" y="1789"/>
                    <a:pt x="539" y="1774"/>
                  </a:cubicBezTo>
                  <a:cubicBezTo>
                    <a:pt x="565" y="1759"/>
                    <a:pt x="613" y="1884"/>
                    <a:pt x="642" y="1904"/>
                  </a:cubicBezTo>
                  <a:cubicBezTo>
                    <a:pt x="671" y="1924"/>
                    <a:pt x="704" y="1938"/>
                    <a:pt x="716" y="1895"/>
                  </a:cubicBezTo>
                  <a:cubicBezTo>
                    <a:pt x="728" y="1852"/>
                    <a:pt x="701" y="1731"/>
                    <a:pt x="716" y="1644"/>
                  </a:cubicBezTo>
                  <a:cubicBezTo>
                    <a:pt x="731" y="1557"/>
                    <a:pt x="776" y="1443"/>
                    <a:pt x="809" y="1375"/>
                  </a:cubicBezTo>
                  <a:cubicBezTo>
                    <a:pt x="842" y="1307"/>
                    <a:pt x="869" y="1384"/>
                    <a:pt x="911" y="1235"/>
                  </a:cubicBezTo>
                  <a:cubicBezTo>
                    <a:pt x="953" y="1086"/>
                    <a:pt x="1012" y="675"/>
                    <a:pt x="1060" y="483"/>
                  </a:cubicBezTo>
                  <a:cubicBezTo>
                    <a:pt x="1108" y="291"/>
                    <a:pt x="1153" y="186"/>
                    <a:pt x="1199" y="81"/>
                  </a:cubicBezTo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5" name="Freeform 51"/>
            <p:cNvSpPr>
              <a:spLocks/>
            </p:cNvSpPr>
            <p:nvPr/>
          </p:nvSpPr>
          <p:spPr bwMode="auto">
            <a:xfrm>
              <a:off x="2531" y="4949"/>
              <a:ext cx="2226" cy="2159"/>
            </a:xfrm>
            <a:custGeom>
              <a:avLst/>
              <a:gdLst/>
              <a:ahLst/>
              <a:cxnLst>
                <a:cxn ang="0">
                  <a:pos x="346" y="179"/>
                </a:cxn>
                <a:cxn ang="0">
                  <a:pos x="839" y="290"/>
                </a:cxn>
                <a:cxn ang="0">
                  <a:pos x="1350" y="253"/>
                </a:cxn>
                <a:cxn ang="0">
                  <a:pos x="1805" y="141"/>
                </a:cxn>
                <a:cxn ang="0">
                  <a:pos x="2037" y="1098"/>
                </a:cxn>
                <a:cxn ang="0">
                  <a:pos x="2093" y="1665"/>
                </a:cxn>
                <a:cxn ang="0">
                  <a:pos x="2130" y="2027"/>
                </a:cxn>
                <a:cxn ang="0">
                  <a:pos x="1517" y="2074"/>
                </a:cxn>
                <a:cxn ang="0">
                  <a:pos x="699" y="2083"/>
                </a:cxn>
                <a:cxn ang="0">
                  <a:pos x="263" y="2083"/>
                </a:cxn>
                <a:cxn ang="0">
                  <a:pos x="40" y="2074"/>
                </a:cxn>
                <a:cxn ang="0">
                  <a:pos x="21" y="1572"/>
                </a:cxn>
                <a:cxn ang="0">
                  <a:pos x="95" y="1070"/>
                </a:cxn>
                <a:cxn ang="0">
                  <a:pos x="188" y="587"/>
                </a:cxn>
                <a:cxn ang="0">
                  <a:pos x="346" y="179"/>
                </a:cxn>
              </a:cxnLst>
              <a:rect l="0" t="0" r="r" b="b"/>
              <a:pathLst>
                <a:path w="2226" h="2159">
                  <a:moveTo>
                    <a:pt x="346" y="179"/>
                  </a:moveTo>
                  <a:cubicBezTo>
                    <a:pt x="454" y="130"/>
                    <a:pt x="672" y="278"/>
                    <a:pt x="839" y="290"/>
                  </a:cubicBezTo>
                  <a:cubicBezTo>
                    <a:pt x="1006" y="302"/>
                    <a:pt x="1189" y="278"/>
                    <a:pt x="1350" y="253"/>
                  </a:cubicBezTo>
                  <a:cubicBezTo>
                    <a:pt x="1511" y="228"/>
                    <a:pt x="1691" y="0"/>
                    <a:pt x="1805" y="141"/>
                  </a:cubicBezTo>
                  <a:cubicBezTo>
                    <a:pt x="1919" y="282"/>
                    <a:pt x="1989" y="844"/>
                    <a:pt x="2037" y="1098"/>
                  </a:cubicBezTo>
                  <a:cubicBezTo>
                    <a:pt x="2085" y="1352"/>
                    <a:pt x="2078" y="1510"/>
                    <a:pt x="2093" y="1665"/>
                  </a:cubicBezTo>
                  <a:cubicBezTo>
                    <a:pt x="2108" y="1820"/>
                    <a:pt x="2226" y="1959"/>
                    <a:pt x="2130" y="2027"/>
                  </a:cubicBezTo>
                  <a:cubicBezTo>
                    <a:pt x="2034" y="2095"/>
                    <a:pt x="1755" y="2065"/>
                    <a:pt x="1517" y="2074"/>
                  </a:cubicBezTo>
                  <a:cubicBezTo>
                    <a:pt x="1279" y="2083"/>
                    <a:pt x="908" y="2082"/>
                    <a:pt x="699" y="2083"/>
                  </a:cubicBezTo>
                  <a:cubicBezTo>
                    <a:pt x="490" y="2084"/>
                    <a:pt x="373" y="2084"/>
                    <a:pt x="263" y="2083"/>
                  </a:cubicBezTo>
                  <a:cubicBezTo>
                    <a:pt x="153" y="2082"/>
                    <a:pt x="80" y="2159"/>
                    <a:pt x="40" y="2074"/>
                  </a:cubicBezTo>
                  <a:cubicBezTo>
                    <a:pt x="0" y="1989"/>
                    <a:pt x="12" y="1739"/>
                    <a:pt x="21" y="1572"/>
                  </a:cubicBezTo>
                  <a:cubicBezTo>
                    <a:pt x="30" y="1405"/>
                    <a:pt x="67" y="1234"/>
                    <a:pt x="95" y="1070"/>
                  </a:cubicBezTo>
                  <a:cubicBezTo>
                    <a:pt x="123" y="906"/>
                    <a:pt x="154" y="734"/>
                    <a:pt x="188" y="587"/>
                  </a:cubicBezTo>
                  <a:cubicBezTo>
                    <a:pt x="222" y="440"/>
                    <a:pt x="238" y="228"/>
                    <a:pt x="346" y="179"/>
                  </a:cubicBezTo>
                  <a:close/>
                </a:path>
              </a:pathLst>
            </a:custGeom>
            <a:solidFill>
              <a:srgbClr val="F69748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grpSp>
          <p:nvGrpSpPr>
            <p:cNvPr id="20" name="Group 52"/>
            <p:cNvGrpSpPr>
              <a:grpSpLocks/>
            </p:cNvGrpSpPr>
            <p:nvPr/>
          </p:nvGrpSpPr>
          <p:grpSpPr bwMode="auto">
            <a:xfrm>
              <a:off x="2149" y="2861"/>
              <a:ext cx="3054" cy="2392"/>
              <a:chOff x="2149" y="2861"/>
              <a:chExt cx="3054" cy="2392"/>
            </a:xfrm>
          </p:grpSpPr>
          <p:sp>
            <p:nvSpPr>
              <p:cNvPr id="311" name="Freeform 53"/>
              <p:cNvSpPr>
                <a:spLocks/>
              </p:cNvSpPr>
              <p:nvPr/>
            </p:nvSpPr>
            <p:spPr bwMode="auto">
              <a:xfrm>
                <a:off x="4826" y="4121"/>
                <a:ext cx="236" cy="624"/>
              </a:xfrm>
              <a:custGeom>
                <a:avLst/>
                <a:gdLst/>
                <a:ahLst/>
                <a:cxnLst>
                  <a:cxn ang="0">
                    <a:pos x="6" y="297"/>
                  </a:cxn>
                  <a:cxn ang="0">
                    <a:pos x="43" y="79"/>
                  </a:cxn>
                  <a:cxn ang="0">
                    <a:pos x="89" y="0"/>
                  </a:cxn>
                  <a:cxn ang="0">
                    <a:pos x="210" y="79"/>
                  </a:cxn>
                  <a:cxn ang="0">
                    <a:pos x="228" y="306"/>
                  </a:cxn>
                  <a:cxn ang="0">
                    <a:pos x="160" y="464"/>
                  </a:cxn>
                  <a:cxn ang="0">
                    <a:pos x="33" y="613"/>
                  </a:cxn>
                  <a:cxn ang="0">
                    <a:pos x="6" y="529"/>
                  </a:cxn>
                  <a:cxn ang="0">
                    <a:pos x="6" y="297"/>
                  </a:cxn>
                </a:cxnLst>
                <a:rect l="0" t="0" r="r" b="b"/>
                <a:pathLst>
                  <a:path w="236" h="624">
                    <a:moveTo>
                      <a:pt x="6" y="297"/>
                    </a:moveTo>
                    <a:cubicBezTo>
                      <a:pt x="12" y="222"/>
                      <a:pt x="29" y="128"/>
                      <a:pt x="43" y="79"/>
                    </a:cubicBezTo>
                    <a:cubicBezTo>
                      <a:pt x="57" y="30"/>
                      <a:pt x="61" y="0"/>
                      <a:pt x="89" y="0"/>
                    </a:cubicBezTo>
                    <a:cubicBezTo>
                      <a:pt x="117" y="0"/>
                      <a:pt x="187" y="28"/>
                      <a:pt x="210" y="79"/>
                    </a:cubicBezTo>
                    <a:cubicBezTo>
                      <a:pt x="233" y="130"/>
                      <a:pt x="236" y="242"/>
                      <a:pt x="228" y="306"/>
                    </a:cubicBezTo>
                    <a:cubicBezTo>
                      <a:pt x="220" y="370"/>
                      <a:pt x="192" y="413"/>
                      <a:pt x="160" y="464"/>
                    </a:cubicBezTo>
                    <a:cubicBezTo>
                      <a:pt x="128" y="515"/>
                      <a:pt x="59" y="602"/>
                      <a:pt x="33" y="613"/>
                    </a:cubicBezTo>
                    <a:cubicBezTo>
                      <a:pt x="7" y="624"/>
                      <a:pt x="10" y="580"/>
                      <a:pt x="6" y="529"/>
                    </a:cubicBezTo>
                    <a:cubicBezTo>
                      <a:pt x="2" y="478"/>
                      <a:pt x="0" y="372"/>
                      <a:pt x="6" y="297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1" name="Group 54"/>
              <p:cNvGrpSpPr>
                <a:grpSpLocks/>
              </p:cNvGrpSpPr>
              <p:nvPr/>
            </p:nvGrpSpPr>
            <p:grpSpPr bwMode="auto">
              <a:xfrm>
                <a:off x="2149" y="2861"/>
                <a:ext cx="3054" cy="2392"/>
                <a:chOff x="2660" y="2850"/>
                <a:chExt cx="3054" cy="2392"/>
              </a:xfrm>
            </p:grpSpPr>
            <p:sp>
              <p:nvSpPr>
                <p:cNvPr id="313" name="Freeform 55"/>
                <p:cNvSpPr>
                  <a:spLocks/>
                </p:cNvSpPr>
                <p:nvPr/>
              </p:nvSpPr>
              <p:spPr bwMode="auto">
                <a:xfrm>
                  <a:off x="2929" y="3327"/>
                  <a:ext cx="2586" cy="1915"/>
                </a:xfrm>
                <a:custGeom>
                  <a:avLst/>
                  <a:gdLst/>
                  <a:ahLst/>
                  <a:cxnLst>
                    <a:cxn ang="0">
                      <a:pos x="128" y="1504"/>
                    </a:cxn>
                    <a:cxn ang="0">
                      <a:pos x="44" y="1207"/>
                    </a:cxn>
                    <a:cxn ang="0">
                      <a:pos x="25" y="779"/>
                    </a:cxn>
                    <a:cxn ang="0">
                      <a:pos x="25" y="603"/>
                    </a:cxn>
                    <a:cxn ang="0">
                      <a:pos x="174" y="110"/>
                    </a:cxn>
                    <a:cxn ang="0">
                      <a:pos x="165" y="584"/>
                    </a:cxn>
                    <a:cxn ang="0">
                      <a:pos x="425" y="686"/>
                    </a:cxn>
                    <a:cxn ang="0">
                      <a:pos x="564" y="631"/>
                    </a:cxn>
                    <a:cxn ang="0">
                      <a:pos x="350" y="138"/>
                    </a:cxn>
                    <a:cxn ang="0">
                      <a:pos x="1010" y="668"/>
                    </a:cxn>
                    <a:cxn ang="0">
                      <a:pos x="1410" y="668"/>
                    </a:cxn>
                    <a:cxn ang="0">
                      <a:pos x="676" y="36"/>
                    </a:cxn>
                    <a:cxn ang="0">
                      <a:pos x="1707" y="454"/>
                    </a:cxn>
                    <a:cxn ang="0">
                      <a:pos x="2209" y="714"/>
                    </a:cxn>
                    <a:cxn ang="0">
                      <a:pos x="1530" y="64"/>
                    </a:cxn>
                    <a:cxn ang="0">
                      <a:pos x="2450" y="566"/>
                    </a:cxn>
                    <a:cxn ang="0">
                      <a:pos x="2348" y="389"/>
                    </a:cxn>
                    <a:cxn ang="0">
                      <a:pos x="2534" y="761"/>
                    </a:cxn>
                    <a:cxn ang="0">
                      <a:pos x="2413" y="1207"/>
                    </a:cxn>
                    <a:cxn ang="0">
                      <a:pos x="2366" y="1541"/>
                    </a:cxn>
                    <a:cxn ang="0">
                      <a:pos x="1921" y="1801"/>
                    </a:cxn>
                    <a:cxn ang="0">
                      <a:pos x="1252" y="1903"/>
                    </a:cxn>
                    <a:cxn ang="0">
                      <a:pos x="713" y="1876"/>
                    </a:cxn>
                    <a:cxn ang="0">
                      <a:pos x="350" y="1764"/>
                    </a:cxn>
                    <a:cxn ang="0">
                      <a:pos x="128" y="1504"/>
                    </a:cxn>
                  </a:cxnLst>
                  <a:rect l="0" t="0" r="r" b="b"/>
                  <a:pathLst>
                    <a:path w="2586" h="1915">
                      <a:moveTo>
                        <a:pt x="128" y="1504"/>
                      </a:moveTo>
                      <a:cubicBezTo>
                        <a:pt x="77" y="1411"/>
                        <a:pt x="61" y="1328"/>
                        <a:pt x="44" y="1207"/>
                      </a:cubicBezTo>
                      <a:cubicBezTo>
                        <a:pt x="27" y="1086"/>
                        <a:pt x="28" y="880"/>
                        <a:pt x="25" y="779"/>
                      </a:cubicBezTo>
                      <a:cubicBezTo>
                        <a:pt x="22" y="678"/>
                        <a:pt x="0" y="714"/>
                        <a:pt x="25" y="603"/>
                      </a:cubicBezTo>
                      <a:cubicBezTo>
                        <a:pt x="50" y="492"/>
                        <a:pt x="151" y="113"/>
                        <a:pt x="174" y="110"/>
                      </a:cubicBezTo>
                      <a:cubicBezTo>
                        <a:pt x="197" y="107"/>
                        <a:pt x="123" y="488"/>
                        <a:pt x="165" y="584"/>
                      </a:cubicBezTo>
                      <a:cubicBezTo>
                        <a:pt x="207" y="680"/>
                        <a:pt x="359" y="678"/>
                        <a:pt x="425" y="686"/>
                      </a:cubicBezTo>
                      <a:cubicBezTo>
                        <a:pt x="491" y="694"/>
                        <a:pt x="576" y="722"/>
                        <a:pt x="564" y="631"/>
                      </a:cubicBezTo>
                      <a:cubicBezTo>
                        <a:pt x="552" y="540"/>
                        <a:pt x="276" y="132"/>
                        <a:pt x="350" y="138"/>
                      </a:cubicBezTo>
                      <a:cubicBezTo>
                        <a:pt x="424" y="144"/>
                        <a:pt x="833" y="580"/>
                        <a:pt x="1010" y="668"/>
                      </a:cubicBezTo>
                      <a:cubicBezTo>
                        <a:pt x="1187" y="756"/>
                        <a:pt x="1466" y="773"/>
                        <a:pt x="1410" y="668"/>
                      </a:cubicBezTo>
                      <a:cubicBezTo>
                        <a:pt x="1354" y="563"/>
                        <a:pt x="627" y="72"/>
                        <a:pt x="676" y="36"/>
                      </a:cubicBezTo>
                      <a:cubicBezTo>
                        <a:pt x="725" y="0"/>
                        <a:pt x="1452" y="341"/>
                        <a:pt x="1707" y="454"/>
                      </a:cubicBezTo>
                      <a:cubicBezTo>
                        <a:pt x="1962" y="567"/>
                        <a:pt x="2239" y="779"/>
                        <a:pt x="2209" y="714"/>
                      </a:cubicBezTo>
                      <a:cubicBezTo>
                        <a:pt x="2179" y="649"/>
                        <a:pt x="1490" y="89"/>
                        <a:pt x="1530" y="64"/>
                      </a:cubicBezTo>
                      <a:cubicBezTo>
                        <a:pt x="1570" y="39"/>
                        <a:pt x="2314" y="512"/>
                        <a:pt x="2450" y="566"/>
                      </a:cubicBezTo>
                      <a:cubicBezTo>
                        <a:pt x="2586" y="620"/>
                        <a:pt x="2334" y="357"/>
                        <a:pt x="2348" y="389"/>
                      </a:cubicBezTo>
                      <a:cubicBezTo>
                        <a:pt x="2362" y="421"/>
                        <a:pt x="2523" y="625"/>
                        <a:pt x="2534" y="761"/>
                      </a:cubicBezTo>
                      <a:cubicBezTo>
                        <a:pt x="2545" y="897"/>
                        <a:pt x="2441" y="1077"/>
                        <a:pt x="2413" y="1207"/>
                      </a:cubicBezTo>
                      <a:cubicBezTo>
                        <a:pt x="2385" y="1337"/>
                        <a:pt x="2448" y="1442"/>
                        <a:pt x="2366" y="1541"/>
                      </a:cubicBezTo>
                      <a:cubicBezTo>
                        <a:pt x="2284" y="1640"/>
                        <a:pt x="2107" y="1741"/>
                        <a:pt x="1921" y="1801"/>
                      </a:cubicBezTo>
                      <a:cubicBezTo>
                        <a:pt x="1735" y="1861"/>
                        <a:pt x="1453" y="1891"/>
                        <a:pt x="1252" y="1903"/>
                      </a:cubicBezTo>
                      <a:cubicBezTo>
                        <a:pt x="1051" y="1915"/>
                        <a:pt x="863" y="1899"/>
                        <a:pt x="713" y="1876"/>
                      </a:cubicBezTo>
                      <a:cubicBezTo>
                        <a:pt x="563" y="1853"/>
                        <a:pt x="443" y="1826"/>
                        <a:pt x="350" y="1764"/>
                      </a:cubicBezTo>
                      <a:cubicBezTo>
                        <a:pt x="257" y="1702"/>
                        <a:pt x="179" y="1597"/>
                        <a:pt x="128" y="1504"/>
                      </a:cubicBezTo>
                      <a:close/>
                    </a:path>
                  </a:pathLst>
                </a:custGeom>
                <a:solidFill>
                  <a:srgbClr val="F6974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4" name="Freeform 56"/>
                <p:cNvSpPr>
                  <a:spLocks/>
                </p:cNvSpPr>
                <p:nvPr/>
              </p:nvSpPr>
              <p:spPr bwMode="auto">
                <a:xfrm>
                  <a:off x="2710" y="4204"/>
                  <a:ext cx="332" cy="604"/>
                </a:xfrm>
                <a:custGeom>
                  <a:avLst/>
                  <a:gdLst/>
                  <a:ahLst/>
                  <a:cxnLst>
                    <a:cxn ang="0">
                      <a:pos x="319" y="599"/>
                    </a:cxn>
                    <a:cxn ang="0">
                      <a:pos x="219" y="553"/>
                    </a:cxn>
                    <a:cxn ang="0">
                      <a:pos x="31" y="423"/>
                    </a:cxn>
                    <a:cxn ang="0">
                      <a:pos x="31" y="135"/>
                    </a:cxn>
                    <a:cxn ang="0">
                      <a:pos x="77" y="60"/>
                    </a:cxn>
                    <a:cxn ang="0">
                      <a:pos x="219" y="42"/>
                    </a:cxn>
                    <a:cxn ang="0">
                      <a:pos x="219" y="311"/>
                    </a:cxn>
                    <a:cxn ang="0">
                      <a:pos x="300" y="525"/>
                    </a:cxn>
                    <a:cxn ang="0">
                      <a:pos x="319" y="599"/>
                    </a:cxn>
                  </a:cxnLst>
                  <a:rect l="0" t="0" r="r" b="b"/>
                  <a:pathLst>
                    <a:path w="332" h="604">
                      <a:moveTo>
                        <a:pt x="319" y="599"/>
                      </a:moveTo>
                      <a:cubicBezTo>
                        <a:pt x="306" y="604"/>
                        <a:pt x="267" y="582"/>
                        <a:pt x="219" y="553"/>
                      </a:cubicBezTo>
                      <a:cubicBezTo>
                        <a:pt x="171" y="524"/>
                        <a:pt x="62" y="493"/>
                        <a:pt x="31" y="423"/>
                      </a:cubicBezTo>
                      <a:cubicBezTo>
                        <a:pt x="0" y="353"/>
                        <a:pt x="23" y="195"/>
                        <a:pt x="31" y="135"/>
                      </a:cubicBezTo>
                      <a:cubicBezTo>
                        <a:pt x="39" y="75"/>
                        <a:pt x="46" y="75"/>
                        <a:pt x="77" y="60"/>
                      </a:cubicBezTo>
                      <a:cubicBezTo>
                        <a:pt x="108" y="45"/>
                        <a:pt x="195" y="0"/>
                        <a:pt x="219" y="42"/>
                      </a:cubicBezTo>
                      <a:cubicBezTo>
                        <a:pt x="243" y="84"/>
                        <a:pt x="206" y="231"/>
                        <a:pt x="219" y="311"/>
                      </a:cubicBezTo>
                      <a:cubicBezTo>
                        <a:pt x="232" y="391"/>
                        <a:pt x="283" y="476"/>
                        <a:pt x="300" y="525"/>
                      </a:cubicBezTo>
                      <a:cubicBezTo>
                        <a:pt x="317" y="574"/>
                        <a:pt x="332" y="594"/>
                        <a:pt x="319" y="599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5" name="Freeform 57"/>
                <p:cNvSpPr>
                  <a:spLocks/>
                </p:cNvSpPr>
                <p:nvPr/>
              </p:nvSpPr>
              <p:spPr bwMode="auto">
                <a:xfrm>
                  <a:off x="2660" y="2850"/>
                  <a:ext cx="3054" cy="1953"/>
                </a:xfrm>
                <a:custGeom>
                  <a:avLst/>
                  <a:gdLst/>
                  <a:ahLst/>
                  <a:cxnLst>
                    <a:cxn ang="0">
                      <a:pos x="182" y="1899"/>
                    </a:cxn>
                    <a:cxn ang="0">
                      <a:pos x="43" y="1563"/>
                    </a:cxn>
                    <a:cxn ang="0">
                      <a:pos x="43" y="903"/>
                    </a:cxn>
                    <a:cxn ang="0">
                      <a:pos x="303" y="272"/>
                    </a:cxn>
                    <a:cxn ang="0">
                      <a:pos x="1176" y="39"/>
                    </a:cxn>
                    <a:cxn ang="0">
                      <a:pos x="1724" y="39"/>
                    </a:cxn>
                    <a:cxn ang="0">
                      <a:pos x="2338" y="141"/>
                    </a:cxn>
                    <a:cxn ang="0">
                      <a:pos x="2778" y="374"/>
                    </a:cxn>
                    <a:cxn ang="0">
                      <a:pos x="3111" y="1033"/>
                    </a:cxn>
                    <a:cxn ang="0">
                      <a:pos x="3224" y="1275"/>
                    </a:cxn>
                    <a:cxn ang="0">
                      <a:pos x="3111" y="1730"/>
                    </a:cxn>
                    <a:cxn ang="0">
                      <a:pos x="3014" y="1899"/>
                    </a:cxn>
                    <a:cxn ang="0">
                      <a:pos x="2830" y="1899"/>
                    </a:cxn>
                    <a:cxn ang="0">
                      <a:pos x="3014" y="1572"/>
                    </a:cxn>
                    <a:cxn ang="0">
                      <a:pos x="2938" y="1275"/>
                    </a:cxn>
                    <a:cxn ang="0">
                      <a:pos x="2892" y="1219"/>
                    </a:cxn>
                    <a:cxn ang="0">
                      <a:pos x="2778" y="1033"/>
                    </a:cxn>
                    <a:cxn ang="0">
                      <a:pos x="2393" y="848"/>
                    </a:cxn>
                    <a:cxn ang="0">
                      <a:pos x="2022" y="569"/>
                    </a:cxn>
                    <a:cxn ang="0">
                      <a:pos x="1836" y="560"/>
                    </a:cxn>
                    <a:cxn ang="0">
                      <a:pos x="2551" y="1182"/>
                    </a:cxn>
                    <a:cxn ang="0">
                      <a:pos x="2365" y="1108"/>
                    </a:cxn>
                    <a:cxn ang="0">
                      <a:pos x="1789" y="792"/>
                    </a:cxn>
                    <a:cxn ang="0">
                      <a:pos x="1316" y="578"/>
                    </a:cxn>
                    <a:cxn ang="0">
                      <a:pos x="1028" y="477"/>
                    </a:cxn>
                    <a:cxn ang="0">
                      <a:pos x="1501" y="931"/>
                    </a:cxn>
                    <a:cxn ang="0">
                      <a:pos x="1715" y="1191"/>
                    </a:cxn>
                    <a:cxn ang="0">
                      <a:pos x="1641" y="1275"/>
                    </a:cxn>
                    <a:cxn ang="0">
                      <a:pos x="1056" y="931"/>
                    </a:cxn>
                    <a:cxn ang="0">
                      <a:pos x="814" y="690"/>
                    </a:cxn>
                    <a:cxn ang="0">
                      <a:pos x="740" y="662"/>
                    </a:cxn>
                    <a:cxn ang="0">
                      <a:pos x="879" y="1005"/>
                    </a:cxn>
                    <a:cxn ang="0">
                      <a:pos x="925" y="1163"/>
                    </a:cxn>
                    <a:cxn ang="0">
                      <a:pos x="619" y="1136"/>
                    </a:cxn>
                    <a:cxn ang="0">
                      <a:pos x="535" y="968"/>
                    </a:cxn>
                    <a:cxn ang="0">
                      <a:pos x="591" y="477"/>
                    </a:cxn>
                    <a:cxn ang="0">
                      <a:pos x="465" y="838"/>
                    </a:cxn>
                    <a:cxn ang="0">
                      <a:pos x="352" y="1173"/>
                    </a:cxn>
                    <a:cxn ang="0">
                      <a:pos x="352" y="1354"/>
                    </a:cxn>
                    <a:cxn ang="0">
                      <a:pos x="284" y="1354"/>
                    </a:cxn>
                    <a:cxn ang="0">
                      <a:pos x="182" y="1414"/>
                    </a:cxn>
                    <a:cxn ang="0">
                      <a:pos x="133" y="1516"/>
                    </a:cxn>
                    <a:cxn ang="0">
                      <a:pos x="133" y="1693"/>
                    </a:cxn>
                    <a:cxn ang="0">
                      <a:pos x="133" y="1842"/>
                    </a:cxn>
                  </a:cxnLst>
                  <a:rect l="0" t="0" r="r" b="b"/>
                  <a:pathLst>
                    <a:path w="3224" h="1953">
                      <a:moveTo>
                        <a:pt x="182" y="1899"/>
                      </a:moveTo>
                      <a:cubicBezTo>
                        <a:pt x="124" y="1814"/>
                        <a:pt x="66" y="1729"/>
                        <a:pt x="43" y="1563"/>
                      </a:cubicBezTo>
                      <a:cubicBezTo>
                        <a:pt x="20" y="1397"/>
                        <a:pt x="0" y="1118"/>
                        <a:pt x="43" y="903"/>
                      </a:cubicBezTo>
                      <a:cubicBezTo>
                        <a:pt x="86" y="688"/>
                        <a:pt x="114" y="416"/>
                        <a:pt x="303" y="272"/>
                      </a:cubicBezTo>
                      <a:cubicBezTo>
                        <a:pt x="492" y="128"/>
                        <a:pt x="939" y="78"/>
                        <a:pt x="1176" y="39"/>
                      </a:cubicBezTo>
                      <a:cubicBezTo>
                        <a:pt x="1413" y="0"/>
                        <a:pt x="1530" y="22"/>
                        <a:pt x="1724" y="39"/>
                      </a:cubicBezTo>
                      <a:cubicBezTo>
                        <a:pt x="1918" y="56"/>
                        <a:pt x="2162" y="85"/>
                        <a:pt x="2338" y="141"/>
                      </a:cubicBezTo>
                      <a:cubicBezTo>
                        <a:pt x="2514" y="197"/>
                        <a:pt x="2649" y="225"/>
                        <a:pt x="2778" y="374"/>
                      </a:cubicBezTo>
                      <a:cubicBezTo>
                        <a:pt x="2907" y="523"/>
                        <a:pt x="3037" y="883"/>
                        <a:pt x="3111" y="1033"/>
                      </a:cubicBezTo>
                      <a:cubicBezTo>
                        <a:pt x="3185" y="1183"/>
                        <a:pt x="3224" y="1159"/>
                        <a:pt x="3224" y="1275"/>
                      </a:cubicBezTo>
                      <a:cubicBezTo>
                        <a:pt x="3224" y="1391"/>
                        <a:pt x="3146" y="1626"/>
                        <a:pt x="3111" y="1730"/>
                      </a:cubicBezTo>
                      <a:cubicBezTo>
                        <a:pt x="3076" y="1834"/>
                        <a:pt x="3061" y="1871"/>
                        <a:pt x="3014" y="1899"/>
                      </a:cubicBezTo>
                      <a:cubicBezTo>
                        <a:pt x="2967" y="1927"/>
                        <a:pt x="2830" y="1953"/>
                        <a:pt x="2830" y="1899"/>
                      </a:cubicBezTo>
                      <a:cubicBezTo>
                        <a:pt x="2830" y="1845"/>
                        <a:pt x="2996" y="1676"/>
                        <a:pt x="3014" y="1572"/>
                      </a:cubicBezTo>
                      <a:cubicBezTo>
                        <a:pt x="3032" y="1468"/>
                        <a:pt x="2958" y="1334"/>
                        <a:pt x="2938" y="1275"/>
                      </a:cubicBezTo>
                      <a:cubicBezTo>
                        <a:pt x="2918" y="1216"/>
                        <a:pt x="2919" y="1259"/>
                        <a:pt x="2892" y="1219"/>
                      </a:cubicBezTo>
                      <a:cubicBezTo>
                        <a:pt x="2865" y="1179"/>
                        <a:pt x="2861" y="1095"/>
                        <a:pt x="2778" y="1033"/>
                      </a:cubicBezTo>
                      <a:cubicBezTo>
                        <a:pt x="2695" y="971"/>
                        <a:pt x="2519" y="925"/>
                        <a:pt x="2393" y="848"/>
                      </a:cubicBezTo>
                      <a:cubicBezTo>
                        <a:pt x="2267" y="771"/>
                        <a:pt x="2115" y="617"/>
                        <a:pt x="2022" y="569"/>
                      </a:cubicBezTo>
                      <a:cubicBezTo>
                        <a:pt x="1929" y="521"/>
                        <a:pt x="1748" y="458"/>
                        <a:pt x="1836" y="560"/>
                      </a:cubicBezTo>
                      <a:cubicBezTo>
                        <a:pt x="1924" y="662"/>
                        <a:pt x="2463" y="1091"/>
                        <a:pt x="2551" y="1182"/>
                      </a:cubicBezTo>
                      <a:cubicBezTo>
                        <a:pt x="2639" y="1273"/>
                        <a:pt x="2492" y="1173"/>
                        <a:pt x="2365" y="1108"/>
                      </a:cubicBezTo>
                      <a:cubicBezTo>
                        <a:pt x="2238" y="1043"/>
                        <a:pt x="1964" y="880"/>
                        <a:pt x="1789" y="792"/>
                      </a:cubicBezTo>
                      <a:cubicBezTo>
                        <a:pt x="1614" y="704"/>
                        <a:pt x="1443" y="630"/>
                        <a:pt x="1316" y="578"/>
                      </a:cubicBezTo>
                      <a:cubicBezTo>
                        <a:pt x="1189" y="526"/>
                        <a:pt x="997" y="418"/>
                        <a:pt x="1028" y="477"/>
                      </a:cubicBezTo>
                      <a:cubicBezTo>
                        <a:pt x="1059" y="536"/>
                        <a:pt x="1387" y="812"/>
                        <a:pt x="1501" y="931"/>
                      </a:cubicBezTo>
                      <a:cubicBezTo>
                        <a:pt x="1615" y="1050"/>
                        <a:pt x="1692" y="1134"/>
                        <a:pt x="1715" y="1191"/>
                      </a:cubicBezTo>
                      <a:cubicBezTo>
                        <a:pt x="1738" y="1248"/>
                        <a:pt x="1751" y="1318"/>
                        <a:pt x="1641" y="1275"/>
                      </a:cubicBezTo>
                      <a:cubicBezTo>
                        <a:pt x="1531" y="1232"/>
                        <a:pt x="1194" y="1028"/>
                        <a:pt x="1056" y="931"/>
                      </a:cubicBezTo>
                      <a:cubicBezTo>
                        <a:pt x="918" y="834"/>
                        <a:pt x="867" y="735"/>
                        <a:pt x="814" y="690"/>
                      </a:cubicBezTo>
                      <a:cubicBezTo>
                        <a:pt x="761" y="645"/>
                        <a:pt x="729" y="610"/>
                        <a:pt x="740" y="662"/>
                      </a:cubicBezTo>
                      <a:cubicBezTo>
                        <a:pt x="751" y="714"/>
                        <a:pt x="848" y="922"/>
                        <a:pt x="879" y="1005"/>
                      </a:cubicBezTo>
                      <a:cubicBezTo>
                        <a:pt x="910" y="1088"/>
                        <a:pt x="968" y="1141"/>
                        <a:pt x="925" y="1163"/>
                      </a:cubicBezTo>
                      <a:cubicBezTo>
                        <a:pt x="882" y="1185"/>
                        <a:pt x="684" y="1168"/>
                        <a:pt x="619" y="1136"/>
                      </a:cubicBezTo>
                      <a:cubicBezTo>
                        <a:pt x="554" y="1104"/>
                        <a:pt x="540" y="1078"/>
                        <a:pt x="535" y="968"/>
                      </a:cubicBezTo>
                      <a:cubicBezTo>
                        <a:pt x="530" y="858"/>
                        <a:pt x="603" y="498"/>
                        <a:pt x="591" y="477"/>
                      </a:cubicBezTo>
                      <a:cubicBezTo>
                        <a:pt x="579" y="456"/>
                        <a:pt x="505" y="722"/>
                        <a:pt x="465" y="838"/>
                      </a:cubicBezTo>
                      <a:cubicBezTo>
                        <a:pt x="425" y="954"/>
                        <a:pt x="371" y="1087"/>
                        <a:pt x="352" y="1173"/>
                      </a:cubicBezTo>
                      <a:cubicBezTo>
                        <a:pt x="333" y="1259"/>
                        <a:pt x="363" y="1324"/>
                        <a:pt x="352" y="1354"/>
                      </a:cubicBezTo>
                      <a:cubicBezTo>
                        <a:pt x="341" y="1384"/>
                        <a:pt x="312" y="1344"/>
                        <a:pt x="284" y="1354"/>
                      </a:cubicBezTo>
                      <a:cubicBezTo>
                        <a:pt x="256" y="1364"/>
                        <a:pt x="207" y="1387"/>
                        <a:pt x="182" y="1414"/>
                      </a:cubicBezTo>
                      <a:cubicBezTo>
                        <a:pt x="157" y="1441"/>
                        <a:pt x="141" y="1470"/>
                        <a:pt x="133" y="1516"/>
                      </a:cubicBezTo>
                      <a:cubicBezTo>
                        <a:pt x="125" y="1562"/>
                        <a:pt x="133" y="1639"/>
                        <a:pt x="133" y="1693"/>
                      </a:cubicBezTo>
                      <a:cubicBezTo>
                        <a:pt x="133" y="1747"/>
                        <a:pt x="133" y="1794"/>
                        <a:pt x="133" y="1842"/>
                      </a:cubicBezTo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6" name="Freeform 58"/>
                <p:cNvSpPr>
                  <a:spLocks/>
                </p:cNvSpPr>
                <p:nvPr/>
              </p:nvSpPr>
              <p:spPr bwMode="auto">
                <a:xfrm>
                  <a:off x="2829" y="4226"/>
                  <a:ext cx="171" cy="418"/>
                </a:xfrm>
                <a:custGeom>
                  <a:avLst/>
                  <a:gdLst/>
                  <a:ahLst/>
                  <a:cxnLst>
                    <a:cxn ang="0">
                      <a:pos x="100" y="298"/>
                    </a:cxn>
                    <a:cxn ang="0">
                      <a:pos x="100" y="29"/>
                    </a:cxn>
                    <a:cxn ang="0">
                      <a:pos x="14" y="122"/>
                    </a:cxn>
                    <a:cxn ang="0">
                      <a:pos x="14" y="271"/>
                    </a:cxn>
                    <a:cxn ang="0">
                      <a:pos x="42" y="373"/>
                    </a:cxn>
                    <a:cxn ang="0">
                      <a:pos x="153" y="410"/>
                    </a:cxn>
                    <a:cxn ang="0">
                      <a:pos x="153" y="326"/>
                    </a:cxn>
                    <a:cxn ang="0">
                      <a:pos x="100" y="243"/>
                    </a:cxn>
                  </a:cxnLst>
                  <a:rect l="0" t="0" r="r" b="b"/>
                  <a:pathLst>
                    <a:path w="171" h="418">
                      <a:moveTo>
                        <a:pt x="100" y="298"/>
                      </a:moveTo>
                      <a:cubicBezTo>
                        <a:pt x="107" y="178"/>
                        <a:pt x="114" y="58"/>
                        <a:pt x="100" y="29"/>
                      </a:cubicBezTo>
                      <a:cubicBezTo>
                        <a:pt x="86" y="0"/>
                        <a:pt x="28" y="82"/>
                        <a:pt x="14" y="122"/>
                      </a:cubicBezTo>
                      <a:cubicBezTo>
                        <a:pt x="0" y="162"/>
                        <a:pt x="9" y="229"/>
                        <a:pt x="14" y="271"/>
                      </a:cubicBezTo>
                      <a:cubicBezTo>
                        <a:pt x="19" y="313"/>
                        <a:pt x="19" y="350"/>
                        <a:pt x="42" y="373"/>
                      </a:cubicBezTo>
                      <a:cubicBezTo>
                        <a:pt x="65" y="396"/>
                        <a:pt x="135" y="418"/>
                        <a:pt x="153" y="410"/>
                      </a:cubicBezTo>
                      <a:cubicBezTo>
                        <a:pt x="171" y="402"/>
                        <a:pt x="162" y="354"/>
                        <a:pt x="153" y="326"/>
                      </a:cubicBezTo>
                      <a:cubicBezTo>
                        <a:pt x="144" y="298"/>
                        <a:pt x="122" y="270"/>
                        <a:pt x="100" y="243"/>
                      </a:cubicBezTo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7" name="Freeform 59"/>
                <p:cNvSpPr>
                  <a:spLocks/>
                </p:cNvSpPr>
                <p:nvPr/>
              </p:nvSpPr>
              <p:spPr bwMode="auto">
                <a:xfrm>
                  <a:off x="5337" y="4207"/>
                  <a:ext cx="135" cy="443"/>
                </a:xfrm>
                <a:custGeom>
                  <a:avLst/>
                  <a:gdLst/>
                  <a:ahLst/>
                  <a:cxnLst>
                    <a:cxn ang="0">
                      <a:pos x="18" y="437"/>
                    </a:cxn>
                    <a:cxn ang="0">
                      <a:pos x="18" y="252"/>
                    </a:cxn>
                    <a:cxn ang="0">
                      <a:pos x="18" y="104"/>
                    </a:cxn>
                    <a:cxn ang="0">
                      <a:pos x="70" y="19"/>
                    </a:cxn>
                    <a:cxn ang="0">
                      <a:pos x="126" y="215"/>
                    </a:cxn>
                    <a:cxn ang="0">
                      <a:pos x="18" y="437"/>
                    </a:cxn>
                  </a:cxnLst>
                  <a:rect l="0" t="0" r="r" b="b"/>
                  <a:pathLst>
                    <a:path w="135" h="443">
                      <a:moveTo>
                        <a:pt x="18" y="437"/>
                      </a:moveTo>
                      <a:cubicBezTo>
                        <a:pt x="0" y="443"/>
                        <a:pt x="18" y="307"/>
                        <a:pt x="18" y="252"/>
                      </a:cubicBezTo>
                      <a:cubicBezTo>
                        <a:pt x="18" y="197"/>
                        <a:pt x="9" y="143"/>
                        <a:pt x="18" y="104"/>
                      </a:cubicBezTo>
                      <a:cubicBezTo>
                        <a:pt x="27" y="65"/>
                        <a:pt x="52" y="0"/>
                        <a:pt x="70" y="19"/>
                      </a:cubicBezTo>
                      <a:cubicBezTo>
                        <a:pt x="88" y="38"/>
                        <a:pt x="135" y="145"/>
                        <a:pt x="126" y="215"/>
                      </a:cubicBezTo>
                      <a:cubicBezTo>
                        <a:pt x="117" y="285"/>
                        <a:pt x="36" y="431"/>
                        <a:pt x="18" y="437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8" name="Oval 60"/>
                <p:cNvSpPr>
                  <a:spLocks noChangeArrowheads="1"/>
                </p:cNvSpPr>
                <p:nvPr/>
              </p:nvSpPr>
              <p:spPr bwMode="auto">
                <a:xfrm>
                  <a:off x="3577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19" name="Oval 61"/>
                <p:cNvSpPr>
                  <a:spLocks noChangeArrowheads="1"/>
                </p:cNvSpPr>
                <p:nvPr/>
              </p:nvSpPr>
              <p:spPr bwMode="auto">
                <a:xfrm>
                  <a:off x="4516" y="4125"/>
                  <a:ext cx="278" cy="427"/>
                </a:xfrm>
                <a:prstGeom prst="ellipse">
                  <a:avLst/>
                </a:pr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0" name="Freeform 62"/>
                <p:cNvSpPr>
                  <a:spLocks/>
                </p:cNvSpPr>
                <p:nvPr/>
              </p:nvSpPr>
              <p:spPr bwMode="auto">
                <a:xfrm>
                  <a:off x="3966" y="4552"/>
                  <a:ext cx="327" cy="182"/>
                </a:xfrm>
                <a:custGeom>
                  <a:avLst/>
                  <a:gdLst/>
                  <a:ahLst/>
                  <a:cxnLst>
                    <a:cxn ang="0">
                      <a:pos x="20" y="149"/>
                    </a:cxn>
                    <a:cxn ang="0">
                      <a:pos x="177" y="0"/>
                    </a:cxn>
                    <a:cxn ang="0">
                      <a:pos x="298" y="149"/>
                    </a:cxn>
                    <a:cxn ang="0">
                      <a:pos x="20" y="149"/>
                    </a:cxn>
                  </a:cxnLst>
                  <a:rect l="0" t="0" r="r" b="b"/>
                  <a:pathLst>
                    <a:path w="327" h="182">
                      <a:moveTo>
                        <a:pt x="20" y="149"/>
                      </a:moveTo>
                      <a:cubicBezTo>
                        <a:pt x="0" y="124"/>
                        <a:pt x="131" y="0"/>
                        <a:pt x="177" y="0"/>
                      </a:cubicBezTo>
                      <a:cubicBezTo>
                        <a:pt x="223" y="0"/>
                        <a:pt x="327" y="116"/>
                        <a:pt x="298" y="149"/>
                      </a:cubicBezTo>
                      <a:cubicBezTo>
                        <a:pt x="269" y="182"/>
                        <a:pt x="40" y="174"/>
                        <a:pt x="20" y="149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321" name="Freeform 63"/>
                <p:cNvSpPr>
                  <a:spLocks/>
                </p:cNvSpPr>
                <p:nvPr/>
              </p:nvSpPr>
              <p:spPr bwMode="auto">
                <a:xfrm>
                  <a:off x="3642" y="4746"/>
                  <a:ext cx="1054" cy="377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324" y="206"/>
                    </a:cxn>
                    <a:cxn ang="0">
                      <a:pos x="743" y="178"/>
                    </a:cxn>
                    <a:cxn ang="0">
                      <a:pos x="1022" y="3"/>
                    </a:cxn>
                    <a:cxn ang="0">
                      <a:pos x="938" y="159"/>
                    </a:cxn>
                    <a:cxn ang="0">
                      <a:pos x="651" y="308"/>
                    </a:cxn>
                    <a:cxn ang="0">
                      <a:pos x="324" y="336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054" h="377">
                      <a:moveTo>
                        <a:pt x="0" y="62"/>
                      </a:moveTo>
                      <a:cubicBezTo>
                        <a:pt x="0" y="40"/>
                        <a:pt x="200" y="187"/>
                        <a:pt x="324" y="206"/>
                      </a:cubicBezTo>
                      <a:cubicBezTo>
                        <a:pt x="448" y="225"/>
                        <a:pt x="627" y="212"/>
                        <a:pt x="743" y="178"/>
                      </a:cubicBezTo>
                      <a:cubicBezTo>
                        <a:pt x="859" y="144"/>
                        <a:pt x="990" y="6"/>
                        <a:pt x="1022" y="3"/>
                      </a:cubicBezTo>
                      <a:cubicBezTo>
                        <a:pt x="1054" y="0"/>
                        <a:pt x="1000" y="108"/>
                        <a:pt x="938" y="159"/>
                      </a:cubicBezTo>
                      <a:cubicBezTo>
                        <a:pt x="876" y="210"/>
                        <a:pt x="753" y="279"/>
                        <a:pt x="651" y="308"/>
                      </a:cubicBezTo>
                      <a:cubicBezTo>
                        <a:pt x="549" y="337"/>
                        <a:pt x="432" y="377"/>
                        <a:pt x="324" y="336"/>
                      </a:cubicBezTo>
                      <a:cubicBezTo>
                        <a:pt x="216" y="295"/>
                        <a:pt x="0" y="84"/>
                        <a:pt x="0" y="62"/>
                      </a:cubicBezTo>
                      <a:close/>
                    </a:path>
                  </a:pathLst>
                </a:custGeom>
                <a:solidFill>
                  <a:srgbClr val="FABF8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sp>
          <p:nvSpPr>
            <p:cNvPr id="307" name="Freeform 64"/>
            <p:cNvSpPr>
              <a:spLocks/>
            </p:cNvSpPr>
            <p:nvPr/>
          </p:nvSpPr>
          <p:spPr bwMode="auto">
            <a:xfrm>
              <a:off x="2884" y="5751"/>
              <a:ext cx="571" cy="7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21" y="65"/>
                </a:cxn>
                <a:cxn ang="0">
                  <a:pos x="571" y="0"/>
                </a:cxn>
              </a:cxnLst>
              <a:rect l="0" t="0" r="r" b="b"/>
              <a:pathLst>
                <a:path w="571" h="70">
                  <a:moveTo>
                    <a:pt x="0" y="28"/>
                  </a:moveTo>
                  <a:cubicBezTo>
                    <a:pt x="113" y="49"/>
                    <a:pt x="226" y="70"/>
                    <a:pt x="321" y="65"/>
                  </a:cubicBezTo>
                  <a:cubicBezTo>
                    <a:pt x="416" y="60"/>
                    <a:pt x="493" y="30"/>
                    <a:pt x="571" y="0"/>
                  </a:cubicBezTo>
                </a:path>
              </a:pathLst>
            </a:custGeom>
            <a:noFill/>
            <a:ln w="19050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8" name="Freeform 65"/>
            <p:cNvSpPr>
              <a:spLocks/>
            </p:cNvSpPr>
            <p:nvPr/>
          </p:nvSpPr>
          <p:spPr bwMode="auto">
            <a:xfrm>
              <a:off x="3670" y="5751"/>
              <a:ext cx="669" cy="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5" y="70"/>
                </a:cxn>
                <a:cxn ang="0">
                  <a:pos x="669" y="0"/>
                </a:cxn>
              </a:cxnLst>
              <a:rect l="0" t="0" r="r" b="b"/>
              <a:pathLst>
                <a:path w="669" h="70">
                  <a:moveTo>
                    <a:pt x="0" y="0"/>
                  </a:moveTo>
                  <a:cubicBezTo>
                    <a:pt x="112" y="35"/>
                    <a:pt x="224" y="70"/>
                    <a:pt x="335" y="70"/>
                  </a:cubicBezTo>
                  <a:cubicBezTo>
                    <a:pt x="446" y="70"/>
                    <a:pt x="557" y="35"/>
                    <a:pt x="669" y="0"/>
                  </a:cubicBezTo>
                </a:path>
              </a:pathLst>
            </a:custGeom>
            <a:noFill/>
            <a:ln w="19050">
              <a:solidFill>
                <a:srgbClr val="FABF8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9" name="Oval 66"/>
            <p:cNvSpPr>
              <a:spLocks noChangeArrowheads="1"/>
            </p:cNvSpPr>
            <p:nvPr/>
          </p:nvSpPr>
          <p:spPr bwMode="auto">
            <a:xfrm>
              <a:off x="3530" y="6633"/>
              <a:ext cx="143" cy="158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0" name="Freeform 67"/>
            <p:cNvSpPr>
              <a:spLocks/>
            </p:cNvSpPr>
            <p:nvPr/>
          </p:nvSpPr>
          <p:spPr bwMode="auto">
            <a:xfrm>
              <a:off x="2418" y="6926"/>
              <a:ext cx="2442" cy="923"/>
            </a:xfrm>
            <a:custGeom>
              <a:avLst/>
              <a:gdLst/>
              <a:ahLst/>
              <a:cxnLst>
                <a:cxn ang="0">
                  <a:pos x="164" y="42"/>
                </a:cxn>
                <a:cxn ang="0">
                  <a:pos x="1112" y="79"/>
                </a:cxn>
                <a:cxn ang="0">
                  <a:pos x="1762" y="60"/>
                </a:cxn>
                <a:cxn ang="0">
                  <a:pos x="2264" y="79"/>
                </a:cxn>
                <a:cxn ang="0">
                  <a:pos x="2313" y="534"/>
                </a:cxn>
                <a:cxn ang="0">
                  <a:pos x="2363" y="831"/>
                </a:cxn>
                <a:cxn ang="0">
                  <a:pos x="1840" y="841"/>
                </a:cxn>
                <a:cxn ang="0">
                  <a:pos x="1372" y="906"/>
                </a:cxn>
                <a:cxn ang="0">
                  <a:pos x="1260" y="887"/>
                </a:cxn>
                <a:cxn ang="0">
                  <a:pos x="1353" y="693"/>
                </a:cxn>
                <a:cxn ang="0">
                  <a:pos x="1297" y="460"/>
                </a:cxn>
                <a:cxn ang="0">
                  <a:pos x="1139" y="478"/>
                </a:cxn>
                <a:cxn ang="0">
                  <a:pos x="1149" y="693"/>
                </a:cxn>
                <a:cxn ang="0">
                  <a:pos x="1177" y="878"/>
                </a:cxn>
                <a:cxn ang="0">
                  <a:pos x="861" y="887"/>
                </a:cxn>
                <a:cxn ang="0">
                  <a:pos x="173" y="859"/>
                </a:cxn>
                <a:cxn ang="0">
                  <a:pos x="183" y="753"/>
                </a:cxn>
                <a:cxn ang="0">
                  <a:pos x="127" y="172"/>
                </a:cxn>
                <a:cxn ang="0">
                  <a:pos x="164" y="42"/>
                </a:cxn>
              </a:cxnLst>
              <a:rect l="0" t="0" r="r" b="b"/>
              <a:pathLst>
                <a:path w="2442" h="923">
                  <a:moveTo>
                    <a:pt x="164" y="42"/>
                  </a:moveTo>
                  <a:cubicBezTo>
                    <a:pt x="328" y="27"/>
                    <a:pt x="846" y="76"/>
                    <a:pt x="1112" y="79"/>
                  </a:cubicBezTo>
                  <a:cubicBezTo>
                    <a:pt x="1378" y="82"/>
                    <a:pt x="1570" y="60"/>
                    <a:pt x="1762" y="60"/>
                  </a:cubicBezTo>
                  <a:cubicBezTo>
                    <a:pt x="1954" y="60"/>
                    <a:pt x="2172" y="0"/>
                    <a:pt x="2264" y="79"/>
                  </a:cubicBezTo>
                  <a:cubicBezTo>
                    <a:pt x="2356" y="158"/>
                    <a:pt x="2296" y="409"/>
                    <a:pt x="2313" y="534"/>
                  </a:cubicBezTo>
                  <a:cubicBezTo>
                    <a:pt x="2330" y="659"/>
                    <a:pt x="2442" y="780"/>
                    <a:pt x="2363" y="831"/>
                  </a:cubicBezTo>
                  <a:cubicBezTo>
                    <a:pt x="2284" y="882"/>
                    <a:pt x="2005" y="829"/>
                    <a:pt x="1840" y="841"/>
                  </a:cubicBezTo>
                  <a:cubicBezTo>
                    <a:pt x="1675" y="853"/>
                    <a:pt x="1469" y="898"/>
                    <a:pt x="1372" y="906"/>
                  </a:cubicBezTo>
                  <a:cubicBezTo>
                    <a:pt x="1275" y="914"/>
                    <a:pt x="1263" y="923"/>
                    <a:pt x="1260" y="887"/>
                  </a:cubicBezTo>
                  <a:cubicBezTo>
                    <a:pt x="1257" y="851"/>
                    <a:pt x="1347" y="764"/>
                    <a:pt x="1353" y="693"/>
                  </a:cubicBezTo>
                  <a:cubicBezTo>
                    <a:pt x="1359" y="622"/>
                    <a:pt x="1333" y="496"/>
                    <a:pt x="1297" y="460"/>
                  </a:cubicBezTo>
                  <a:cubicBezTo>
                    <a:pt x="1261" y="424"/>
                    <a:pt x="1164" y="439"/>
                    <a:pt x="1139" y="478"/>
                  </a:cubicBezTo>
                  <a:cubicBezTo>
                    <a:pt x="1114" y="517"/>
                    <a:pt x="1143" y="626"/>
                    <a:pt x="1149" y="693"/>
                  </a:cubicBezTo>
                  <a:cubicBezTo>
                    <a:pt x="1155" y="760"/>
                    <a:pt x="1225" y="846"/>
                    <a:pt x="1177" y="878"/>
                  </a:cubicBezTo>
                  <a:cubicBezTo>
                    <a:pt x="1129" y="910"/>
                    <a:pt x="1028" y="890"/>
                    <a:pt x="861" y="887"/>
                  </a:cubicBezTo>
                  <a:cubicBezTo>
                    <a:pt x="694" y="884"/>
                    <a:pt x="286" y="881"/>
                    <a:pt x="173" y="859"/>
                  </a:cubicBezTo>
                  <a:cubicBezTo>
                    <a:pt x="60" y="837"/>
                    <a:pt x="191" y="867"/>
                    <a:pt x="183" y="753"/>
                  </a:cubicBezTo>
                  <a:cubicBezTo>
                    <a:pt x="175" y="639"/>
                    <a:pt x="136" y="292"/>
                    <a:pt x="127" y="172"/>
                  </a:cubicBezTo>
                  <a:cubicBezTo>
                    <a:pt x="118" y="52"/>
                    <a:pt x="0" y="57"/>
                    <a:pt x="164" y="42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2" name="Group 2"/>
          <p:cNvGrpSpPr>
            <a:grpSpLocks/>
          </p:cNvGrpSpPr>
          <p:nvPr/>
        </p:nvGrpSpPr>
        <p:grpSpPr bwMode="auto">
          <a:xfrm>
            <a:off x="5643570" y="1643050"/>
            <a:ext cx="1785950" cy="3081349"/>
            <a:chOff x="5096" y="8118"/>
            <a:chExt cx="1410" cy="2265"/>
          </a:xfrm>
        </p:grpSpPr>
        <p:grpSp>
          <p:nvGrpSpPr>
            <p:cNvPr id="23" name="Group 3"/>
            <p:cNvGrpSpPr>
              <a:grpSpLocks/>
            </p:cNvGrpSpPr>
            <p:nvPr/>
          </p:nvGrpSpPr>
          <p:grpSpPr bwMode="auto">
            <a:xfrm>
              <a:off x="5096" y="8118"/>
              <a:ext cx="1410" cy="2265"/>
              <a:chOff x="5096" y="8118"/>
              <a:chExt cx="1410" cy="2265"/>
            </a:xfrm>
          </p:grpSpPr>
          <p:sp>
            <p:nvSpPr>
              <p:cNvPr id="325" name="Freeform 4"/>
              <p:cNvSpPr>
                <a:spLocks/>
              </p:cNvSpPr>
              <p:nvPr/>
            </p:nvSpPr>
            <p:spPr bwMode="auto">
              <a:xfrm>
                <a:off x="5096" y="8541"/>
                <a:ext cx="572" cy="568"/>
              </a:xfrm>
              <a:custGeom>
                <a:avLst/>
                <a:gdLst/>
                <a:ahLst/>
                <a:cxnLst>
                  <a:cxn ang="0">
                    <a:pos x="752" y="250"/>
                  </a:cxn>
                  <a:cxn ang="0">
                    <a:pos x="609" y="373"/>
                  </a:cxn>
                  <a:cxn ang="0">
                    <a:pos x="394" y="373"/>
                  </a:cxn>
                  <a:cxn ang="0">
                    <a:pos x="203" y="268"/>
                  </a:cxn>
                  <a:cxn ang="0">
                    <a:pos x="227" y="126"/>
                  </a:cxn>
                  <a:cxn ang="0">
                    <a:pos x="167" y="16"/>
                  </a:cxn>
                  <a:cxn ang="0">
                    <a:pos x="110" y="31"/>
                  </a:cxn>
                  <a:cxn ang="0">
                    <a:pos x="153" y="126"/>
                  </a:cxn>
                  <a:cxn ang="0">
                    <a:pos x="131" y="39"/>
                  </a:cxn>
                  <a:cxn ang="0">
                    <a:pos x="69" y="39"/>
                  </a:cxn>
                  <a:cxn ang="0">
                    <a:pos x="105" y="147"/>
                  </a:cxn>
                  <a:cxn ang="0">
                    <a:pos x="110" y="224"/>
                  </a:cxn>
                  <a:cxn ang="0">
                    <a:pos x="69" y="39"/>
                  </a:cxn>
                  <a:cxn ang="0">
                    <a:pos x="7" y="78"/>
                  </a:cxn>
                  <a:cxn ang="0">
                    <a:pos x="25" y="229"/>
                  </a:cxn>
                  <a:cxn ang="0">
                    <a:pos x="110" y="373"/>
                  </a:cxn>
                  <a:cxn ang="0">
                    <a:pos x="366" y="526"/>
                  </a:cxn>
                  <a:cxn ang="0">
                    <a:pos x="568" y="572"/>
                  </a:cxn>
                  <a:cxn ang="0">
                    <a:pos x="691" y="455"/>
                  </a:cxn>
                  <a:cxn ang="0">
                    <a:pos x="752" y="250"/>
                  </a:cxn>
                </a:cxnLst>
                <a:rect l="0" t="0" r="r" b="b"/>
                <a:pathLst>
                  <a:path w="766" h="584">
                    <a:moveTo>
                      <a:pt x="752" y="250"/>
                    </a:moveTo>
                    <a:cubicBezTo>
                      <a:pt x="738" y="236"/>
                      <a:pt x="669" y="353"/>
                      <a:pt x="609" y="373"/>
                    </a:cubicBezTo>
                    <a:cubicBezTo>
                      <a:pt x="549" y="393"/>
                      <a:pt x="462" y="390"/>
                      <a:pt x="394" y="373"/>
                    </a:cubicBezTo>
                    <a:cubicBezTo>
                      <a:pt x="326" y="356"/>
                      <a:pt x="231" y="309"/>
                      <a:pt x="203" y="268"/>
                    </a:cubicBezTo>
                    <a:cubicBezTo>
                      <a:pt x="175" y="227"/>
                      <a:pt x="233" y="168"/>
                      <a:pt x="227" y="126"/>
                    </a:cubicBezTo>
                    <a:cubicBezTo>
                      <a:pt x="221" y="84"/>
                      <a:pt x="186" y="32"/>
                      <a:pt x="167" y="16"/>
                    </a:cubicBezTo>
                    <a:cubicBezTo>
                      <a:pt x="148" y="0"/>
                      <a:pt x="112" y="13"/>
                      <a:pt x="110" y="31"/>
                    </a:cubicBezTo>
                    <a:cubicBezTo>
                      <a:pt x="108" y="49"/>
                      <a:pt x="150" y="125"/>
                      <a:pt x="153" y="126"/>
                    </a:cubicBezTo>
                    <a:cubicBezTo>
                      <a:pt x="156" y="127"/>
                      <a:pt x="145" y="54"/>
                      <a:pt x="131" y="39"/>
                    </a:cubicBezTo>
                    <a:cubicBezTo>
                      <a:pt x="117" y="24"/>
                      <a:pt x="73" y="21"/>
                      <a:pt x="69" y="39"/>
                    </a:cubicBezTo>
                    <a:cubicBezTo>
                      <a:pt x="65" y="57"/>
                      <a:pt x="98" y="116"/>
                      <a:pt x="105" y="147"/>
                    </a:cubicBezTo>
                    <a:cubicBezTo>
                      <a:pt x="112" y="178"/>
                      <a:pt x="116" y="242"/>
                      <a:pt x="110" y="224"/>
                    </a:cubicBezTo>
                    <a:cubicBezTo>
                      <a:pt x="104" y="206"/>
                      <a:pt x="86" y="63"/>
                      <a:pt x="69" y="39"/>
                    </a:cubicBezTo>
                    <a:cubicBezTo>
                      <a:pt x="52" y="15"/>
                      <a:pt x="14" y="46"/>
                      <a:pt x="7" y="78"/>
                    </a:cubicBezTo>
                    <a:cubicBezTo>
                      <a:pt x="0" y="110"/>
                      <a:pt x="8" y="180"/>
                      <a:pt x="25" y="229"/>
                    </a:cubicBezTo>
                    <a:cubicBezTo>
                      <a:pt x="42" y="278"/>
                      <a:pt x="53" y="323"/>
                      <a:pt x="110" y="373"/>
                    </a:cubicBezTo>
                    <a:cubicBezTo>
                      <a:pt x="167" y="423"/>
                      <a:pt x="290" y="493"/>
                      <a:pt x="366" y="526"/>
                    </a:cubicBezTo>
                    <a:cubicBezTo>
                      <a:pt x="442" y="559"/>
                      <a:pt x="514" y="584"/>
                      <a:pt x="568" y="572"/>
                    </a:cubicBezTo>
                    <a:cubicBezTo>
                      <a:pt x="622" y="560"/>
                      <a:pt x="660" y="506"/>
                      <a:pt x="691" y="455"/>
                    </a:cubicBezTo>
                    <a:cubicBezTo>
                      <a:pt x="722" y="404"/>
                      <a:pt x="766" y="264"/>
                      <a:pt x="752" y="25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26" name="Freeform 5"/>
              <p:cNvSpPr>
                <a:spLocks/>
              </p:cNvSpPr>
              <p:nvPr/>
            </p:nvSpPr>
            <p:spPr bwMode="auto">
              <a:xfrm>
                <a:off x="5525" y="8744"/>
                <a:ext cx="576" cy="871"/>
              </a:xfrm>
              <a:custGeom>
                <a:avLst/>
                <a:gdLst/>
                <a:ahLst/>
                <a:cxnLst>
                  <a:cxn ang="0">
                    <a:pos x="38" y="819"/>
                  </a:cxn>
                  <a:cxn ang="0">
                    <a:pos x="266" y="858"/>
                  </a:cxn>
                  <a:cxn ang="0">
                    <a:pos x="319" y="858"/>
                  </a:cxn>
                  <a:cxn ang="0">
                    <a:pos x="569" y="778"/>
                  </a:cxn>
                  <a:cxn ang="0">
                    <a:pos x="500" y="590"/>
                  </a:cxn>
                  <a:cxn ang="0">
                    <a:pos x="500" y="462"/>
                  </a:cxn>
                  <a:cxn ang="0">
                    <a:pos x="559" y="359"/>
                  </a:cxn>
                  <a:cxn ang="0">
                    <a:pos x="500" y="229"/>
                  </a:cxn>
                  <a:cxn ang="0">
                    <a:pos x="500" y="123"/>
                  </a:cxn>
                  <a:cxn ang="0">
                    <a:pos x="500" y="33"/>
                  </a:cxn>
                  <a:cxn ang="0">
                    <a:pos x="298" y="33"/>
                  </a:cxn>
                  <a:cxn ang="0">
                    <a:pos x="184" y="33"/>
                  </a:cxn>
                  <a:cxn ang="0">
                    <a:pos x="83" y="229"/>
                  </a:cxn>
                  <a:cxn ang="0">
                    <a:pos x="38" y="349"/>
                  </a:cxn>
                  <a:cxn ang="0">
                    <a:pos x="38" y="462"/>
                  </a:cxn>
                  <a:cxn ang="0">
                    <a:pos x="38" y="667"/>
                  </a:cxn>
                  <a:cxn ang="0">
                    <a:pos x="38" y="819"/>
                  </a:cxn>
                </a:cxnLst>
                <a:rect l="0" t="0" r="r" b="b"/>
                <a:pathLst>
                  <a:path w="599" h="871">
                    <a:moveTo>
                      <a:pt x="38" y="819"/>
                    </a:moveTo>
                    <a:cubicBezTo>
                      <a:pt x="76" y="851"/>
                      <a:pt x="219" y="852"/>
                      <a:pt x="266" y="858"/>
                    </a:cubicBezTo>
                    <a:cubicBezTo>
                      <a:pt x="313" y="864"/>
                      <a:pt x="269" y="871"/>
                      <a:pt x="319" y="858"/>
                    </a:cubicBezTo>
                    <a:cubicBezTo>
                      <a:pt x="369" y="845"/>
                      <a:pt x="539" y="823"/>
                      <a:pt x="569" y="778"/>
                    </a:cubicBezTo>
                    <a:cubicBezTo>
                      <a:pt x="599" y="733"/>
                      <a:pt x="511" y="643"/>
                      <a:pt x="500" y="590"/>
                    </a:cubicBezTo>
                    <a:cubicBezTo>
                      <a:pt x="489" y="537"/>
                      <a:pt x="490" y="500"/>
                      <a:pt x="500" y="462"/>
                    </a:cubicBezTo>
                    <a:cubicBezTo>
                      <a:pt x="510" y="424"/>
                      <a:pt x="559" y="398"/>
                      <a:pt x="559" y="359"/>
                    </a:cubicBezTo>
                    <a:cubicBezTo>
                      <a:pt x="559" y="320"/>
                      <a:pt x="510" y="268"/>
                      <a:pt x="500" y="229"/>
                    </a:cubicBezTo>
                    <a:cubicBezTo>
                      <a:pt x="490" y="190"/>
                      <a:pt x="500" y="156"/>
                      <a:pt x="500" y="123"/>
                    </a:cubicBezTo>
                    <a:cubicBezTo>
                      <a:pt x="500" y="90"/>
                      <a:pt x="534" y="48"/>
                      <a:pt x="500" y="33"/>
                    </a:cubicBezTo>
                    <a:cubicBezTo>
                      <a:pt x="466" y="18"/>
                      <a:pt x="351" y="33"/>
                      <a:pt x="298" y="33"/>
                    </a:cubicBezTo>
                    <a:cubicBezTo>
                      <a:pt x="245" y="33"/>
                      <a:pt x="220" y="0"/>
                      <a:pt x="184" y="33"/>
                    </a:cubicBezTo>
                    <a:cubicBezTo>
                      <a:pt x="148" y="66"/>
                      <a:pt x="107" y="176"/>
                      <a:pt x="83" y="229"/>
                    </a:cubicBezTo>
                    <a:cubicBezTo>
                      <a:pt x="59" y="282"/>
                      <a:pt x="45" y="310"/>
                      <a:pt x="38" y="349"/>
                    </a:cubicBezTo>
                    <a:cubicBezTo>
                      <a:pt x="31" y="388"/>
                      <a:pt x="38" y="409"/>
                      <a:pt x="38" y="462"/>
                    </a:cubicBezTo>
                    <a:cubicBezTo>
                      <a:pt x="38" y="515"/>
                      <a:pt x="38" y="608"/>
                      <a:pt x="38" y="667"/>
                    </a:cubicBezTo>
                    <a:cubicBezTo>
                      <a:pt x="38" y="726"/>
                      <a:pt x="0" y="787"/>
                      <a:pt x="38" y="819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27" name="Freeform 6"/>
              <p:cNvSpPr>
                <a:spLocks/>
              </p:cNvSpPr>
              <p:nvPr/>
            </p:nvSpPr>
            <p:spPr bwMode="auto">
              <a:xfrm>
                <a:off x="5502" y="8744"/>
                <a:ext cx="592" cy="462"/>
              </a:xfrm>
              <a:custGeom>
                <a:avLst/>
                <a:gdLst/>
                <a:ahLst/>
                <a:cxnLst>
                  <a:cxn ang="0">
                    <a:pos x="106" y="121"/>
                  </a:cxn>
                  <a:cxn ang="0">
                    <a:pos x="224" y="33"/>
                  </a:cxn>
                  <a:cxn ang="0">
                    <a:pos x="156" y="229"/>
                  </a:cxn>
                  <a:cxn ang="0">
                    <a:pos x="367" y="229"/>
                  </a:cxn>
                  <a:cxn ang="0">
                    <a:pos x="463" y="33"/>
                  </a:cxn>
                  <a:cxn ang="0">
                    <a:pos x="523" y="33"/>
                  </a:cxn>
                  <a:cxn ang="0">
                    <a:pos x="523" y="182"/>
                  </a:cxn>
                  <a:cxn ang="0">
                    <a:pos x="582" y="294"/>
                  </a:cxn>
                  <a:cxn ang="0">
                    <a:pos x="582" y="359"/>
                  </a:cxn>
                  <a:cxn ang="0">
                    <a:pos x="523" y="433"/>
                  </a:cxn>
                  <a:cxn ang="0">
                    <a:pos x="321" y="414"/>
                  </a:cxn>
                  <a:cxn ang="0">
                    <a:pos x="36" y="414"/>
                  </a:cxn>
                  <a:cxn ang="0">
                    <a:pos x="106" y="121"/>
                  </a:cxn>
                </a:cxnLst>
                <a:rect l="0" t="0" r="r" b="b"/>
                <a:pathLst>
                  <a:path w="592" h="462">
                    <a:moveTo>
                      <a:pt x="106" y="121"/>
                    </a:moveTo>
                    <a:cubicBezTo>
                      <a:pt x="137" y="57"/>
                      <a:pt x="216" y="15"/>
                      <a:pt x="224" y="33"/>
                    </a:cubicBezTo>
                    <a:cubicBezTo>
                      <a:pt x="232" y="51"/>
                      <a:pt x="132" y="196"/>
                      <a:pt x="156" y="229"/>
                    </a:cubicBezTo>
                    <a:cubicBezTo>
                      <a:pt x="180" y="262"/>
                      <a:pt x="316" y="262"/>
                      <a:pt x="367" y="229"/>
                    </a:cubicBezTo>
                    <a:cubicBezTo>
                      <a:pt x="418" y="196"/>
                      <a:pt x="437" y="66"/>
                      <a:pt x="463" y="33"/>
                    </a:cubicBezTo>
                    <a:cubicBezTo>
                      <a:pt x="489" y="0"/>
                      <a:pt x="513" y="8"/>
                      <a:pt x="523" y="33"/>
                    </a:cubicBezTo>
                    <a:cubicBezTo>
                      <a:pt x="533" y="58"/>
                      <a:pt x="513" y="139"/>
                      <a:pt x="523" y="182"/>
                    </a:cubicBezTo>
                    <a:cubicBezTo>
                      <a:pt x="533" y="225"/>
                      <a:pt x="572" y="265"/>
                      <a:pt x="582" y="294"/>
                    </a:cubicBezTo>
                    <a:cubicBezTo>
                      <a:pt x="592" y="323"/>
                      <a:pt x="592" y="336"/>
                      <a:pt x="582" y="359"/>
                    </a:cubicBezTo>
                    <a:cubicBezTo>
                      <a:pt x="572" y="382"/>
                      <a:pt x="566" y="424"/>
                      <a:pt x="523" y="433"/>
                    </a:cubicBezTo>
                    <a:cubicBezTo>
                      <a:pt x="480" y="442"/>
                      <a:pt x="402" y="417"/>
                      <a:pt x="321" y="414"/>
                    </a:cubicBezTo>
                    <a:cubicBezTo>
                      <a:pt x="240" y="411"/>
                      <a:pt x="72" y="462"/>
                      <a:pt x="36" y="414"/>
                    </a:cubicBezTo>
                    <a:cubicBezTo>
                      <a:pt x="0" y="366"/>
                      <a:pt x="75" y="185"/>
                      <a:pt x="106" y="12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28" name="Freeform 7"/>
              <p:cNvSpPr>
                <a:spLocks/>
              </p:cNvSpPr>
              <p:nvPr/>
            </p:nvSpPr>
            <p:spPr bwMode="auto">
              <a:xfrm>
                <a:off x="6025" y="8843"/>
                <a:ext cx="481" cy="839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446" y="390"/>
                  </a:cxn>
                  <a:cxn ang="0">
                    <a:pos x="706" y="883"/>
                  </a:cxn>
                  <a:cxn ang="0">
                    <a:pos x="892" y="1366"/>
                  </a:cxn>
                  <a:cxn ang="0">
                    <a:pos x="1263" y="1551"/>
                  </a:cxn>
                  <a:cxn ang="0">
                    <a:pos x="1208" y="1644"/>
                  </a:cxn>
                  <a:cxn ang="0">
                    <a:pos x="1022" y="1561"/>
                  </a:cxn>
                  <a:cxn ang="0">
                    <a:pos x="1189" y="1747"/>
                  </a:cxn>
                  <a:cxn ang="0">
                    <a:pos x="948" y="1663"/>
                  </a:cxn>
                  <a:cxn ang="0">
                    <a:pos x="1068" y="1895"/>
                  </a:cxn>
                  <a:cxn ang="0">
                    <a:pos x="920" y="1904"/>
                  </a:cxn>
                  <a:cxn ang="0">
                    <a:pos x="845" y="1719"/>
                  </a:cxn>
                  <a:cxn ang="0">
                    <a:pos x="827" y="1914"/>
                  </a:cxn>
                  <a:cxn ang="0">
                    <a:pos x="771" y="1914"/>
                  </a:cxn>
                  <a:cxn ang="0">
                    <a:pos x="706" y="1719"/>
                  </a:cxn>
                  <a:cxn ang="0">
                    <a:pos x="502" y="1802"/>
                  </a:cxn>
                  <a:cxn ang="0">
                    <a:pos x="576" y="1505"/>
                  </a:cxn>
                  <a:cxn ang="0">
                    <a:pos x="344" y="1087"/>
                  </a:cxn>
                  <a:cxn ang="0">
                    <a:pos x="186" y="656"/>
                  </a:cxn>
                  <a:cxn ang="0">
                    <a:pos x="0" y="19"/>
                  </a:cxn>
                </a:cxnLst>
                <a:rect l="0" t="0" r="r" b="b"/>
                <a:pathLst>
                  <a:path w="1316" h="1946">
                    <a:moveTo>
                      <a:pt x="56" y="0"/>
                    </a:moveTo>
                    <a:cubicBezTo>
                      <a:pt x="197" y="121"/>
                      <a:pt x="338" y="243"/>
                      <a:pt x="446" y="390"/>
                    </a:cubicBezTo>
                    <a:cubicBezTo>
                      <a:pt x="554" y="537"/>
                      <a:pt x="632" y="720"/>
                      <a:pt x="706" y="883"/>
                    </a:cubicBezTo>
                    <a:cubicBezTo>
                      <a:pt x="780" y="1046"/>
                      <a:pt x="799" y="1255"/>
                      <a:pt x="892" y="1366"/>
                    </a:cubicBezTo>
                    <a:cubicBezTo>
                      <a:pt x="985" y="1477"/>
                      <a:pt x="1210" y="1505"/>
                      <a:pt x="1263" y="1551"/>
                    </a:cubicBezTo>
                    <a:cubicBezTo>
                      <a:pt x="1316" y="1597"/>
                      <a:pt x="1248" y="1642"/>
                      <a:pt x="1208" y="1644"/>
                    </a:cubicBezTo>
                    <a:cubicBezTo>
                      <a:pt x="1168" y="1646"/>
                      <a:pt x="1025" y="1544"/>
                      <a:pt x="1022" y="1561"/>
                    </a:cubicBezTo>
                    <a:cubicBezTo>
                      <a:pt x="1019" y="1578"/>
                      <a:pt x="1201" y="1730"/>
                      <a:pt x="1189" y="1747"/>
                    </a:cubicBezTo>
                    <a:cubicBezTo>
                      <a:pt x="1177" y="1764"/>
                      <a:pt x="968" y="1638"/>
                      <a:pt x="948" y="1663"/>
                    </a:cubicBezTo>
                    <a:cubicBezTo>
                      <a:pt x="928" y="1688"/>
                      <a:pt x="1073" y="1855"/>
                      <a:pt x="1068" y="1895"/>
                    </a:cubicBezTo>
                    <a:cubicBezTo>
                      <a:pt x="1063" y="1935"/>
                      <a:pt x="957" y="1933"/>
                      <a:pt x="920" y="1904"/>
                    </a:cubicBezTo>
                    <a:cubicBezTo>
                      <a:pt x="883" y="1875"/>
                      <a:pt x="860" y="1717"/>
                      <a:pt x="845" y="1719"/>
                    </a:cubicBezTo>
                    <a:cubicBezTo>
                      <a:pt x="830" y="1721"/>
                      <a:pt x="839" y="1882"/>
                      <a:pt x="827" y="1914"/>
                    </a:cubicBezTo>
                    <a:cubicBezTo>
                      <a:pt x="815" y="1946"/>
                      <a:pt x="791" y="1946"/>
                      <a:pt x="771" y="1914"/>
                    </a:cubicBezTo>
                    <a:cubicBezTo>
                      <a:pt x="751" y="1882"/>
                      <a:pt x="751" y="1738"/>
                      <a:pt x="706" y="1719"/>
                    </a:cubicBezTo>
                    <a:cubicBezTo>
                      <a:pt x="661" y="1700"/>
                      <a:pt x="524" y="1838"/>
                      <a:pt x="502" y="1802"/>
                    </a:cubicBezTo>
                    <a:cubicBezTo>
                      <a:pt x="480" y="1766"/>
                      <a:pt x="602" y="1624"/>
                      <a:pt x="576" y="1505"/>
                    </a:cubicBezTo>
                    <a:cubicBezTo>
                      <a:pt x="550" y="1386"/>
                      <a:pt x="409" y="1228"/>
                      <a:pt x="344" y="1087"/>
                    </a:cubicBezTo>
                    <a:cubicBezTo>
                      <a:pt x="279" y="946"/>
                      <a:pt x="243" y="834"/>
                      <a:pt x="186" y="656"/>
                    </a:cubicBezTo>
                    <a:cubicBezTo>
                      <a:pt x="129" y="478"/>
                      <a:pt x="64" y="248"/>
                      <a:pt x="0" y="19"/>
                    </a:cubicBezTo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29" name="Freeform 8"/>
              <p:cNvSpPr>
                <a:spLocks/>
              </p:cNvSpPr>
              <p:nvPr/>
            </p:nvSpPr>
            <p:spPr bwMode="auto">
              <a:xfrm>
                <a:off x="5844" y="9734"/>
                <a:ext cx="240" cy="530"/>
              </a:xfrm>
              <a:custGeom>
                <a:avLst/>
                <a:gdLst/>
                <a:ahLst/>
                <a:cxnLst>
                  <a:cxn ang="0">
                    <a:pos x="53" y="90"/>
                  </a:cxn>
                  <a:cxn ang="0">
                    <a:pos x="341" y="71"/>
                  </a:cxn>
                  <a:cxn ang="0">
                    <a:pos x="601" y="71"/>
                  </a:cxn>
                  <a:cxn ang="0">
                    <a:pos x="629" y="471"/>
                  </a:cxn>
                  <a:cxn ang="0">
                    <a:pos x="611" y="666"/>
                  </a:cxn>
                  <a:cxn ang="0">
                    <a:pos x="360" y="731"/>
                  </a:cxn>
                  <a:cxn ang="0">
                    <a:pos x="118" y="713"/>
                  </a:cxn>
                  <a:cxn ang="0">
                    <a:pos x="25" y="609"/>
                  </a:cxn>
                  <a:cxn ang="0">
                    <a:pos x="53" y="90"/>
                  </a:cxn>
                </a:cxnLst>
                <a:rect l="0" t="0" r="r" b="b"/>
                <a:pathLst>
                  <a:path w="656" h="739">
                    <a:moveTo>
                      <a:pt x="53" y="90"/>
                    </a:moveTo>
                    <a:cubicBezTo>
                      <a:pt x="106" y="0"/>
                      <a:pt x="250" y="74"/>
                      <a:pt x="341" y="71"/>
                    </a:cubicBezTo>
                    <a:cubicBezTo>
                      <a:pt x="432" y="68"/>
                      <a:pt x="553" y="4"/>
                      <a:pt x="601" y="71"/>
                    </a:cubicBezTo>
                    <a:cubicBezTo>
                      <a:pt x="649" y="138"/>
                      <a:pt x="627" y="372"/>
                      <a:pt x="629" y="471"/>
                    </a:cubicBezTo>
                    <a:cubicBezTo>
                      <a:pt x="631" y="570"/>
                      <a:pt x="656" y="623"/>
                      <a:pt x="611" y="666"/>
                    </a:cubicBezTo>
                    <a:cubicBezTo>
                      <a:pt x="566" y="709"/>
                      <a:pt x="442" y="723"/>
                      <a:pt x="360" y="731"/>
                    </a:cubicBezTo>
                    <a:cubicBezTo>
                      <a:pt x="278" y="739"/>
                      <a:pt x="174" y="733"/>
                      <a:pt x="118" y="713"/>
                    </a:cubicBezTo>
                    <a:cubicBezTo>
                      <a:pt x="62" y="693"/>
                      <a:pt x="37" y="713"/>
                      <a:pt x="25" y="609"/>
                    </a:cubicBezTo>
                    <a:cubicBezTo>
                      <a:pt x="13" y="505"/>
                      <a:pt x="0" y="180"/>
                      <a:pt x="53" y="90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30" name="Freeform 9"/>
              <p:cNvSpPr>
                <a:spLocks/>
              </p:cNvSpPr>
              <p:nvPr/>
            </p:nvSpPr>
            <p:spPr bwMode="auto">
              <a:xfrm>
                <a:off x="5828" y="10114"/>
                <a:ext cx="261" cy="269"/>
              </a:xfrm>
              <a:custGeom>
                <a:avLst/>
                <a:gdLst/>
                <a:ahLst/>
                <a:cxnLst>
                  <a:cxn ang="0">
                    <a:pos x="143" y="23"/>
                  </a:cxn>
                  <a:cxn ang="0">
                    <a:pos x="162" y="99"/>
                  </a:cxn>
                  <a:cxn ang="0">
                    <a:pos x="450" y="173"/>
                  </a:cxn>
                  <a:cxn ang="0">
                    <a:pos x="794" y="80"/>
                  </a:cxn>
                  <a:cxn ang="0">
                    <a:pos x="877" y="238"/>
                  </a:cxn>
                  <a:cxn ang="0">
                    <a:pos x="850" y="492"/>
                  </a:cxn>
                  <a:cxn ang="0">
                    <a:pos x="589" y="624"/>
                  </a:cxn>
                  <a:cxn ang="0">
                    <a:pos x="88" y="492"/>
                  </a:cxn>
                  <a:cxn ang="0">
                    <a:pos x="60" y="238"/>
                  </a:cxn>
                  <a:cxn ang="0">
                    <a:pos x="143" y="23"/>
                  </a:cxn>
                </a:cxnLst>
                <a:rect l="0" t="0" r="r" b="b"/>
                <a:pathLst>
                  <a:path w="898" h="624">
                    <a:moveTo>
                      <a:pt x="143" y="23"/>
                    </a:moveTo>
                    <a:cubicBezTo>
                      <a:pt x="160" y="0"/>
                      <a:pt x="111" y="74"/>
                      <a:pt x="162" y="99"/>
                    </a:cubicBezTo>
                    <a:cubicBezTo>
                      <a:pt x="213" y="124"/>
                      <a:pt x="345" y="176"/>
                      <a:pt x="450" y="173"/>
                    </a:cubicBezTo>
                    <a:cubicBezTo>
                      <a:pt x="555" y="170"/>
                      <a:pt x="723" y="69"/>
                      <a:pt x="794" y="80"/>
                    </a:cubicBezTo>
                    <a:cubicBezTo>
                      <a:pt x="865" y="91"/>
                      <a:pt x="868" y="169"/>
                      <a:pt x="877" y="238"/>
                    </a:cubicBezTo>
                    <a:cubicBezTo>
                      <a:pt x="886" y="307"/>
                      <a:pt x="898" y="428"/>
                      <a:pt x="850" y="492"/>
                    </a:cubicBezTo>
                    <a:cubicBezTo>
                      <a:pt x="802" y="556"/>
                      <a:pt x="716" y="624"/>
                      <a:pt x="589" y="624"/>
                    </a:cubicBezTo>
                    <a:cubicBezTo>
                      <a:pt x="462" y="624"/>
                      <a:pt x="176" y="556"/>
                      <a:pt x="88" y="492"/>
                    </a:cubicBezTo>
                    <a:cubicBezTo>
                      <a:pt x="0" y="428"/>
                      <a:pt x="51" y="316"/>
                      <a:pt x="60" y="238"/>
                    </a:cubicBezTo>
                    <a:cubicBezTo>
                      <a:pt x="69" y="160"/>
                      <a:pt x="126" y="46"/>
                      <a:pt x="14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31" name="Freeform 10"/>
              <p:cNvSpPr>
                <a:spLocks/>
              </p:cNvSpPr>
              <p:nvPr/>
            </p:nvSpPr>
            <p:spPr bwMode="auto">
              <a:xfrm>
                <a:off x="5533" y="10116"/>
                <a:ext cx="289" cy="267"/>
              </a:xfrm>
              <a:custGeom>
                <a:avLst/>
                <a:gdLst/>
                <a:ahLst/>
                <a:cxnLst>
                  <a:cxn ang="0">
                    <a:pos x="339" y="34"/>
                  </a:cxn>
                  <a:cxn ang="0">
                    <a:pos x="460" y="119"/>
                  </a:cxn>
                  <a:cxn ang="0">
                    <a:pos x="794" y="128"/>
                  </a:cxn>
                  <a:cxn ang="0">
                    <a:pos x="1008" y="34"/>
                  </a:cxn>
                  <a:cxn ang="0">
                    <a:pos x="1082" y="212"/>
                  </a:cxn>
                  <a:cxn ang="0">
                    <a:pos x="869" y="463"/>
                  </a:cxn>
                  <a:cxn ang="0">
                    <a:pos x="404" y="611"/>
                  </a:cxn>
                  <a:cxn ang="0">
                    <a:pos x="60" y="509"/>
                  </a:cxn>
                  <a:cxn ang="0">
                    <a:pos x="42" y="240"/>
                  </a:cxn>
                  <a:cxn ang="0">
                    <a:pos x="209" y="34"/>
                  </a:cxn>
                  <a:cxn ang="0">
                    <a:pos x="283" y="34"/>
                  </a:cxn>
                </a:cxnLst>
                <a:rect l="0" t="0" r="r" b="b"/>
                <a:pathLst>
                  <a:path w="1105" h="619">
                    <a:moveTo>
                      <a:pt x="339" y="34"/>
                    </a:moveTo>
                    <a:cubicBezTo>
                      <a:pt x="361" y="68"/>
                      <a:pt x="384" y="103"/>
                      <a:pt x="460" y="119"/>
                    </a:cubicBezTo>
                    <a:cubicBezTo>
                      <a:pt x="536" y="135"/>
                      <a:pt x="703" y="142"/>
                      <a:pt x="794" y="128"/>
                    </a:cubicBezTo>
                    <a:cubicBezTo>
                      <a:pt x="885" y="114"/>
                      <a:pt x="960" y="20"/>
                      <a:pt x="1008" y="34"/>
                    </a:cubicBezTo>
                    <a:cubicBezTo>
                      <a:pt x="1056" y="48"/>
                      <a:pt x="1105" y="141"/>
                      <a:pt x="1082" y="212"/>
                    </a:cubicBezTo>
                    <a:cubicBezTo>
                      <a:pt x="1059" y="283"/>
                      <a:pt x="982" y="397"/>
                      <a:pt x="869" y="463"/>
                    </a:cubicBezTo>
                    <a:cubicBezTo>
                      <a:pt x="756" y="529"/>
                      <a:pt x="539" y="603"/>
                      <a:pt x="404" y="611"/>
                    </a:cubicBezTo>
                    <a:cubicBezTo>
                      <a:pt x="269" y="619"/>
                      <a:pt x="120" y="571"/>
                      <a:pt x="60" y="509"/>
                    </a:cubicBezTo>
                    <a:cubicBezTo>
                      <a:pt x="0" y="447"/>
                      <a:pt x="17" y="319"/>
                      <a:pt x="42" y="240"/>
                    </a:cubicBezTo>
                    <a:cubicBezTo>
                      <a:pt x="67" y="161"/>
                      <a:pt x="169" y="68"/>
                      <a:pt x="209" y="34"/>
                    </a:cubicBezTo>
                    <a:cubicBezTo>
                      <a:pt x="249" y="0"/>
                      <a:pt x="266" y="17"/>
                      <a:pt x="283" y="34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332" name="Freeform 11"/>
              <p:cNvSpPr>
                <a:spLocks/>
              </p:cNvSpPr>
              <p:nvPr/>
            </p:nvSpPr>
            <p:spPr bwMode="auto">
              <a:xfrm>
                <a:off x="5584" y="9704"/>
                <a:ext cx="260" cy="491"/>
              </a:xfrm>
              <a:custGeom>
                <a:avLst/>
                <a:gdLst/>
                <a:ahLst/>
                <a:cxnLst>
                  <a:cxn ang="0">
                    <a:pos x="59" y="56"/>
                  </a:cxn>
                  <a:cxn ang="0">
                    <a:pos x="41" y="409"/>
                  </a:cxn>
                  <a:cxn ang="0">
                    <a:pos x="115" y="688"/>
                  </a:cxn>
                  <a:cxn ang="0">
                    <a:pos x="524" y="762"/>
                  </a:cxn>
                  <a:cxn ang="0">
                    <a:pos x="635" y="612"/>
                  </a:cxn>
                  <a:cxn ang="0">
                    <a:pos x="691" y="390"/>
                  </a:cxn>
                  <a:cxn ang="0">
                    <a:pos x="663" y="74"/>
                  </a:cxn>
                  <a:cxn ang="0">
                    <a:pos x="394" y="74"/>
                  </a:cxn>
                  <a:cxn ang="0">
                    <a:pos x="59" y="56"/>
                  </a:cxn>
                </a:cxnLst>
                <a:rect l="0" t="0" r="r" b="b"/>
                <a:pathLst>
                  <a:path w="712" h="775">
                    <a:moveTo>
                      <a:pt x="59" y="56"/>
                    </a:moveTo>
                    <a:cubicBezTo>
                      <a:pt x="0" y="112"/>
                      <a:pt x="32" y="304"/>
                      <a:pt x="41" y="409"/>
                    </a:cubicBezTo>
                    <a:cubicBezTo>
                      <a:pt x="50" y="514"/>
                      <a:pt x="35" y="629"/>
                      <a:pt x="115" y="688"/>
                    </a:cubicBezTo>
                    <a:cubicBezTo>
                      <a:pt x="195" y="747"/>
                      <a:pt x="437" y="775"/>
                      <a:pt x="524" y="762"/>
                    </a:cubicBezTo>
                    <a:cubicBezTo>
                      <a:pt x="611" y="749"/>
                      <a:pt x="607" y="674"/>
                      <a:pt x="635" y="612"/>
                    </a:cubicBezTo>
                    <a:cubicBezTo>
                      <a:pt x="663" y="550"/>
                      <a:pt x="686" y="480"/>
                      <a:pt x="691" y="390"/>
                    </a:cubicBezTo>
                    <a:cubicBezTo>
                      <a:pt x="696" y="300"/>
                      <a:pt x="712" y="127"/>
                      <a:pt x="663" y="74"/>
                    </a:cubicBezTo>
                    <a:cubicBezTo>
                      <a:pt x="614" y="21"/>
                      <a:pt x="495" y="71"/>
                      <a:pt x="394" y="74"/>
                    </a:cubicBezTo>
                    <a:cubicBezTo>
                      <a:pt x="293" y="77"/>
                      <a:pt x="118" y="0"/>
                      <a:pt x="59" y="56"/>
                    </a:cubicBezTo>
                    <a:close/>
                  </a:path>
                </a:pathLst>
              </a:custGeom>
              <a:solidFill>
                <a:srgbClr val="E36C0A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4" name="Group 12"/>
              <p:cNvGrpSpPr>
                <a:grpSpLocks/>
              </p:cNvGrpSpPr>
              <p:nvPr/>
            </p:nvGrpSpPr>
            <p:grpSpPr bwMode="auto">
              <a:xfrm>
                <a:off x="5287" y="8118"/>
                <a:ext cx="1049" cy="747"/>
                <a:chOff x="7062" y="5424"/>
                <a:chExt cx="2041" cy="1336"/>
              </a:xfrm>
            </p:grpSpPr>
            <p:sp>
              <p:nvSpPr>
                <p:cNvPr id="335" name="Freeform 13"/>
                <p:cNvSpPr>
                  <a:spLocks/>
                </p:cNvSpPr>
                <p:nvPr/>
              </p:nvSpPr>
              <p:spPr bwMode="auto">
                <a:xfrm>
                  <a:off x="8604" y="6122"/>
                  <a:ext cx="107" cy="370"/>
                </a:xfrm>
                <a:custGeom>
                  <a:avLst/>
                  <a:gdLst/>
                  <a:ahLst/>
                  <a:cxnLst>
                    <a:cxn ang="0">
                      <a:pos x="6" y="297"/>
                    </a:cxn>
                    <a:cxn ang="0">
                      <a:pos x="43" y="79"/>
                    </a:cxn>
                    <a:cxn ang="0">
                      <a:pos x="89" y="0"/>
                    </a:cxn>
                    <a:cxn ang="0">
                      <a:pos x="210" y="79"/>
                    </a:cxn>
                    <a:cxn ang="0">
                      <a:pos x="228" y="306"/>
                    </a:cxn>
                    <a:cxn ang="0">
                      <a:pos x="160" y="464"/>
                    </a:cxn>
                    <a:cxn ang="0">
                      <a:pos x="33" y="613"/>
                    </a:cxn>
                    <a:cxn ang="0">
                      <a:pos x="6" y="529"/>
                    </a:cxn>
                    <a:cxn ang="0">
                      <a:pos x="6" y="297"/>
                    </a:cxn>
                  </a:cxnLst>
                  <a:rect l="0" t="0" r="r" b="b"/>
                  <a:pathLst>
                    <a:path w="236" h="624">
                      <a:moveTo>
                        <a:pt x="6" y="297"/>
                      </a:moveTo>
                      <a:cubicBezTo>
                        <a:pt x="12" y="222"/>
                        <a:pt x="29" y="128"/>
                        <a:pt x="43" y="79"/>
                      </a:cubicBezTo>
                      <a:cubicBezTo>
                        <a:pt x="57" y="30"/>
                        <a:pt x="61" y="0"/>
                        <a:pt x="89" y="0"/>
                      </a:cubicBezTo>
                      <a:cubicBezTo>
                        <a:pt x="117" y="0"/>
                        <a:pt x="187" y="28"/>
                        <a:pt x="210" y="79"/>
                      </a:cubicBezTo>
                      <a:cubicBezTo>
                        <a:pt x="233" y="130"/>
                        <a:pt x="236" y="242"/>
                        <a:pt x="228" y="306"/>
                      </a:cubicBezTo>
                      <a:cubicBezTo>
                        <a:pt x="220" y="370"/>
                        <a:pt x="192" y="413"/>
                        <a:pt x="160" y="464"/>
                      </a:cubicBezTo>
                      <a:cubicBezTo>
                        <a:pt x="128" y="515"/>
                        <a:pt x="59" y="602"/>
                        <a:pt x="33" y="613"/>
                      </a:cubicBezTo>
                      <a:cubicBezTo>
                        <a:pt x="7" y="624"/>
                        <a:pt x="10" y="580"/>
                        <a:pt x="6" y="529"/>
                      </a:cubicBezTo>
                      <a:cubicBezTo>
                        <a:pt x="2" y="478"/>
                        <a:pt x="0" y="372"/>
                        <a:pt x="6" y="297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25" name="Group 14"/>
                <p:cNvGrpSpPr>
                  <a:grpSpLocks/>
                </p:cNvGrpSpPr>
                <p:nvPr/>
              </p:nvGrpSpPr>
              <p:grpSpPr bwMode="auto">
                <a:xfrm>
                  <a:off x="7062" y="5424"/>
                  <a:ext cx="2041" cy="1336"/>
                  <a:chOff x="8038" y="5766"/>
                  <a:chExt cx="2041" cy="1336"/>
                </a:xfrm>
              </p:grpSpPr>
              <p:sp>
                <p:nvSpPr>
                  <p:cNvPr id="337" name="Freeform 15"/>
                  <p:cNvSpPr>
                    <a:spLocks/>
                  </p:cNvSpPr>
                  <p:nvPr/>
                </p:nvSpPr>
                <p:spPr bwMode="auto">
                  <a:xfrm>
                    <a:off x="8038" y="5766"/>
                    <a:ext cx="2041" cy="1080"/>
                  </a:xfrm>
                  <a:custGeom>
                    <a:avLst/>
                    <a:gdLst/>
                    <a:ahLst/>
                    <a:cxnLst>
                      <a:cxn ang="0">
                        <a:pos x="508" y="275"/>
                      </a:cxn>
                      <a:cxn ang="0">
                        <a:pos x="508" y="562"/>
                      </a:cxn>
                      <a:cxn ang="0">
                        <a:pos x="735" y="616"/>
                      </a:cxn>
                      <a:cxn ang="0">
                        <a:pos x="602" y="275"/>
                      </a:cxn>
                      <a:cxn ang="0">
                        <a:pos x="798" y="562"/>
                      </a:cxn>
                      <a:cxn ang="0">
                        <a:pos x="1103" y="616"/>
                      </a:cxn>
                      <a:cxn ang="0">
                        <a:pos x="908" y="404"/>
                      </a:cxn>
                      <a:cxn ang="0">
                        <a:pos x="765" y="225"/>
                      </a:cxn>
                      <a:cxn ang="0">
                        <a:pos x="1063" y="401"/>
                      </a:cxn>
                      <a:cxn ang="0">
                        <a:pos x="1340" y="583"/>
                      </a:cxn>
                      <a:cxn ang="0">
                        <a:pos x="1444" y="616"/>
                      </a:cxn>
                      <a:cxn ang="0">
                        <a:pos x="1241" y="341"/>
                      </a:cxn>
                      <a:cxn ang="0">
                        <a:pos x="1165" y="262"/>
                      </a:cxn>
                      <a:cxn ang="0">
                        <a:pos x="1505" y="520"/>
                      </a:cxn>
                      <a:cxn ang="0">
                        <a:pos x="1580" y="536"/>
                      </a:cxn>
                      <a:cxn ang="0">
                        <a:pos x="1562" y="404"/>
                      </a:cxn>
                      <a:cxn ang="0">
                        <a:pos x="1795" y="1035"/>
                      </a:cxn>
                      <a:cxn ang="0">
                        <a:pos x="1728" y="674"/>
                      </a:cxn>
                      <a:cxn ang="0">
                        <a:pos x="1856" y="982"/>
                      </a:cxn>
                      <a:cxn ang="0">
                        <a:pos x="1795" y="674"/>
                      </a:cxn>
                      <a:cxn ang="0">
                        <a:pos x="2022" y="859"/>
                      </a:cxn>
                      <a:cxn ang="0">
                        <a:pos x="1910" y="721"/>
                      </a:cxn>
                      <a:cxn ang="0">
                        <a:pos x="1747" y="583"/>
                      </a:cxn>
                      <a:cxn ang="0">
                        <a:pos x="1569" y="358"/>
                      </a:cxn>
                      <a:cxn ang="0">
                        <a:pos x="1531" y="202"/>
                      </a:cxn>
                      <a:cxn ang="0">
                        <a:pos x="1358" y="60"/>
                      </a:cxn>
                      <a:cxn ang="0">
                        <a:pos x="908" y="4"/>
                      </a:cxn>
                      <a:cxn ang="0">
                        <a:pos x="508" y="84"/>
                      </a:cxn>
                      <a:cxn ang="0">
                        <a:pos x="397" y="292"/>
                      </a:cxn>
                      <a:cxn ang="0">
                        <a:pos x="64" y="662"/>
                      </a:cxn>
                      <a:cxn ang="0">
                        <a:pos x="28" y="812"/>
                      </a:cxn>
                      <a:cxn ang="0">
                        <a:pos x="235" y="583"/>
                      </a:cxn>
                      <a:cxn ang="0">
                        <a:pos x="162" y="859"/>
                      </a:cxn>
                      <a:cxn ang="0">
                        <a:pos x="344" y="691"/>
                      </a:cxn>
                      <a:cxn ang="0">
                        <a:pos x="426" y="833"/>
                      </a:cxn>
                      <a:cxn ang="0">
                        <a:pos x="443" y="404"/>
                      </a:cxn>
                      <a:cxn ang="0">
                        <a:pos x="508" y="275"/>
                      </a:cxn>
                    </a:cxnLst>
                    <a:rect l="0" t="0" r="r" b="b"/>
                    <a:pathLst>
                      <a:path w="2041" h="1080">
                        <a:moveTo>
                          <a:pt x="508" y="275"/>
                        </a:moveTo>
                        <a:cubicBezTo>
                          <a:pt x="519" y="301"/>
                          <a:pt x="470" y="505"/>
                          <a:pt x="508" y="562"/>
                        </a:cubicBezTo>
                        <a:cubicBezTo>
                          <a:pt x="546" y="619"/>
                          <a:pt x="719" y="664"/>
                          <a:pt x="735" y="616"/>
                        </a:cubicBezTo>
                        <a:cubicBezTo>
                          <a:pt x="751" y="568"/>
                          <a:pt x="592" y="284"/>
                          <a:pt x="602" y="275"/>
                        </a:cubicBezTo>
                        <a:cubicBezTo>
                          <a:pt x="612" y="266"/>
                          <a:pt x="715" y="505"/>
                          <a:pt x="798" y="562"/>
                        </a:cubicBezTo>
                        <a:cubicBezTo>
                          <a:pt x="881" y="619"/>
                          <a:pt x="1085" y="642"/>
                          <a:pt x="1103" y="616"/>
                        </a:cubicBezTo>
                        <a:cubicBezTo>
                          <a:pt x="1121" y="590"/>
                          <a:pt x="964" y="469"/>
                          <a:pt x="908" y="404"/>
                        </a:cubicBezTo>
                        <a:cubicBezTo>
                          <a:pt x="852" y="339"/>
                          <a:pt x="739" y="225"/>
                          <a:pt x="765" y="225"/>
                        </a:cubicBezTo>
                        <a:cubicBezTo>
                          <a:pt x="791" y="225"/>
                          <a:pt x="967" y="341"/>
                          <a:pt x="1063" y="401"/>
                        </a:cubicBezTo>
                        <a:cubicBezTo>
                          <a:pt x="1159" y="461"/>
                          <a:pt x="1276" y="547"/>
                          <a:pt x="1340" y="583"/>
                        </a:cubicBezTo>
                        <a:cubicBezTo>
                          <a:pt x="1404" y="619"/>
                          <a:pt x="1460" y="656"/>
                          <a:pt x="1444" y="616"/>
                        </a:cubicBezTo>
                        <a:cubicBezTo>
                          <a:pt x="1428" y="576"/>
                          <a:pt x="1288" y="400"/>
                          <a:pt x="1241" y="341"/>
                        </a:cubicBezTo>
                        <a:cubicBezTo>
                          <a:pt x="1194" y="282"/>
                          <a:pt x="1121" y="232"/>
                          <a:pt x="1165" y="262"/>
                        </a:cubicBezTo>
                        <a:cubicBezTo>
                          <a:pt x="1209" y="292"/>
                          <a:pt x="1436" y="474"/>
                          <a:pt x="1505" y="520"/>
                        </a:cubicBezTo>
                        <a:cubicBezTo>
                          <a:pt x="1574" y="566"/>
                          <a:pt x="1570" y="555"/>
                          <a:pt x="1580" y="536"/>
                        </a:cubicBezTo>
                        <a:cubicBezTo>
                          <a:pt x="1590" y="517"/>
                          <a:pt x="1526" y="321"/>
                          <a:pt x="1562" y="404"/>
                        </a:cubicBezTo>
                        <a:cubicBezTo>
                          <a:pt x="1598" y="487"/>
                          <a:pt x="1767" y="990"/>
                          <a:pt x="1795" y="1035"/>
                        </a:cubicBezTo>
                        <a:cubicBezTo>
                          <a:pt x="1823" y="1080"/>
                          <a:pt x="1718" y="683"/>
                          <a:pt x="1728" y="674"/>
                        </a:cubicBezTo>
                        <a:cubicBezTo>
                          <a:pt x="1738" y="665"/>
                          <a:pt x="1845" y="982"/>
                          <a:pt x="1856" y="982"/>
                        </a:cubicBezTo>
                        <a:cubicBezTo>
                          <a:pt x="1867" y="982"/>
                          <a:pt x="1767" y="694"/>
                          <a:pt x="1795" y="674"/>
                        </a:cubicBezTo>
                        <a:cubicBezTo>
                          <a:pt x="1823" y="654"/>
                          <a:pt x="2003" y="851"/>
                          <a:pt x="2022" y="859"/>
                        </a:cubicBezTo>
                        <a:cubicBezTo>
                          <a:pt x="2041" y="867"/>
                          <a:pt x="1956" y="767"/>
                          <a:pt x="1910" y="721"/>
                        </a:cubicBezTo>
                        <a:cubicBezTo>
                          <a:pt x="1864" y="675"/>
                          <a:pt x="1804" y="643"/>
                          <a:pt x="1747" y="583"/>
                        </a:cubicBezTo>
                        <a:cubicBezTo>
                          <a:pt x="1690" y="523"/>
                          <a:pt x="1605" y="421"/>
                          <a:pt x="1569" y="358"/>
                        </a:cubicBezTo>
                        <a:cubicBezTo>
                          <a:pt x="1533" y="295"/>
                          <a:pt x="1566" y="252"/>
                          <a:pt x="1531" y="202"/>
                        </a:cubicBezTo>
                        <a:cubicBezTo>
                          <a:pt x="1496" y="152"/>
                          <a:pt x="1462" y="93"/>
                          <a:pt x="1358" y="60"/>
                        </a:cubicBezTo>
                        <a:cubicBezTo>
                          <a:pt x="1254" y="27"/>
                          <a:pt x="1050" y="0"/>
                          <a:pt x="908" y="4"/>
                        </a:cubicBezTo>
                        <a:cubicBezTo>
                          <a:pt x="766" y="8"/>
                          <a:pt x="593" y="36"/>
                          <a:pt x="508" y="84"/>
                        </a:cubicBezTo>
                        <a:cubicBezTo>
                          <a:pt x="423" y="132"/>
                          <a:pt x="471" y="196"/>
                          <a:pt x="397" y="292"/>
                        </a:cubicBezTo>
                        <a:cubicBezTo>
                          <a:pt x="323" y="388"/>
                          <a:pt x="125" y="576"/>
                          <a:pt x="64" y="662"/>
                        </a:cubicBezTo>
                        <a:cubicBezTo>
                          <a:pt x="3" y="748"/>
                          <a:pt x="0" y="825"/>
                          <a:pt x="28" y="812"/>
                        </a:cubicBezTo>
                        <a:cubicBezTo>
                          <a:pt x="56" y="799"/>
                          <a:pt x="213" y="575"/>
                          <a:pt x="235" y="583"/>
                        </a:cubicBezTo>
                        <a:cubicBezTo>
                          <a:pt x="257" y="591"/>
                          <a:pt x="144" y="841"/>
                          <a:pt x="162" y="859"/>
                        </a:cubicBezTo>
                        <a:cubicBezTo>
                          <a:pt x="180" y="877"/>
                          <a:pt x="300" y="695"/>
                          <a:pt x="344" y="691"/>
                        </a:cubicBezTo>
                        <a:cubicBezTo>
                          <a:pt x="388" y="687"/>
                          <a:pt x="410" y="881"/>
                          <a:pt x="426" y="833"/>
                        </a:cubicBezTo>
                        <a:cubicBezTo>
                          <a:pt x="442" y="785"/>
                          <a:pt x="426" y="489"/>
                          <a:pt x="443" y="404"/>
                        </a:cubicBezTo>
                        <a:cubicBezTo>
                          <a:pt x="460" y="319"/>
                          <a:pt x="497" y="249"/>
                          <a:pt x="508" y="2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grpSp>
                <p:nvGrpSpPr>
                  <p:cNvPr id="26" name="Group 16"/>
                  <p:cNvGrpSpPr>
                    <a:grpSpLocks/>
                  </p:cNvGrpSpPr>
                  <p:nvPr/>
                </p:nvGrpSpPr>
                <p:grpSpPr bwMode="auto">
                  <a:xfrm>
                    <a:off x="8351" y="5948"/>
                    <a:ext cx="1703" cy="1154"/>
                    <a:chOff x="8351" y="5948"/>
                    <a:chExt cx="1703" cy="1154"/>
                  </a:xfrm>
                </p:grpSpPr>
                <p:sp>
                  <p:nvSpPr>
                    <p:cNvPr id="339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8481" y="5968"/>
                      <a:ext cx="1168" cy="1134"/>
                    </a:xfrm>
                    <a:custGeom>
                      <a:avLst/>
                      <a:gdLst/>
                      <a:ahLst/>
                      <a:cxnLst>
                        <a:cxn ang="0">
                          <a:pos x="128" y="1504"/>
                        </a:cxn>
                        <a:cxn ang="0">
                          <a:pos x="44" y="1207"/>
                        </a:cxn>
                        <a:cxn ang="0">
                          <a:pos x="25" y="779"/>
                        </a:cxn>
                        <a:cxn ang="0">
                          <a:pos x="25" y="603"/>
                        </a:cxn>
                        <a:cxn ang="0">
                          <a:pos x="174" y="110"/>
                        </a:cxn>
                        <a:cxn ang="0">
                          <a:pos x="165" y="584"/>
                        </a:cxn>
                        <a:cxn ang="0">
                          <a:pos x="425" y="686"/>
                        </a:cxn>
                        <a:cxn ang="0">
                          <a:pos x="564" y="631"/>
                        </a:cxn>
                        <a:cxn ang="0">
                          <a:pos x="350" y="138"/>
                        </a:cxn>
                        <a:cxn ang="0">
                          <a:pos x="1010" y="668"/>
                        </a:cxn>
                        <a:cxn ang="0">
                          <a:pos x="1410" y="668"/>
                        </a:cxn>
                        <a:cxn ang="0">
                          <a:pos x="676" y="36"/>
                        </a:cxn>
                        <a:cxn ang="0">
                          <a:pos x="1707" y="454"/>
                        </a:cxn>
                        <a:cxn ang="0">
                          <a:pos x="2209" y="714"/>
                        </a:cxn>
                        <a:cxn ang="0">
                          <a:pos x="1530" y="64"/>
                        </a:cxn>
                        <a:cxn ang="0">
                          <a:pos x="2450" y="566"/>
                        </a:cxn>
                        <a:cxn ang="0">
                          <a:pos x="2348" y="389"/>
                        </a:cxn>
                        <a:cxn ang="0">
                          <a:pos x="2534" y="761"/>
                        </a:cxn>
                        <a:cxn ang="0">
                          <a:pos x="2413" y="1207"/>
                        </a:cxn>
                        <a:cxn ang="0">
                          <a:pos x="2366" y="1541"/>
                        </a:cxn>
                        <a:cxn ang="0">
                          <a:pos x="1921" y="1801"/>
                        </a:cxn>
                        <a:cxn ang="0">
                          <a:pos x="1252" y="1903"/>
                        </a:cxn>
                        <a:cxn ang="0">
                          <a:pos x="713" y="1876"/>
                        </a:cxn>
                        <a:cxn ang="0">
                          <a:pos x="350" y="1764"/>
                        </a:cxn>
                        <a:cxn ang="0">
                          <a:pos x="128" y="1504"/>
                        </a:cxn>
                      </a:cxnLst>
                      <a:rect l="0" t="0" r="r" b="b"/>
                      <a:pathLst>
                        <a:path w="2586" h="1915">
                          <a:moveTo>
                            <a:pt x="128" y="1504"/>
                          </a:moveTo>
                          <a:cubicBezTo>
                            <a:pt x="77" y="1411"/>
                            <a:pt x="61" y="1328"/>
                            <a:pt x="44" y="1207"/>
                          </a:cubicBezTo>
                          <a:cubicBezTo>
                            <a:pt x="27" y="1086"/>
                            <a:pt x="28" y="880"/>
                            <a:pt x="25" y="779"/>
                          </a:cubicBezTo>
                          <a:cubicBezTo>
                            <a:pt x="22" y="678"/>
                            <a:pt x="0" y="714"/>
                            <a:pt x="25" y="603"/>
                          </a:cubicBezTo>
                          <a:cubicBezTo>
                            <a:pt x="50" y="492"/>
                            <a:pt x="151" y="113"/>
                            <a:pt x="174" y="110"/>
                          </a:cubicBezTo>
                          <a:cubicBezTo>
                            <a:pt x="197" y="107"/>
                            <a:pt x="123" y="488"/>
                            <a:pt x="165" y="584"/>
                          </a:cubicBezTo>
                          <a:cubicBezTo>
                            <a:pt x="207" y="680"/>
                            <a:pt x="359" y="678"/>
                            <a:pt x="425" y="686"/>
                          </a:cubicBezTo>
                          <a:cubicBezTo>
                            <a:pt x="491" y="694"/>
                            <a:pt x="576" y="722"/>
                            <a:pt x="564" y="631"/>
                          </a:cubicBezTo>
                          <a:cubicBezTo>
                            <a:pt x="552" y="540"/>
                            <a:pt x="276" y="132"/>
                            <a:pt x="350" y="138"/>
                          </a:cubicBezTo>
                          <a:cubicBezTo>
                            <a:pt x="424" y="144"/>
                            <a:pt x="833" y="580"/>
                            <a:pt x="1010" y="668"/>
                          </a:cubicBezTo>
                          <a:cubicBezTo>
                            <a:pt x="1187" y="756"/>
                            <a:pt x="1466" y="773"/>
                            <a:pt x="1410" y="668"/>
                          </a:cubicBezTo>
                          <a:cubicBezTo>
                            <a:pt x="1354" y="563"/>
                            <a:pt x="627" y="72"/>
                            <a:pt x="676" y="36"/>
                          </a:cubicBezTo>
                          <a:cubicBezTo>
                            <a:pt x="725" y="0"/>
                            <a:pt x="1452" y="341"/>
                            <a:pt x="1707" y="454"/>
                          </a:cubicBezTo>
                          <a:cubicBezTo>
                            <a:pt x="1962" y="567"/>
                            <a:pt x="2239" y="779"/>
                            <a:pt x="2209" y="714"/>
                          </a:cubicBezTo>
                          <a:cubicBezTo>
                            <a:pt x="2179" y="649"/>
                            <a:pt x="1490" y="89"/>
                            <a:pt x="1530" y="64"/>
                          </a:cubicBezTo>
                          <a:cubicBezTo>
                            <a:pt x="1570" y="39"/>
                            <a:pt x="2314" y="512"/>
                            <a:pt x="2450" y="566"/>
                          </a:cubicBezTo>
                          <a:cubicBezTo>
                            <a:pt x="2586" y="620"/>
                            <a:pt x="2334" y="357"/>
                            <a:pt x="2348" y="389"/>
                          </a:cubicBezTo>
                          <a:cubicBezTo>
                            <a:pt x="2362" y="421"/>
                            <a:pt x="2523" y="625"/>
                            <a:pt x="2534" y="761"/>
                          </a:cubicBezTo>
                          <a:cubicBezTo>
                            <a:pt x="2545" y="897"/>
                            <a:pt x="2441" y="1077"/>
                            <a:pt x="2413" y="1207"/>
                          </a:cubicBezTo>
                          <a:cubicBezTo>
                            <a:pt x="2385" y="1337"/>
                            <a:pt x="2448" y="1442"/>
                            <a:pt x="2366" y="1541"/>
                          </a:cubicBezTo>
                          <a:cubicBezTo>
                            <a:pt x="2284" y="1640"/>
                            <a:pt x="2107" y="1741"/>
                            <a:pt x="1921" y="1801"/>
                          </a:cubicBezTo>
                          <a:cubicBezTo>
                            <a:pt x="1735" y="1861"/>
                            <a:pt x="1453" y="1891"/>
                            <a:pt x="1252" y="1903"/>
                          </a:cubicBezTo>
                          <a:cubicBezTo>
                            <a:pt x="1051" y="1915"/>
                            <a:pt x="863" y="1899"/>
                            <a:pt x="713" y="1876"/>
                          </a:cubicBezTo>
                          <a:cubicBezTo>
                            <a:pt x="563" y="1853"/>
                            <a:pt x="443" y="1826"/>
                            <a:pt x="350" y="1764"/>
                          </a:cubicBezTo>
                          <a:cubicBezTo>
                            <a:pt x="257" y="1702"/>
                            <a:pt x="179" y="1597"/>
                            <a:pt x="128" y="1504"/>
                          </a:cubicBezTo>
                          <a:close/>
                        </a:path>
                      </a:pathLst>
                    </a:custGeom>
                    <a:solidFill>
                      <a:srgbClr val="E36C0A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grpSp>
                  <p:nvGrpSpPr>
                    <p:cNvPr id="27" name="Group 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51" y="5948"/>
                      <a:ext cx="1703" cy="1084"/>
                      <a:chOff x="8351" y="5948"/>
                      <a:chExt cx="1703" cy="1084"/>
                    </a:xfrm>
                  </p:grpSpPr>
                  <p:sp>
                    <p:nvSpPr>
                      <p:cNvPr id="341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382" y="6487"/>
                        <a:ext cx="150" cy="3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599"/>
                          </a:cxn>
                          <a:cxn ang="0">
                            <a:pos x="219" y="553"/>
                          </a:cxn>
                          <a:cxn ang="0">
                            <a:pos x="31" y="423"/>
                          </a:cxn>
                          <a:cxn ang="0">
                            <a:pos x="31" y="135"/>
                          </a:cxn>
                          <a:cxn ang="0">
                            <a:pos x="77" y="60"/>
                          </a:cxn>
                          <a:cxn ang="0">
                            <a:pos x="219" y="42"/>
                          </a:cxn>
                          <a:cxn ang="0">
                            <a:pos x="219" y="311"/>
                          </a:cxn>
                          <a:cxn ang="0">
                            <a:pos x="300" y="525"/>
                          </a:cxn>
                          <a:cxn ang="0">
                            <a:pos x="319" y="599"/>
                          </a:cxn>
                        </a:cxnLst>
                        <a:rect l="0" t="0" r="r" b="b"/>
                        <a:pathLst>
                          <a:path w="332" h="604">
                            <a:moveTo>
                              <a:pt x="319" y="599"/>
                            </a:moveTo>
                            <a:cubicBezTo>
                              <a:pt x="306" y="604"/>
                              <a:pt x="267" y="582"/>
                              <a:pt x="219" y="553"/>
                            </a:cubicBezTo>
                            <a:cubicBezTo>
                              <a:pt x="171" y="524"/>
                              <a:pt x="62" y="493"/>
                              <a:pt x="31" y="423"/>
                            </a:cubicBezTo>
                            <a:cubicBezTo>
                              <a:pt x="0" y="353"/>
                              <a:pt x="23" y="195"/>
                              <a:pt x="31" y="135"/>
                            </a:cubicBezTo>
                            <a:cubicBezTo>
                              <a:pt x="39" y="75"/>
                              <a:pt x="46" y="75"/>
                              <a:pt x="77" y="60"/>
                            </a:cubicBezTo>
                            <a:cubicBezTo>
                              <a:pt x="108" y="45"/>
                              <a:pt x="195" y="0"/>
                              <a:pt x="219" y="42"/>
                            </a:cubicBezTo>
                            <a:cubicBezTo>
                              <a:pt x="243" y="84"/>
                              <a:pt x="206" y="231"/>
                              <a:pt x="219" y="311"/>
                            </a:cubicBezTo>
                            <a:cubicBezTo>
                              <a:pt x="232" y="391"/>
                              <a:pt x="283" y="476"/>
                              <a:pt x="300" y="525"/>
                            </a:cubicBezTo>
                            <a:cubicBezTo>
                              <a:pt x="317" y="574"/>
                              <a:pt x="332" y="594"/>
                              <a:pt x="319" y="599"/>
                            </a:cubicBezTo>
                            <a:close/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42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35" y="6500"/>
                        <a:ext cx="78" cy="2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0" y="298"/>
                          </a:cxn>
                          <a:cxn ang="0">
                            <a:pos x="100" y="29"/>
                          </a:cxn>
                          <a:cxn ang="0">
                            <a:pos x="14" y="122"/>
                          </a:cxn>
                          <a:cxn ang="0">
                            <a:pos x="14" y="271"/>
                          </a:cxn>
                          <a:cxn ang="0">
                            <a:pos x="42" y="373"/>
                          </a:cxn>
                          <a:cxn ang="0">
                            <a:pos x="153" y="410"/>
                          </a:cxn>
                          <a:cxn ang="0">
                            <a:pos x="153" y="326"/>
                          </a:cxn>
                          <a:cxn ang="0">
                            <a:pos x="100" y="243"/>
                          </a:cxn>
                        </a:cxnLst>
                        <a:rect l="0" t="0" r="r" b="b"/>
                        <a:pathLst>
                          <a:path w="171" h="418">
                            <a:moveTo>
                              <a:pt x="100" y="298"/>
                            </a:moveTo>
                            <a:cubicBezTo>
                              <a:pt x="107" y="178"/>
                              <a:pt x="114" y="58"/>
                              <a:pt x="100" y="29"/>
                            </a:cubicBezTo>
                            <a:cubicBezTo>
                              <a:pt x="86" y="0"/>
                              <a:pt x="28" y="82"/>
                              <a:pt x="14" y="122"/>
                            </a:cubicBezTo>
                            <a:cubicBezTo>
                              <a:pt x="0" y="162"/>
                              <a:pt x="9" y="229"/>
                              <a:pt x="14" y="271"/>
                            </a:cubicBezTo>
                            <a:cubicBezTo>
                              <a:pt x="19" y="313"/>
                              <a:pt x="19" y="350"/>
                              <a:pt x="42" y="373"/>
                            </a:cubicBezTo>
                            <a:cubicBezTo>
                              <a:pt x="65" y="396"/>
                              <a:pt x="135" y="418"/>
                              <a:pt x="153" y="410"/>
                            </a:cubicBezTo>
                            <a:cubicBezTo>
                              <a:pt x="171" y="402"/>
                              <a:pt x="162" y="354"/>
                              <a:pt x="153" y="326"/>
                            </a:cubicBezTo>
                            <a:cubicBezTo>
                              <a:pt x="144" y="298"/>
                              <a:pt x="122" y="270"/>
                              <a:pt x="100" y="243"/>
                            </a:cubicBezTo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43" name="Oval 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773" y="6440"/>
                        <a:ext cx="126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44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198" y="6440"/>
                        <a:ext cx="125" cy="253"/>
                      </a:xfrm>
                      <a:prstGeom prst="ellipse">
                        <a:avLst/>
                      </a:pr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45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949" y="6693"/>
                        <a:ext cx="148" cy="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149"/>
                          </a:cxn>
                          <a:cxn ang="0">
                            <a:pos x="177" y="0"/>
                          </a:cxn>
                          <a:cxn ang="0">
                            <a:pos x="298" y="149"/>
                          </a:cxn>
                          <a:cxn ang="0">
                            <a:pos x="20" y="149"/>
                          </a:cxn>
                        </a:cxnLst>
                        <a:rect l="0" t="0" r="r" b="b"/>
                        <a:pathLst>
                          <a:path w="327" h="182">
                            <a:moveTo>
                              <a:pt x="20" y="149"/>
                            </a:moveTo>
                            <a:cubicBezTo>
                              <a:pt x="0" y="124"/>
                              <a:pt x="131" y="0"/>
                              <a:pt x="177" y="0"/>
                            </a:cubicBezTo>
                            <a:cubicBezTo>
                              <a:pt x="223" y="0"/>
                              <a:pt x="327" y="116"/>
                              <a:pt x="298" y="149"/>
                            </a:cubicBezTo>
                            <a:cubicBezTo>
                              <a:pt x="269" y="182"/>
                              <a:pt x="40" y="174"/>
                              <a:pt x="20" y="149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46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03" y="6808"/>
                        <a:ext cx="476" cy="22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2"/>
                          </a:cxn>
                          <a:cxn ang="0">
                            <a:pos x="324" y="206"/>
                          </a:cxn>
                          <a:cxn ang="0">
                            <a:pos x="743" y="178"/>
                          </a:cxn>
                          <a:cxn ang="0">
                            <a:pos x="1022" y="3"/>
                          </a:cxn>
                          <a:cxn ang="0">
                            <a:pos x="938" y="159"/>
                          </a:cxn>
                          <a:cxn ang="0">
                            <a:pos x="651" y="308"/>
                          </a:cxn>
                          <a:cxn ang="0">
                            <a:pos x="324" y="336"/>
                          </a:cxn>
                          <a:cxn ang="0">
                            <a:pos x="0" y="62"/>
                          </a:cxn>
                        </a:cxnLst>
                        <a:rect l="0" t="0" r="r" b="b"/>
                        <a:pathLst>
                          <a:path w="1054" h="377">
                            <a:moveTo>
                              <a:pt x="0" y="62"/>
                            </a:moveTo>
                            <a:cubicBezTo>
                              <a:pt x="0" y="40"/>
                              <a:pt x="200" y="187"/>
                              <a:pt x="324" y="206"/>
                            </a:cubicBezTo>
                            <a:cubicBezTo>
                              <a:pt x="448" y="225"/>
                              <a:pt x="627" y="212"/>
                              <a:pt x="743" y="178"/>
                            </a:cubicBezTo>
                            <a:cubicBezTo>
                              <a:pt x="859" y="144"/>
                              <a:pt x="990" y="6"/>
                              <a:pt x="1022" y="3"/>
                            </a:cubicBezTo>
                            <a:cubicBezTo>
                              <a:pt x="1054" y="0"/>
                              <a:pt x="1000" y="108"/>
                              <a:pt x="938" y="159"/>
                            </a:cubicBezTo>
                            <a:cubicBezTo>
                              <a:pt x="876" y="210"/>
                              <a:pt x="753" y="279"/>
                              <a:pt x="651" y="308"/>
                            </a:cubicBezTo>
                            <a:cubicBezTo>
                              <a:pt x="549" y="337"/>
                              <a:pt x="432" y="377"/>
                              <a:pt x="324" y="336"/>
                            </a:cubicBezTo>
                            <a:cubicBezTo>
                              <a:pt x="216" y="295"/>
                              <a:pt x="0" y="84"/>
                              <a:pt x="0" y="62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47" name="Oval 25"/>
                      <p:cNvSpPr>
                        <a:spLocks noChangeArrowheads="1"/>
                      </p:cNvSpPr>
                      <p:nvPr/>
                    </p:nvSpPr>
                    <p:spPr bwMode="auto">
                      <a:xfrm rot="1839040">
                        <a:off x="8351" y="5948"/>
                        <a:ext cx="233" cy="179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48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630" y="6176"/>
                        <a:ext cx="424" cy="5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6" y="0"/>
                          </a:cxn>
                          <a:cxn ang="0">
                            <a:pos x="407" y="173"/>
                          </a:cxn>
                          <a:cxn ang="0">
                            <a:pos x="171" y="173"/>
                          </a:cxn>
                          <a:cxn ang="0">
                            <a:pos x="339" y="423"/>
                          </a:cxn>
                          <a:cxn ang="0">
                            <a:pos x="171" y="294"/>
                          </a:cxn>
                          <a:cxn ang="0">
                            <a:pos x="232" y="575"/>
                          </a:cxn>
                          <a:cxn ang="0">
                            <a:pos x="123" y="281"/>
                          </a:cxn>
                          <a:cxn ang="0">
                            <a:pos x="0" y="108"/>
                          </a:cxn>
                        </a:cxnLst>
                        <a:rect l="0" t="0" r="r" b="b"/>
                        <a:pathLst>
                          <a:path w="424" h="577">
                            <a:moveTo>
                              <a:pt x="66" y="0"/>
                            </a:moveTo>
                            <a:cubicBezTo>
                              <a:pt x="228" y="72"/>
                              <a:pt x="390" y="144"/>
                              <a:pt x="407" y="173"/>
                            </a:cubicBezTo>
                            <a:cubicBezTo>
                              <a:pt x="424" y="202"/>
                              <a:pt x="182" y="131"/>
                              <a:pt x="171" y="173"/>
                            </a:cubicBezTo>
                            <a:cubicBezTo>
                              <a:pt x="160" y="215"/>
                              <a:pt x="339" y="403"/>
                              <a:pt x="339" y="423"/>
                            </a:cubicBezTo>
                            <a:cubicBezTo>
                              <a:pt x="339" y="443"/>
                              <a:pt x="189" y="269"/>
                              <a:pt x="171" y="294"/>
                            </a:cubicBezTo>
                            <a:cubicBezTo>
                              <a:pt x="153" y="319"/>
                              <a:pt x="240" y="577"/>
                              <a:pt x="232" y="575"/>
                            </a:cubicBezTo>
                            <a:cubicBezTo>
                              <a:pt x="224" y="573"/>
                              <a:pt x="162" y="359"/>
                              <a:pt x="123" y="281"/>
                            </a:cubicBezTo>
                            <a:cubicBezTo>
                              <a:pt x="84" y="203"/>
                              <a:pt x="42" y="155"/>
                              <a:pt x="0" y="108"/>
                            </a:cubicBezTo>
                          </a:path>
                        </a:pathLst>
                      </a:custGeom>
                      <a:solidFill>
                        <a:srgbClr val="00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49" name="Oval 27"/>
                      <p:cNvSpPr>
                        <a:spLocks noChangeArrowheads="1"/>
                      </p:cNvSpPr>
                      <p:nvPr/>
                    </p:nvSpPr>
                    <p:spPr bwMode="auto">
                      <a:xfrm rot="17428403">
                        <a:off x="9523" y="6098"/>
                        <a:ext cx="180" cy="148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0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69" y="6464"/>
                        <a:ext cx="107" cy="3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" y="23"/>
                          </a:cxn>
                          <a:cxn ang="0">
                            <a:pos x="87" y="23"/>
                          </a:cxn>
                          <a:cxn ang="0">
                            <a:pos x="93" y="161"/>
                          </a:cxn>
                          <a:cxn ang="0">
                            <a:pos x="0" y="337"/>
                          </a:cxn>
                        </a:cxnLst>
                        <a:rect l="0" t="0" r="r" b="b"/>
                        <a:pathLst>
                          <a:path w="107" h="337">
                            <a:moveTo>
                              <a:pt x="31" y="23"/>
                            </a:moveTo>
                            <a:cubicBezTo>
                              <a:pt x="54" y="11"/>
                              <a:pt x="77" y="0"/>
                              <a:pt x="87" y="23"/>
                            </a:cubicBezTo>
                            <a:cubicBezTo>
                              <a:pt x="97" y="46"/>
                              <a:pt x="107" y="109"/>
                              <a:pt x="93" y="161"/>
                            </a:cubicBezTo>
                            <a:cubicBezTo>
                              <a:pt x="79" y="213"/>
                              <a:pt x="39" y="275"/>
                              <a:pt x="0" y="337"/>
                            </a:cubicBezTo>
                          </a:path>
                        </a:pathLst>
                      </a:custGeom>
                      <a:solidFill>
                        <a:srgbClr val="E36C0A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351" name="Freeform 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86" y="6500"/>
                        <a:ext cx="61" cy="26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437"/>
                          </a:cxn>
                          <a:cxn ang="0">
                            <a:pos x="18" y="252"/>
                          </a:cxn>
                          <a:cxn ang="0">
                            <a:pos x="18" y="104"/>
                          </a:cxn>
                          <a:cxn ang="0">
                            <a:pos x="70" y="19"/>
                          </a:cxn>
                          <a:cxn ang="0">
                            <a:pos x="126" y="215"/>
                          </a:cxn>
                          <a:cxn ang="0">
                            <a:pos x="18" y="437"/>
                          </a:cxn>
                        </a:cxnLst>
                        <a:rect l="0" t="0" r="r" b="b"/>
                        <a:pathLst>
                          <a:path w="135" h="443">
                            <a:moveTo>
                              <a:pt x="18" y="437"/>
                            </a:moveTo>
                            <a:cubicBezTo>
                              <a:pt x="0" y="443"/>
                              <a:pt x="18" y="307"/>
                              <a:pt x="18" y="252"/>
                            </a:cubicBezTo>
                            <a:cubicBezTo>
                              <a:pt x="18" y="197"/>
                              <a:pt x="9" y="143"/>
                              <a:pt x="18" y="104"/>
                            </a:cubicBezTo>
                            <a:cubicBezTo>
                              <a:pt x="27" y="65"/>
                              <a:pt x="52" y="0"/>
                              <a:pt x="70" y="19"/>
                            </a:cubicBezTo>
                            <a:cubicBezTo>
                              <a:pt x="88" y="38"/>
                              <a:pt x="135" y="145"/>
                              <a:pt x="126" y="215"/>
                            </a:cubicBezTo>
                            <a:cubicBezTo>
                              <a:pt x="117" y="285"/>
                              <a:pt x="36" y="431"/>
                              <a:pt x="18" y="437"/>
                            </a:cubicBezTo>
                            <a:close/>
                          </a:path>
                        </a:pathLst>
                      </a:custGeom>
                      <a:solidFill>
                        <a:srgbClr val="FABF8F"/>
                      </a:solidFill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334" name="Freeform 30"/>
              <p:cNvSpPr>
                <a:spLocks/>
              </p:cNvSpPr>
              <p:nvPr/>
            </p:nvSpPr>
            <p:spPr bwMode="auto">
              <a:xfrm>
                <a:off x="5525" y="9491"/>
                <a:ext cx="577" cy="384"/>
              </a:xfrm>
              <a:custGeom>
                <a:avLst/>
                <a:gdLst/>
                <a:ahLst/>
                <a:cxnLst>
                  <a:cxn ang="0">
                    <a:pos x="369" y="381"/>
                  </a:cxn>
                  <a:cxn ang="0">
                    <a:pos x="421" y="310"/>
                  </a:cxn>
                  <a:cxn ang="0">
                    <a:pos x="555" y="324"/>
                  </a:cxn>
                  <a:cxn ang="0">
                    <a:pos x="584" y="38"/>
                  </a:cxn>
                  <a:cxn ang="0">
                    <a:pos x="444" y="97"/>
                  </a:cxn>
                  <a:cxn ang="0">
                    <a:pos x="266" y="111"/>
                  </a:cxn>
                  <a:cxn ang="0">
                    <a:pos x="38" y="75"/>
                  </a:cxn>
                  <a:cxn ang="0">
                    <a:pos x="38" y="285"/>
                  </a:cxn>
                  <a:cxn ang="0">
                    <a:pos x="177" y="295"/>
                  </a:cxn>
                  <a:cxn ang="0">
                    <a:pos x="291" y="295"/>
                  </a:cxn>
                  <a:cxn ang="0">
                    <a:pos x="369" y="381"/>
                  </a:cxn>
                </a:cxnLst>
                <a:rect l="0" t="0" r="r" b="b"/>
                <a:pathLst>
                  <a:path w="602" h="384">
                    <a:moveTo>
                      <a:pt x="369" y="381"/>
                    </a:moveTo>
                    <a:cubicBezTo>
                      <a:pt x="391" y="384"/>
                      <a:pt x="390" y="320"/>
                      <a:pt x="421" y="310"/>
                    </a:cubicBezTo>
                    <a:cubicBezTo>
                      <a:pt x="452" y="300"/>
                      <a:pt x="528" y="369"/>
                      <a:pt x="555" y="324"/>
                    </a:cubicBezTo>
                    <a:cubicBezTo>
                      <a:pt x="582" y="279"/>
                      <a:pt x="602" y="76"/>
                      <a:pt x="584" y="38"/>
                    </a:cubicBezTo>
                    <a:cubicBezTo>
                      <a:pt x="566" y="0"/>
                      <a:pt x="497" y="85"/>
                      <a:pt x="444" y="97"/>
                    </a:cubicBezTo>
                    <a:cubicBezTo>
                      <a:pt x="391" y="109"/>
                      <a:pt x="334" y="115"/>
                      <a:pt x="266" y="111"/>
                    </a:cubicBezTo>
                    <a:cubicBezTo>
                      <a:pt x="198" y="107"/>
                      <a:pt x="76" y="46"/>
                      <a:pt x="38" y="75"/>
                    </a:cubicBezTo>
                    <a:cubicBezTo>
                      <a:pt x="0" y="104"/>
                      <a:pt x="15" y="248"/>
                      <a:pt x="38" y="285"/>
                    </a:cubicBezTo>
                    <a:cubicBezTo>
                      <a:pt x="61" y="322"/>
                      <a:pt x="135" y="293"/>
                      <a:pt x="177" y="295"/>
                    </a:cubicBezTo>
                    <a:cubicBezTo>
                      <a:pt x="219" y="297"/>
                      <a:pt x="263" y="281"/>
                      <a:pt x="291" y="295"/>
                    </a:cubicBezTo>
                    <a:cubicBezTo>
                      <a:pt x="319" y="309"/>
                      <a:pt x="347" y="378"/>
                      <a:pt x="369" y="381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324" name="Oval 31"/>
            <p:cNvSpPr>
              <a:spLocks noChangeArrowheads="1"/>
            </p:cNvSpPr>
            <p:nvPr/>
          </p:nvSpPr>
          <p:spPr bwMode="auto">
            <a:xfrm>
              <a:off x="5752" y="9498"/>
              <a:ext cx="92" cy="75"/>
            </a:xfrm>
            <a:prstGeom prst="ellipse">
              <a:avLst/>
            </a:prstGeom>
            <a:solidFill>
              <a:srgbClr val="FABF8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146 Forma libre"/>
          <p:cNvSpPr/>
          <p:nvPr/>
        </p:nvSpPr>
        <p:spPr>
          <a:xfrm>
            <a:off x="467544" y="1956099"/>
            <a:ext cx="8785266" cy="4041681"/>
          </a:xfrm>
          <a:custGeom>
            <a:avLst/>
            <a:gdLst>
              <a:gd name="connsiteX0" fmla="*/ 164123 w 8431236"/>
              <a:gd name="connsiteY0" fmla="*/ 3362178 h 3950676"/>
              <a:gd name="connsiteX1" fmla="*/ 192258 w 8431236"/>
              <a:gd name="connsiteY1" fmla="*/ 1589649 h 3950676"/>
              <a:gd name="connsiteX2" fmla="*/ 121920 w 8431236"/>
              <a:gd name="connsiteY2" fmla="*/ 576775 h 3950676"/>
              <a:gd name="connsiteX3" fmla="*/ 923778 w 8431236"/>
              <a:gd name="connsiteY3" fmla="*/ 196947 h 3950676"/>
              <a:gd name="connsiteX4" fmla="*/ 3596640 w 8431236"/>
              <a:gd name="connsiteY4" fmla="*/ 112541 h 3950676"/>
              <a:gd name="connsiteX5" fmla="*/ 7043224 w 8431236"/>
              <a:gd name="connsiteY5" fmla="*/ 70338 h 3950676"/>
              <a:gd name="connsiteX6" fmla="*/ 8182707 w 8431236"/>
              <a:gd name="connsiteY6" fmla="*/ 534572 h 3950676"/>
              <a:gd name="connsiteX7" fmla="*/ 8084233 w 8431236"/>
              <a:gd name="connsiteY7" fmla="*/ 2827606 h 3950676"/>
              <a:gd name="connsiteX8" fmla="*/ 8323384 w 8431236"/>
              <a:gd name="connsiteY8" fmla="*/ 3629464 h 3950676"/>
              <a:gd name="connsiteX9" fmla="*/ 7437120 w 8431236"/>
              <a:gd name="connsiteY9" fmla="*/ 3840480 h 3950676"/>
              <a:gd name="connsiteX10" fmla="*/ 5523913 w 8431236"/>
              <a:gd name="connsiteY10" fmla="*/ 3938953 h 3950676"/>
              <a:gd name="connsiteX11" fmla="*/ 2963593 w 8431236"/>
              <a:gd name="connsiteY11" fmla="*/ 3770141 h 3950676"/>
              <a:gd name="connsiteX12" fmla="*/ 1148861 w 8431236"/>
              <a:gd name="connsiteY12" fmla="*/ 3756073 h 3950676"/>
              <a:gd name="connsiteX13" fmla="*/ 121920 w 8431236"/>
              <a:gd name="connsiteY13" fmla="*/ 3404381 h 395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431236" h="3950676">
                <a:moveTo>
                  <a:pt x="164123" y="3362178"/>
                </a:moveTo>
                <a:cubicBezTo>
                  <a:pt x="181707" y="2708030"/>
                  <a:pt x="199292" y="2053883"/>
                  <a:pt x="192258" y="1589649"/>
                </a:cubicBezTo>
                <a:cubicBezTo>
                  <a:pt x="185224" y="1125415"/>
                  <a:pt x="0" y="808892"/>
                  <a:pt x="121920" y="576775"/>
                </a:cubicBezTo>
                <a:cubicBezTo>
                  <a:pt x="243840" y="344658"/>
                  <a:pt x="344658" y="274319"/>
                  <a:pt x="923778" y="196947"/>
                </a:cubicBezTo>
                <a:cubicBezTo>
                  <a:pt x="1502898" y="119575"/>
                  <a:pt x="3596640" y="112541"/>
                  <a:pt x="3596640" y="112541"/>
                </a:cubicBezTo>
                <a:cubicBezTo>
                  <a:pt x="4616547" y="91440"/>
                  <a:pt x="6278880" y="0"/>
                  <a:pt x="7043224" y="70338"/>
                </a:cubicBezTo>
                <a:cubicBezTo>
                  <a:pt x="7807569" y="140677"/>
                  <a:pt x="8009206" y="75028"/>
                  <a:pt x="8182707" y="534572"/>
                </a:cubicBezTo>
                <a:cubicBezTo>
                  <a:pt x="8356208" y="994116"/>
                  <a:pt x="8060787" y="2311791"/>
                  <a:pt x="8084233" y="2827606"/>
                </a:cubicBezTo>
                <a:cubicBezTo>
                  <a:pt x="8107679" y="3343421"/>
                  <a:pt x="8431236" y="3460652"/>
                  <a:pt x="8323384" y="3629464"/>
                </a:cubicBezTo>
                <a:cubicBezTo>
                  <a:pt x="8215532" y="3798276"/>
                  <a:pt x="7903698" y="3788899"/>
                  <a:pt x="7437120" y="3840480"/>
                </a:cubicBezTo>
                <a:cubicBezTo>
                  <a:pt x="6970542" y="3892061"/>
                  <a:pt x="6269501" y="3950676"/>
                  <a:pt x="5523913" y="3938953"/>
                </a:cubicBezTo>
                <a:cubicBezTo>
                  <a:pt x="4778325" y="3927230"/>
                  <a:pt x="3692768" y="3800621"/>
                  <a:pt x="2963593" y="3770141"/>
                </a:cubicBezTo>
                <a:cubicBezTo>
                  <a:pt x="2234418" y="3739661"/>
                  <a:pt x="1622473" y="3817033"/>
                  <a:pt x="1148861" y="3756073"/>
                </a:cubicBezTo>
                <a:cubicBezTo>
                  <a:pt x="675249" y="3695113"/>
                  <a:pt x="398584" y="3549747"/>
                  <a:pt x="121920" y="3404381"/>
                </a:cubicBezTo>
              </a:path>
            </a:pathLst>
          </a:custGeom>
          <a:solidFill>
            <a:srgbClr val="F9B277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48" name="Group 32"/>
          <p:cNvGrpSpPr>
            <a:grpSpLocks/>
          </p:cNvGrpSpPr>
          <p:nvPr/>
        </p:nvGrpSpPr>
        <p:grpSpPr bwMode="auto">
          <a:xfrm>
            <a:off x="6215074" y="4700634"/>
            <a:ext cx="2714644" cy="571504"/>
            <a:chOff x="1041" y="6363"/>
            <a:chExt cx="6814" cy="1658"/>
          </a:xfrm>
        </p:grpSpPr>
        <p:sp>
          <p:nvSpPr>
            <p:cNvPr id="149" name="Freeform 33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0" name="Freeform 34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1" name="Freeform 35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2" name="Freeform 36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3" name="Freeform 37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4" name="Freeform 38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5" name="Freeform 39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6" name="Freeform 40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86" name="285 Grupo"/>
          <p:cNvGrpSpPr/>
          <p:nvPr/>
        </p:nvGrpSpPr>
        <p:grpSpPr>
          <a:xfrm>
            <a:off x="214282" y="1628800"/>
            <a:ext cx="2643206" cy="4113221"/>
            <a:chOff x="717550" y="530225"/>
            <a:chExt cx="2362200" cy="3718766"/>
          </a:xfrm>
        </p:grpSpPr>
        <p:grpSp>
          <p:nvGrpSpPr>
            <p:cNvPr id="285" name="284 Grupo"/>
            <p:cNvGrpSpPr/>
            <p:nvPr/>
          </p:nvGrpSpPr>
          <p:grpSpPr>
            <a:xfrm>
              <a:off x="717550" y="530225"/>
              <a:ext cx="2362200" cy="3718766"/>
              <a:chOff x="717550" y="530225"/>
              <a:chExt cx="2362200" cy="3718766"/>
            </a:xfrm>
          </p:grpSpPr>
          <p:grpSp>
            <p:nvGrpSpPr>
              <p:cNvPr id="2104" name="Group 56"/>
              <p:cNvGrpSpPr>
                <a:grpSpLocks/>
              </p:cNvGrpSpPr>
              <p:nvPr/>
            </p:nvGrpSpPr>
            <p:grpSpPr bwMode="auto">
              <a:xfrm>
                <a:off x="1152642" y="530225"/>
                <a:ext cx="1891538" cy="2017507"/>
                <a:chOff x="1816" y="836"/>
                <a:chExt cx="2978" cy="3177"/>
              </a:xfrm>
            </p:grpSpPr>
            <p:grpSp>
              <p:nvGrpSpPr>
                <p:cNvPr id="2105" name="Group 57"/>
                <p:cNvGrpSpPr>
                  <a:grpSpLocks/>
                </p:cNvGrpSpPr>
                <p:nvPr/>
              </p:nvGrpSpPr>
              <p:grpSpPr bwMode="auto">
                <a:xfrm>
                  <a:off x="1816" y="836"/>
                  <a:ext cx="2978" cy="3177"/>
                  <a:chOff x="2559" y="916"/>
                  <a:chExt cx="1809" cy="1760"/>
                </a:xfrm>
              </p:grpSpPr>
              <p:sp>
                <p:nvSpPr>
                  <p:cNvPr id="2106" name="Freeform 58"/>
                  <p:cNvSpPr>
                    <a:spLocks/>
                  </p:cNvSpPr>
                  <p:nvPr/>
                </p:nvSpPr>
                <p:spPr bwMode="auto">
                  <a:xfrm>
                    <a:off x="3967" y="1334"/>
                    <a:ext cx="401" cy="539"/>
                  </a:xfrm>
                  <a:custGeom>
                    <a:avLst/>
                    <a:gdLst/>
                    <a:ahLst/>
                    <a:cxnLst>
                      <a:cxn ang="0">
                        <a:pos x="0" y="118"/>
                      </a:cxn>
                      <a:cxn ang="0">
                        <a:pos x="111" y="16"/>
                      </a:cxn>
                      <a:cxn ang="0">
                        <a:pos x="232" y="25"/>
                      </a:cxn>
                      <a:cxn ang="0">
                        <a:pos x="390" y="169"/>
                      </a:cxn>
                      <a:cxn ang="0">
                        <a:pos x="297" y="390"/>
                      </a:cxn>
                      <a:cxn ang="0">
                        <a:pos x="204" y="462"/>
                      </a:cxn>
                      <a:cxn ang="0">
                        <a:pos x="111" y="517"/>
                      </a:cxn>
                      <a:cxn ang="0">
                        <a:pos x="111" y="330"/>
                      </a:cxn>
                      <a:cxn ang="0">
                        <a:pos x="28" y="169"/>
                      </a:cxn>
                    </a:cxnLst>
                    <a:rect l="0" t="0" r="r" b="b"/>
                    <a:pathLst>
                      <a:path w="401" h="539">
                        <a:moveTo>
                          <a:pt x="0" y="118"/>
                        </a:moveTo>
                        <a:cubicBezTo>
                          <a:pt x="36" y="74"/>
                          <a:pt x="72" y="31"/>
                          <a:pt x="111" y="16"/>
                        </a:cubicBezTo>
                        <a:cubicBezTo>
                          <a:pt x="150" y="1"/>
                          <a:pt x="186" y="0"/>
                          <a:pt x="232" y="25"/>
                        </a:cubicBezTo>
                        <a:cubicBezTo>
                          <a:pt x="278" y="50"/>
                          <a:pt x="379" y="108"/>
                          <a:pt x="390" y="169"/>
                        </a:cubicBezTo>
                        <a:cubicBezTo>
                          <a:pt x="401" y="230"/>
                          <a:pt x="328" y="341"/>
                          <a:pt x="297" y="390"/>
                        </a:cubicBezTo>
                        <a:cubicBezTo>
                          <a:pt x="266" y="439"/>
                          <a:pt x="235" y="441"/>
                          <a:pt x="204" y="462"/>
                        </a:cubicBezTo>
                        <a:cubicBezTo>
                          <a:pt x="173" y="483"/>
                          <a:pt x="126" y="539"/>
                          <a:pt x="111" y="517"/>
                        </a:cubicBezTo>
                        <a:cubicBezTo>
                          <a:pt x="96" y="495"/>
                          <a:pt x="125" y="388"/>
                          <a:pt x="111" y="330"/>
                        </a:cubicBezTo>
                        <a:cubicBezTo>
                          <a:pt x="97" y="272"/>
                          <a:pt x="43" y="204"/>
                          <a:pt x="28" y="169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07" name="Oval 59"/>
                  <p:cNvSpPr>
                    <a:spLocks noChangeArrowheads="1"/>
                  </p:cNvSpPr>
                  <p:nvPr/>
                </p:nvSpPr>
                <p:spPr bwMode="auto">
                  <a:xfrm>
                    <a:off x="2648" y="1189"/>
                    <a:ext cx="1495" cy="1487"/>
                  </a:xfrm>
                  <a:prstGeom prst="ellipse">
                    <a:avLst/>
                  </a:pr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08" name="Freeform 60"/>
                  <p:cNvSpPr>
                    <a:spLocks/>
                  </p:cNvSpPr>
                  <p:nvPr/>
                </p:nvSpPr>
                <p:spPr bwMode="auto">
                  <a:xfrm>
                    <a:off x="3059" y="916"/>
                    <a:ext cx="806" cy="696"/>
                  </a:xfrm>
                  <a:custGeom>
                    <a:avLst/>
                    <a:gdLst/>
                    <a:ahLst/>
                    <a:cxnLst>
                      <a:cxn ang="0">
                        <a:pos x="48" y="626"/>
                      </a:cxn>
                      <a:cxn ang="0">
                        <a:pos x="346" y="570"/>
                      </a:cxn>
                      <a:cxn ang="0">
                        <a:pos x="615" y="682"/>
                      </a:cxn>
                      <a:cxn ang="0">
                        <a:pos x="699" y="487"/>
                      </a:cxn>
                      <a:cxn ang="0">
                        <a:pos x="717" y="217"/>
                      </a:cxn>
                      <a:cxn ang="0">
                        <a:pos x="587" y="59"/>
                      </a:cxn>
                      <a:cxn ang="0">
                        <a:pos x="364" y="4"/>
                      </a:cxn>
                      <a:cxn ang="0">
                        <a:pos x="206" y="32"/>
                      </a:cxn>
                      <a:cxn ang="0">
                        <a:pos x="95" y="134"/>
                      </a:cxn>
                      <a:cxn ang="0">
                        <a:pos x="76" y="273"/>
                      </a:cxn>
                      <a:cxn ang="0">
                        <a:pos x="58" y="450"/>
                      </a:cxn>
                      <a:cxn ang="0">
                        <a:pos x="48" y="626"/>
                      </a:cxn>
                    </a:cxnLst>
                    <a:rect l="0" t="0" r="r" b="b"/>
                    <a:pathLst>
                      <a:path w="736" h="696">
                        <a:moveTo>
                          <a:pt x="48" y="626"/>
                        </a:moveTo>
                        <a:cubicBezTo>
                          <a:pt x="96" y="646"/>
                          <a:pt x="251" y="561"/>
                          <a:pt x="346" y="570"/>
                        </a:cubicBezTo>
                        <a:cubicBezTo>
                          <a:pt x="441" y="579"/>
                          <a:pt x="556" y="696"/>
                          <a:pt x="615" y="682"/>
                        </a:cubicBezTo>
                        <a:cubicBezTo>
                          <a:pt x="674" y="668"/>
                          <a:pt x="682" y="564"/>
                          <a:pt x="699" y="487"/>
                        </a:cubicBezTo>
                        <a:cubicBezTo>
                          <a:pt x="716" y="410"/>
                          <a:pt x="736" y="288"/>
                          <a:pt x="717" y="217"/>
                        </a:cubicBezTo>
                        <a:cubicBezTo>
                          <a:pt x="698" y="146"/>
                          <a:pt x="646" y="94"/>
                          <a:pt x="587" y="59"/>
                        </a:cubicBezTo>
                        <a:cubicBezTo>
                          <a:pt x="528" y="24"/>
                          <a:pt x="427" y="8"/>
                          <a:pt x="364" y="4"/>
                        </a:cubicBezTo>
                        <a:cubicBezTo>
                          <a:pt x="301" y="0"/>
                          <a:pt x="251" y="10"/>
                          <a:pt x="206" y="32"/>
                        </a:cubicBezTo>
                        <a:cubicBezTo>
                          <a:pt x="161" y="54"/>
                          <a:pt x="117" y="94"/>
                          <a:pt x="95" y="134"/>
                        </a:cubicBezTo>
                        <a:cubicBezTo>
                          <a:pt x="73" y="174"/>
                          <a:pt x="82" y="220"/>
                          <a:pt x="76" y="273"/>
                        </a:cubicBezTo>
                        <a:cubicBezTo>
                          <a:pt x="70" y="326"/>
                          <a:pt x="64" y="390"/>
                          <a:pt x="58" y="450"/>
                        </a:cubicBezTo>
                        <a:cubicBezTo>
                          <a:pt x="52" y="510"/>
                          <a:pt x="0" y="606"/>
                          <a:pt x="48" y="62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09" name="Oval 61"/>
                  <p:cNvSpPr>
                    <a:spLocks noChangeArrowheads="1"/>
                  </p:cNvSpPr>
                  <p:nvPr/>
                </p:nvSpPr>
                <p:spPr bwMode="auto">
                  <a:xfrm>
                    <a:off x="2973" y="1960"/>
                    <a:ext cx="780" cy="669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0" name="Freeform 62"/>
                  <p:cNvSpPr>
                    <a:spLocks/>
                  </p:cNvSpPr>
                  <p:nvPr/>
                </p:nvSpPr>
                <p:spPr bwMode="auto">
                  <a:xfrm>
                    <a:off x="3149" y="1998"/>
                    <a:ext cx="372" cy="469"/>
                  </a:xfrm>
                  <a:custGeom>
                    <a:avLst/>
                    <a:gdLst/>
                    <a:ahLst/>
                    <a:cxnLst>
                      <a:cxn ang="0">
                        <a:pos x="372" y="399"/>
                      </a:cxn>
                      <a:cxn ang="0">
                        <a:pos x="251" y="464"/>
                      </a:cxn>
                      <a:cxn ang="0">
                        <a:pos x="168" y="390"/>
                      </a:cxn>
                      <a:cxn ang="0">
                        <a:pos x="168" y="241"/>
                      </a:cxn>
                      <a:cxn ang="0">
                        <a:pos x="307" y="195"/>
                      </a:cxn>
                      <a:cxn ang="0">
                        <a:pos x="344" y="129"/>
                      </a:cxn>
                      <a:cxn ang="0">
                        <a:pos x="326" y="37"/>
                      </a:cxn>
                      <a:cxn ang="0">
                        <a:pos x="233" y="9"/>
                      </a:cxn>
                      <a:cxn ang="0">
                        <a:pos x="103" y="18"/>
                      </a:cxn>
                      <a:cxn ang="0">
                        <a:pos x="19" y="120"/>
                      </a:cxn>
                      <a:cxn ang="0">
                        <a:pos x="121" y="204"/>
                      </a:cxn>
                      <a:cxn ang="0">
                        <a:pos x="158" y="427"/>
                      </a:cxn>
                      <a:cxn ang="0">
                        <a:pos x="56" y="455"/>
                      </a:cxn>
                      <a:cxn ang="0">
                        <a:pos x="0" y="362"/>
                      </a:cxn>
                    </a:cxnLst>
                    <a:rect l="0" t="0" r="r" b="b"/>
                    <a:pathLst>
                      <a:path w="372" h="469">
                        <a:moveTo>
                          <a:pt x="372" y="399"/>
                        </a:moveTo>
                        <a:cubicBezTo>
                          <a:pt x="328" y="432"/>
                          <a:pt x="285" y="466"/>
                          <a:pt x="251" y="464"/>
                        </a:cubicBezTo>
                        <a:cubicBezTo>
                          <a:pt x="217" y="462"/>
                          <a:pt x="182" y="427"/>
                          <a:pt x="168" y="390"/>
                        </a:cubicBezTo>
                        <a:cubicBezTo>
                          <a:pt x="154" y="353"/>
                          <a:pt x="145" y="274"/>
                          <a:pt x="168" y="241"/>
                        </a:cubicBezTo>
                        <a:cubicBezTo>
                          <a:pt x="191" y="208"/>
                          <a:pt x="278" y="214"/>
                          <a:pt x="307" y="195"/>
                        </a:cubicBezTo>
                        <a:cubicBezTo>
                          <a:pt x="336" y="176"/>
                          <a:pt x="341" y="155"/>
                          <a:pt x="344" y="129"/>
                        </a:cubicBezTo>
                        <a:cubicBezTo>
                          <a:pt x="347" y="103"/>
                          <a:pt x="344" y="57"/>
                          <a:pt x="326" y="37"/>
                        </a:cubicBezTo>
                        <a:cubicBezTo>
                          <a:pt x="308" y="17"/>
                          <a:pt x="270" y="12"/>
                          <a:pt x="233" y="9"/>
                        </a:cubicBezTo>
                        <a:cubicBezTo>
                          <a:pt x="196" y="6"/>
                          <a:pt x="139" y="0"/>
                          <a:pt x="103" y="18"/>
                        </a:cubicBezTo>
                        <a:cubicBezTo>
                          <a:pt x="67" y="36"/>
                          <a:pt x="16" y="89"/>
                          <a:pt x="19" y="120"/>
                        </a:cubicBezTo>
                        <a:cubicBezTo>
                          <a:pt x="22" y="151"/>
                          <a:pt x="98" y="153"/>
                          <a:pt x="121" y="204"/>
                        </a:cubicBezTo>
                        <a:cubicBezTo>
                          <a:pt x="144" y="255"/>
                          <a:pt x="169" y="385"/>
                          <a:pt x="158" y="427"/>
                        </a:cubicBezTo>
                        <a:cubicBezTo>
                          <a:pt x="147" y="469"/>
                          <a:pt x="82" y="466"/>
                          <a:pt x="56" y="455"/>
                        </a:cubicBezTo>
                        <a:cubicBezTo>
                          <a:pt x="30" y="444"/>
                          <a:pt x="15" y="403"/>
                          <a:pt x="0" y="362"/>
                        </a:cubicBezTo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1" name="Freeform 63"/>
                  <p:cNvSpPr>
                    <a:spLocks/>
                  </p:cNvSpPr>
                  <p:nvPr/>
                </p:nvSpPr>
                <p:spPr bwMode="auto">
                  <a:xfrm>
                    <a:off x="3027" y="1765"/>
                    <a:ext cx="259" cy="241"/>
                  </a:xfrm>
                  <a:custGeom>
                    <a:avLst/>
                    <a:gdLst/>
                    <a:ahLst/>
                    <a:cxnLst>
                      <a:cxn ang="0">
                        <a:pos x="122" y="233"/>
                      </a:cxn>
                      <a:cxn ang="0">
                        <a:pos x="234" y="195"/>
                      </a:cxn>
                      <a:cxn ang="0">
                        <a:pos x="225" y="28"/>
                      </a:cxn>
                      <a:cxn ang="0">
                        <a:pos x="32" y="28"/>
                      </a:cxn>
                      <a:cxn ang="0">
                        <a:pos x="32" y="149"/>
                      </a:cxn>
                      <a:cxn ang="0">
                        <a:pos x="122" y="233"/>
                      </a:cxn>
                    </a:cxnLst>
                    <a:rect l="0" t="0" r="r" b="b"/>
                    <a:pathLst>
                      <a:path w="259" h="241">
                        <a:moveTo>
                          <a:pt x="122" y="233"/>
                        </a:moveTo>
                        <a:cubicBezTo>
                          <a:pt x="156" y="241"/>
                          <a:pt x="217" y="229"/>
                          <a:pt x="234" y="195"/>
                        </a:cubicBezTo>
                        <a:cubicBezTo>
                          <a:pt x="251" y="161"/>
                          <a:pt x="259" y="56"/>
                          <a:pt x="225" y="28"/>
                        </a:cubicBezTo>
                        <a:cubicBezTo>
                          <a:pt x="191" y="0"/>
                          <a:pt x="64" y="8"/>
                          <a:pt x="32" y="28"/>
                        </a:cubicBezTo>
                        <a:cubicBezTo>
                          <a:pt x="0" y="48"/>
                          <a:pt x="17" y="115"/>
                          <a:pt x="32" y="149"/>
                        </a:cubicBezTo>
                        <a:cubicBezTo>
                          <a:pt x="47" y="183"/>
                          <a:pt x="88" y="225"/>
                          <a:pt x="122" y="233"/>
                        </a:cubicBezTo>
                        <a:close/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2" name="Freeform 64"/>
                  <p:cNvSpPr>
                    <a:spLocks/>
                  </p:cNvSpPr>
                  <p:nvPr/>
                </p:nvSpPr>
                <p:spPr bwMode="auto">
                  <a:xfrm>
                    <a:off x="2559" y="1189"/>
                    <a:ext cx="414" cy="584"/>
                  </a:xfrm>
                  <a:custGeom>
                    <a:avLst/>
                    <a:gdLst/>
                    <a:ahLst/>
                    <a:cxnLst>
                      <a:cxn ang="0">
                        <a:pos x="518" y="212"/>
                      </a:cxn>
                      <a:cxn ang="0">
                        <a:pos x="323" y="449"/>
                      </a:cxn>
                      <a:cxn ang="0">
                        <a:pos x="193" y="602"/>
                      </a:cxn>
                      <a:cxn ang="0">
                        <a:pos x="26" y="398"/>
                      </a:cxn>
                      <a:cxn ang="0">
                        <a:pos x="35" y="184"/>
                      </a:cxn>
                      <a:cxn ang="0">
                        <a:pos x="193" y="26"/>
                      </a:cxn>
                      <a:cxn ang="0">
                        <a:pos x="360" y="26"/>
                      </a:cxn>
                      <a:cxn ang="0">
                        <a:pos x="518" y="119"/>
                      </a:cxn>
                    </a:cxnLst>
                    <a:rect l="0" t="0" r="r" b="b"/>
                    <a:pathLst>
                      <a:path w="518" h="610">
                        <a:moveTo>
                          <a:pt x="518" y="212"/>
                        </a:moveTo>
                        <a:cubicBezTo>
                          <a:pt x="447" y="298"/>
                          <a:pt x="377" y="384"/>
                          <a:pt x="323" y="449"/>
                        </a:cubicBezTo>
                        <a:cubicBezTo>
                          <a:pt x="269" y="514"/>
                          <a:pt x="242" y="610"/>
                          <a:pt x="193" y="602"/>
                        </a:cubicBezTo>
                        <a:cubicBezTo>
                          <a:pt x="144" y="594"/>
                          <a:pt x="52" y="468"/>
                          <a:pt x="26" y="398"/>
                        </a:cubicBezTo>
                        <a:cubicBezTo>
                          <a:pt x="0" y="328"/>
                          <a:pt x="7" y="246"/>
                          <a:pt x="35" y="184"/>
                        </a:cubicBezTo>
                        <a:cubicBezTo>
                          <a:pt x="63" y="122"/>
                          <a:pt x="139" y="52"/>
                          <a:pt x="193" y="26"/>
                        </a:cubicBezTo>
                        <a:cubicBezTo>
                          <a:pt x="247" y="0"/>
                          <a:pt x="306" y="11"/>
                          <a:pt x="360" y="26"/>
                        </a:cubicBezTo>
                        <a:cubicBezTo>
                          <a:pt x="414" y="41"/>
                          <a:pt x="492" y="96"/>
                          <a:pt x="518" y="119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3" name="Freeform 65"/>
                  <p:cNvSpPr>
                    <a:spLocks/>
                  </p:cNvSpPr>
                  <p:nvPr/>
                </p:nvSpPr>
                <p:spPr bwMode="auto">
                  <a:xfrm>
                    <a:off x="2703" y="1334"/>
                    <a:ext cx="166" cy="278"/>
                  </a:xfrm>
                  <a:custGeom>
                    <a:avLst/>
                    <a:gdLst/>
                    <a:ahLst/>
                    <a:cxnLst>
                      <a:cxn ang="0">
                        <a:pos x="220" y="109"/>
                      </a:cxn>
                      <a:cxn ang="0">
                        <a:pos x="183" y="13"/>
                      </a:cxn>
                      <a:cxn ang="0">
                        <a:pos x="90" y="32"/>
                      </a:cxn>
                      <a:cxn ang="0">
                        <a:pos x="25" y="162"/>
                      </a:cxn>
                      <a:cxn ang="0">
                        <a:pos x="25" y="317"/>
                      </a:cxn>
                      <a:cxn ang="0">
                        <a:pos x="220" y="109"/>
                      </a:cxn>
                    </a:cxnLst>
                    <a:rect l="0" t="0" r="r" b="b"/>
                    <a:pathLst>
                      <a:path w="246" h="326">
                        <a:moveTo>
                          <a:pt x="220" y="109"/>
                        </a:moveTo>
                        <a:cubicBezTo>
                          <a:pt x="246" y="58"/>
                          <a:pt x="205" y="26"/>
                          <a:pt x="183" y="13"/>
                        </a:cubicBezTo>
                        <a:cubicBezTo>
                          <a:pt x="161" y="0"/>
                          <a:pt x="116" y="7"/>
                          <a:pt x="90" y="32"/>
                        </a:cubicBezTo>
                        <a:cubicBezTo>
                          <a:pt x="64" y="57"/>
                          <a:pt x="36" y="115"/>
                          <a:pt x="25" y="162"/>
                        </a:cubicBezTo>
                        <a:cubicBezTo>
                          <a:pt x="14" y="209"/>
                          <a:pt x="0" y="326"/>
                          <a:pt x="25" y="317"/>
                        </a:cubicBezTo>
                        <a:cubicBezTo>
                          <a:pt x="50" y="308"/>
                          <a:pt x="194" y="160"/>
                          <a:pt x="220" y="109"/>
                        </a:cubicBezTo>
                        <a:close/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4" name="Freeform 66"/>
                  <p:cNvSpPr>
                    <a:spLocks/>
                  </p:cNvSpPr>
                  <p:nvPr/>
                </p:nvSpPr>
                <p:spPr bwMode="auto">
                  <a:xfrm>
                    <a:off x="4058" y="1490"/>
                    <a:ext cx="156" cy="161"/>
                  </a:xfrm>
                  <a:custGeom>
                    <a:avLst/>
                    <a:gdLst/>
                    <a:ahLst/>
                    <a:cxnLst>
                      <a:cxn ang="0">
                        <a:pos x="20" y="142"/>
                      </a:cxn>
                      <a:cxn ang="0">
                        <a:pos x="141" y="134"/>
                      </a:cxn>
                      <a:cxn ang="0">
                        <a:pos x="113" y="20"/>
                      </a:cxn>
                      <a:cxn ang="0">
                        <a:pos x="20" y="20"/>
                      </a:cxn>
                      <a:cxn ang="0">
                        <a:pos x="20" y="142"/>
                      </a:cxn>
                    </a:cxnLst>
                    <a:rect l="0" t="0" r="r" b="b"/>
                    <a:pathLst>
                      <a:path w="156" h="161">
                        <a:moveTo>
                          <a:pt x="20" y="142"/>
                        </a:moveTo>
                        <a:cubicBezTo>
                          <a:pt x="40" y="161"/>
                          <a:pt x="126" y="154"/>
                          <a:pt x="141" y="134"/>
                        </a:cubicBezTo>
                        <a:cubicBezTo>
                          <a:pt x="156" y="114"/>
                          <a:pt x="133" y="39"/>
                          <a:pt x="113" y="20"/>
                        </a:cubicBezTo>
                        <a:cubicBezTo>
                          <a:pt x="93" y="1"/>
                          <a:pt x="35" y="0"/>
                          <a:pt x="20" y="20"/>
                        </a:cubicBezTo>
                        <a:cubicBezTo>
                          <a:pt x="5" y="40"/>
                          <a:pt x="0" y="123"/>
                          <a:pt x="20" y="142"/>
                        </a:cubicBezTo>
                        <a:close/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5" name="Freeform 67"/>
                  <p:cNvSpPr>
                    <a:spLocks/>
                  </p:cNvSpPr>
                  <p:nvPr/>
                </p:nvSpPr>
                <p:spPr bwMode="auto">
                  <a:xfrm>
                    <a:off x="3059" y="1282"/>
                    <a:ext cx="806" cy="369"/>
                  </a:xfrm>
                  <a:custGeom>
                    <a:avLst/>
                    <a:gdLst/>
                    <a:ahLst/>
                    <a:cxnLst>
                      <a:cxn ang="0">
                        <a:pos x="118" y="29"/>
                      </a:cxn>
                      <a:cxn ang="0">
                        <a:pos x="369" y="20"/>
                      </a:cxn>
                      <a:cxn ang="0">
                        <a:pos x="527" y="29"/>
                      </a:cxn>
                      <a:cxn ang="0">
                        <a:pos x="778" y="94"/>
                      </a:cxn>
                      <a:cxn ang="0">
                        <a:pos x="694" y="387"/>
                      </a:cxn>
                      <a:cxn ang="0">
                        <a:pos x="443" y="326"/>
                      </a:cxn>
                      <a:cxn ang="0">
                        <a:pos x="295" y="326"/>
                      </a:cxn>
                      <a:cxn ang="0">
                        <a:pos x="42" y="387"/>
                      </a:cxn>
                      <a:cxn ang="0">
                        <a:pos x="42" y="196"/>
                      </a:cxn>
                      <a:cxn ang="0">
                        <a:pos x="118" y="29"/>
                      </a:cxn>
                    </a:cxnLst>
                    <a:rect l="0" t="0" r="r" b="b"/>
                    <a:pathLst>
                      <a:path w="806" h="426">
                        <a:moveTo>
                          <a:pt x="118" y="29"/>
                        </a:moveTo>
                        <a:cubicBezTo>
                          <a:pt x="172" y="0"/>
                          <a:pt x="301" y="20"/>
                          <a:pt x="369" y="20"/>
                        </a:cubicBezTo>
                        <a:cubicBezTo>
                          <a:pt x="437" y="20"/>
                          <a:pt x="459" y="17"/>
                          <a:pt x="527" y="29"/>
                        </a:cubicBezTo>
                        <a:cubicBezTo>
                          <a:pt x="595" y="41"/>
                          <a:pt x="750" y="34"/>
                          <a:pt x="778" y="94"/>
                        </a:cubicBezTo>
                        <a:cubicBezTo>
                          <a:pt x="806" y="154"/>
                          <a:pt x="750" y="348"/>
                          <a:pt x="694" y="387"/>
                        </a:cubicBezTo>
                        <a:cubicBezTo>
                          <a:pt x="638" y="426"/>
                          <a:pt x="509" y="336"/>
                          <a:pt x="443" y="326"/>
                        </a:cubicBezTo>
                        <a:cubicBezTo>
                          <a:pt x="377" y="316"/>
                          <a:pt x="362" y="316"/>
                          <a:pt x="295" y="326"/>
                        </a:cubicBezTo>
                        <a:cubicBezTo>
                          <a:pt x="228" y="336"/>
                          <a:pt x="84" y="409"/>
                          <a:pt x="42" y="387"/>
                        </a:cubicBezTo>
                        <a:cubicBezTo>
                          <a:pt x="0" y="365"/>
                          <a:pt x="32" y="257"/>
                          <a:pt x="42" y="196"/>
                        </a:cubicBezTo>
                        <a:cubicBezTo>
                          <a:pt x="52" y="135"/>
                          <a:pt x="64" y="58"/>
                          <a:pt x="118" y="29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6" name="Freeform 68"/>
                  <p:cNvSpPr>
                    <a:spLocks/>
                  </p:cNvSpPr>
                  <p:nvPr/>
                </p:nvSpPr>
                <p:spPr bwMode="auto">
                  <a:xfrm>
                    <a:off x="3510" y="1764"/>
                    <a:ext cx="214" cy="242"/>
                  </a:xfrm>
                  <a:custGeom>
                    <a:avLst/>
                    <a:gdLst/>
                    <a:ahLst/>
                    <a:cxnLst>
                      <a:cxn ang="0">
                        <a:pos x="11" y="196"/>
                      </a:cxn>
                      <a:cxn ang="0">
                        <a:pos x="11" y="109"/>
                      </a:cxn>
                      <a:cxn ang="0">
                        <a:pos x="76" y="9"/>
                      </a:cxn>
                      <a:cxn ang="0">
                        <a:pos x="197" y="57"/>
                      </a:cxn>
                      <a:cxn ang="0">
                        <a:pos x="178" y="196"/>
                      </a:cxn>
                      <a:cxn ang="0">
                        <a:pos x="57" y="242"/>
                      </a:cxn>
                    </a:cxnLst>
                    <a:rect l="0" t="0" r="r" b="b"/>
                    <a:pathLst>
                      <a:path w="214" h="242">
                        <a:moveTo>
                          <a:pt x="11" y="196"/>
                        </a:moveTo>
                        <a:cubicBezTo>
                          <a:pt x="5" y="168"/>
                          <a:pt x="0" y="140"/>
                          <a:pt x="11" y="109"/>
                        </a:cubicBezTo>
                        <a:cubicBezTo>
                          <a:pt x="22" y="78"/>
                          <a:pt x="45" y="18"/>
                          <a:pt x="76" y="9"/>
                        </a:cubicBezTo>
                        <a:cubicBezTo>
                          <a:pt x="107" y="0"/>
                          <a:pt x="180" y="26"/>
                          <a:pt x="197" y="57"/>
                        </a:cubicBezTo>
                        <a:cubicBezTo>
                          <a:pt x="214" y="88"/>
                          <a:pt x="201" y="165"/>
                          <a:pt x="178" y="196"/>
                        </a:cubicBezTo>
                        <a:cubicBezTo>
                          <a:pt x="155" y="227"/>
                          <a:pt x="85" y="236"/>
                          <a:pt x="57" y="242"/>
                        </a:cubicBezTo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2117" name="Group 69"/>
                <p:cNvGrpSpPr>
                  <a:grpSpLocks/>
                </p:cNvGrpSpPr>
                <p:nvPr/>
              </p:nvGrpSpPr>
              <p:grpSpPr bwMode="auto">
                <a:xfrm>
                  <a:off x="2752" y="836"/>
                  <a:ext cx="1126" cy="892"/>
                  <a:chOff x="2752" y="836"/>
                  <a:chExt cx="1126" cy="892"/>
                </a:xfrm>
              </p:grpSpPr>
              <p:grpSp>
                <p:nvGrpSpPr>
                  <p:cNvPr id="2118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2119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0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1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2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3" name="Freeform 75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4" name="Freeform 76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5" name="Freeform 77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6" name="Freeform 78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7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8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9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0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1" name="Rectangle 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2" name="Rectangle 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3" name="Rectangle 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4" name="Oval 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5" name="Freeform 87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6" name="Freeform 88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7" name="Freeform 89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8" name="Freeform 90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9" name="WordArt 91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2140" name="Rectangle 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41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42" name="Rectangle 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143" name="Freeform 95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44" name="Freeform 96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2145" name="Group 97"/>
              <p:cNvGrpSpPr>
                <a:grpSpLocks/>
              </p:cNvGrpSpPr>
              <p:nvPr/>
            </p:nvGrpSpPr>
            <p:grpSpPr bwMode="auto">
              <a:xfrm>
                <a:off x="717550" y="2393418"/>
                <a:ext cx="2362200" cy="1855573"/>
                <a:chOff x="7588" y="2323"/>
                <a:chExt cx="2263" cy="1714"/>
              </a:xfrm>
            </p:grpSpPr>
            <p:sp>
              <p:nvSpPr>
                <p:cNvPr id="2146" name="Freeform 98"/>
                <p:cNvSpPr>
                  <a:spLocks/>
                </p:cNvSpPr>
                <p:nvPr/>
              </p:nvSpPr>
              <p:spPr bwMode="auto">
                <a:xfrm>
                  <a:off x="7588" y="2978"/>
                  <a:ext cx="493" cy="807"/>
                </a:xfrm>
                <a:custGeom>
                  <a:avLst/>
                  <a:gdLst/>
                  <a:ahLst/>
                  <a:cxnLst>
                    <a:cxn ang="0">
                      <a:pos x="161" y="8"/>
                    </a:cxn>
                    <a:cxn ang="0">
                      <a:pos x="319" y="138"/>
                    </a:cxn>
                    <a:cxn ang="0">
                      <a:pos x="504" y="138"/>
                    </a:cxn>
                    <a:cxn ang="0">
                      <a:pos x="532" y="380"/>
                    </a:cxn>
                    <a:cxn ang="0">
                      <a:pos x="588" y="556"/>
                    </a:cxn>
                    <a:cxn ang="0">
                      <a:pos x="446" y="742"/>
                    </a:cxn>
                    <a:cxn ang="0">
                      <a:pos x="235" y="798"/>
                    </a:cxn>
                    <a:cxn ang="0">
                      <a:pos x="58" y="687"/>
                    </a:cxn>
                    <a:cxn ang="0">
                      <a:pos x="3" y="417"/>
                    </a:cxn>
                    <a:cxn ang="0">
                      <a:pos x="40" y="188"/>
                    </a:cxn>
                    <a:cxn ang="0">
                      <a:pos x="161" y="8"/>
                    </a:cxn>
                  </a:cxnLst>
                  <a:rect l="0" t="0" r="r" b="b"/>
                  <a:pathLst>
                    <a:path w="602" h="807">
                      <a:moveTo>
                        <a:pt x="161" y="8"/>
                      </a:moveTo>
                      <a:cubicBezTo>
                        <a:pt x="207" y="0"/>
                        <a:pt x="262" y="116"/>
                        <a:pt x="319" y="138"/>
                      </a:cubicBezTo>
                      <a:cubicBezTo>
                        <a:pt x="376" y="160"/>
                        <a:pt x="469" y="98"/>
                        <a:pt x="504" y="138"/>
                      </a:cubicBezTo>
                      <a:cubicBezTo>
                        <a:pt x="539" y="178"/>
                        <a:pt x="518" y="310"/>
                        <a:pt x="532" y="380"/>
                      </a:cubicBezTo>
                      <a:cubicBezTo>
                        <a:pt x="546" y="450"/>
                        <a:pt x="602" y="496"/>
                        <a:pt x="588" y="556"/>
                      </a:cubicBezTo>
                      <a:cubicBezTo>
                        <a:pt x="574" y="616"/>
                        <a:pt x="505" y="702"/>
                        <a:pt x="446" y="742"/>
                      </a:cubicBezTo>
                      <a:cubicBezTo>
                        <a:pt x="387" y="782"/>
                        <a:pt x="300" y="807"/>
                        <a:pt x="235" y="798"/>
                      </a:cubicBezTo>
                      <a:cubicBezTo>
                        <a:pt x="170" y="789"/>
                        <a:pt x="97" y="751"/>
                        <a:pt x="58" y="687"/>
                      </a:cubicBezTo>
                      <a:cubicBezTo>
                        <a:pt x="19" y="623"/>
                        <a:pt x="6" y="500"/>
                        <a:pt x="3" y="417"/>
                      </a:cubicBezTo>
                      <a:cubicBezTo>
                        <a:pt x="0" y="334"/>
                        <a:pt x="22" y="258"/>
                        <a:pt x="40" y="188"/>
                      </a:cubicBezTo>
                      <a:cubicBezTo>
                        <a:pt x="58" y="118"/>
                        <a:pt x="115" y="16"/>
                        <a:pt x="161" y="8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7" name="Freeform 99"/>
                <p:cNvSpPr>
                  <a:spLocks/>
                </p:cNvSpPr>
                <p:nvPr/>
              </p:nvSpPr>
              <p:spPr bwMode="auto">
                <a:xfrm>
                  <a:off x="9402" y="2909"/>
                  <a:ext cx="449" cy="950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8" name="Freeform 100"/>
                <p:cNvSpPr>
                  <a:spLocks/>
                </p:cNvSpPr>
                <p:nvPr/>
              </p:nvSpPr>
              <p:spPr bwMode="auto">
                <a:xfrm>
                  <a:off x="7922" y="2339"/>
                  <a:ext cx="1665" cy="1698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9" name="Freeform 101"/>
                <p:cNvSpPr>
                  <a:spLocks/>
                </p:cNvSpPr>
                <p:nvPr/>
              </p:nvSpPr>
              <p:spPr bwMode="auto">
                <a:xfrm>
                  <a:off x="7588" y="2466"/>
                  <a:ext cx="571" cy="733"/>
                </a:xfrm>
                <a:custGeom>
                  <a:avLst/>
                  <a:gdLst/>
                  <a:ahLst/>
                  <a:cxnLst>
                    <a:cxn ang="0">
                      <a:pos x="334" y="15"/>
                    </a:cxn>
                    <a:cxn ang="0">
                      <a:pos x="560" y="414"/>
                    </a:cxn>
                    <a:cxn ang="0">
                      <a:pos x="402" y="711"/>
                    </a:cxn>
                    <a:cxn ang="0">
                      <a:pos x="39" y="544"/>
                    </a:cxn>
                    <a:cxn ang="0">
                      <a:pos x="169" y="323"/>
                    </a:cxn>
                    <a:cxn ang="0">
                      <a:pos x="334" y="15"/>
                    </a:cxn>
                  </a:cxnLst>
                  <a:rect l="0" t="0" r="r" b="b"/>
                  <a:pathLst>
                    <a:path w="571" h="733">
                      <a:moveTo>
                        <a:pt x="334" y="15"/>
                      </a:moveTo>
                      <a:cubicBezTo>
                        <a:pt x="399" y="30"/>
                        <a:pt x="549" y="298"/>
                        <a:pt x="560" y="414"/>
                      </a:cubicBezTo>
                      <a:cubicBezTo>
                        <a:pt x="571" y="530"/>
                        <a:pt x="489" y="689"/>
                        <a:pt x="402" y="711"/>
                      </a:cubicBezTo>
                      <a:cubicBezTo>
                        <a:pt x="315" y="733"/>
                        <a:pt x="78" y="609"/>
                        <a:pt x="39" y="544"/>
                      </a:cubicBezTo>
                      <a:cubicBezTo>
                        <a:pt x="0" y="479"/>
                        <a:pt x="120" y="408"/>
                        <a:pt x="169" y="323"/>
                      </a:cubicBezTo>
                      <a:cubicBezTo>
                        <a:pt x="218" y="238"/>
                        <a:pt x="269" y="0"/>
                        <a:pt x="334" y="1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50" name="Freeform 102"/>
                <p:cNvSpPr>
                  <a:spLocks/>
                </p:cNvSpPr>
                <p:nvPr/>
              </p:nvSpPr>
              <p:spPr bwMode="auto">
                <a:xfrm>
                  <a:off x="9354" y="2533"/>
                  <a:ext cx="450" cy="666"/>
                </a:xfrm>
                <a:custGeom>
                  <a:avLst/>
                  <a:gdLst/>
                  <a:ahLst/>
                  <a:cxnLst>
                    <a:cxn ang="0">
                      <a:pos x="208" y="25"/>
                    </a:cxn>
                    <a:cxn ang="0">
                      <a:pos x="450" y="416"/>
                    </a:cxn>
                    <a:cxn ang="0">
                      <a:pos x="208" y="593"/>
                    </a:cxn>
                    <a:cxn ang="0">
                      <a:pos x="79" y="661"/>
                    </a:cxn>
                    <a:cxn ang="0">
                      <a:pos x="23" y="565"/>
                    </a:cxn>
                    <a:cxn ang="0">
                      <a:pos x="14" y="435"/>
                    </a:cxn>
                    <a:cxn ang="0">
                      <a:pos x="106" y="266"/>
                    </a:cxn>
                    <a:cxn ang="0">
                      <a:pos x="208" y="25"/>
                    </a:cxn>
                  </a:cxnLst>
                  <a:rect l="0" t="0" r="r" b="b"/>
                  <a:pathLst>
                    <a:path w="450" h="666">
                      <a:moveTo>
                        <a:pt x="208" y="25"/>
                      </a:moveTo>
                      <a:cubicBezTo>
                        <a:pt x="265" y="50"/>
                        <a:pt x="450" y="321"/>
                        <a:pt x="450" y="416"/>
                      </a:cubicBezTo>
                      <a:cubicBezTo>
                        <a:pt x="450" y="511"/>
                        <a:pt x="270" y="552"/>
                        <a:pt x="208" y="593"/>
                      </a:cubicBezTo>
                      <a:cubicBezTo>
                        <a:pt x="146" y="634"/>
                        <a:pt x="110" y="666"/>
                        <a:pt x="79" y="661"/>
                      </a:cubicBezTo>
                      <a:cubicBezTo>
                        <a:pt x="48" y="656"/>
                        <a:pt x="34" y="603"/>
                        <a:pt x="23" y="565"/>
                      </a:cubicBezTo>
                      <a:cubicBezTo>
                        <a:pt x="12" y="527"/>
                        <a:pt x="0" y="485"/>
                        <a:pt x="14" y="435"/>
                      </a:cubicBezTo>
                      <a:cubicBezTo>
                        <a:pt x="28" y="385"/>
                        <a:pt x="81" y="334"/>
                        <a:pt x="106" y="266"/>
                      </a:cubicBezTo>
                      <a:cubicBezTo>
                        <a:pt x="131" y="198"/>
                        <a:pt x="151" y="0"/>
                        <a:pt x="208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2151" name="Group 103"/>
                <p:cNvGrpSpPr>
                  <a:grpSpLocks/>
                </p:cNvGrpSpPr>
                <p:nvPr/>
              </p:nvGrpSpPr>
              <p:grpSpPr bwMode="auto">
                <a:xfrm>
                  <a:off x="8743" y="2642"/>
                  <a:ext cx="611" cy="565"/>
                  <a:chOff x="2752" y="836"/>
                  <a:chExt cx="1126" cy="892"/>
                </a:xfrm>
              </p:grpSpPr>
              <p:grpSp>
                <p:nvGrpSpPr>
                  <p:cNvPr id="2152" name="Group 104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2153" name="Oval 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4" name="Oval 1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5" name="Oval 1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6" name="Oval 1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7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8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9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0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1" name="Rectangle 1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2" name="Rectangle 1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3" name="Rectangle 1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4" name="Rectangle 1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5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6" name="Rectangle 1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7" name="Rectangle 1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8" name="Oval 1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9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0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1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2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3" name="WordArt 125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2174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5" name="Rectangle 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6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177" name="Freeform 129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78" name="Freeform 130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2179" name="Freeform 131"/>
                <p:cNvSpPr>
                  <a:spLocks/>
                </p:cNvSpPr>
                <p:nvPr/>
              </p:nvSpPr>
              <p:spPr bwMode="auto">
                <a:xfrm>
                  <a:off x="8327" y="2323"/>
                  <a:ext cx="1003" cy="319"/>
                </a:xfrm>
                <a:custGeom>
                  <a:avLst/>
                  <a:gdLst/>
                  <a:ahLst/>
                  <a:cxnLst>
                    <a:cxn ang="0">
                      <a:pos x="136" y="16"/>
                    </a:cxn>
                    <a:cxn ang="0">
                      <a:pos x="6" y="143"/>
                    </a:cxn>
                    <a:cxn ang="0">
                      <a:pos x="174" y="143"/>
                    </a:cxn>
                    <a:cxn ang="0">
                      <a:pos x="416" y="319"/>
                    </a:cxn>
                    <a:cxn ang="0">
                      <a:pos x="852" y="143"/>
                    </a:cxn>
                    <a:cxn ang="0">
                      <a:pos x="993" y="210"/>
                    </a:cxn>
                    <a:cxn ang="0">
                      <a:pos x="915" y="60"/>
                    </a:cxn>
                    <a:cxn ang="0">
                      <a:pos x="769" y="143"/>
                    </a:cxn>
                    <a:cxn ang="0">
                      <a:pos x="536" y="240"/>
                    </a:cxn>
                    <a:cxn ang="0">
                      <a:pos x="459" y="240"/>
                    </a:cxn>
                    <a:cxn ang="0">
                      <a:pos x="350" y="240"/>
                    </a:cxn>
                    <a:cxn ang="0">
                      <a:pos x="136" y="16"/>
                    </a:cxn>
                  </a:cxnLst>
                  <a:rect l="0" t="0" r="r" b="b"/>
                  <a:pathLst>
                    <a:path w="1003" h="319">
                      <a:moveTo>
                        <a:pt x="136" y="16"/>
                      </a:moveTo>
                      <a:cubicBezTo>
                        <a:pt x="79" y="0"/>
                        <a:pt x="0" y="122"/>
                        <a:pt x="6" y="143"/>
                      </a:cubicBezTo>
                      <a:cubicBezTo>
                        <a:pt x="12" y="164"/>
                        <a:pt x="106" y="114"/>
                        <a:pt x="174" y="143"/>
                      </a:cubicBezTo>
                      <a:cubicBezTo>
                        <a:pt x="242" y="172"/>
                        <a:pt x="303" y="319"/>
                        <a:pt x="416" y="319"/>
                      </a:cubicBezTo>
                      <a:cubicBezTo>
                        <a:pt x="529" y="319"/>
                        <a:pt x="756" y="161"/>
                        <a:pt x="852" y="143"/>
                      </a:cubicBezTo>
                      <a:cubicBezTo>
                        <a:pt x="948" y="125"/>
                        <a:pt x="983" y="224"/>
                        <a:pt x="993" y="210"/>
                      </a:cubicBezTo>
                      <a:cubicBezTo>
                        <a:pt x="1003" y="196"/>
                        <a:pt x="952" y="71"/>
                        <a:pt x="915" y="60"/>
                      </a:cubicBezTo>
                      <a:cubicBezTo>
                        <a:pt x="878" y="49"/>
                        <a:pt x="832" y="113"/>
                        <a:pt x="769" y="143"/>
                      </a:cubicBezTo>
                      <a:cubicBezTo>
                        <a:pt x="706" y="173"/>
                        <a:pt x="588" y="224"/>
                        <a:pt x="536" y="240"/>
                      </a:cubicBezTo>
                      <a:cubicBezTo>
                        <a:pt x="484" y="256"/>
                        <a:pt x="490" y="240"/>
                        <a:pt x="459" y="240"/>
                      </a:cubicBezTo>
                      <a:cubicBezTo>
                        <a:pt x="428" y="240"/>
                        <a:pt x="402" y="272"/>
                        <a:pt x="350" y="240"/>
                      </a:cubicBezTo>
                      <a:cubicBezTo>
                        <a:pt x="298" y="208"/>
                        <a:pt x="193" y="32"/>
                        <a:pt x="136" y="1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2181" name="Freeform 133"/>
              <p:cNvSpPr>
                <a:spLocks/>
              </p:cNvSpPr>
              <p:nvPr/>
            </p:nvSpPr>
            <p:spPr bwMode="auto">
              <a:xfrm>
                <a:off x="931603" y="3769539"/>
                <a:ext cx="52719" cy="206386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2" name="Freeform 134"/>
              <p:cNvSpPr>
                <a:spLocks/>
              </p:cNvSpPr>
              <p:nvPr/>
            </p:nvSpPr>
            <p:spPr bwMode="auto">
              <a:xfrm>
                <a:off x="1058637" y="3698416"/>
                <a:ext cx="50178" cy="170824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3" name="Freeform 135"/>
              <p:cNvSpPr>
                <a:spLocks/>
              </p:cNvSpPr>
              <p:nvPr/>
            </p:nvSpPr>
            <p:spPr bwMode="auto">
              <a:xfrm>
                <a:off x="2666889" y="3769539"/>
                <a:ext cx="106709" cy="153043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144" y="101"/>
                  </a:cxn>
                  <a:cxn ang="0">
                    <a:pos x="144" y="0"/>
                  </a:cxn>
                </a:cxnLst>
                <a:rect l="0" t="0" r="r" b="b"/>
                <a:pathLst>
                  <a:path w="168" h="241">
                    <a:moveTo>
                      <a:pt x="0" y="241"/>
                    </a:moveTo>
                    <a:cubicBezTo>
                      <a:pt x="60" y="191"/>
                      <a:pt x="120" y="141"/>
                      <a:pt x="144" y="101"/>
                    </a:cubicBezTo>
                    <a:cubicBezTo>
                      <a:pt x="168" y="61"/>
                      <a:pt x="156" y="30"/>
                      <a:pt x="144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4" name="Freeform 136"/>
              <p:cNvSpPr>
                <a:spLocks/>
              </p:cNvSpPr>
              <p:nvPr/>
            </p:nvSpPr>
            <p:spPr bwMode="auto">
              <a:xfrm>
                <a:off x="2809167" y="3800021"/>
                <a:ext cx="100992" cy="210832"/>
              </a:xfrm>
              <a:custGeom>
                <a:avLst/>
                <a:gdLst/>
                <a:ahLst/>
                <a:cxnLst>
                  <a:cxn ang="0">
                    <a:pos x="0" y="332"/>
                  </a:cxn>
                  <a:cxn ang="0">
                    <a:pos x="116" y="193"/>
                  </a:cxn>
                  <a:cxn ang="0">
                    <a:pos x="159" y="0"/>
                  </a:cxn>
                </a:cxnLst>
                <a:rect l="0" t="0" r="r" b="b"/>
                <a:pathLst>
                  <a:path w="159" h="332">
                    <a:moveTo>
                      <a:pt x="0" y="332"/>
                    </a:moveTo>
                    <a:cubicBezTo>
                      <a:pt x="45" y="290"/>
                      <a:pt x="90" y="248"/>
                      <a:pt x="116" y="193"/>
                    </a:cubicBezTo>
                    <a:cubicBezTo>
                      <a:pt x="142" y="138"/>
                      <a:pt x="150" y="69"/>
                      <a:pt x="159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185" name="Freeform 137"/>
            <p:cNvSpPr>
              <a:spLocks/>
            </p:cNvSpPr>
            <p:nvPr/>
          </p:nvSpPr>
          <p:spPr bwMode="auto">
            <a:xfrm>
              <a:off x="1675387" y="2432790"/>
              <a:ext cx="787612" cy="250839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479" y="182"/>
                </a:cxn>
                <a:cxn ang="0">
                  <a:pos x="1131" y="14"/>
                </a:cxn>
                <a:cxn ang="0">
                  <a:pos x="1131" y="96"/>
                </a:cxn>
                <a:cxn ang="0">
                  <a:pos x="712" y="296"/>
                </a:cxn>
                <a:cxn ang="0">
                  <a:pos x="479" y="395"/>
                </a:cxn>
                <a:cxn ang="0">
                  <a:pos x="192" y="296"/>
                </a:cxn>
                <a:cxn ang="0">
                  <a:pos x="55" y="96"/>
                </a:cxn>
              </a:cxnLst>
              <a:rect l="0" t="0" r="r" b="b"/>
              <a:pathLst>
                <a:path w="1240" h="395">
                  <a:moveTo>
                    <a:pt x="0" y="14"/>
                  </a:moveTo>
                  <a:cubicBezTo>
                    <a:pt x="145" y="98"/>
                    <a:pt x="291" y="182"/>
                    <a:pt x="479" y="182"/>
                  </a:cubicBezTo>
                  <a:cubicBezTo>
                    <a:pt x="667" y="182"/>
                    <a:pt x="1022" y="28"/>
                    <a:pt x="1131" y="14"/>
                  </a:cubicBezTo>
                  <a:cubicBezTo>
                    <a:pt x="1240" y="0"/>
                    <a:pt x="1201" y="49"/>
                    <a:pt x="1131" y="96"/>
                  </a:cubicBezTo>
                  <a:cubicBezTo>
                    <a:pt x="1061" y="143"/>
                    <a:pt x="821" y="246"/>
                    <a:pt x="712" y="296"/>
                  </a:cubicBezTo>
                  <a:cubicBezTo>
                    <a:pt x="603" y="346"/>
                    <a:pt x="566" y="395"/>
                    <a:pt x="479" y="395"/>
                  </a:cubicBezTo>
                  <a:cubicBezTo>
                    <a:pt x="392" y="395"/>
                    <a:pt x="263" y="346"/>
                    <a:pt x="192" y="296"/>
                  </a:cubicBezTo>
                  <a:cubicBezTo>
                    <a:pt x="121" y="246"/>
                    <a:pt x="88" y="171"/>
                    <a:pt x="55" y="96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87" name="Oval 139"/>
            <p:cNvSpPr>
              <a:spLocks noChangeArrowheads="1"/>
            </p:cNvSpPr>
            <p:nvPr/>
          </p:nvSpPr>
          <p:spPr bwMode="auto">
            <a:xfrm>
              <a:off x="1747162" y="1626931"/>
              <a:ext cx="90829" cy="10033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88" name="Oval 140"/>
            <p:cNvSpPr>
              <a:spLocks noChangeArrowheads="1"/>
            </p:cNvSpPr>
            <p:nvPr/>
          </p:nvSpPr>
          <p:spPr bwMode="auto">
            <a:xfrm>
              <a:off x="2184160" y="1626931"/>
              <a:ext cx="90829" cy="10033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88" name="287 CuadroTexto"/>
          <p:cNvSpPr txBox="1"/>
          <p:nvPr/>
        </p:nvSpPr>
        <p:spPr>
          <a:xfrm>
            <a:off x="2857488" y="2200304"/>
            <a:ext cx="60722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dirty="0" smtClean="0">
                <a:latin typeface="Comic Sans MS" pitchFamily="66" charset="0"/>
                <a:cs typeface="Arial" pitchFamily="34" charset="0"/>
              </a:rPr>
              <a:t>En la presentación vas a conocer a mis amigas las estrellitas, cada una de ellas te va a indicar:</a:t>
            </a:r>
            <a:endParaRPr lang="es-ES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2189" name="Group 141"/>
          <p:cNvGrpSpPr>
            <a:grpSpLocks/>
          </p:cNvGrpSpPr>
          <p:nvPr/>
        </p:nvGrpSpPr>
        <p:grpSpPr bwMode="auto">
          <a:xfrm>
            <a:off x="3071802" y="2914684"/>
            <a:ext cx="785818" cy="714380"/>
            <a:chOff x="2904" y="8552"/>
            <a:chExt cx="1493" cy="1547"/>
          </a:xfrm>
        </p:grpSpPr>
        <p:sp>
          <p:nvSpPr>
            <p:cNvPr id="2190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1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2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3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4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5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6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97" name="Group 141"/>
          <p:cNvGrpSpPr>
            <a:grpSpLocks/>
          </p:cNvGrpSpPr>
          <p:nvPr/>
        </p:nvGrpSpPr>
        <p:grpSpPr bwMode="auto">
          <a:xfrm>
            <a:off x="3071802" y="3700502"/>
            <a:ext cx="785818" cy="714380"/>
            <a:chOff x="2904" y="8552"/>
            <a:chExt cx="1493" cy="1547"/>
          </a:xfrm>
        </p:grpSpPr>
        <p:sp>
          <p:nvSpPr>
            <p:cNvPr id="298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9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0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1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2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3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4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59" name="Group 5"/>
          <p:cNvGrpSpPr>
            <a:grpSpLocks/>
          </p:cNvGrpSpPr>
          <p:nvPr/>
        </p:nvGrpSpPr>
        <p:grpSpPr bwMode="auto">
          <a:xfrm>
            <a:off x="8072462" y="2843246"/>
            <a:ext cx="1071538" cy="2143140"/>
            <a:chOff x="1739" y="7975"/>
            <a:chExt cx="2267" cy="4175"/>
          </a:xfrm>
        </p:grpSpPr>
        <p:sp>
          <p:nvSpPr>
            <p:cNvPr id="160" name="Freeform 6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1" name="Freeform 7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2" name="Freeform 8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1" name="Oval 16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2" name="Oval 17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3" name="Oval 18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4" name="Freeform 19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5" name="Freeform 20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Freeform 21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77" name="Group 32"/>
          <p:cNvGrpSpPr>
            <a:grpSpLocks/>
          </p:cNvGrpSpPr>
          <p:nvPr/>
        </p:nvGrpSpPr>
        <p:grpSpPr bwMode="auto">
          <a:xfrm>
            <a:off x="6643702" y="4057692"/>
            <a:ext cx="1643074" cy="428628"/>
            <a:chOff x="1041" y="6363"/>
            <a:chExt cx="6814" cy="1658"/>
          </a:xfrm>
        </p:grpSpPr>
        <p:sp>
          <p:nvSpPr>
            <p:cNvPr id="178" name="Freeform 33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9" name="Freeform 34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0" name="Freeform 35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1" name="Freeform 36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2" name="Freeform 37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3" name="Freeform 38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4" name="Freeform 39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5" name="Freeform 40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6" name="Group 32"/>
          <p:cNvGrpSpPr>
            <a:grpSpLocks/>
          </p:cNvGrpSpPr>
          <p:nvPr/>
        </p:nvGrpSpPr>
        <p:grpSpPr bwMode="auto">
          <a:xfrm>
            <a:off x="6929454" y="3343312"/>
            <a:ext cx="1143008" cy="357190"/>
            <a:chOff x="1041" y="6363"/>
            <a:chExt cx="6814" cy="1658"/>
          </a:xfrm>
        </p:grpSpPr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3" name="Freeform 36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4" name="Freeform 37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5" name="Freeform 38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6" name="Freeform 39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7" name="Freeform 40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8" name="197 CuadroTexto"/>
          <p:cNvSpPr txBox="1"/>
          <p:nvPr/>
        </p:nvSpPr>
        <p:spPr>
          <a:xfrm>
            <a:off x="3929058" y="3128998"/>
            <a:ext cx="20002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 smtClean="0">
                <a:latin typeface="Comic Sans MS" pitchFamily="66" charset="0"/>
                <a:cs typeface="Arial" pitchFamily="34" charset="0"/>
              </a:rPr>
              <a:t>ES PELIGROSO</a:t>
            </a:r>
            <a:endParaRPr lang="es-ES" b="1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226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27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38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9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40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41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2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3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4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5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6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7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8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49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0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51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52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28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29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0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1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2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3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4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5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6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37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199" name="198 Llamada rectangular redondeada"/>
          <p:cNvSpPr/>
          <p:nvPr/>
        </p:nvSpPr>
        <p:spPr>
          <a:xfrm>
            <a:off x="2357422" y="214290"/>
            <a:ext cx="6500858" cy="1000132"/>
          </a:xfrm>
          <a:prstGeom prst="wedgeRoundRectCallout">
            <a:avLst>
              <a:gd name="adj1" fmla="val -43196"/>
              <a:gd name="adj2" fmla="val 135864"/>
              <a:gd name="adj3" fmla="val 1666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ES" sz="2400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En la presentación vas a conocer a mis amigas </a:t>
            </a:r>
            <a:r>
              <a:rPr lang="es-ES" sz="2400" b="1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las estrellitas</a:t>
            </a:r>
            <a:r>
              <a:rPr lang="es-ES" sz="2400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, cada una de ellas te va a indicar:</a:t>
            </a:r>
            <a:endParaRPr lang="es-ES" sz="2400" dirty="0">
              <a:solidFill>
                <a:srgbClr val="FFFF00"/>
              </a:solidFill>
              <a:latin typeface="Comic Sans MS" pitchFamily="66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4869201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146 Forma libre"/>
          <p:cNvSpPr/>
          <p:nvPr/>
        </p:nvSpPr>
        <p:spPr>
          <a:xfrm>
            <a:off x="467544" y="1956099"/>
            <a:ext cx="8785266" cy="4041681"/>
          </a:xfrm>
          <a:custGeom>
            <a:avLst/>
            <a:gdLst>
              <a:gd name="connsiteX0" fmla="*/ 164123 w 8431236"/>
              <a:gd name="connsiteY0" fmla="*/ 3362178 h 3950676"/>
              <a:gd name="connsiteX1" fmla="*/ 192258 w 8431236"/>
              <a:gd name="connsiteY1" fmla="*/ 1589649 h 3950676"/>
              <a:gd name="connsiteX2" fmla="*/ 121920 w 8431236"/>
              <a:gd name="connsiteY2" fmla="*/ 576775 h 3950676"/>
              <a:gd name="connsiteX3" fmla="*/ 923778 w 8431236"/>
              <a:gd name="connsiteY3" fmla="*/ 196947 h 3950676"/>
              <a:gd name="connsiteX4" fmla="*/ 3596640 w 8431236"/>
              <a:gd name="connsiteY4" fmla="*/ 112541 h 3950676"/>
              <a:gd name="connsiteX5" fmla="*/ 7043224 w 8431236"/>
              <a:gd name="connsiteY5" fmla="*/ 70338 h 3950676"/>
              <a:gd name="connsiteX6" fmla="*/ 8182707 w 8431236"/>
              <a:gd name="connsiteY6" fmla="*/ 534572 h 3950676"/>
              <a:gd name="connsiteX7" fmla="*/ 8084233 w 8431236"/>
              <a:gd name="connsiteY7" fmla="*/ 2827606 h 3950676"/>
              <a:gd name="connsiteX8" fmla="*/ 8323384 w 8431236"/>
              <a:gd name="connsiteY8" fmla="*/ 3629464 h 3950676"/>
              <a:gd name="connsiteX9" fmla="*/ 7437120 w 8431236"/>
              <a:gd name="connsiteY9" fmla="*/ 3840480 h 3950676"/>
              <a:gd name="connsiteX10" fmla="*/ 5523913 w 8431236"/>
              <a:gd name="connsiteY10" fmla="*/ 3938953 h 3950676"/>
              <a:gd name="connsiteX11" fmla="*/ 2963593 w 8431236"/>
              <a:gd name="connsiteY11" fmla="*/ 3770141 h 3950676"/>
              <a:gd name="connsiteX12" fmla="*/ 1148861 w 8431236"/>
              <a:gd name="connsiteY12" fmla="*/ 3756073 h 3950676"/>
              <a:gd name="connsiteX13" fmla="*/ 121920 w 8431236"/>
              <a:gd name="connsiteY13" fmla="*/ 3404381 h 395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431236" h="3950676">
                <a:moveTo>
                  <a:pt x="164123" y="3362178"/>
                </a:moveTo>
                <a:cubicBezTo>
                  <a:pt x="181707" y="2708030"/>
                  <a:pt x="199292" y="2053883"/>
                  <a:pt x="192258" y="1589649"/>
                </a:cubicBezTo>
                <a:cubicBezTo>
                  <a:pt x="185224" y="1125415"/>
                  <a:pt x="0" y="808892"/>
                  <a:pt x="121920" y="576775"/>
                </a:cubicBezTo>
                <a:cubicBezTo>
                  <a:pt x="243840" y="344658"/>
                  <a:pt x="344658" y="274319"/>
                  <a:pt x="923778" y="196947"/>
                </a:cubicBezTo>
                <a:cubicBezTo>
                  <a:pt x="1502898" y="119575"/>
                  <a:pt x="3596640" y="112541"/>
                  <a:pt x="3596640" y="112541"/>
                </a:cubicBezTo>
                <a:cubicBezTo>
                  <a:pt x="4616547" y="91440"/>
                  <a:pt x="6278880" y="0"/>
                  <a:pt x="7043224" y="70338"/>
                </a:cubicBezTo>
                <a:cubicBezTo>
                  <a:pt x="7807569" y="140677"/>
                  <a:pt x="8009206" y="75028"/>
                  <a:pt x="8182707" y="534572"/>
                </a:cubicBezTo>
                <a:cubicBezTo>
                  <a:pt x="8356208" y="994116"/>
                  <a:pt x="8060787" y="2311791"/>
                  <a:pt x="8084233" y="2827606"/>
                </a:cubicBezTo>
                <a:cubicBezTo>
                  <a:pt x="8107679" y="3343421"/>
                  <a:pt x="8431236" y="3460652"/>
                  <a:pt x="8323384" y="3629464"/>
                </a:cubicBezTo>
                <a:cubicBezTo>
                  <a:pt x="8215532" y="3798276"/>
                  <a:pt x="7903698" y="3788899"/>
                  <a:pt x="7437120" y="3840480"/>
                </a:cubicBezTo>
                <a:cubicBezTo>
                  <a:pt x="6970542" y="3892061"/>
                  <a:pt x="6269501" y="3950676"/>
                  <a:pt x="5523913" y="3938953"/>
                </a:cubicBezTo>
                <a:cubicBezTo>
                  <a:pt x="4778325" y="3927230"/>
                  <a:pt x="3692768" y="3800621"/>
                  <a:pt x="2963593" y="3770141"/>
                </a:cubicBezTo>
                <a:cubicBezTo>
                  <a:pt x="2234418" y="3739661"/>
                  <a:pt x="1622473" y="3817033"/>
                  <a:pt x="1148861" y="3756073"/>
                </a:cubicBezTo>
                <a:cubicBezTo>
                  <a:pt x="675249" y="3695113"/>
                  <a:pt x="398584" y="3549747"/>
                  <a:pt x="121920" y="3404381"/>
                </a:cubicBezTo>
              </a:path>
            </a:pathLst>
          </a:custGeom>
          <a:solidFill>
            <a:srgbClr val="F9B277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48" name="Group 32"/>
          <p:cNvGrpSpPr>
            <a:grpSpLocks/>
          </p:cNvGrpSpPr>
          <p:nvPr/>
        </p:nvGrpSpPr>
        <p:grpSpPr bwMode="auto">
          <a:xfrm>
            <a:off x="6215074" y="4700634"/>
            <a:ext cx="2714644" cy="571504"/>
            <a:chOff x="1041" y="6363"/>
            <a:chExt cx="6814" cy="1658"/>
          </a:xfrm>
        </p:grpSpPr>
        <p:sp>
          <p:nvSpPr>
            <p:cNvPr id="149" name="Freeform 33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0" name="Freeform 34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1" name="Freeform 35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2" name="Freeform 36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3" name="Freeform 37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4" name="Freeform 38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5" name="Freeform 39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6" name="Freeform 40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86" name="285 Grupo"/>
          <p:cNvGrpSpPr/>
          <p:nvPr/>
        </p:nvGrpSpPr>
        <p:grpSpPr>
          <a:xfrm>
            <a:off x="214282" y="1628800"/>
            <a:ext cx="2643206" cy="4113221"/>
            <a:chOff x="717550" y="530225"/>
            <a:chExt cx="2362200" cy="3718766"/>
          </a:xfrm>
        </p:grpSpPr>
        <p:grpSp>
          <p:nvGrpSpPr>
            <p:cNvPr id="285" name="284 Grupo"/>
            <p:cNvGrpSpPr/>
            <p:nvPr/>
          </p:nvGrpSpPr>
          <p:grpSpPr>
            <a:xfrm>
              <a:off x="717550" y="530225"/>
              <a:ext cx="2362200" cy="3718766"/>
              <a:chOff x="717550" y="530225"/>
              <a:chExt cx="2362200" cy="3718766"/>
            </a:xfrm>
          </p:grpSpPr>
          <p:grpSp>
            <p:nvGrpSpPr>
              <p:cNvPr id="2104" name="Group 56"/>
              <p:cNvGrpSpPr>
                <a:grpSpLocks/>
              </p:cNvGrpSpPr>
              <p:nvPr/>
            </p:nvGrpSpPr>
            <p:grpSpPr bwMode="auto">
              <a:xfrm>
                <a:off x="1152642" y="530225"/>
                <a:ext cx="1891538" cy="2017507"/>
                <a:chOff x="1816" y="836"/>
                <a:chExt cx="2978" cy="3177"/>
              </a:xfrm>
            </p:grpSpPr>
            <p:grpSp>
              <p:nvGrpSpPr>
                <p:cNvPr id="2105" name="Group 57"/>
                <p:cNvGrpSpPr>
                  <a:grpSpLocks/>
                </p:cNvGrpSpPr>
                <p:nvPr/>
              </p:nvGrpSpPr>
              <p:grpSpPr bwMode="auto">
                <a:xfrm>
                  <a:off x="1816" y="836"/>
                  <a:ext cx="2978" cy="3177"/>
                  <a:chOff x="2559" y="916"/>
                  <a:chExt cx="1809" cy="1760"/>
                </a:xfrm>
              </p:grpSpPr>
              <p:sp>
                <p:nvSpPr>
                  <p:cNvPr id="2106" name="Freeform 58"/>
                  <p:cNvSpPr>
                    <a:spLocks/>
                  </p:cNvSpPr>
                  <p:nvPr/>
                </p:nvSpPr>
                <p:spPr bwMode="auto">
                  <a:xfrm>
                    <a:off x="3967" y="1334"/>
                    <a:ext cx="401" cy="539"/>
                  </a:xfrm>
                  <a:custGeom>
                    <a:avLst/>
                    <a:gdLst/>
                    <a:ahLst/>
                    <a:cxnLst>
                      <a:cxn ang="0">
                        <a:pos x="0" y="118"/>
                      </a:cxn>
                      <a:cxn ang="0">
                        <a:pos x="111" y="16"/>
                      </a:cxn>
                      <a:cxn ang="0">
                        <a:pos x="232" y="25"/>
                      </a:cxn>
                      <a:cxn ang="0">
                        <a:pos x="390" y="169"/>
                      </a:cxn>
                      <a:cxn ang="0">
                        <a:pos x="297" y="390"/>
                      </a:cxn>
                      <a:cxn ang="0">
                        <a:pos x="204" y="462"/>
                      </a:cxn>
                      <a:cxn ang="0">
                        <a:pos x="111" y="517"/>
                      </a:cxn>
                      <a:cxn ang="0">
                        <a:pos x="111" y="330"/>
                      </a:cxn>
                      <a:cxn ang="0">
                        <a:pos x="28" y="169"/>
                      </a:cxn>
                    </a:cxnLst>
                    <a:rect l="0" t="0" r="r" b="b"/>
                    <a:pathLst>
                      <a:path w="401" h="539">
                        <a:moveTo>
                          <a:pt x="0" y="118"/>
                        </a:moveTo>
                        <a:cubicBezTo>
                          <a:pt x="36" y="74"/>
                          <a:pt x="72" y="31"/>
                          <a:pt x="111" y="16"/>
                        </a:cubicBezTo>
                        <a:cubicBezTo>
                          <a:pt x="150" y="1"/>
                          <a:pt x="186" y="0"/>
                          <a:pt x="232" y="25"/>
                        </a:cubicBezTo>
                        <a:cubicBezTo>
                          <a:pt x="278" y="50"/>
                          <a:pt x="379" y="108"/>
                          <a:pt x="390" y="169"/>
                        </a:cubicBezTo>
                        <a:cubicBezTo>
                          <a:pt x="401" y="230"/>
                          <a:pt x="328" y="341"/>
                          <a:pt x="297" y="390"/>
                        </a:cubicBezTo>
                        <a:cubicBezTo>
                          <a:pt x="266" y="439"/>
                          <a:pt x="235" y="441"/>
                          <a:pt x="204" y="462"/>
                        </a:cubicBezTo>
                        <a:cubicBezTo>
                          <a:pt x="173" y="483"/>
                          <a:pt x="126" y="539"/>
                          <a:pt x="111" y="517"/>
                        </a:cubicBezTo>
                        <a:cubicBezTo>
                          <a:pt x="96" y="495"/>
                          <a:pt x="125" y="388"/>
                          <a:pt x="111" y="330"/>
                        </a:cubicBezTo>
                        <a:cubicBezTo>
                          <a:pt x="97" y="272"/>
                          <a:pt x="43" y="204"/>
                          <a:pt x="28" y="169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07" name="Oval 59"/>
                  <p:cNvSpPr>
                    <a:spLocks noChangeArrowheads="1"/>
                  </p:cNvSpPr>
                  <p:nvPr/>
                </p:nvSpPr>
                <p:spPr bwMode="auto">
                  <a:xfrm>
                    <a:off x="2648" y="1189"/>
                    <a:ext cx="1495" cy="1487"/>
                  </a:xfrm>
                  <a:prstGeom prst="ellipse">
                    <a:avLst/>
                  </a:pr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08" name="Freeform 60"/>
                  <p:cNvSpPr>
                    <a:spLocks/>
                  </p:cNvSpPr>
                  <p:nvPr/>
                </p:nvSpPr>
                <p:spPr bwMode="auto">
                  <a:xfrm>
                    <a:off x="3059" y="916"/>
                    <a:ext cx="806" cy="696"/>
                  </a:xfrm>
                  <a:custGeom>
                    <a:avLst/>
                    <a:gdLst/>
                    <a:ahLst/>
                    <a:cxnLst>
                      <a:cxn ang="0">
                        <a:pos x="48" y="626"/>
                      </a:cxn>
                      <a:cxn ang="0">
                        <a:pos x="346" y="570"/>
                      </a:cxn>
                      <a:cxn ang="0">
                        <a:pos x="615" y="682"/>
                      </a:cxn>
                      <a:cxn ang="0">
                        <a:pos x="699" y="487"/>
                      </a:cxn>
                      <a:cxn ang="0">
                        <a:pos x="717" y="217"/>
                      </a:cxn>
                      <a:cxn ang="0">
                        <a:pos x="587" y="59"/>
                      </a:cxn>
                      <a:cxn ang="0">
                        <a:pos x="364" y="4"/>
                      </a:cxn>
                      <a:cxn ang="0">
                        <a:pos x="206" y="32"/>
                      </a:cxn>
                      <a:cxn ang="0">
                        <a:pos x="95" y="134"/>
                      </a:cxn>
                      <a:cxn ang="0">
                        <a:pos x="76" y="273"/>
                      </a:cxn>
                      <a:cxn ang="0">
                        <a:pos x="58" y="450"/>
                      </a:cxn>
                      <a:cxn ang="0">
                        <a:pos x="48" y="626"/>
                      </a:cxn>
                    </a:cxnLst>
                    <a:rect l="0" t="0" r="r" b="b"/>
                    <a:pathLst>
                      <a:path w="736" h="696">
                        <a:moveTo>
                          <a:pt x="48" y="626"/>
                        </a:moveTo>
                        <a:cubicBezTo>
                          <a:pt x="96" y="646"/>
                          <a:pt x="251" y="561"/>
                          <a:pt x="346" y="570"/>
                        </a:cubicBezTo>
                        <a:cubicBezTo>
                          <a:pt x="441" y="579"/>
                          <a:pt x="556" y="696"/>
                          <a:pt x="615" y="682"/>
                        </a:cubicBezTo>
                        <a:cubicBezTo>
                          <a:pt x="674" y="668"/>
                          <a:pt x="682" y="564"/>
                          <a:pt x="699" y="487"/>
                        </a:cubicBezTo>
                        <a:cubicBezTo>
                          <a:pt x="716" y="410"/>
                          <a:pt x="736" y="288"/>
                          <a:pt x="717" y="217"/>
                        </a:cubicBezTo>
                        <a:cubicBezTo>
                          <a:pt x="698" y="146"/>
                          <a:pt x="646" y="94"/>
                          <a:pt x="587" y="59"/>
                        </a:cubicBezTo>
                        <a:cubicBezTo>
                          <a:pt x="528" y="24"/>
                          <a:pt x="427" y="8"/>
                          <a:pt x="364" y="4"/>
                        </a:cubicBezTo>
                        <a:cubicBezTo>
                          <a:pt x="301" y="0"/>
                          <a:pt x="251" y="10"/>
                          <a:pt x="206" y="32"/>
                        </a:cubicBezTo>
                        <a:cubicBezTo>
                          <a:pt x="161" y="54"/>
                          <a:pt x="117" y="94"/>
                          <a:pt x="95" y="134"/>
                        </a:cubicBezTo>
                        <a:cubicBezTo>
                          <a:pt x="73" y="174"/>
                          <a:pt x="82" y="220"/>
                          <a:pt x="76" y="273"/>
                        </a:cubicBezTo>
                        <a:cubicBezTo>
                          <a:pt x="70" y="326"/>
                          <a:pt x="64" y="390"/>
                          <a:pt x="58" y="450"/>
                        </a:cubicBezTo>
                        <a:cubicBezTo>
                          <a:pt x="52" y="510"/>
                          <a:pt x="0" y="606"/>
                          <a:pt x="48" y="62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09" name="Oval 61"/>
                  <p:cNvSpPr>
                    <a:spLocks noChangeArrowheads="1"/>
                  </p:cNvSpPr>
                  <p:nvPr/>
                </p:nvSpPr>
                <p:spPr bwMode="auto">
                  <a:xfrm>
                    <a:off x="2973" y="1960"/>
                    <a:ext cx="780" cy="669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0" name="Freeform 62"/>
                  <p:cNvSpPr>
                    <a:spLocks/>
                  </p:cNvSpPr>
                  <p:nvPr/>
                </p:nvSpPr>
                <p:spPr bwMode="auto">
                  <a:xfrm>
                    <a:off x="3149" y="1998"/>
                    <a:ext cx="372" cy="469"/>
                  </a:xfrm>
                  <a:custGeom>
                    <a:avLst/>
                    <a:gdLst/>
                    <a:ahLst/>
                    <a:cxnLst>
                      <a:cxn ang="0">
                        <a:pos x="372" y="399"/>
                      </a:cxn>
                      <a:cxn ang="0">
                        <a:pos x="251" y="464"/>
                      </a:cxn>
                      <a:cxn ang="0">
                        <a:pos x="168" y="390"/>
                      </a:cxn>
                      <a:cxn ang="0">
                        <a:pos x="168" y="241"/>
                      </a:cxn>
                      <a:cxn ang="0">
                        <a:pos x="307" y="195"/>
                      </a:cxn>
                      <a:cxn ang="0">
                        <a:pos x="344" y="129"/>
                      </a:cxn>
                      <a:cxn ang="0">
                        <a:pos x="326" y="37"/>
                      </a:cxn>
                      <a:cxn ang="0">
                        <a:pos x="233" y="9"/>
                      </a:cxn>
                      <a:cxn ang="0">
                        <a:pos x="103" y="18"/>
                      </a:cxn>
                      <a:cxn ang="0">
                        <a:pos x="19" y="120"/>
                      </a:cxn>
                      <a:cxn ang="0">
                        <a:pos x="121" y="204"/>
                      </a:cxn>
                      <a:cxn ang="0">
                        <a:pos x="158" y="427"/>
                      </a:cxn>
                      <a:cxn ang="0">
                        <a:pos x="56" y="455"/>
                      </a:cxn>
                      <a:cxn ang="0">
                        <a:pos x="0" y="362"/>
                      </a:cxn>
                    </a:cxnLst>
                    <a:rect l="0" t="0" r="r" b="b"/>
                    <a:pathLst>
                      <a:path w="372" h="469">
                        <a:moveTo>
                          <a:pt x="372" y="399"/>
                        </a:moveTo>
                        <a:cubicBezTo>
                          <a:pt x="328" y="432"/>
                          <a:pt x="285" y="466"/>
                          <a:pt x="251" y="464"/>
                        </a:cubicBezTo>
                        <a:cubicBezTo>
                          <a:pt x="217" y="462"/>
                          <a:pt x="182" y="427"/>
                          <a:pt x="168" y="390"/>
                        </a:cubicBezTo>
                        <a:cubicBezTo>
                          <a:pt x="154" y="353"/>
                          <a:pt x="145" y="274"/>
                          <a:pt x="168" y="241"/>
                        </a:cubicBezTo>
                        <a:cubicBezTo>
                          <a:pt x="191" y="208"/>
                          <a:pt x="278" y="214"/>
                          <a:pt x="307" y="195"/>
                        </a:cubicBezTo>
                        <a:cubicBezTo>
                          <a:pt x="336" y="176"/>
                          <a:pt x="341" y="155"/>
                          <a:pt x="344" y="129"/>
                        </a:cubicBezTo>
                        <a:cubicBezTo>
                          <a:pt x="347" y="103"/>
                          <a:pt x="344" y="57"/>
                          <a:pt x="326" y="37"/>
                        </a:cubicBezTo>
                        <a:cubicBezTo>
                          <a:pt x="308" y="17"/>
                          <a:pt x="270" y="12"/>
                          <a:pt x="233" y="9"/>
                        </a:cubicBezTo>
                        <a:cubicBezTo>
                          <a:pt x="196" y="6"/>
                          <a:pt x="139" y="0"/>
                          <a:pt x="103" y="18"/>
                        </a:cubicBezTo>
                        <a:cubicBezTo>
                          <a:pt x="67" y="36"/>
                          <a:pt x="16" y="89"/>
                          <a:pt x="19" y="120"/>
                        </a:cubicBezTo>
                        <a:cubicBezTo>
                          <a:pt x="22" y="151"/>
                          <a:pt x="98" y="153"/>
                          <a:pt x="121" y="204"/>
                        </a:cubicBezTo>
                        <a:cubicBezTo>
                          <a:pt x="144" y="255"/>
                          <a:pt x="169" y="385"/>
                          <a:pt x="158" y="427"/>
                        </a:cubicBezTo>
                        <a:cubicBezTo>
                          <a:pt x="147" y="469"/>
                          <a:pt x="82" y="466"/>
                          <a:pt x="56" y="455"/>
                        </a:cubicBezTo>
                        <a:cubicBezTo>
                          <a:pt x="30" y="444"/>
                          <a:pt x="15" y="403"/>
                          <a:pt x="0" y="362"/>
                        </a:cubicBezTo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1" name="Freeform 63"/>
                  <p:cNvSpPr>
                    <a:spLocks/>
                  </p:cNvSpPr>
                  <p:nvPr/>
                </p:nvSpPr>
                <p:spPr bwMode="auto">
                  <a:xfrm>
                    <a:off x="3027" y="1765"/>
                    <a:ext cx="259" cy="241"/>
                  </a:xfrm>
                  <a:custGeom>
                    <a:avLst/>
                    <a:gdLst/>
                    <a:ahLst/>
                    <a:cxnLst>
                      <a:cxn ang="0">
                        <a:pos x="122" y="233"/>
                      </a:cxn>
                      <a:cxn ang="0">
                        <a:pos x="234" y="195"/>
                      </a:cxn>
                      <a:cxn ang="0">
                        <a:pos x="225" y="28"/>
                      </a:cxn>
                      <a:cxn ang="0">
                        <a:pos x="32" y="28"/>
                      </a:cxn>
                      <a:cxn ang="0">
                        <a:pos x="32" y="149"/>
                      </a:cxn>
                      <a:cxn ang="0">
                        <a:pos x="122" y="233"/>
                      </a:cxn>
                    </a:cxnLst>
                    <a:rect l="0" t="0" r="r" b="b"/>
                    <a:pathLst>
                      <a:path w="259" h="241">
                        <a:moveTo>
                          <a:pt x="122" y="233"/>
                        </a:moveTo>
                        <a:cubicBezTo>
                          <a:pt x="156" y="241"/>
                          <a:pt x="217" y="229"/>
                          <a:pt x="234" y="195"/>
                        </a:cubicBezTo>
                        <a:cubicBezTo>
                          <a:pt x="251" y="161"/>
                          <a:pt x="259" y="56"/>
                          <a:pt x="225" y="28"/>
                        </a:cubicBezTo>
                        <a:cubicBezTo>
                          <a:pt x="191" y="0"/>
                          <a:pt x="64" y="8"/>
                          <a:pt x="32" y="28"/>
                        </a:cubicBezTo>
                        <a:cubicBezTo>
                          <a:pt x="0" y="48"/>
                          <a:pt x="17" y="115"/>
                          <a:pt x="32" y="149"/>
                        </a:cubicBezTo>
                        <a:cubicBezTo>
                          <a:pt x="47" y="183"/>
                          <a:pt x="88" y="225"/>
                          <a:pt x="122" y="233"/>
                        </a:cubicBezTo>
                        <a:close/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2" name="Freeform 64"/>
                  <p:cNvSpPr>
                    <a:spLocks/>
                  </p:cNvSpPr>
                  <p:nvPr/>
                </p:nvSpPr>
                <p:spPr bwMode="auto">
                  <a:xfrm>
                    <a:off x="2559" y="1189"/>
                    <a:ext cx="414" cy="584"/>
                  </a:xfrm>
                  <a:custGeom>
                    <a:avLst/>
                    <a:gdLst/>
                    <a:ahLst/>
                    <a:cxnLst>
                      <a:cxn ang="0">
                        <a:pos x="518" y="212"/>
                      </a:cxn>
                      <a:cxn ang="0">
                        <a:pos x="323" y="449"/>
                      </a:cxn>
                      <a:cxn ang="0">
                        <a:pos x="193" y="602"/>
                      </a:cxn>
                      <a:cxn ang="0">
                        <a:pos x="26" y="398"/>
                      </a:cxn>
                      <a:cxn ang="0">
                        <a:pos x="35" y="184"/>
                      </a:cxn>
                      <a:cxn ang="0">
                        <a:pos x="193" y="26"/>
                      </a:cxn>
                      <a:cxn ang="0">
                        <a:pos x="360" y="26"/>
                      </a:cxn>
                      <a:cxn ang="0">
                        <a:pos x="518" y="119"/>
                      </a:cxn>
                    </a:cxnLst>
                    <a:rect l="0" t="0" r="r" b="b"/>
                    <a:pathLst>
                      <a:path w="518" h="610">
                        <a:moveTo>
                          <a:pt x="518" y="212"/>
                        </a:moveTo>
                        <a:cubicBezTo>
                          <a:pt x="447" y="298"/>
                          <a:pt x="377" y="384"/>
                          <a:pt x="323" y="449"/>
                        </a:cubicBezTo>
                        <a:cubicBezTo>
                          <a:pt x="269" y="514"/>
                          <a:pt x="242" y="610"/>
                          <a:pt x="193" y="602"/>
                        </a:cubicBezTo>
                        <a:cubicBezTo>
                          <a:pt x="144" y="594"/>
                          <a:pt x="52" y="468"/>
                          <a:pt x="26" y="398"/>
                        </a:cubicBezTo>
                        <a:cubicBezTo>
                          <a:pt x="0" y="328"/>
                          <a:pt x="7" y="246"/>
                          <a:pt x="35" y="184"/>
                        </a:cubicBezTo>
                        <a:cubicBezTo>
                          <a:pt x="63" y="122"/>
                          <a:pt x="139" y="52"/>
                          <a:pt x="193" y="26"/>
                        </a:cubicBezTo>
                        <a:cubicBezTo>
                          <a:pt x="247" y="0"/>
                          <a:pt x="306" y="11"/>
                          <a:pt x="360" y="26"/>
                        </a:cubicBezTo>
                        <a:cubicBezTo>
                          <a:pt x="414" y="41"/>
                          <a:pt x="492" y="96"/>
                          <a:pt x="518" y="119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3" name="Freeform 65"/>
                  <p:cNvSpPr>
                    <a:spLocks/>
                  </p:cNvSpPr>
                  <p:nvPr/>
                </p:nvSpPr>
                <p:spPr bwMode="auto">
                  <a:xfrm>
                    <a:off x="2703" y="1334"/>
                    <a:ext cx="166" cy="278"/>
                  </a:xfrm>
                  <a:custGeom>
                    <a:avLst/>
                    <a:gdLst/>
                    <a:ahLst/>
                    <a:cxnLst>
                      <a:cxn ang="0">
                        <a:pos x="220" y="109"/>
                      </a:cxn>
                      <a:cxn ang="0">
                        <a:pos x="183" y="13"/>
                      </a:cxn>
                      <a:cxn ang="0">
                        <a:pos x="90" y="32"/>
                      </a:cxn>
                      <a:cxn ang="0">
                        <a:pos x="25" y="162"/>
                      </a:cxn>
                      <a:cxn ang="0">
                        <a:pos x="25" y="317"/>
                      </a:cxn>
                      <a:cxn ang="0">
                        <a:pos x="220" y="109"/>
                      </a:cxn>
                    </a:cxnLst>
                    <a:rect l="0" t="0" r="r" b="b"/>
                    <a:pathLst>
                      <a:path w="246" h="326">
                        <a:moveTo>
                          <a:pt x="220" y="109"/>
                        </a:moveTo>
                        <a:cubicBezTo>
                          <a:pt x="246" y="58"/>
                          <a:pt x="205" y="26"/>
                          <a:pt x="183" y="13"/>
                        </a:cubicBezTo>
                        <a:cubicBezTo>
                          <a:pt x="161" y="0"/>
                          <a:pt x="116" y="7"/>
                          <a:pt x="90" y="32"/>
                        </a:cubicBezTo>
                        <a:cubicBezTo>
                          <a:pt x="64" y="57"/>
                          <a:pt x="36" y="115"/>
                          <a:pt x="25" y="162"/>
                        </a:cubicBezTo>
                        <a:cubicBezTo>
                          <a:pt x="14" y="209"/>
                          <a:pt x="0" y="326"/>
                          <a:pt x="25" y="317"/>
                        </a:cubicBezTo>
                        <a:cubicBezTo>
                          <a:pt x="50" y="308"/>
                          <a:pt x="194" y="160"/>
                          <a:pt x="220" y="109"/>
                        </a:cubicBezTo>
                        <a:close/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4" name="Freeform 66"/>
                  <p:cNvSpPr>
                    <a:spLocks/>
                  </p:cNvSpPr>
                  <p:nvPr/>
                </p:nvSpPr>
                <p:spPr bwMode="auto">
                  <a:xfrm>
                    <a:off x="4058" y="1490"/>
                    <a:ext cx="156" cy="161"/>
                  </a:xfrm>
                  <a:custGeom>
                    <a:avLst/>
                    <a:gdLst/>
                    <a:ahLst/>
                    <a:cxnLst>
                      <a:cxn ang="0">
                        <a:pos x="20" y="142"/>
                      </a:cxn>
                      <a:cxn ang="0">
                        <a:pos x="141" y="134"/>
                      </a:cxn>
                      <a:cxn ang="0">
                        <a:pos x="113" y="20"/>
                      </a:cxn>
                      <a:cxn ang="0">
                        <a:pos x="20" y="20"/>
                      </a:cxn>
                      <a:cxn ang="0">
                        <a:pos x="20" y="142"/>
                      </a:cxn>
                    </a:cxnLst>
                    <a:rect l="0" t="0" r="r" b="b"/>
                    <a:pathLst>
                      <a:path w="156" h="161">
                        <a:moveTo>
                          <a:pt x="20" y="142"/>
                        </a:moveTo>
                        <a:cubicBezTo>
                          <a:pt x="40" y="161"/>
                          <a:pt x="126" y="154"/>
                          <a:pt x="141" y="134"/>
                        </a:cubicBezTo>
                        <a:cubicBezTo>
                          <a:pt x="156" y="114"/>
                          <a:pt x="133" y="39"/>
                          <a:pt x="113" y="20"/>
                        </a:cubicBezTo>
                        <a:cubicBezTo>
                          <a:pt x="93" y="1"/>
                          <a:pt x="35" y="0"/>
                          <a:pt x="20" y="20"/>
                        </a:cubicBezTo>
                        <a:cubicBezTo>
                          <a:pt x="5" y="40"/>
                          <a:pt x="0" y="123"/>
                          <a:pt x="20" y="142"/>
                        </a:cubicBezTo>
                        <a:close/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5" name="Freeform 67"/>
                  <p:cNvSpPr>
                    <a:spLocks/>
                  </p:cNvSpPr>
                  <p:nvPr/>
                </p:nvSpPr>
                <p:spPr bwMode="auto">
                  <a:xfrm>
                    <a:off x="3059" y="1282"/>
                    <a:ext cx="806" cy="369"/>
                  </a:xfrm>
                  <a:custGeom>
                    <a:avLst/>
                    <a:gdLst/>
                    <a:ahLst/>
                    <a:cxnLst>
                      <a:cxn ang="0">
                        <a:pos x="118" y="29"/>
                      </a:cxn>
                      <a:cxn ang="0">
                        <a:pos x="369" y="20"/>
                      </a:cxn>
                      <a:cxn ang="0">
                        <a:pos x="527" y="29"/>
                      </a:cxn>
                      <a:cxn ang="0">
                        <a:pos x="778" y="94"/>
                      </a:cxn>
                      <a:cxn ang="0">
                        <a:pos x="694" y="387"/>
                      </a:cxn>
                      <a:cxn ang="0">
                        <a:pos x="443" y="326"/>
                      </a:cxn>
                      <a:cxn ang="0">
                        <a:pos x="295" y="326"/>
                      </a:cxn>
                      <a:cxn ang="0">
                        <a:pos x="42" y="387"/>
                      </a:cxn>
                      <a:cxn ang="0">
                        <a:pos x="42" y="196"/>
                      </a:cxn>
                      <a:cxn ang="0">
                        <a:pos x="118" y="29"/>
                      </a:cxn>
                    </a:cxnLst>
                    <a:rect l="0" t="0" r="r" b="b"/>
                    <a:pathLst>
                      <a:path w="806" h="426">
                        <a:moveTo>
                          <a:pt x="118" y="29"/>
                        </a:moveTo>
                        <a:cubicBezTo>
                          <a:pt x="172" y="0"/>
                          <a:pt x="301" y="20"/>
                          <a:pt x="369" y="20"/>
                        </a:cubicBezTo>
                        <a:cubicBezTo>
                          <a:pt x="437" y="20"/>
                          <a:pt x="459" y="17"/>
                          <a:pt x="527" y="29"/>
                        </a:cubicBezTo>
                        <a:cubicBezTo>
                          <a:pt x="595" y="41"/>
                          <a:pt x="750" y="34"/>
                          <a:pt x="778" y="94"/>
                        </a:cubicBezTo>
                        <a:cubicBezTo>
                          <a:pt x="806" y="154"/>
                          <a:pt x="750" y="348"/>
                          <a:pt x="694" y="387"/>
                        </a:cubicBezTo>
                        <a:cubicBezTo>
                          <a:pt x="638" y="426"/>
                          <a:pt x="509" y="336"/>
                          <a:pt x="443" y="326"/>
                        </a:cubicBezTo>
                        <a:cubicBezTo>
                          <a:pt x="377" y="316"/>
                          <a:pt x="362" y="316"/>
                          <a:pt x="295" y="326"/>
                        </a:cubicBezTo>
                        <a:cubicBezTo>
                          <a:pt x="228" y="336"/>
                          <a:pt x="84" y="409"/>
                          <a:pt x="42" y="387"/>
                        </a:cubicBezTo>
                        <a:cubicBezTo>
                          <a:pt x="0" y="365"/>
                          <a:pt x="32" y="257"/>
                          <a:pt x="42" y="196"/>
                        </a:cubicBezTo>
                        <a:cubicBezTo>
                          <a:pt x="52" y="135"/>
                          <a:pt x="64" y="58"/>
                          <a:pt x="118" y="29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6" name="Freeform 68"/>
                  <p:cNvSpPr>
                    <a:spLocks/>
                  </p:cNvSpPr>
                  <p:nvPr/>
                </p:nvSpPr>
                <p:spPr bwMode="auto">
                  <a:xfrm>
                    <a:off x="3510" y="1764"/>
                    <a:ext cx="214" cy="242"/>
                  </a:xfrm>
                  <a:custGeom>
                    <a:avLst/>
                    <a:gdLst/>
                    <a:ahLst/>
                    <a:cxnLst>
                      <a:cxn ang="0">
                        <a:pos x="11" y="196"/>
                      </a:cxn>
                      <a:cxn ang="0">
                        <a:pos x="11" y="109"/>
                      </a:cxn>
                      <a:cxn ang="0">
                        <a:pos x="76" y="9"/>
                      </a:cxn>
                      <a:cxn ang="0">
                        <a:pos x="197" y="57"/>
                      </a:cxn>
                      <a:cxn ang="0">
                        <a:pos x="178" y="196"/>
                      </a:cxn>
                      <a:cxn ang="0">
                        <a:pos x="57" y="242"/>
                      </a:cxn>
                    </a:cxnLst>
                    <a:rect l="0" t="0" r="r" b="b"/>
                    <a:pathLst>
                      <a:path w="214" h="242">
                        <a:moveTo>
                          <a:pt x="11" y="196"/>
                        </a:moveTo>
                        <a:cubicBezTo>
                          <a:pt x="5" y="168"/>
                          <a:pt x="0" y="140"/>
                          <a:pt x="11" y="109"/>
                        </a:cubicBezTo>
                        <a:cubicBezTo>
                          <a:pt x="22" y="78"/>
                          <a:pt x="45" y="18"/>
                          <a:pt x="76" y="9"/>
                        </a:cubicBezTo>
                        <a:cubicBezTo>
                          <a:pt x="107" y="0"/>
                          <a:pt x="180" y="26"/>
                          <a:pt x="197" y="57"/>
                        </a:cubicBezTo>
                        <a:cubicBezTo>
                          <a:pt x="214" y="88"/>
                          <a:pt x="201" y="165"/>
                          <a:pt x="178" y="196"/>
                        </a:cubicBezTo>
                        <a:cubicBezTo>
                          <a:pt x="155" y="227"/>
                          <a:pt x="85" y="236"/>
                          <a:pt x="57" y="242"/>
                        </a:cubicBezTo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2117" name="Group 69"/>
                <p:cNvGrpSpPr>
                  <a:grpSpLocks/>
                </p:cNvGrpSpPr>
                <p:nvPr/>
              </p:nvGrpSpPr>
              <p:grpSpPr bwMode="auto">
                <a:xfrm>
                  <a:off x="2752" y="836"/>
                  <a:ext cx="1126" cy="892"/>
                  <a:chOff x="2752" y="836"/>
                  <a:chExt cx="1126" cy="892"/>
                </a:xfrm>
              </p:grpSpPr>
              <p:grpSp>
                <p:nvGrpSpPr>
                  <p:cNvPr id="2118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2119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0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1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2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3" name="Freeform 75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4" name="Freeform 76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5" name="Freeform 77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6" name="Freeform 78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7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8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9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0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1" name="Rectangle 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2" name="Rectangle 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3" name="Rectangle 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4" name="Oval 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5" name="Freeform 87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6" name="Freeform 88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7" name="Freeform 89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8" name="Freeform 90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9" name="WordArt 91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2140" name="Rectangle 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41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42" name="Rectangle 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143" name="Freeform 95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44" name="Freeform 96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2145" name="Group 97"/>
              <p:cNvGrpSpPr>
                <a:grpSpLocks/>
              </p:cNvGrpSpPr>
              <p:nvPr/>
            </p:nvGrpSpPr>
            <p:grpSpPr bwMode="auto">
              <a:xfrm>
                <a:off x="717550" y="2393418"/>
                <a:ext cx="2362200" cy="1855573"/>
                <a:chOff x="7588" y="2323"/>
                <a:chExt cx="2263" cy="1714"/>
              </a:xfrm>
            </p:grpSpPr>
            <p:sp>
              <p:nvSpPr>
                <p:cNvPr id="2146" name="Freeform 98"/>
                <p:cNvSpPr>
                  <a:spLocks/>
                </p:cNvSpPr>
                <p:nvPr/>
              </p:nvSpPr>
              <p:spPr bwMode="auto">
                <a:xfrm>
                  <a:off x="7588" y="2978"/>
                  <a:ext cx="493" cy="807"/>
                </a:xfrm>
                <a:custGeom>
                  <a:avLst/>
                  <a:gdLst/>
                  <a:ahLst/>
                  <a:cxnLst>
                    <a:cxn ang="0">
                      <a:pos x="161" y="8"/>
                    </a:cxn>
                    <a:cxn ang="0">
                      <a:pos x="319" y="138"/>
                    </a:cxn>
                    <a:cxn ang="0">
                      <a:pos x="504" y="138"/>
                    </a:cxn>
                    <a:cxn ang="0">
                      <a:pos x="532" y="380"/>
                    </a:cxn>
                    <a:cxn ang="0">
                      <a:pos x="588" y="556"/>
                    </a:cxn>
                    <a:cxn ang="0">
                      <a:pos x="446" y="742"/>
                    </a:cxn>
                    <a:cxn ang="0">
                      <a:pos x="235" y="798"/>
                    </a:cxn>
                    <a:cxn ang="0">
                      <a:pos x="58" y="687"/>
                    </a:cxn>
                    <a:cxn ang="0">
                      <a:pos x="3" y="417"/>
                    </a:cxn>
                    <a:cxn ang="0">
                      <a:pos x="40" y="188"/>
                    </a:cxn>
                    <a:cxn ang="0">
                      <a:pos x="161" y="8"/>
                    </a:cxn>
                  </a:cxnLst>
                  <a:rect l="0" t="0" r="r" b="b"/>
                  <a:pathLst>
                    <a:path w="602" h="807">
                      <a:moveTo>
                        <a:pt x="161" y="8"/>
                      </a:moveTo>
                      <a:cubicBezTo>
                        <a:pt x="207" y="0"/>
                        <a:pt x="262" y="116"/>
                        <a:pt x="319" y="138"/>
                      </a:cubicBezTo>
                      <a:cubicBezTo>
                        <a:pt x="376" y="160"/>
                        <a:pt x="469" y="98"/>
                        <a:pt x="504" y="138"/>
                      </a:cubicBezTo>
                      <a:cubicBezTo>
                        <a:pt x="539" y="178"/>
                        <a:pt x="518" y="310"/>
                        <a:pt x="532" y="380"/>
                      </a:cubicBezTo>
                      <a:cubicBezTo>
                        <a:pt x="546" y="450"/>
                        <a:pt x="602" y="496"/>
                        <a:pt x="588" y="556"/>
                      </a:cubicBezTo>
                      <a:cubicBezTo>
                        <a:pt x="574" y="616"/>
                        <a:pt x="505" y="702"/>
                        <a:pt x="446" y="742"/>
                      </a:cubicBezTo>
                      <a:cubicBezTo>
                        <a:pt x="387" y="782"/>
                        <a:pt x="300" y="807"/>
                        <a:pt x="235" y="798"/>
                      </a:cubicBezTo>
                      <a:cubicBezTo>
                        <a:pt x="170" y="789"/>
                        <a:pt x="97" y="751"/>
                        <a:pt x="58" y="687"/>
                      </a:cubicBezTo>
                      <a:cubicBezTo>
                        <a:pt x="19" y="623"/>
                        <a:pt x="6" y="500"/>
                        <a:pt x="3" y="417"/>
                      </a:cubicBezTo>
                      <a:cubicBezTo>
                        <a:pt x="0" y="334"/>
                        <a:pt x="22" y="258"/>
                        <a:pt x="40" y="188"/>
                      </a:cubicBezTo>
                      <a:cubicBezTo>
                        <a:pt x="58" y="118"/>
                        <a:pt x="115" y="16"/>
                        <a:pt x="161" y="8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7" name="Freeform 99"/>
                <p:cNvSpPr>
                  <a:spLocks/>
                </p:cNvSpPr>
                <p:nvPr/>
              </p:nvSpPr>
              <p:spPr bwMode="auto">
                <a:xfrm>
                  <a:off x="9402" y="2909"/>
                  <a:ext cx="449" cy="950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8" name="Freeform 100"/>
                <p:cNvSpPr>
                  <a:spLocks/>
                </p:cNvSpPr>
                <p:nvPr/>
              </p:nvSpPr>
              <p:spPr bwMode="auto">
                <a:xfrm>
                  <a:off x="7922" y="2339"/>
                  <a:ext cx="1665" cy="1698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9" name="Freeform 101"/>
                <p:cNvSpPr>
                  <a:spLocks/>
                </p:cNvSpPr>
                <p:nvPr/>
              </p:nvSpPr>
              <p:spPr bwMode="auto">
                <a:xfrm>
                  <a:off x="7588" y="2466"/>
                  <a:ext cx="571" cy="733"/>
                </a:xfrm>
                <a:custGeom>
                  <a:avLst/>
                  <a:gdLst/>
                  <a:ahLst/>
                  <a:cxnLst>
                    <a:cxn ang="0">
                      <a:pos x="334" y="15"/>
                    </a:cxn>
                    <a:cxn ang="0">
                      <a:pos x="560" y="414"/>
                    </a:cxn>
                    <a:cxn ang="0">
                      <a:pos x="402" y="711"/>
                    </a:cxn>
                    <a:cxn ang="0">
                      <a:pos x="39" y="544"/>
                    </a:cxn>
                    <a:cxn ang="0">
                      <a:pos x="169" y="323"/>
                    </a:cxn>
                    <a:cxn ang="0">
                      <a:pos x="334" y="15"/>
                    </a:cxn>
                  </a:cxnLst>
                  <a:rect l="0" t="0" r="r" b="b"/>
                  <a:pathLst>
                    <a:path w="571" h="733">
                      <a:moveTo>
                        <a:pt x="334" y="15"/>
                      </a:moveTo>
                      <a:cubicBezTo>
                        <a:pt x="399" y="30"/>
                        <a:pt x="549" y="298"/>
                        <a:pt x="560" y="414"/>
                      </a:cubicBezTo>
                      <a:cubicBezTo>
                        <a:pt x="571" y="530"/>
                        <a:pt x="489" y="689"/>
                        <a:pt x="402" y="711"/>
                      </a:cubicBezTo>
                      <a:cubicBezTo>
                        <a:pt x="315" y="733"/>
                        <a:pt x="78" y="609"/>
                        <a:pt x="39" y="544"/>
                      </a:cubicBezTo>
                      <a:cubicBezTo>
                        <a:pt x="0" y="479"/>
                        <a:pt x="120" y="408"/>
                        <a:pt x="169" y="323"/>
                      </a:cubicBezTo>
                      <a:cubicBezTo>
                        <a:pt x="218" y="238"/>
                        <a:pt x="269" y="0"/>
                        <a:pt x="334" y="1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50" name="Freeform 102"/>
                <p:cNvSpPr>
                  <a:spLocks/>
                </p:cNvSpPr>
                <p:nvPr/>
              </p:nvSpPr>
              <p:spPr bwMode="auto">
                <a:xfrm>
                  <a:off x="9354" y="2533"/>
                  <a:ext cx="450" cy="666"/>
                </a:xfrm>
                <a:custGeom>
                  <a:avLst/>
                  <a:gdLst/>
                  <a:ahLst/>
                  <a:cxnLst>
                    <a:cxn ang="0">
                      <a:pos x="208" y="25"/>
                    </a:cxn>
                    <a:cxn ang="0">
                      <a:pos x="450" y="416"/>
                    </a:cxn>
                    <a:cxn ang="0">
                      <a:pos x="208" y="593"/>
                    </a:cxn>
                    <a:cxn ang="0">
                      <a:pos x="79" y="661"/>
                    </a:cxn>
                    <a:cxn ang="0">
                      <a:pos x="23" y="565"/>
                    </a:cxn>
                    <a:cxn ang="0">
                      <a:pos x="14" y="435"/>
                    </a:cxn>
                    <a:cxn ang="0">
                      <a:pos x="106" y="266"/>
                    </a:cxn>
                    <a:cxn ang="0">
                      <a:pos x="208" y="25"/>
                    </a:cxn>
                  </a:cxnLst>
                  <a:rect l="0" t="0" r="r" b="b"/>
                  <a:pathLst>
                    <a:path w="450" h="666">
                      <a:moveTo>
                        <a:pt x="208" y="25"/>
                      </a:moveTo>
                      <a:cubicBezTo>
                        <a:pt x="265" y="50"/>
                        <a:pt x="450" y="321"/>
                        <a:pt x="450" y="416"/>
                      </a:cubicBezTo>
                      <a:cubicBezTo>
                        <a:pt x="450" y="511"/>
                        <a:pt x="270" y="552"/>
                        <a:pt x="208" y="593"/>
                      </a:cubicBezTo>
                      <a:cubicBezTo>
                        <a:pt x="146" y="634"/>
                        <a:pt x="110" y="666"/>
                        <a:pt x="79" y="661"/>
                      </a:cubicBezTo>
                      <a:cubicBezTo>
                        <a:pt x="48" y="656"/>
                        <a:pt x="34" y="603"/>
                        <a:pt x="23" y="565"/>
                      </a:cubicBezTo>
                      <a:cubicBezTo>
                        <a:pt x="12" y="527"/>
                        <a:pt x="0" y="485"/>
                        <a:pt x="14" y="435"/>
                      </a:cubicBezTo>
                      <a:cubicBezTo>
                        <a:pt x="28" y="385"/>
                        <a:pt x="81" y="334"/>
                        <a:pt x="106" y="266"/>
                      </a:cubicBezTo>
                      <a:cubicBezTo>
                        <a:pt x="131" y="198"/>
                        <a:pt x="151" y="0"/>
                        <a:pt x="208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2151" name="Group 103"/>
                <p:cNvGrpSpPr>
                  <a:grpSpLocks/>
                </p:cNvGrpSpPr>
                <p:nvPr/>
              </p:nvGrpSpPr>
              <p:grpSpPr bwMode="auto">
                <a:xfrm>
                  <a:off x="8743" y="2642"/>
                  <a:ext cx="611" cy="565"/>
                  <a:chOff x="2752" y="836"/>
                  <a:chExt cx="1126" cy="892"/>
                </a:xfrm>
              </p:grpSpPr>
              <p:grpSp>
                <p:nvGrpSpPr>
                  <p:cNvPr id="2152" name="Group 104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2153" name="Oval 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4" name="Oval 1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5" name="Oval 1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6" name="Oval 1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7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8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9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0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1" name="Rectangle 1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2" name="Rectangle 1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3" name="Rectangle 1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4" name="Rectangle 1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5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6" name="Rectangle 1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7" name="Rectangle 1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8" name="Oval 1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9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0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1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2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3" name="WordArt 125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2174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5" name="Rectangle 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6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177" name="Freeform 129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78" name="Freeform 130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2179" name="Freeform 131"/>
                <p:cNvSpPr>
                  <a:spLocks/>
                </p:cNvSpPr>
                <p:nvPr/>
              </p:nvSpPr>
              <p:spPr bwMode="auto">
                <a:xfrm>
                  <a:off x="8327" y="2323"/>
                  <a:ext cx="1003" cy="319"/>
                </a:xfrm>
                <a:custGeom>
                  <a:avLst/>
                  <a:gdLst/>
                  <a:ahLst/>
                  <a:cxnLst>
                    <a:cxn ang="0">
                      <a:pos x="136" y="16"/>
                    </a:cxn>
                    <a:cxn ang="0">
                      <a:pos x="6" y="143"/>
                    </a:cxn>
                    <a:cxn ang="0">
                      <a:pos x="174" y="143"/>
                    </a:cxn>
                    <a:cxn ang="0">
                      <a:pos x="416" y="319"/>
                    </a:cxn>
                    <a:cxn ang="0">
                      <a:pos x="852" y="143"/>
                    </a:cxn>
                    <a:cxn ang="0">
                      <a:pos x="993" y="210"/>
                    </a:cxn>
                    <a:cxn ang="0">
                      <a:pos x="915" y="60"/>
                    </a:cxn>
                    <a:cxn ang="0">
                      <a:pos x="769" y="143"/>
                    </a:cxn>
                    <a:cxn ang="0">
                      <a:pos x="536" y="240"/>
                    </a:cxn>
                    <a:cxn ang="0">
                      <a:pos x="459" y="240"/>
                    </a:cxn>
                    <a:cxn ang="0">
                      <a:pos x="350" y="240"/>
                    </a:cxn>
                    <a:cxn ang="0">
                      <a:pos x="136" y="16"/>
                    </a:cxn>
                  </a:cxnLst>
                  <a:rect l="0" t="0" r="r" b="b"/>
                  <a:pathLst>
                    <a:path w="1003" h="319">
                      <a:moveTo>
                        <a:pt x="136" y="16"/>
                      </a:moveTo>
                      <a:cubicBezTo>
                        <a:pt x="79" y="0"/>
                        <a:pt x="0" y="122"/>
                        <a:pt x="6" y="143"/>
                      </a:cubicBezTo>
                      <a:cubicBezTo>
                        <a:pt x="12" y="164"/>
                        <a:pt x="106" y="114"/>
                        <a:pt x="174" y="143"/>
                      </a:cubicBezTo>
                      <a:cubicBezTo>
                        <a:pt x="242" y="172"/>
                        <a:pt x="303" y="319"/>
                        <a:pt x="416" y="319"/>
                      </a:cubicBezTo>
                      <a:cubicBezTo>
                        <a:pt x="529" y="319"/>
                        <a:pt x="756" y="161"/>
                        <a:pt x="852" y="143"/>
                      </a:cubicBezTo>
                      <a:cubicBezTo>
                        <a:pt x="948" y="125"/>
                        <a:pt x="983" y="224"/>
                        <a:pt x="993" y="210"/>
                      </a:cubicBezTo>
                      <a:cubicBezTo>
                        <a:pt x="1003" y="196"/>
                        <a:pt x="952" y="71"/>
                        <a:pt x="915" y="60"/>
                      </a:cubicBezTo>
                      <a:cubicBezTo>
                        <a:pt x="878" y="49"/>
                        <a:pt x="832" y="113"/>
                        <a:pt x="769" y="143"/>
                      </a:cubicBezTo>
                      <a:cubicBezTo>
                        <a:pt x="706" y="173"/>
                        <a:pt x="588" y="224"/>
                        <a:pt x="536" y="240"/>
                      </a:cubicBezTo>
                      <a:cubicBezTo>
                        <a:pt x="484" y="256"/>
                        <a:pt x="490" y="240"/>
                        <a:pt x="459" y="240"/>
                      </a:cubicBezTo>
                      <a:cubicBezTo>
                        <a:pt x="428" y="240"/>
                        <a:pt x="402" y="272"/>
                        <a:pt x="350" y="240"/>
                      </a:cubicBezTo>
                      <a:cubicBezTo>
                        <a:pt x="298" y="208"/>
                        <a:pt x="193" y="32"/>
                        <a:pt x="136" y="1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2181" name="Freeform 133"/>
              <p:cNvSpPr>
                <a:spLocks/>
              </p:cNvSpPr>
              <p:nvPr/>
            </p:nvSpPr>
            <p:spPr bwMode="auto">
              <a:xfrm>
                <a:off x="931603" y="3769539"/>
                <a:ext cx="52719" cy="206386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2" name="Freeform 134"/>
              <p:cNvSpPr>
                <a:spLocks/>
              </p:cNvSpPr>
              <p:nvPr/>
            </p:nvSpPr>
            <p:spPr bwMode="auto">
              <a:xfrm>
                <a:off x="1058637" y="3698416"/>
                <a:ext cx="50178" cy="170824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3" name="Freeform 135"/>
              <p:cNvSpPr>
                <a:spLocks/>
              </p:cNvSpPr>
              <p:nvPr/>
            </p:nvSpPr>
            <p:spPr bwMode="auto">
              <a:xfrm>
                <a:off x="2666889" y="3769539"/>
                <a:ext cx="106709" cy="153043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144" y="101"/>
                  </a:cxn>
                  <a:cxn ang="0">
                    <a:pos x="144" y="0"/>
                  </a:cxn>
                </a:cxnLst>
                <a:rect l="0" t="0" r="r" b="b"/>
                <a:pathLst>
                  <a:path w="168" h="241">
                    <a:moveTo>
                      <a:pt x="0" y="241"/>
                    </a:moveTo>
                    <a:cubicBezTo>
                      <a:pt x="60" y="191"/>
                      <a:pt x="120" y="141"/>
                      <a:pt x="144" y="101"/>
                    </a:cubicBezTo>
                    <a:cubicBezTo>
                      <a:pt x="168" y="61"/>
                      <a:pt x="156" y="30"/>
                      <a:pt x="144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4" name="Freeform 136"/>
              <p:cNvSpPr>
                <a:spLocks/>
              </p:cNvSpPr>
              <p:nvPr/>
            </p:nvSpPr>
            <p:spPr bwMode="auto">
              <a:xfrm>
                <a:off x="2809167" y="3800021"/>
                <a:ext cx="100992" cy="210832"/>
              </a:xfrm>
              <a:custGeom>
                <a:avLst/>
                <a:gdLst/>
                <a:ahLst/>
                <a:cxnLst>
                  <a:cxn ang="0">
                    <a:pos x="0" y="332"/>
                  </a:cxn>
                  <a:cxn ang="0">
                    <a:pos x="116" y="193"/>
                  </a:cxn>
                  <a:cxn ang="0">
                    <a:pos x="159" y="0"/>
                  </a:cxn>
                </a:cxnLst>
                <a:rect l="0" t="0" r="r" b="b"/>
                <a:pathLst>
                  <a:path w="159" h="332">
                    <a:moveTo>
                      <a:pt x="0" y="332"/>
                    </a:moveTo>
                    <a:cubicBezTo>
                      <a:pt x="45" y="290"/>
                      <a:pt x="90" y="248"/>
                      <a:pt x="116" y="193"/>
                    </a:cubicBezTo>
                    <a:cubicBezTo>
                      <a:pt x="142" y="138"/>
                      <a:pt x="150" y="69"/>
                      <a:pt x="159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185" name="Freeform 137"/>
            <p:cNvSpPr>
              <a:spLocks/>
            </p:cNvSpPr>
            <p:nvPr/>
          </p:nvSpPr>
          <p:spPr bwMode="auto">
            <a:xfrm>
              <a:off x="1675387" y="2432790"/>
              <a:ext cx="787612" cy="250839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479" y="182"/>
                </a:cxn>
                <a:cxn ang="0">
                  <a:pos x="1131" y="14"/>
                </a:cxn>
                <a:cxn ang="0">
                  <a:pos x="1131" y="96"/>
                </a:cxn>
                <a:cxn ang="0">
                  <a:pos x="712" y="296"/>
                </a:cxn>
                <a:cxn ang="0">
                  <a:pos x="479" y="395"/>
                </a:cxn>
                <a:cxn ang="0">
                  <a:pos x="192" y="296"/>
                </a:cxn>
                <a:cxn ang="0">
                  <a:pos x="55" y="96"/>
                </a:cxn>
              </a:cxnLst>
              <a:rect l="0" t="0" r="r" b="b"/>
              <a:pathLst>
                <a:path w="1240" h="395">
                  <a:moveTo>
                    <a:pt x="0" y="14"/>
                  </a:moveTo>
                  <a:cubicBezTo>
                    <a:pt x="145" y="98"/>
                    <a:pt x="291" y="182"/>
                    <a:pt x="479" y="182"/>
                  </a:cubicBezTo>
                  <a:cubicBezTo>
                    <a:pt x="667" y="182"/>
                    <a:pt x="1022" y="28"/>
                    <a:pt x="1131" y="14"/>
                  </a:cubicBezTo>
                  <a:cubicBezTo>
                    <a:pt x="1240" y="0"/>
                    <a:pt x="1201" y="49"/>
                    <a:pt x="1131" y="96"/>
                  </a:cubicBezTo>
                  <a:cubicBezTo>
                    <a:pt x="1061" y="143"/>
                    <a:pt x="821" y="246"/>
                    <a:pt x="712" y="296"/>
                  </a:cubicBezTo>
                  <a:cubicBezTo>
                    <a:pt x="603" y="346"/>
                    <a:pt x="566" y="395"/>
                    <a:pt x="479" y="395"/>
                  </a:cubicBezTo>
                  <a:cubicBezTo>
                    <a:pt x="392" y="395"/>
                    <a:pt x="263" y="346"/>
                    <a:pt x="192" y="296"/>
                  </a:cubicBezTo>
                  <a:cubicBezTo>
                    <a:pt x="121" y="246"/>
                    <a:pt x="88" y="171"/>
                    <a:pt x="55" y="96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87" name="Oval 139"/>
            <p:cNvSpPr>
              <a:spLocks noChangeArrowheads="1"/>
            </p:cNvSpPr>
            <p:nvPr/>
          </p:nvSpPr>
          <p:spPr bwMode="auto">
            <a:xfrm>
              <a:off x="1747162" y="1626931"/>
              <a:ext cx="90829" cy="10033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88" name="Oval 140"/>
            <p:cNvSpPr>
              <a:spLocks noChangeArrowheads="1"/>
            </p:cNvSpPr>
            <p:nvPr/>
          </p:nvSpPr>
          <p:spPr bwMode="auto">
            <a:xfrm>
              <a:off x="2184160" y="1626931"/>
              <a:ext cx="90829" cy="10033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88" name="287 CuadroTexto"/>
          <p:cNvSpPr txBox="1"/>
          <p:nvPr/>
        </p:nvSpPr>
        <p:spPr>
          <a:xfrm>
            <a:off x="2857488" y="2200304"/>
            <a:ext cx="60722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dirty="0" smtClean="0">
                <a:latin typeface="Comic Sans MS" pitchFamily="66" charset="0"/>
                <a:cs typeface="Arial" pitchFamily="34" charset="0"/>
              </a:rPr>
              <a:t>En la presentación vas a conocer a mis amigas las estrellitas, cada una de ellas te va a indicar:</a:t>
            </a:r>
            <a:endParaRPr lang="es-ES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2189" name="Group 141"/>
          <p:cNvGrpSpPr>
            <a:grpSpLocks/>
          </p:cNvGrpSpPr>
          <p:nvPr/>
        </p:nvGrpSpPr>
        <p:grpSpPr bwMode="auto">
          <a:xfrm>
            <a:off x="3071802" y="2914684"/>
            <a:ext cx="785818" cy="714380"/>
            <a:chOff x="2904" y="8552"/>
            <a:chExt cx="1493" cy="1547"/>
          </a:xfrm>
        </p:grpSpPr>
        <p:sp>
          <p:nvSpPr>
            <p:cNvPr id="2190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1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2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3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4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5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6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97" name="Group 141"/>
          <p:cNvGrpSpPr>
            <a:grpSpLocks/>
          </p:cNvGrpSpPr>
          <p:nvPr/>
        </p:nvGrpSpPr>
        <p:grpSpPr bwMode="auto">
          <a:xfrm>
            <a:off x="3071802" y="3700502"/>
            <a:ext cx="785818" cy="714380"/>
            <a:chOff x="2904" y="8552"/>
            <a:chExt cx="1493" cy="1547"/>
          </a:xfrm>
        </p:grpSpPr>
        <p:sp>
          <p:nvSpPr>
            <p:cNvPr id="298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9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0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1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2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3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4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59" name="Group 5"/>
          <p:cNvGrpSpPr>
            <a:grpSpLocks/>
          </p:cNvGrpSpPr>
          <p:nvPr/>
        </p:nvGrpSpPr>
        <p:grpSpPr bwMode="auto">
          <a:xfrm>
            <a:off x="8072462" y="2843246"/>
            <a:ext cx="1071538" cy="2143140"/>
            <a:chOff x="1739" y="7975"/>
            <a:chExt cx="2267" cy="4175"/>
          </a:xfrm>
        </p:grpSpPr>
        <p:sp>
          <p:nvSpPr>
            <p:cNvPr id="160" name="Freeform 6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1" name="Freeform 7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2" name="Freeform 8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1" name="Oval 16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2" name="Oval 17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3" name="Oval 18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4" name="Freeform 19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5" name="Freeform 20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Freeform 21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77" name="Group 32"/>
          <p:cNvGrpSpPr>
            <a:grpSpLocks/>
          </p:cNvGrpSpPr>
          <p:nvPr/>
        </p:nvGrpSpPr>
        <p:grpSpPr bwMode="auto">
          <a:xfrm>
            <a:off x="6643702" y="4057692"/>
            <a:ext cx="1643074" cy="428628"/>
            <a:chOff x="1041" y="6363"/>
            <a:chExt cx="6814" cy="1658"/>
          </a:xfrm>
        </p:grpSpPr>
        <p:sp>
          <p:nvSpPr>
            <p:cNvPr id="178" name="Freeform 33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9" name="Freeform 34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0" name="Freeform 35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1" name="Freeform 36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2" name="Freeform 37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3" name="Freeform 38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4" name="Freeform 39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5" name="Freeform 40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6" name="Group 32"/>
          <p:cNvGrpSpPr>
            <a:grpSpLocks/>
          </p:cNvGrpSpPr>
          <p:nvPr/>
        </p:nvGrpSpPr>
        <p:grpSpPr bwMode="auto">
          <a:xfrm>
            <a:off x="6929454" y="3343312"/>
            <a:ext cx="1143008" cy="357190"/>
            <a:chOff x="1041" y="6363"/>
            <a:chExt cx="6814" cy="1658"/>
          </a:xfrm>
        </p:grpSpPr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3" name="Freeform 36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4" name="Freeform 37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5" name="Freeform 38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6" name="Freeform 39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7" name="Freeform 40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8" name="197 CuadroTexto"/>
          <p:cNvSpPr txBox="1"/>
          <p:nvPr/>
        </p:nvSpPr>
        <p:spPr>
          <a:xfrm>
            <a:off x="3929058" y="3128998"/>
            <a:ext cx="20002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 smtClean="0">
                <a:latin typeface="Comic Sans MS" pitchFamily="66" charset="0"/>
                <a:cs typeface="Arial" pitchFamily="34" charset="0"/>
              </a:rPr>
              <a:t>ES PELIGROSO</a:t>
            </a:r>
            <a:endParaRPr lang="es-ES" b="1" dirty="0">
              <a:latin typeface="Comic Sans MS" pitchFamily="66" charset="0"/>
              <a:cs typeface="Arial" pitchFamily="34" charset="0"/>
            </a:endParaRPr>
          </a:p>
        </p:txBody>
      </p:sp>
      <p:sp>
        <p:nvSpPr>
          <p:cNvPr id="199" name="198 CuadroTexto"/>
          <p:cNvSpPr txBox="1"/>
          <p:nvPr/>
        </p:nvSpPr>
        <p:spPr>
          <a:xfrm>
            <a:off x="3929058" y="3843378"/>
            <a:ext cx="32147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 smtClean="0">
                <a:latin typeface="Comic Sans MS" pitchFamily="66" charset="0"/>
                <a:cs typeface="Arial" pitchFamily="34" charset="0"/>
              </a:rPr>
              <a:t>TENGO QUE TENER PRECAUCIÓN</a:t>
            </a:r>
            <a:endParaRPr lang="es-ES" b="1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200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01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12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3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1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15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6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7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8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9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0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1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2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3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4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5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26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02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03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4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6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8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9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0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1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227" name="226 Llamada rectangular redondeada"/>
          <p:cNvSpPr/>
          <p:nvPr/>
        </p:nvSpPr>
        <p:spPr>
          <a:xfrm>
            <a:off x="2357422" y="214290"/>
            <a:ext cx="6500858" cy="1000132"/>
          </a:xfrm>
          <a:prstGeom prst="wedgeRoundRectCallout">
            <a:avLst>
              <a:gd name="adj1" fmla="val -43196"/>
              <a:gd name="adj2" fmla="val 135864"/>
              <a:gd name="adj3" fmla="val 1666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ES" sz="2400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En la presentación vas a conocer a mis amigas </a:t>
            </a:r>
            <a:r>
              <a:rPr lang="es-ES" sz="2400" b="1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las estrellitas</a:t>
            </a:r>
            <a:r>
              <a:rPr lang="es-ES" sz="2400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, cada una de ellas te va a indicar:</a:t>
            </a:r>
            <a:endParaRPr lang="es-ES" sz="2400" dirty="0">
              <a:solidFill>
                <a:srgbClr val="FFFF00"/>
              </a:solidFill>
              <a:latin typeface="Comic Sans MS" pitchFamily="66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0842418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146 Forma libre"/>
          <p:cNvSpPr/>
          <p:nvPr/>
        </p:nvSpPr>
        <p:spPr>
          <a:xfrm>
            <a:off x="467544" y="1956099"/>
            <a:ext cx="8785266" cy="4041681"/>
          </a:xfrm>
          <a:custGeom>
            <a:avLst/>
            <a:gdLst>
              <a:gd name="connsiteX0" fmla="*/ 164123 w 8431236"/>
              <a:gd name="connsiteY0" fmla="*/ 3362178 h 3950676"/>
              <a:gd name="connsiteX1" fmla="*/ 192258 w 8431236"/>
              <a:gd name="connsiteY1" fmla="*/ 1589649 h 3950676"/>
              <a:gd name="connsiteX2" fmla="*/ 121920 w 8431236"/>
              <a:gd name="connsiteY2" fmla="*/ 576775 h 3950676"/>
              <a:gd name="connsiteX3" fmla="*/ 923778 w 8431236"/>
              <a:gd name="connsiteY3" fmla="*/ 196947 h 3950676"/>
              <a:gd name="connsiteX4" fmla="*/ 3596640 w 8431236"/>
              <a:gd name="connsiteY4" fmla="*/ 112541 h 3950676"/>
              <a:gd name="connsiteX5" fmla="*/ 7043224 w 8431236"/>
              <a:gd name="connsiteY5" fmla="*/ 70338 h 3950676"/>
              <a:gd name="connsiteX6" fmla="*/ 8182707 w 8431236"/>
              <a:gd name="connsiteY6" fmla="*/ 534572 h 3950676"/>
              <a:gd name="connsiteX7" fmla="*/ 8084233 w 8431236"/>
              <a:gd name="connsiteY7" fmla="*/ 2827606 h 3950676"/>
              <a:gd name="connsiteX8" fmla="*/ 8323384 w 8431236"/>
              <a:gd name="connsiteY8" fmla="*/ 3629464 h 3950676"/>
              <a:gd name="connsiteX9" fmla="*/ 7437120 w 8431236"/>
              <a:gd name="connsiteY9" fmla="*/ 3840480 h 3950676"/>
              <a:gd name="connsiteX10" fmla="*/ 5523913 w 8431236"/>
              <a:gd name="connsiteY10" fmla="*/ 3938953 h 3950676"/>
              <a:gd name="connsiteX11" fmla="*/ 2963593 w 8431236"/>
              <a:gd name="connsiteY11" fmla="*/ 3770141 h 3950676"/>
              <a:gd name="connsiteX12" fmla="*/ 1148861 w 8431236"/>
              <a:gd name="connsiteY12" fmla="*/ 3756073 h 3950676"/>
              <a:gd name="connsiteX13" fmla="*/ 121920 w 8431236"/>
              <a:gd name="connsiteY13" fmla="*/ 3404381 h 395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431236" h="3950676">
                <a:moveTo>
                  <a:pt x="164123" y="3362178"/>
                </a:moveTo>
                <a:cubicBezTo>
                  <a:pt x="181707" y="2708030"/>
                  <a:pt x="199292" y="2053883"/>
                  <a:pt x="192258" y="1589649"/>
                </a:cubicBezTo>
                <a:cubicBezTo>
                  <a:pt x="185224" y="1125415"/>
                  <a:pt x="0" y="808892"/>
                  <a:pt x="121920" y="576775"/>
                </a:cubicBezTo>
                <a:cubicBezTo>
                  <a:pt x="243840" y="344658"/>
                  <a:pt x="344658" y="274319"/>
                  <a:pt x="923778" y="196947"/>
                </a:cubicBezTo>
                <a:cubicBezTo>
                  <a:pt x="1502898" y="119575"/>
                  <a:pt x="3596640" y="112541"/>
                  <a:pt x="3596640" y="112541"/>
                </a:cubicBezTo>
                <a:cubicBezTo>
                  <a:pt x="4616547" y="91440"/>
                  <a:pt x="6278880" y="0"/>
                  <a:pt x="7043224" y="70338"/>
                </a:cubicBezTo>
                <a:cubicBezTo>
                  <a:pt x="7807569" y="140677"/>
                  <a:pt x="8009206" y="75028"/>
                  <a:pt x="8182707" y="534572"/>
                </a:cubicBezTo>
                <a:cubicBezTo>
                  <a:pt x="8356208" y="994116"/>
                  <a:pt x="8060787" y="2311791"/>
                  <a:pt x="8084233" y="2827606"/>
                </a:cubicBezTo>
                <a:cubicBezTo>
                  <a:pt x="8107679" y="3343421"/>
                  <a:pt x="8431236" y="3460652"/>
                  <a:pt x="8323384" y="3629464"/>
                </a:cubicBezTo>
                <a:cubicBezTo>
                  <a:pt x="8215532" y="3798276"/>
                  <a:pt x="7903698" y="3788899"/>
                  <a:pt x="7437120" y="3840480"/>
                </a:cubicBezTo>
                <a:cubicBezTo>
                  <a:pt x="6970542" y="3892061"/>
                  <a:pt x="6269501" y="3950676"/>
                  <a:pt x="5523913" y="3938953"/>
                </a:cubicBezTo>
                <a:cubicBezTo>
                  <a:pt x="4778325" y="3927230"/>
                  <a:pt x="3692768" y="3800621"/>
                  <a:pt x="2963593" y="3770141"/>
                </a:cubicBezTo>
                <a:cubicBezTo>
                  <a:pt x="2234418" y="3739661"/>
                  <a:pt x="1622473" y="3817033"/>
                  <a:pt x="1148861" y="3756073"/>
                </a:cubicBezTo>
                <a:cubicBezTo>
                  <a:pt x="675249" y="3695113"/>
                  <a:pt x="398584" y="3549747"/>
                  <a:pt x="121920" y="3404381"/>
                </a:cubicBezTo>
              </a:path>
            </a:pathLst>
          </a:custGeom>
          <a:solidFill>
            <a:srgbClr val="F9B277"/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48" name="Group 32"/>
          <p:cNvGrpSpPr>
            <a:grpSpLocks/>
          </p:cNvGrpSpPr>
          <p:nvPr/>
        </p:nvGrpSpPr>
        <p:grpSpPr bwMode="auto">
          <a:xfrm>
            <a:off x="6215074" y="4700634"/>
            <a:ext cx="2714644" cy="571504"/>
            <a:chOff x="1041" y="6363"/>
            <a:chExt cx="6814" cy="1658"/>
          </a:xfrm>
        </p:grpSpPr>
        <p:sp>
          <p:nvSpPr>
            <p:cNvPr id="149" name="Freeform 33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0" name="Freeform 34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1" name="Freeform 35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2" name="Freeform 36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3" name="Freeform 37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4" name="Freeform 38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5" name="Freeform 39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6" name="Freeform 40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2" name="191 Forma libre"/>
          <p:cNvSpPr/>
          <p:nvPr/>
        </p:nvSpPr>
        <p:spPr>
          <a:xfrm>
            <a:off x="4761914" y="6210886"/>
            <a:ext cx="2565009" cy="614290"/>
          </a:xfrm>
          <a:custGeom>
            <a:avLst/>
            <a:gdLst>
              <a:gd name="connsiteX0" fmla="*/ 2553286 w 2565009"/>
              <a:gd name="connsiteY0" fmla="*/ 77372 h 614290"/>
              <a:gd name="connsiteX1" fmla="*/ 2370406 w 2565009"/>
              <a:gd name="connsiteY1" fmla="*/ 77372 h 614290"/>
              <a:gd name="connsiteX2" fmla="*/ 2089052 w 2565009"/>
              <a:gd name="connsiteY2" fmla="*/ 372794 h 614290"/>
              <a:gd name="connsiteX3" fmla="*/ 1329397 w 2565009"/>
              <a:gd name="connsiteY3" fmla="*/ 499403 h 614290"/>
              <a:gd name="connsiteX4" fmla="*/ 189914 w 2565009"/>
              <a:gd name="connsiteY4" fmla="*/ 471268 h 614290"/>
              <a:gd name="connsiteX5" fmla="*/ 189914 w 2565009"/>
              <a:gd name="connsiteY5" fmla="*/ 569742 h 614290"/>
              <a:gd name="connsiteX6" fmla="*/ 1273126 w 2565009"/>
              <a:gd name="connsiteY6" fmla="*/ 597877 h 614290"/>
              <a:gd name="connsiteX7" fmla="*/ 2117188 w 2565009"/>
              <a:gd name="connsiteY7" fmla="*/ 527539 h 614290"/>
              <a:gd name="connsiteX8" fmla="*/ 2440744 w 2565009"/>
              <a:gd name="connsiteY8" fmla="*/ 77372 h 614290"/>
              <a:gd name="connsiteX9" fmla="*/ 2553286 w 2565009"/>
              <a:gd name="connsiteY9" fmla="*/ 77372 h 614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65009" h="614290">
                <a:moveTo>
                  <a:pt x="2553286" y="77372"/>
                </a:moveTo>
                <a:cubicBezTo>
                  <a:pt x="2541563" y="77372"/>
                  <a:pt x="2447778" y="28135"/>
                  <a:pt x="2370406" y="77372"/>
                </a:cubicBezTo>
                <a:cubicBezTo>
                  <a:pt x="2293034" y="126609"/>
                  <a:pt x="2262553" y="302456"/>
                  <a:pt x="2089052" y="372794"/>
                </a:cubicBezTo>
                <a:cubicBezTo>
                  <a:pt x="1915551" y="443132"/>
                  <a:pt x="1645920" y="482991"/>
                  <a:pt x="1329397" y="499403"/>
                </a:cubicBezTo>
                <a:cubicBezTo>
                  <a:pt x="1012874" y="515815"/>
                  <a:pt x="379828" y="459545"/>
                  <a:pt x="189914" y="471268"/>
                </a:cubicBezTo>
                <a:cubicBezTo>
                  <a:pt x="0" y="482991"/>
                  <a:pt x="9379" y="548641"/>
                  <a:pt x="189914" y="569742"/>
                </a:cubicBezTo>
                <a:cubicBezTo>
                  <a:pt x="370449" y="590843"/>
                  <a:pt x="951914" y="604911"/>
                  <a:pt x="1273126" y="597877"/>
                </a:cubicBezTo>
                <a:cubicBezTo>
                  <a:pt x="1594338" y="590843"/>
                  <a:pt x="1922585" y="614290"/>
                  <a:pt x="2117188" y="527539"/>
                </a:cubicBezTo>
                <a:cubicBezTo>
                  <a:pt x="2311791" y="440788"/>
                  <a:pt x="2372750" y="154744"/>
                  <a:pt x="2440744" y="77372"/>
                </a:cubicBezTo>
                <a:cubicBezTo>
                  <a:pt x="2508738" y="0"/>
                  <a:pt x="2565009" y="77372"/>
                  <a:pt x="2553286" y="77372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91" name="190 Forma libre"/>
          <p:cNvSpPr/>
          <p:nvPr/>
        </p:nvSpPr>
        <p:spPr>
          <a:xfrm>
            <a:off x="1643042" y="6072206"/>
            <a:ext cx="5699760" cy="593188"/>
          </a:xfrm>
          <a:custGeom>
            <a:avLst/>
            <a:gdLst>
              <a:gd name="connsiteX0" fmla="*/ 5699760 w 5699760"/>
              <a:gd name="connsiteY0" fmla="*/ 91440 h 593188"/>
              <a:gd name="connsiteX1" fmla="*/ 5362135 w 5699760"/>
              <a:gd name="connsiteY1" fmla="*/ 63305 h 593188"/>
              <a:gd name="connsiteX2" fmla="*/ 4630615 w 5699760"/>
              <a:gd name="connsiteY2" fmla="*/ 471268 h 593188"/>
              <a:gd name="connsiteX3" fmla="*/ 3603674 w 5699760"/>
              <a:gd name="connsiteY3" fmla="*/ 372794 h 593188"/>
              <a:gd name="connsiteX4" fmla="*/ 2675206 w 5699760"/>
              <a:gd name="connsiteY4" fmla="*/ 302456 h 593188"/>
              <a:gd name="connsiteX5" fmla="*/ 2070295 w 5699760"/>
              <a:gd name="connsiteY5" fmla="*/ 189914 h 593188"/>
              <a:gd name="connsiteX6" fmla="*/ 1831145 w 5699760"/>
              <a:gd name="connsiteY6" fmla="*/ 386862 h 593188"/>
              <a:gd name="connsiteX7" fmla="*/ 255563 w 5699760"/>
              <a:gd name="connsiteY7" fmla="*/ 288388 h 593188"/>
              <a:gd name="connsiteX8" fmla="*/ 297766 w 5699760"/>
              <a:gd name="connsiteY8" fmla="*/ 471268 h 593188"/>
              <a:gd name="connsiteX9" fmla="*/ 1521655 w 5699760"/>
              <a:gd name="connsiteY9" fmla="*/ 499403 h 593188"/>
              <a:gd name="connsiteX10" fmla="*/ 2351649 w 5699760"/>
              <a:gd name="connsiteY10" fmla="*/ 414997 h 593188"/>
              <a:gd name="connsiteX11" fmla="*/ 2365717 w 5699760"/>
              <a:gd name="connsiteY11" fmla="*/ 400929 h 593188"/>
              <a:gd name="connsiteX12" fmla="*/ 3181643 w 5699760"/>
              <a:gd name="connsiteY12" fmla="*/ 457200 h 593188"/>
              <a:gd name="connsiteX13" fmla="*/ 3870960 w 5699760"/>
              <a:gd name="connsiteY13" fmla="*/ 513471 h 593188"/>
              <a:gd name="connsiteX14" fmla="*/ 4532142 w 5699760"/>
              <a:gd name="connsiteY14" fmla="*/ 569742 h 593188"/>
              <a:gd name="connsiteX15" fmla="*/ 5165188 w 5699760"/>
              <a:gd name="connsiteY15" fmla="*/ 372794 h 593188"/>
              <a:gd name="connsiteX16" fmla="*/ 5446542 w 5699760"/>
              <a:gd name="connsiteY16" fmla="*/ 91440 h 593188"/>
              <a:gd name="connsiteX17" fmla="*/ 5657557 w 5699760"/>
              <a:gd name="connsiteY17" fmla="*/ 133643 h 59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99760" h="593188">
                <a:moveTo>
                  <a:pt x="5699760" y="91440"/>
                </a:moveTo>
                <a:cubicBezTo>
                  <a:pt x="5620043" y="45720"/>
                  <a:pt x="5540326" y="0"/>
                  <a:pt x="5362135" y="63305"/>
                </a:cubicBezTo>
                <a:cubicBezTo>
                  <a:pt x="5183944" y="126610"/>
                  <a:pt x="4923692" y="419687"/>
                  <a:pt x="4630615" y="471268"/>
                </a:cubicBezTo>
                <a:cubicBezTo>
                  <a:pt x="4337538" y="522849"/>
                  <a:pt x="3929576" y="400929"/>
                  <a:pt x="3603674" y="372794"/>
                </a:cubicBezTo>
                <a:cubicBezTo>
                  <a:pt x="3277772" y="344659"/>
                  <a:pt x="2930769" y="332936"/>
                  <a:pt x="2675206" y="302456"/>
                </a:cubicBezTo>
                <a:cubicBezTo>
                  <a:pt x="2419643" y="271976"/>
                  <a:pt x="2210972" y="175846"/>
                  <a:pt x="2070295" y="189914"/>
                </a:cubicBezTo>
                <a:cubicBezTo>
                  <a:pt x="1929618" y="203982"/>
                  <a:pt x="2133600" y="370450"/>
                  <a:pt x="1831145" y="386862"/>
                </a:cubicBezTo>
                <a:cubicBezTo>
                  <a:pt x="1528690" y="403274"/>
                  <a:pt x="511126" y="274320"/>
                  <a:pt x="255563" y="288388"/>
                </a:cubicBezTo>
                <a:cubicBezTo>
                  <a:pt x="0" y="302456"/>
                  <a:pt x="86751" y="436099"/>
                  <a:pt x="297766" y="471268"/>
                </a:cubicBezTo>
                <a:cubicBezTo>
                  <a:pt x="508781" y="506437"/>
                  <a:pt x="1179341" y="508781"/>
                  <a:pt x="1521655" y="499403"/>
                </a:cubicBezTo>
                <a:cubicBezTo>
                  <a:pt x="1863969" y="490025"/>
                  <a:pt x="2210972" y="431409"/>
                  <a:pt x="2351649" y="414997"/>
                </a:cubicBezTo>
                <a:cubicBezTo>
                  <a:pt x="2492326" y="398585"/>
                  <a:pt x="2227385" y="393895"/>
                  <a:pt x="2365717" y="400929"/>
                </a:cubicBezTo>
                <a:cubicBezTo>
                  <a:pt x="2504049" y="407963"/>
                  <a:pt x="3181643" y="457200"/>
                  <a:pt x="3181643" y="457200"/>
                </a:cubicBezTo>
                <a:lnTo>
                  <a:pt x="3870960" y="513471"/>
                </a:lnTo>
                <a:cubicBezTo>
                  <a:pt x="4096043" y="532228"/>
                  <a:pt x="4316437" y="593188"/>
                  <a:pt x="4532142" y="569742"/>
                </a:cubicBezTo>
                <a:cubicBezTo>
                  <a:pt x="4747847" y="546296"/>
                  <a:pt x="5012788" y="452511"/>
                  <a:pt x="5165188" y="372794"/>
                </a:cubicBezTo>
                <a:cubicBezTo>
                  <a:pt x="5317588" y="293077"/>
                  <a:pt x="5364481" y="131298"/>
                  <a:pt x="5446542" y="91440"/>
                </a:cubicBezTo>
                <a:cubicBezTo>
                  <a:pt x="5528603" y="51582"/>
                  <a:pt x="5593080" y="92612"/>
                  <a:pt x="5657557" y="133643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B0F0"/>
              </a:solidFill>
            </a:endParaRPr>
          </a:p>
        </p:txBody>
      </p:sp>
      <p:sp>
        <p:nvSpPr>
          <p:cNvPr id="190" name="189 Forma libre"/>
          <p:cNvSpPr/>
          <p:nvPr/>
        </p:nvSpPr>
        <p:spPr>
          <a:xfrm>
            <a:off x="86751" y="5556739"/>
            <a:ext cx="7312855" cy="1059765"/>
          </a:xfrm>
          <a:custGeom>
            <a:avLst/>
            <a:gdLst>
              <a:gd name="connsiteX0" fmla="*/ 7298787 w 7312855"/>
              <a:gd name="connsiteY0" fmla="*/ 618978 h 1059765"/>
              <a:gd name="connsiteX1" fmla="*/ 6918960 w 7312855"/>
              <a:gd name="connsiteY1" fmla="*/ 506436 h 1059765"/>
              <a:gd name="connsiteX2" fmla="*/ 5737274 w 7312855"/>
              <a:gd name="connsiteY2" fmla="*/ 844061 h 1059765"/>
              <a:gd name="connsiteX3" fmla="*/ 3922541 w 7312855"/>
              <a:gd name="connsiteY3" fmla="*/ 548639 h 1059765"/>
              <a:gd name="connsiteX4" fmla="*/ 2515772 w 7312855"/>
              <a:gd name="connsiteY4" fmla="*/ 787790 h 1059765"/>
              <a:gd name="connsiteX5" fmla="*/ 1320018 w 7312855"/>
              <a:gd name="connsiteY5" fmla="*/ 562707 h 1059765"/>
              <a:gd name="connsiteX6" fmla="*/ 194603 w 7312855"/>
              <a:gd name="connsiteY6" fmla="*/ 42203 h 1059765"/>
              <a:gd name="connsiteX7" fmla="*/ 152400 w 7312855"/>
              <a:gd name="connsiteY7" fmla="*/ 309489 h 1059765"/>
              <a:gd name="connsiteX8" fmla="*/ 897987 w 7312855"/>
              <a:gd name="connsiteY8" fmla="*/ 675249 h 1059765"/>
              <a:gd name="connsiteX9" fmla="*/ 1784252 w 7312855"/>
              <a:gd name="connsiteY9" fmla="*/ 858129 h 1059765"/>
              <a:gd name="connsiteX10" fmla="*/ 2740855 w 7312855"/>
              <a:gd name="connsiteY10" fmla="*/ 928467 h 1059765"/>
              <a:gd name="connsiteX11" fmla="*/ 3641187 w 7312855"/>
              <a:gd name="connsiteY11" fmla="*/ 773723 h 1059765"/>
              <a:gd name="connsiteX12" fmla="*/ 4597791 w 7312855"/>
              <a:gd name="connsiteY12" fmla="*/ 787790 h 1059765"/>
              <a:gd name="connsiteX13" fmla="*/ 5652867 w 7312855"/>
              <a:gd name="connsiteY13" fmla="*/ 1055076 h 1059765"/>
              <a:gd name="connsiteX14" fmla="*/ 6454726 w 7312855"/>
              <a:gd name="connsiteY14" fmla="*/ 815926 h 1059765"/>
              <a:gd name="connsiteX15" fmla="*/ 7003366 w 7312855"/>
              <a:gd name="connsiteY15" fmla="*/ 576775 h 1059765"/>
              <a:gd name="connsiteX16" fmla="*/ 7312855 w 7312855"/>
              <a:gd name="connsiteY16" fmla="*/ 703384 h 105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12855" h="1059765">
                <a:moveTo>
                  <a:pt x="7298787" y="618978"/>
                </a:moveTo>
                <a:cubicBezTo>
                  <a:pt x="7238999" y="543950"/>
                  <a:pt x="7179212" y="468922"/>
                  <a:pt x="6918960" y="506436"/>
                </a:cubicBezTo>
                <a:cubicBezTo>
                  <a:pt x="6658708" y="543950"/>
                  <a:pt x="6236677" y="837027"/>
                  <a:pt x="5737274" y="844061"/>
                </a:cubicBezTo>
                <a:cubicBezTo>
                  <a:pt x="5237871" y="851095"/>
                  <a:pt x="4459458" y="558017"/>
                  <a:pt x="3922541" y="548639"/>
                </a:cubicBezTo>
                <a:cubicBezTo>
                  <a:pt x="3385624" y="539261"/>
                  <a:pt x="2949526" y="785445"/>
                  <a:pt x="2515772" y="787790"/>
                </a:cubicBezTo>
                <a:cubicBezTo>
                  <a:pt x="2082018" y="790135"/>
                  <a:pt x="1706879" y="686971"/>
                  <a:pt x="1320018" y="562707"/>
                </a:cubicBezTo>
                <a:cubicBezTo>
                  <a:pt x="933157" y="438443"/>
                  <a:pt x="389206" y="84406"/>
                  <a:pt x="194603" y="42203"/>
                </a:cubicBezTo>
                <a:cubicBezTo>
                  <a:pt x="0" y="0"/>
                  <a:pt x="35169" y="203981"/>
                  <a:pt x="152400" y="309489"/>
                </a:cubicBezTo>
                <a:cubicBezTo>
                  <a:pt x="269631" y="414997"/>
                  <a:pt x="626012" y="583809"/>
                  <a:pt x="897987" y="675249"/>
                </a:cubicBezTo>
                <a:cubicBezTo>
                  <a:pt x="1169962" y="766689"/>
                  <a:pt x="1477107" y="815926"/>
                  <a:pt x="1784252" y="858129"/>
                </a:cubicBezTo>
                <a:cubicBezTo>
                  <a:pt x="2091397" y="900332"/>
                  <a:pt x="2431366" y="942535"/>
                  <a:pt x="2740855" y="928467"/>
                </a:cubicBezTo>
                <a:cubicBezTo>
                  <a:pt x="3050344" y="914399"/>
                  <a:pt x="3331698" y="797169"/>
                  <a:pt x="3641187" y="773723"/>
                </a:cubicBezTo>
                <a:cubicBezTo>
                  <a:pt x="3950676" y="750277"/>
                  <a:pt x="4262511" y="740898"/>
                  <a:pt x="4597791" y="787790"/>
                </a:cubicBezTo>
                <a:cubicBezTo>
                  <a:pt x="4933071" y="834682"/>
                  <a:pt x="5343378" y="1050387"/>
                  <a:pt x="5652867" y="1055076"/>
                </a:cubicBezTo>
                <a:cubicBezTo>
                  <a:pt x="5962356" y="1059765"/>
                  <a:pt x="6229643" y="895643"/>
                  <a:pt x="6454726" y="815926"/>
                </a:cubicBezTo>
                <a:cubicBezTo>
                  <a:pt x="6679809" y="736209"/>
                  <a:pt x="6860345" y="595532"/>
                  <a:pt x="7003366" y="576775"/>
                </a:cubicBezTo>
                <a:cubicBezTo>
                  <a:pt x="7146388" y="558018"/>
                  <a:pt x="7229621" y="630701"/>
                  <a:pt x="7312855" y="703384"/>
                </a:cubicBezTo>
              </a:path>
            </a:pathLst>
          </a:cu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0" name="WordArt 166"/>
          <p:cNvSpPr>
            <a:spLocks noChangeArrowheads="1" noChangeShapeType="1" noTextEdit="1"/>
          </p:cNvSpPr>
          <p:nvPr/>
        </p:nvSpPr>
        <p:spPr bwMode="auto">
          <a:xfrm>
            <a:off x="214282" y="6357958"/>
            <a:ext cx="6357982" cy="50004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rtl="0"/>
            <a:r>
              <a:rPr lang="es-ES" sz="1800" kern="10" spc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/>
                <a:latin typeface="Arial Black"/>
              </a:rPr>
              <a:t>Real Federación Española de Salvamento y Socorrismo</a:t>
            </a:r>
            <a:endParaRPr lang="es-ES" sz="1800" kern="10" spc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FFFF00"/>
              </a:solidFill>
              <a:effectLst/>
              <a:latin typeface="Arial Black"/>
            </a:endParaRPr>
          </a:p>
        </p:txBody>
      </p:sp>
      <p:grpSp>
        <p:nvGrpSpPr>
          <p:cNvPr id="286" name="285 Grupo"/>
          <p:cNvGrpSpPr/>
          <p:nvPr/>
        </p:nvGrpSpPr>
        <p:grpSpPr>
          <a:xfrm>
            <a:off x="214282" y="1628800"/>
            <a:ext cx="2643206" cy="4113221"/>
            <a:chOff x="717550" y="530225"/>
            <a:chExt cx="2362200" cy="3718766"/>
          </a:xfrm>
        </p:grpSpPr>
        <p:grpSp>
          <p:nvGrpSpPr>
            <p:cNvPr id="285" name="284 Grupo"/>
            <p:cNvGrpSpPr/>
            <p:nvPr/>
          </p:nvGrpSpPr>
          <p:grpSpPr>
            <a:xfrm>
              <a:off x="717550" y="530225"/>
              <a:ext cx="2362200" cy="3718766"/>
              <a:chOff x="717550" y="530225"/>
              <a:chExt cx="2362200" cy="3718766"/>
            </a:xfrm>
          </p:grpSpPr>
          <p:grpSp>
            <p:nvGrpSpPr>
              <p:cNvPr id="2104" name="Group 56"/>
              <p:cNvGrpSpPr>
                <a:grpSpLocks/>
              </p:cNvGrpSpPr>
              <p:nvPr/>
            </p:nvGrpSpPr>
            <p:grpSpPr bwMode="auto">
              <a:xfrm>
                <a:off x="1152642" y="530225"/>
                <a:ext cx="1891538" cy="2017507"/>
                <a:chOff x="1816" y="836"/>
                <a:chExt cx="2978" cy="3177"/>
              </a:xfrm>
            </p:grpSpPr>
            <p:grpSp>
              <p:nvGrpSpPr>
                <p:cNvPr id="2105" name="Group 57"/>
                <p:cNvGrpSpPr>
                  <a:grpSpLocks/>
                </p:cNvGrpSpPr>
                <p:nvPr/>
              </p:nvGrpSpPr>
              <p:grpSpPr bwMode="auto">
                <a:xfrm>
                  <a:off x="1816" y="836"/>
                  <a:ext cx="2978" cy="3177"/>
                  <a:chOff x="2559" y="916"/>
                  <a:chExt cx="1809" cy="1760"/>
                </a:xfrm>
              </p:grpSpPr>
              <p:sp>
                <p:nvSpPr>
                  <p:cNvPr id="2106" name="Freeform 58"/>
                  <p:cNvSpPr>
                    <a:spLocks/>
                  </p:cNvSpPr>
                  <p:nvPr/>
                </p:nvSpPr>
                <p:spPr bwMode="auto">
                  <a:xfrm>
                    <a:off x="3967" y="1334"/>
                    <a:ext cx="401" cy="539"/>
                  </a:xfrm>
                  <a:custGeom>
                    <a:avLst/>
                    <a:gdLst/>
                    <a:ahLst/>
                    <a:cxnLst>
                      <a:cxn ang="0">
                        <a:pos x="0" y="118"/>
                      </a:cxn>
                      <a:cxn ang="0">
                        <a:pos x="111" y="16"/>
                      </a:cxn>
                      <a:cxn ang="0">
                        <a:pos x="232" y="25"/>
                      </a:cxn>
                      <a:cxn ang="0">
                        <a:pos x="390" y="169"/>
                      </a:cxn>
                      <a:cxn ang="0">
                        <a:pos x="297" y="390"/>
                      </a:cxn>
                      <a:cxn ang="0">
                        <a:pos x="204" y="462"/>
                      </a:cxn>
                      <a:cxn ang="0">
                        <a:pos x="111" y="517"/>
                      </a:cxn>
                      <a:cxn ang="0">
                        <a:pos x="111" y="330"/>
                      </a:cxn>
                      <a:cxn ang="0">
                        <a:pos x="28" y="169"/>
                      </a:cxn>
                    </a:cxnLst>
                    <a:rect l="0" t="0" r="r" b="b"/>
                    <a:pathLst>
                      <a:path w="401" h="539">
                        <a:moveTo>
                          <a:pt x="0" y="118"/>
                        </a:moveTo>
                        <a:cubicBezTo>
                          <a:pt x="36" y="74"/>
                          <a:pt x="72" y="31"/>
                          <a:pt x="111" y="16"/>
                        </a:cubicBezTo>
                        <a:cubicBezTo>
                          <a:pt x="150" y="1"/>
                          <a:pt x="186" y="0"/>
                          <a:pt x="232" y="25"/>
                        </a:cubicBezTo>
                        <a:cubicBezTo>
                          <a:pt x="278" y="50"/>
                          <a:pt x="379" y="108"/>
                          <a:pt x="390" y="169"/>
                        </a:cubicBezTo>
                        <a:cubicBezTo>
                          <a:pt x="401" y="230"/>
                          <a:pt x="328" y="341"/>
                          <a:pt x="297" y="390"/>
                        </a:cubicBezTo>
                        <a:cubicBezTo>
                          <a:pt x="266" y="439"/>
                          <a:pt x="235" y="441"/>
                          <a:pt x="204" y="462"/>
                        </a:cubicBezTo>
                        <a:cubicBezTo>
                          <a:pt x="173" y="483"/>
                          <a:pt x="126" y="539"/>
                          <a:pt x="111" y="517"/>
                        </a:cubicBezTo>
                        <a:cubicBezTo>
                          <a:pt x="96" y="495"/>
                          <a:pt x="125" y="388"/>
                          <a:pt x="111" y="330"/>
                        </a:cubicBezTo>
                        <a:cubicBezTo>
                          <a:pt x="97" y="272"/>
                          <a:pt x="43" y="204"/>
                          <a:pt x="28" y="169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07" name="Oval 59"/>
                  <p:cNvSpPr>
                    <a:spLocks noChangeArrowheads="1"/>
                  </p:cNvSpPr>
                  <p:nvPr/>
                </p:nvSpPr>
                <p:spPr bwMode="auto">
                  <a:xfrm>
                    <a:off x="2648" y="1189"/>
                    <a:ext cx="1495" cy="1487"/>
                  </a:xfrm>
                  <a:prstGeom prst="ellipse">
                    <a:avLst/>
                  </a:pr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08" name="Freeform 60"/>
                  <p:cNvSpPr>
                    <a:spLocks/>
                  </p:cNvSpPr>
                  <p:nvPr/>
                </p:nvSpPr>
                <p:spPr bwMode="auto">
                  <a:xfrm>
                    <a:off x="3059" y="916"/>
                    <a:ext cx="806" cy="696"/>
                  </a:xfrm>
                  <a:custGeom>
                    <a:avLst/>
                    <a:gdLst/>
                    <a:ahLst/>
                    <a:cxnLst>
                      <a:cxn ang="0">
                        <a:pos x="48" y="626"/>
                      </a:cxn>
                      <a:cxn ang="0">
                        <a:pos x="346" y="570"/>
                      </a:cxn>
                      <a:cxn ang="0">
                        <a:pos x="615" y="682"/>
                      </a:cxn>
                      <a:cxn ang="0">
                        <a:pos x="699" y="487"/>
                      </a:cxn>
                      <a:cxn ang="0">
                        <a:pos x="717" y="217"/>
                      </a:cxn>
                      <a:cxn ang="0">
                        <a:pos x="587" y="59"/>
                      </a:cxn>
                      <a:cxn ang="0">
                        <a:pos x="364" y="4"/>
                      </a:cxn>
                      <a:cxn ang="0">
                        <a:pos x="206" y="32"/>
                      </a:cxn>
                      <a:cxn ang="0">
                        <a:pos x="95" y="134"/>
                      </a:cxn>
                      <a:cxn ang="0">
                        <a:pos x="76" y="273"/>
                      </a:cxn>
                      <a:cxn ang="0">
                        <a:pos x="58" y="450"/>
                      </a:cxn>
                      <a:cxn ang="0">
                        <a:pos x="48" y="626"/>
                      </a:cxn>
                    </a:cxnLst>
                    <a:rect l="0" t="0" r="r" b="b"/>
                    <a:pathLst>
                      <a:path w="736" h="696">
                        <a:moveTo>
                          <a:pt x="48" y="626"/>
                        </a:moveTo>
                        <a:cubicBezTo>
                          <a:pt x="96" y="646"/>
                          <a:pt x="251" y="561"/>
                          <a:pt x="346" y="570"/>
                        </a:cubicBezTo>
                        <a:cubicBezTo>
                          <a:pt x="441" y="579"/>
                          <a:pt x="556" y="696"/>
                          <a:pt x="615" y="682"/>
                        </a:cubicBezTo>
                        <a:cubicBezTo>
                          <a:pt x="674" y="668"/>
                          <a:pt x="682" y="564"/>
                          <a:pt x="699" y="487"/>
                        </a:cubicBezTo>
                        <a:cubicBezTo>
                          <a:pt x="716" y="410"/>
                          <a:pt x="736" y="288"/>
                          <a:pt x="717" y="217"/>
                        </a:cubicBezTo>
                        <a:cubicBezTo>
                          <a:pt x="698" y="146"/>
                          <a:pt x="646" y="94"/>
                          <a:pt x="587" y="59"/>
                        </a:cubicBezTo>
                        <a:cubicBezTo>
                          <a:pt x="528" y="24"/>
                          <a:pt x="427" y="8"/>
                          <a:pt x="364" y="4"/>
                        </a:cubicBezTo>
                        <a:cubicBezTo>
                          <a:pt x="301" y="0"/>
                          <a:pt x="251" y="10"/>
                          <a:pt x="206" y="32"/>
                        </a:cubicBezTo>
                        <a:cubicBezTo>
                          <a:pt x="161" y="54"/>
                          <a:pt x="117" y="94"/>
                          <a:pt x="95" y="134"/>
                        </a:cubicBezTo>
                        <a:cubicBezTo>
                          <a:pt x="73" y="174"/>
                          <a:pt x="82" y="220"/>
                          <a:pt x="76" y="273"/>
                        </a:cubicBezTo>
                        <a:cubicBezTo>
                          <a:pt x="70" y="326"/>
                          <a:pt x="64" y="390"/>
                          <a:pt x="58" y="450"/>
                        </a:cubicBezTo>
                        <a:cubicBezTo>
                          <a:pt x="52" y="510"/>
                          <a:pt x="0" y="606"/>
                          <a:pt x="48" y="626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09" name="Oval 61"/>
                  <p:cNvSpPr>
                    <a:spLocks noChangeArrowheads="1"/>
                  </p:cNvSpPr>
                  <p:nvPr/>
                </p:nvSpPr>
                <p:spPr bwMode="auto">
                  <a:xfrm>
                    <a:off x="2973" y="1960"/>
                    <a:ext cx="780" cy="669"/>
                  </a:xfrm>
                  <a:prstGeom prst="ellipse">
                    <a:avLst/>
                  </a:prstGeom>
                  <a:solidFill>
                    <a:srgbClr val="FABF8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0" name="Freeform 62"/>
                  <p:cNvSpPr>
                    <a:spLocks/>
                  </p:cNvSpPr>
                  <p:nvPr/>
                </p:nvSpPr>
                <p:spPr bwMode="auto">
                  <a:xfrm>
                    <a:off x="3149" y="1998"/>
                    <a:ext cx="372" cy="469"/>
                  </a:xfrm>
                  <a:custGeom>
                    <a:avLst/>
                    <a:gdLst/>
                    <a:ahLst/>
                    <a:cxnLst>
                      <a:cxn ang="0">
                        <a:pos x="372" y="399"/>
                      </a:cxn>
                      <a:cxn ang="0">
                        <a:pos x="251" y="464"/>
                      </a:cxn>
                      <a:cxn ang="0">
                        <a:pos x="168" y="390"/>
                      </a:cxn>
                      <a:cxn ang="0">
                        <a:pos x="168" y="241"/>
                      </a:cxn>
                      <a:cxn ang="0">
                        <a:pos x="307" y="195"/>
                      </a:cxn>
                      <a:cxn ang="0">
                        <a:pos x="344" y="129"/>
                      </a:cxn>
                      <a:cxn ang="0">
                        <a:pos x="326" y="37"/>
                      </a:cxn>
                      <a:cxn ang="0">
                        <a:pos x="233" y="9"/>
                      </a:cxn>
                      <a:cxn ang="0">
                        <a:pos x="103" y="18"/>
                      </a:cxn>
                      <a:cxn ang="0">
                        <a:pos x="19" y="120"/>
                      </a:cxn>
                      <a:cxn ang="0">
                        <a:pos x="121" y="204"/>
                      </a:cxn>
                      <a:cxn ang="0">
                        <a:pos x="158" y="427"/>
                      </a:cxn>
                      <a:cxn ang="0">
                        <a:pos x="56" y="455"/>
                      </a:cxn>
                      <a:cxn ang="0">
                        <a:pos x="0" y="362"/>
                      </a:cxn>
                    </a:cxnLst>
                    <a:rect l="0" t="0" r="r" b="b"/>
                    <a:pathLst>
                      <a:path w="372" h="469">
                        <a:moveTo>
                          <a:pt x="372" y="399"/>
                        </a:moveTo>
                        <a:cubicBezTo>
                          <a:pt x="328" y="432"/>
                          <a:pt x="285" y="466"/>
                          <a:pt x="251" y="464"/>
                        </a:cubicBezTo>
                        <a:cubicBezTo>
                          <a:pt x="217" y="462"/>
                          <a:pt x="182" y="427"/>
                          <a:pt x="168" y="390"/>
                        </a:cubicBezTo>
                        <a:cubicBezTo>
                          <a:pt x="154" y="353"/>
                          <a:pt x="145" y="274"/>
                          <a:pt x="168" y="241"/>
                        </a:cubicBezTo>
                        <a:cubicBezTo>
                          <a:pt x="191" y="208"/>
                          <a:pt x="278" y="214"/>
                          <a:pt x="307" y="195"/>
                        </a:cubicBezTo>
                        <a:cubicBezTo>
                          <a:pt x="336" y="176"/>
                          <a:pt x="341" y="155"/>
                          <a:pt x="344" y="129"/>
                        </a:cubicBezTo>
                        <a:cubicBezTo>
                          <a:pt x="347" y="103"/>
                          <a:pt x="344" y="57"/>
                          <a:pt x="326" y="37"/>
                        </a:cubicBezTo>
                        <a:cubicBezTo>
                          <a:pt x="308" y="17"/>
                          <a:pt x="270" y="12"/>
                          <a:pt x="233" y="9"/>
                        </a:cubicBezTo>
                        <a:cubicBezTo>
                          <a:pt x="196" y="6"/>
                          <a:pt x="139" y="0"/>
                          <a:pt x="103" y="18"/>
                        </a:cubicBezTo>
                        <a:cubicBezTo>
                          <a:pt x="67" y="36"/>
                          <a:pt x="16" y="89"/>
                          <a:pt x="19" y="120"/>
                        </a:cubicBezTo>
                        <a:cubicBezTo>
                          <a:pt x="22" y="151"/>
                          <a:pt x="98" y="153"/>
                          <a:pt x="121" y="204"/>
                        </a:cubicBezTo>
                        <a:cubicBezTo>
                          <a:pt x="144" y="255"/>
                          <a:pt x="169" y="385"/>
                          <a:pt x="158" y="427"/>
                        </a:cubicBezTo>
                        <a:cubicBezTo>
                          <a:pt x="147" y="469"/>
                          <a:pt x="82" y="466"/>
                          <a:pt x="56" y="455"/>
                        </a:cubicBezTo>
                        <a:cubicBezTo>
                          <a:pt x="30" y="444"/>
                          <a:pt x="15" y="403"/>
                          <a:pt x="0" y="362"/>
                        </a:cubicBezTo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1" name="Freeform 63"/>
                  <p:cNvSpPr>
                    <a:spLocks/>
                  </p:cNvSpPr>
                  <p:nvPr/>
                </p:nvSpPr>
                <p:spPr bwMode="auto">
                  <a:xfrm>
                    <a:off x="3027" y="1765"/>
                    <a:ext cx="259" cy="241"/>
                  </a:xfrm>
                  <a:custGeom>
                    <a:avLst/>
                    <a:gdLst/>
                    <a:ahLst/>
                    <a:cxnLst>
                      <a:cxn ang="0">
                        <a:pos x="122" y="233"/>
                      </a:cxn>
                      <a:cxn ang="0">
                        <a:pos x="234" y="195"/>
                      </a:cxn>
                      <a:cxn ang="0">
                        <a:pos x="225" y="28"/>
                      </a:cxn>
                      <a:cxn ang="0">
                        <a:pos x="32" y="28"/>
                      </a:cxn>
                      <a:cxn ang="0">
                        <a:pos x="32" y="149"/>
                      </a:cxn>
                      <a:cxn ang="0">
                        <a:pos x="122" y="233"/>
                      </a:cxn>
                    </a:cxnLst>
                    <a:rect l="0" t="0" r="r" b="b"/>
                    <a:pathLst>
                      <a:path w="259" h="241">
                        <a:moveTo>
                          <a:pt x="122" y="233"/>
                        </a:moveTo>
                        <a:cubicBezTo>
                          <a:pt x="156" y="241"/>
                          <a:pt x="217" y="229"/>
                          <a:pt x="234" y="195"/>
                        </a:cubicBezTo>
                        <a:cubicBezTo>
                          <a:pt x="251" y="161"/>
                          <a:pt x="259" y="56"/>
                          <a:pt x="225" y="28"/>
                        </a:cubicBezTo>
                        <a:cubicBezTo>
                          <a:pt x="191" y="0"/>
                          <a:pt x="64" y="8"/>
                          <a:pt x="32" y="28"/>
                        </a:cubicBezTo>
                        <a:cubicBezTo>
                          <a:pt x="0" y="48"/>
                          <a:pt x="17" y="115"/>
                          <a:pt x="32" y="149"/>
                        </a:cubicBezTo>
                        <a:cubicBezTo>
                          <a:pt x="47" y="183"/>
                          <a:pt x="88" y="225"/>
                          <a:pt x="122" y="233"/>
                        </a:cubicBezTo>
                        <a:close/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2" name="Freeform 64"/>
                  <p:cNvSpPr>
                    <a:spLocks/>
                  </p:cNvSpPr>
                  <p:nvPr/>
                </p:nvSpPr>
                <p:spPr bwMode="auto">
                  <a:xfrm>
                    <a:off x="2559" y="1189"/>
                    <a:ext cx="414" cy="584"/>
                  </a:xfrm>
                  <a:custGeom>
                    <a:avLst/>
                    <a:gdLst/>
                    <a:ahLst/>
                    <a:cxnLst>
                      <a:cxn ang="0">
                        <a:pos x="518" y="212"/>
                      </a:cxn>
                      <a:cxn ang="0">
                        <a:pos x="323" y="449"/>
                      </a:cxn>
                      <a:cxn ang="0">
                        <a:pos x="193" y="602"/>
                      </a:cxn>
                      <a:cxn ang="0">
                        <a:pos x="26" y="398"/>
                      </a:cxn>
                      <a:cxn ang="0">
                        <a:pos x="35" y="184"/>
                      </a:cxn>
                      <a:cxn ang="0">
                        <a:pos x="193" y="26"/>
                      </a:cxn>
                      <a:cxn ang="0">
                        <a:pos x="360" y="26"/>
                      </a:cxn>
                      <a:cxn ang="0">
                        <a:pos x="518" y="119"/>
                      </a:cxn>
                    </a:cxnLst>
                    <a:rect l="0" t="0" r="r" b="b"/>
                    <a:pathLst>
                      <a:path w="518" h="610">
                        <a:moveTo>
                          <a:pt x="518" y="212"/>
                        </a:moveTo>
                        <a:cubicBezTo>
                          <a:pt x="447" y="298"/>
                          <a:pt x="377" y="384"/>
                          <a:pt x="323" y="449"/>
                        </a:cubicBezTo>
                        <a:cubicBezTo>
                          <a:pt x="269" y="514"/>
                          <a:pt x="242" y="610"/>
                          <a:pt x="193" y="602"/>
                        </a:cubicBezTo>
                        <a:cubicBezTo>
                          <a:pt x="144" y="594"/>
                          <a:pt x="52" y="468"/>
                          <a:pt x="26" y="398"/>
                        </a:cubicBezTo>
                        <a:cubicBezTo>
                          <a:pt x="0" y="328"/>
                          <a:pt x="7" y="246"/>
                          <a:pt x="35" y="184"/>
                        </a:cubicBezTo>
                        <a:cubicBezTo>
                          <a:pt x="63" y="122"/>
                          <a:pt x="139" y="52"/>
                          <a:pt x="193" y="26"/>
                        </a:cubicBezTo>
                        <a:cubicBezTo>
                          <a:pt x="247" y="0"/>
                          <a:pt x="306" y="11"/>
                          <a:pt x="360" y="26"/>
                        </a:cubicBezTo>
                        <a:cubicBezTo>
                          <a:pt x="414" y="41"/>
                          <a:pt x="492" y="96"/>
                          <a:pt x="518" y="119"/>
                        </a:cubicBezTo>
                      </a:path>
                    </a:pathLst>
                  </a:custGeom>
                  <a:solidFill>
                    <a:srgbClr val="E36C0A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3" name="Freeform 65"/>
                  <p:cNvSpPr>
                    <a:spLocks/>
                  </p:cNvSpPr>
                  <p:nvPr/>
                </p:nvSpPr>
                <p:spPr bwMode="auto">
                  <a:xfrm>
                    <a:off x="2703" y="1334"/>
                    <a:ext cx="166" cy="278"/>
                  </a:xfrm>
                  <a:custGeom>
                    <a:avLst/>
                    <a:gdLst/>
                    <a:ahLst/>
                    <a:cxnLst>
                      <a:cxn ang="0">
                        <a:pos x="220" y="109"/>
                      </a:cxn>
                      <a:cxn ang="0">
                        <a:pos x="183" y="13"/>
                      </a:cxn>
                      <a:cxn ang="0">
                        <a:pos x="90" y="32"/>
                      </a:cxn>
                      <a:cxn ang="0">
                        <a:pos x="25" y="162"/>
                      </a:cxn>
                      <a:cxn ang="0">
                        <a:pos x="25" y="317"/>
                      </a:cxn>
                      <a:cxn ang="0">
                        <a:pos x="220" y="109"/>
                      </a:cxn>
                    </a:cxnLst>
                    <a:rect l="0" t="0" r="r" b="b"/>
                    <a:pathLst>
                      <a:path w="246" h="326">
                        <a:moveTo>
                          <a:pt x="220" y="109"/>
                        </a:moveTo>
                        <a:cubicBezTo>
                          <a:pt x="246" y="58"/>
                          <a:pt x="205" y="26"/>
                          <a:pt x="183" y="13"/>
                        </a:cubicBezTo>
                        <a:cubicBezTo>
                          <a:pt x="161" y="0"/>
                          <a:pt x="116" y="7"/>
                          <a:pt x="90" y="32"/>
                        </a:cubicBezTo>
                        <a:cubicBezTo>
                          <a:pt x="64" y="57"/>
                          <a:pt x="36" y="115"/>
                          <a:pt x="25" y="162"/>
                        </a:cubicBezTo>
                        <a:cubicBezTo>
                          <a:pt x="14" y="209"/>
                          <a:pt x="0" y="326"/>
                          <a:pt x="25" y="317"/>
                        </a:cubicBezTo>
                        <a:cubicBezTo>
                          <a:pt x="50" y="308"/>
                          <a:pt x="194" y="160"/>
                          <a:pt x="220" y="109"/>
                        </a:cubicBezTo>
                        <a:close/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4" name="Freeform 66"/>
                  <p:cNvSpPr>
                    <a:spLocks/>
                  </p:cNvSpPr>
                  <p:nvPr/>
                </p:nvSpPr>
                <p:spPr bwMode="auto">
                  <a:xfrm>
                    <a:off x="4058" y="1490"/>
                    <a:ext cx="156" cy="161"/>
                  </a:xfrm>
                  <a:custGeom>
                    <a:avLst/>
                    <a:gdLst/>
                    <a:ahLst/>
                    <a:cxnLst>
                      <a:cxn ang="0">
                        <a:pos x="20" y="142"/>
                      </a:cxn>
                      <a:cxn ang="0">
                        <a:pos x="141" y="134"/>
                      </a:cxn>
                      <a:cxn ang="0">
                        <a:pos x="113" y="20"/>
                      </a:cxn>
                      <a:cxn ang="0">
                        <a:pos x="20" y="20"/>
                      </a:cxn>
                      <a:cxn ang="0">
                        <a:pos x="20" y="142"/>
                      </a:cxn>
                    </a:cxnLst>
                    <a:rect l="0" t="0" r="r" b="b"/>
                    <a:pathLst>
                      <a:path w="156" h="161">
                        <a:moveTo>
                          <a:pt x="20" y="142"/>
                        </a:moveTo>
                        <a:cubicBezTo>
                          <a:pt x="40" y="161"/>
                          <a:pt x="126" y="154"/>
                          <a:pt x="141" y="134"/>
                        </a:cubicBezTo>
                        <a:cubicBezTo>
                          <a:pt x="156" y="114"/>
                          <a:pt x="133" y="39"/>
                          <a:pt x="113" y="20"/>
                        </a:cubicBezTo>
                        <a:cubicBezTo>
                          <a:pt x="93" y="1"/>
                          <a:pt x="35" y="0"/>
                          <a:pt x="20" y="20"/>
                        </a:cubicBezTo>
                        <a:cubicBezTo>
                          <a:pt x="5" y="40"/>
                          <a:pt x="0" y="123"/>
                          <a:pt x="20" y="142"/>
                        </a:cubicBezTo>
                        <a:close/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5" name="Freeform 67"/>
                  <p:cNvSpPr>
                    <a:spLocks/>
                  </p:cNvSpPr>
                  <p:nvPr/>
                </p:nvSpPr>
                <p:spPr bwMode="auto">
                  <a:xfrm>
                    <a:off x="3059" y="1282"/>
                    <a:ext cx="806" cy="369"/>
                  </a:xfrm>
                  <a:custGeom>
                    <a:avLst/>
                    <a:gdLst/>
                    <a:ahLst/>
                    <a:cxnLst>
                      <a:cxn ang="0">
                        <a:pos x="118" y="29"/>
                      </a:cxn>
                      <a:cxn ang="0">
                        <a:pos x="369" y="20"/>
                      </a:cxn>
                      <a:cxn ang="0">
                        <a:pos x="527" y="29"/>
                      </a:cxn>
                      <a:cxn ang="0">
                        <a:pos x="778" y="94"/>
                      </a:cxn>
                      <a:cxn ang="0">
                        <a:pos x="694" y="387"/>
                      </a:cxn>
                      <a:cxn ang="0">
                        <a:pos x="443" y="326"/>
                      </a:cxn>
                      <a:cxn ang="0">
                        <a:pos x="295" y="326"/>
                      </a:cxn>
                      <a:cxn ang="0">
                        <a:pos x="42" y="387"/>
                      </a:cxn>
                      <a:cxn ang="0">
                        <a:pos x="42" y="196"/>
                      </a:cxn>
                      <a:cxn ang="0">
                        <a:pos x="118" y="29"/>
                      </a:cxn>
                    </a:cxnLst>
                    <a:rect l="0" t="0" r="r" b="b"/>
                    <a:pathLst>
                      <a:path w="806" h="426">
                        <a:moveTo>
                          <a:pt x="118" y="29"/>
                        </a:moveTo>
                        <a:cubicBezTo>
                          <a:pt x="172" y="0"/>
                          <a:pt x="301" y="20"/>
                          <a:pt x="369" y="20"/>
                        </a:cubicBezTo>
                        <a:cubicBezTo>
                          <a:pt x="437" y="20"/>
                          <a:pt x="459" y="17"/>
                          <a:pt x="527" y="29"/>
                        </a:cubicBezTo>
                        <a:cubicBezTo>
                          <a:pt x="595" y="41"/>
                          <a:pt x="750" y="34"/>
                          <a:pt x="778" y="94"/>
                        </a:cubicBezTo>
                        <a:cubicBezTo>
                          <a:pt x="806" y="154"/>
                          <a:pt x="750" y="348"/>
                          <a:pt x="694" y="387"/>
                        </a:cubicBezTo>
                        <a:cubicBezTo>
                          <a:pt x="638" y="426"/>
                          <a:pt x="509" y="336"/>
                          <a:pt x="443" y="326"/>
                        </a:cubicBezTo>
                        <a:cubicBezTo>
                          <a:pt x="377" y="316"/>
                          <a:pt x="362" y="316"/>
                          <a:pt x="295" y="326"/>
                        </a:cubicBezTo>
                        <a:cubicBezTo>
                          <a:pt x="228" y="336"/>
                          <a:pt x="84" y="409"/>
                          <a:pt x="42" y="387"/>
                        </a:cubicBezTo>
                        <a:cubicBezTo>
                          <a:pt x="0" y="365"/>
                          <a:pt x="32" y="257"/>
                          <a:pt x="42" y="196"/>
                        </a:cubicBezTo>
                        <a:cubicBezTo>
                          <a:pt x="52" y="135"/>
                          <a:pt x="64" y="58"/>
                          <a:pt x="118" y="29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16" name="Freeform 68"/>
                  <p:cNvSpPr>
                    <a:spLocks/>
                  </p:cNvSpPr>
                  <p:nvPr/>
                </p:nvSpPr>
                <p:spPr bwMode="auto">
                  <a:xfrm>
                    <a:off x="3510" y="1764"/>
                    <a:ext cx="214" cy="242"/>
                  </a:xfrm>
                  <a:custGeom>
                    <a:avLst/>
                    <a:gdLst/>
                    <a:ahLst/>
                    <a:cxnLst>
                      <a:cxn ang="0">
                        <a:pos x="11" y="196"/>
                      </a:cxn>
                      <a:cxn ang="0">
                        <a:pos x="11" y="109"/>
                      </a:cxn>
                      <a:cxn ang="0">
                        <a:pos x="76" y="9"/>
                      </a:cxn>
                      <a:cxn ang="0">
                        <a:pos x="197" y="57"/>
                      </a:cxn>
                      <a:cxn ang="0">
                        <a:pos x="178" y="196"/>
                      </a:cxn>
                      <a:cxn ang="0">
                        <a:pos x="57" y="242"/>
                      </a:cxn>
                    </a:cxnLst>
                    <a:rect l="0" t="0" r="r" b="b"/>
                    <a:pathLst>
                      <a:path w="214" h="242">
                        <a:moveTo>
                          <a:pt x="11" y="196"/>
                        </a:moveTo>
                        <a:cubicBezTo>
                          <a:pt x="5" y="168"/>
                          <a:pt x="0" y="140"/>
                          <a:pt x="11" y="109"/>
                        </a:cubicBezTo>
                        <a:cubicBezTo>
                          <a:pt x="22" y="78"/>
                          <a:pt x="45" y="18"/>
                          <a:pt x="76" y="9"/>
                        </a:cubicBezTo>
                        <a:cubicBezTo>
                          <a:pt x="107" y="0"/>
                          <a:pt x="180" y="26"/>
                          <a:pt x="197" y="57"/>
                        </a:cubicBezTo>
                        <a:cubicBezTo>
                          <a:pt x="214" y="88"/>
                          <a:pt x="201" y="165"/>
                          <a:pt x="178" y="196"/>
                        </a:cubicBezTo>
                        <a:cubicBezTo>
                          <a:pt x="155" y="227"/>
                          <a:pt x="85" y="236"/>
                          <a:pt x="57" y="242"/>
                        </a:cubicBezTo>
                      </a:path>
                    </a:pathLst>
                  </a:custGeom>
                  <a:solidFill>
                    <a:srgbClr val="974706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2117" name="Group 69"/>
                <p:cNvGrpSpPr>
                  <a:grpSpLocks/>
                </p:cNvGrpSpPr>
                <p:nvPr/>
              </p:nvGrpSpPr>
              <p:grpSpPr bwMode="auto">
                <a:xfrm>
                  <a:off x="2752" y="836"/>
                  <a:ext cx="1126" cy="892"/>
                  <a:chOff x="2752" y="836"/>
                  <a:chExt cx="1126" cy="892"/>
                </a:xfrm>
              </p:grpSpPr>
              <p:grpSp>
                <p:nvGrpSpPr>
                  <p:cNvPr id="2118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2119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0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1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2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3" name="Freeform 75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4" name="Freeform 76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5" name="Freeform 77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6" name="Freeform 78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7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8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29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0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1" name="Rectangle 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2" name="Rectangle 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3" name="Rectangle 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4" name="Oval 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5" name="Freeform 87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6" name="Freeform 88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7" name="Freeform 89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8" name="Freeform 90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39" name="WordArt 91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2140" name="Rectangle 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41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42" name="Rectangle 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143" name="Freeform 95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44" name="Freeform 96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2145" name="Group 97"/>
              <p:cNvGrpSpPr>
                <a:grpSpLocks/>
              </p:cNvGrpSpPr>
              <p:nvPr/>
            </p:nvGrpSpPr>
            <p:grpSpPr bwMode="auto">
              <a:xfrm>
                <a:off x="717550" y="2393418"/>
                <a:ext cx="2362200" cy="1855573"/>
                <a:chOff x="7588" y="2323"/>
                <a:chExt cx="2263" cy="1714"/>
              </a:xfrm>
            </p:grpSpPr>
            <p:sp>
              <p:nvSpPr>
                <p:cNvPr id="2146" name="Freeform 98"/>
                <p:cNvSpPr>
                  <a:spLocks/>
                </p:cNvSpPr>
                <p:nvPr/>
              </p:nvSpPr>
              <p:spPr bwMode="auto">
                <a:xfrm>
                  <a:off x="7588" y="2978"/>
                  <a:ext cx="493" cy="807"/>
                </a:xfrm>
                <a:custGeom>
                  <a:avLst/>
                  <a:gdLst/>
                  <a:ahLst/>
                  <a:cxnLst>
                    <a:cxn ang="0">
                      <a:pos x="161" y="8"/>
                    </a:cxn>
                    <a:cxn ang="0">
                      <a:pos x="319" y="138"/>
                    </a:cxn>
                    <a:cxn ang="0">
                      <a:pos x="504" y="138"/>
                    </a:cxn>
                    <a:cxn ang="0">
                      <a:pos x="532" y="380"/>
                    </a:cxn>
                    <a:cxn ang="0">
                      <a:pos x="588" y="556"/>
                    </a:cxn>
                    <a:cxn ang="0">
                      <a:pos x="446" y="742"/>
                    </a:cxn>
                    <a:cxn ang="0">
                      <a:pos x="235" y="798"/>
                    </a:cxn>
                    <a:cxn ang="0">
                      <a:pos x="58" y="687"/>
                    </a:cxn>
                    <a:cxn ang="0">
                      <a:pos x="3" y="417"/>
                    </a:cxn>
                    <a:cxn ang="0">
                      <a:pos x="40" y="188"/>
                    </a:cxn>
                    <a:cxn ang="0">
                      <a:pos x="161" y="8"/>
                    </a:cxn>
                  </a:cxnLst>
                  <a:rect l="0" t="0" r="r" b="b"/>
                  <a:pathLst>
                    <a:path w="602" h="807">
                      <a:moveTo>
                        <a:pt x="161" y="8"/>
                      </a:moveTo>
                      <a:cubicBezTo>
                        <a:pt x="207" y="0"/>
                        <a:pt x="262" y="116"/>
                        <a:pt x="319" y="138"/>
                      </a:cubicBezTo>
                      <a:cubicBezTo>
                        <a:pt x="376" y="160"/>
                        <a:pt x="469" y="98"/>
                        <a:pt x="504" y="138"/>
                      </a:cubicBezTo>
                      <a:cubicBezTo>
                        <a:pt x="539" y="178"/>
                        <a:pt x="518" y="310"/>
                        <a:pt x="532" y="380"/>
                      </a:cubicBezTo>
                      <a:cubicBezTo>
                        <a:pt x="546" y="450"/>
                        <a:pt x="602" y="496"/>
                        <a:pt x="588" y="556"/>
                      </a:cubicBezTo>
                      <a:cubicBezTo>
                        <a:pt x="574" y="616"/>
                        <a:pt x="505" y="702"/>
                        <a:pt x="446" y="742"/>
                      </a:cubicBezTo>
                      <a:cubicBezTo>
                        <a:pt x="387" y="782"/>
                        <a:pt x="300" y="807"/>
                        <a:pt x="235" y="798"/>
                      </a:cubicBezTo>
                      <a:cubicBezTo>
                        <a:pt x="170" y="789"/>
                        <a:pt x="97" y="751"/>
                        <a:pt x="58" y="687"/>
                      </a:cubicBezTo>
                      <a:cubicBezTo>
                        <a:pt x="19" y="623"/>
                        <a:pt x="6" y="500"/>
                        <a:pt x="3" y="417"/>
                      </a:cubicBezTo>
                      <a:cubicBezTo>
                        <a:pt x="0" y="334"/>
                        <a:pt x="22" y="258"/>
                        <a:pt x="40" y="188"/>
                      </a:cubicBezTo>
                      <a:cubicBezTo>
                        <a:pt x="58" y="118"/>
                        <a:pt x="115" y="16"/>
                        <a:pt x="161" y="8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7" name="Freeform 99"/>
                <p:cNvSpPr>
                  <a:spLocks/>
                </p:cNvSpPr>
                <p:nvPr/>
              </p:nvSpPr>
              <p:spPr bwMode="auto">
                <a:xfrm>
                  <a:off x="9402" y="2909"/>
                  <a:ext cx="449" cy="950"/>
                </a:xfrm>
                <a:custGeom>
                  <a:avLst/>
                  <a:gdLst/>
                  <a:ahLst/>
                  <a:cxnLst>
                    <a:cxn ang="0">
                      <a:pos x="131" y="204"/>
                    </a:cxn>
                    <a:cxn ang="0">
                      <a:pos x="475" y="16"/>
                    </a:cxn>
                    <a:cxn ang="0">
                      <a:pos x="559" y="303"/>
                    </a:cxn>
                    <a:cxn ang="0">
                      <a:pos x="587" y="535"/>
                    </a:cxn>
                    <a:cxn ang="0">
                      <a:pos x="475" y="823"/>
                    </a:cxn>
                    <a:cxn ang="0">
                      <a:pos x="178" y="933"/>
                    </a:cxn>
                    <a:cxn ang="0">
                      <a:pos x="25" y="721"/>
                    </a:cxn>
                    <a:cxn ang="0">
                      <a:pos x="25" y="452"/>
                    </a:cxn>
                    <a:cxn ang="0">
                      <a:pos x="131" y="204"/>
                    </a:cxn>
                  </a:cxnLst>
                  <a:rect l="0" t="0" r="r" b="b"/>
                  <a:pathLst>
                    <a:path w="601" h="950">
                      <a:moveTo>
                        <a:pt x="131" y="204"/>
                      </a:moveTo>
                      <a:cubicBezTo>
                        <a:pt x="206" y="131"/>
                        <a:pt x="404" y="0"/>
                        <a:pt x="475" y="16"/>
                      </a:cubicBezTo>
                      <a:cubicBezTo>
                        <a:pt x="546" y="32"/>
                        <a:pt x="540" y="217"/>
                        <a:pt x="559" y="303"/>
                      </a:cubicBezTo>
                      <a:cubicBezTo>
                        <a:pt x="578" y="389"/>
                        <a:pt x="601" y="448"/>
                        <a:pt x="587" y="535"/>
                      </a:cubicBezTo>
                      <a:cubicBezTo>
                        <a:pt x="573" y="622"/>
                        <a:pt x="543" y="757"/>
                        <a:pt x="475" y="823"/>
                      </a:cubicBezTo>
                      <a:cubicBezTo>
                        <a:pt x="407" y="889"/>
                        <a:pt x="253" y="950"/>
                        <a:pt x="178" y="933"/>
                      </a:cubicBezTo>
                      <a:cubicBezTo>
                        <a:pt x="103" y="916"/>
                        <a:pt x="50" y="801"/>
                        <a:pt x="25" y="721"/>
                      </a:cubicBezTo>
                      <a:cubicBezTo>
                        <a:pt x="0" y="641"/>
                        <a:pt x="4" y="537"/>
                        <a:pt x="25" y="452"/>
                      </a:cubicBezTo>
                      <a:cubicBezTo>
                        <a:pt x="46" y="367"/>
                        <a:pt x="56" y="277"/>
                        <a:pt x="131" y="204"/>
                      </a:cubicBezTo>
                      <a:close/>
                    </a:path>
                  </a:pathLst>
                </a:custGeom>
                <a:solidFill>
                  <a:srgbClr val="E36C0A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8" name="Freeform 100"/>
                <p:cNvSpPr>
                  <a:spLocks/>
                </p:cNvSpPr>
                <p:nvPr/>
              </p:nvSpPr>
              <p:spPr bwMode="auto">
                <a:xfrm>
                  <a:off x="7922" y="2339"/>
                  <a:ext cx="1665" cy="1698"/>
                </a:xfrm>
                <a:custGeom>
                  <a:avLst/>
                  <a:gdLst/>
                  <a:ahLst/>
                  <a:cxnLst>
                    <a:cxn ang="0">
                      <a:pos x="495" y="28"/>
                    </a:cxn>
                    <a:cxn ang="0">
                      <a:pos x="857" y="281"/>
                    </a:cxn>
                    <a:cxn ang="0">
                      <a:pos x="1322" y="44"/>
                    </a:cxn>
                    <a:cxn ang="0">
                      <a:pos x="1628" y="224"/>
                    </a:cxn>
                    <a:cxn ang="0">
                      <a:pos x="1545" y="465"/>
                    </a:cxn>
                    <a:cxn ang="0">
                      <a:pos x="1480" y="606"/>
                    </a:cxn>
                    <a:cxn ang="0">
                      <a:pos x="1433" y="1292"/>
                    </a:cxn>
                    <a:cxn ang="0">
                      <a:pos x="1368" y="1341"/>
                    </a:cxn>
                    <a:cxn ang="0">
                      <a:pos x="895" y="1674"/>
                    </a:cxn>
                    <a:cxn ang="0">
                      <a:pos x="374" y="1483"/>
                    </a:cxn>
                    <a:cxn ang="0">
                      <a:pos x="253" y="1445"/>
                    </a:cxn>
                    <a:cxn ang="0">
                      <a:pos x="207" y="792"/>
                    </a:cxn>
                    <a:cxn ang="0">
                      <a:pos x="244" y="550"/>
                    </a:cxn>
                    <a:cxn ang="0">
                      <a:pos x="40" y="114"/>
                    </a:cxn>
                    <a:cxn ang="0">
                      <a:pos x="495" y="28"/>
                    </a:cxn>
                  </a:cxnLst>
                  <a:rect l="0" t="0" r="r" b="b"/>
                  <a:pathLst>
                    <a:path w="1665" h="1698">
                      <a:moveTo>
                        <a:pt x="495" y="28"/>
                      </a:moveTo>
                      <a:cubicBezTo>
                        <a:pt x="631" y="56"/>
                        <a:pt x="719" y="278"/>
                        <a:pt x="857" y="281"/>
                      </a:cubicBezTo>
                      <a:cubicBezTo>
                        <a:pt x="995" y="284"/>
                        <a:pt x="1194" y="53"/>
                        <a:pt x="1322" y="44"/>
                      </a:cubicBezTo>
                      <a:cubicBezTo>
                        <a:pt x="1450" y="35"/>
                        <a:pt x="1591" y="154"/>
                        <a:pt x="1628" y="224"/>
                      </a:cubicBezTo>
                      <a:cubicBezTo>
                        <a:pt x="1665" y="294"/>
                        <a:pt x="1570" y="401"/>
                        <a:pt x="1545" y="465"/>
                      </a:cubicBezTo>
                      <a:cubicBezTo>
                        <a:pt x="1520" y="529"/>
                        <a:pt x="1499" y="468"/>
                        <a:pt x="1480" y="606"/>
                      </a:cubicBezTo>
                      <a:cubicBezTo>
                        <a:pt x="1461" y="744"/>
                        <a:pt x="1452" y="1170"/>
                        <a:pt x="1433" y="1292"/>
                      </a:cubicBezTo>
                      <a:cubicBezTo>
                        <a:pt x="1414" y="1414"/>
                        <a:pt x="1458" y="1277"/>
                        <a:pt x="1368" y="1341"/>
                      </a:cubicBezTo>
                      <a:cubicBezTo>
                        <a:pt x="1278" y="1405"/>
                        <a:pt x="1061" y="1650"/>
                        <a:pt x="895" y="1674"/>
                      </a:cubicBezTo>
                      <a:cubicBezTo>
                        <a:pt x="729" y="1698"/>
                        <a:pt x="481" y="1521"/>
                        <a:pt x="374" y="1483"/>
                      </a:cubicBezTo>
                      <a:cubicBezTo>
                        <a:pt x="267" y="1445"/>
                        <a:pt x="281" y="1560"/>
                        <a:pt x="253" y="1445"/>
                      </a:cubicBezTo>
                      <a:cubicBezTo>
                        <a:pt x="225" y="1330"/>
                        <a:pt x="208" y="941"/>
                        <a:pt x="207" y="792"/>
                      </a:cubicBezTo>
                      <a:cubicBezTo>
                        <a:pt x="206" y="643"/>
                        <a:pt x="272" y="663"/>
                        <a:pt x="244" y="550"/>
                      </a:cubicBezTo>
                      <a:cubicBezTo>
                        <a:pt x="216" y="437"/>
                        <a:pt x="0" y="201"/>
                        <a:pt x="40" y="114"/>
                      </a:cubicBezTo>
                      <a:cubicBezTo>
                        <a:pt x="80" y="27"/>
                        <a:pt x="359" y="0"/>
                        <a:pt x="495" y="28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49" name="Freeform 101"/>
                <p:cNvSpPr>
                  <a:spLocks/>
                </p:cNvSpPr>
                <p:nvPr/>
              </p:nvSpPr>
              <p:spPr bwMode="auto">
                <a:xfrm>
                  <a:off x="7588" y="2466"/>
                  <a:ext cx="571" cy="733"/>
                </a:xfrm>
                <a:custGeom>
                  <a:avLst/>
                  <a:gdLst/>
                  <a:ahLst/>
                  <a:cxnLst>
                    <a:cxn ang="0">
                      <a:pos x="334" y="15"/>
                    </a:cxn>
                    <a:cxn ang="0">
                      <a:pos x="560" y="414"/>
                    </a:cxn>
                    <a:cxn ang="0">
                      <a:pos x="402" y="711"/>
                    </a:cxn>
                    <a:cxn ang="0">
                      <a:pos x="39" y="544"/>
                    </a:cxn>
                    <a:cxn ang="0">
                      <a:pos x="169" y="323"/>
                    </a:cxn>
                    <a:cxn ang="0">
                      <a:pos x="334" y="15"/>
                    </a:cxn>
                  </a:cxnLst>
                  <a:rect l="0" t="0" r="r" b="b"/>
                  <a:pathLst>
                    <a:path w="571" h="733">
                      <a:moveTo>
                        <a:pt x="334" y="15"/>
                      </a:moveTo>
                      <a:cubicBezTo>
                        <a:pt x="399" y="30"/>
                        <a:pt x="549" y="298"/>
                        <a:pt x="560" y="414"/>
                      </a:cubicBezTo>
                      <a:cubicBezTo>
                        <a:pt x="571" y="530"/>
                        <a:pt x="489" y="689"/>
                        <a:pt x="402" y="711"/>
                      </a:cubicBezTo>
                      <a:cubicBezTo>
                        <a:pt x="315" y="733"/>
                        <a:pt x="78" y="609"/>
                        <a:pt x="39" y="544"/>
                      </a:cubicBezTo>
                      <a:cubicBezTo>
                        <a:pt x="0" y="479"/>
                        <a:pt x="120" y="408"/>
                        <a:pt x="169" y="323"/>
                      </a:cubicBezTo>
                      <a:cubicBezTo>
                        <a:pt x="218" y="238"/>
                        <a:pt x="269" y="0"/>
                        <a:pt x="334" y="1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50" name="Freeform 102"/>
                <p:cNvSpPr>
                  <a:spLocks/>
                </p:cNvSpPr>
                <p:nvPr/>
              </p:nvSpPr>
              <p:spPr bwMode="auto">
                <a:xfrm>
                  <a:off x="9354" y="2533"/>
                  <a:ext cx="450" cy="666"/>
                </a:xfrm>
                <a:custGeom>
                  <a:avLst/>
                  <a:gdLst/>
                  <a:ahLst/>
                  <a:cxnLst>
                    <a:cxn ang="0">
                      <a:pos x="208" y="25"/>
                    </a:cxn>
                    <a:cxn ang="0">
                      <a:pos x="450" y="416"/>
                    </a:cxn>
                    <a:cxn ang="0">
                      <a:pos x="208" y="593"/>
                    </a:cxn>
                    <a:cxn ang="0">
                      <a:pos x="79" y="661"/>
                    </a:cxn>
                    <a:cxn ang="0">
                      <a:pos x="23" y="565"/>
                    </a:cxn>
                    <a:cxn ang="0">
                      <a:pos x="14" y="435"/>
                    </a:cxn>
                    <a:cxn ang="0">
                      <a:pos x="106" y="266"/>
                    </a:cxn>
                    <a:cxn ang="0">
                      <a:pos x="208" y="25"/>
                    </a:cxn>
                  </a:cxnLst>
                  <a:rect l="0" t="0" r="r" b="b"/>
                  <a:pathLst>
                    <a:path w="450" h="666">
                      <a:moveTo>
                        <a:pt x="208" y="25"/>
                      </a:moveTo>
                      <a:cubicBezTo>
                        <a:pt x="265" y="50"/>
                        <a:pt x="450" y="321"/>
                        <a:pt x="450" y="416"/>
                      </a:cubicBezTo>
                      <a:cubicBezTo>
                        <a:pt x="450" y="511"/>
                        <a:pt x="270" y="552"/>
                        <a:pt x="208" y="593"/>
                      </a:cubicBezTo>
                      <a:cubicBezTo>
                        <a:pt x="146" y="634"/>
                        <a:pt x="110" y="666"/>
                        <a:pt x="79" y="661"/>
                      </a:cubicBezTo>
                      <a:cubicBezTo>
                        <a:pt x="48" y="656"/>
                        <a:pt x="34" y="603"/>
                        <a:pt x="23" y="565"/>
                      </a:cubicBezTo>
                      <a:cubicBezTo>
                        <a:pt x="12" y="527"/>
                        <a:pt x="0" y="485"/>
                        <a:pt x="14" y="435"/>
                      </a:cubicBezTo>
                      <a:cubicBezTo>
                        <a:pt x="28" y="385"/>
                        <a:pt x="81" y="334"/>
                        <a:pt x="106" y="266"/>
                      </a:cubicBezTo>
                      <a:cubicBezTo>
                        <a:pt x="131" y="198"/>
                        <a:pt x="151" y="0"/>
                        <a:pt x="208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grpSp>
              <p:nvGrpSpPr>
                <p:cNvPr id="2151" name="Group 103"/>
                <p:cNvGrpSpPr>
                  <a:grpSpLocks/>
                </p:cNvGrpSpPr>
                <p:nvPr/>
              </p:nvGrpSpPr>
              <p:grpSpPr bwMode="auto">
                <a:xfrm>
                  <a:off x="8743" y="2642"/>
                  <a:ext cx="611" cy="565"/>
                  <a:chOff x="2752" y="836"/>
                  <a:chExt cx="1126" cy="892"/>
                </a:xfrm>
              </p:grpSpPr>
              <p:grpSp>
                <p:nvGrpSpPr>
                  <p:cNvPr id="2152" name="Group 104"/>
                  <p:cNvGrpSpPr>
                    <a:grpSpLocks/>
                  </p:cNvGrpSpPr>
                  <p:nvPr/>
                </p:nvGrpSpPr>
                <p:grpSpPr bwMode="auto">
                  <a:xfrm>
                    <a:off x="3067" y="836"/>
                    <a:ext cx="811" cy="892"/>
                    <a:chOff x="9425" y="7692"/>
                    <a:chExt cx="1859" cy="2188"/>
                  </a:xfrm>
                </p:grpSpPr>
                <p:sp>
                  <p:nvSpPr>
                    <p:cNvPr id="2153" name="Oval 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252"/>
                      <a:ext cx="1386" cy="1335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4" name="Oval 1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07" y="8510"/>
                      <a:ext cx="838" cy="864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5" name="Oval 1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06" y="8743"/>
                      <a:ext cx="213" cy="276"/>
                    </a:xfrm>
                    <a:prstGeom prst="ellipse">
                      <a:avLst/>
                    </a:pr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6" name="Oval 1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8933"/>
                      <a:ext cx="71" cy="78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7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10172" y="8755"/>
                      <a:ext cx="186" cy="38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0"/>
                        </a:cxn>
                        <a:cxn ang="0">
                          <a:pos x="122" y="229"/>
                        </a:cxn>
                        <a:cxn ang="0">
                          <a:pos x="186" y="4"/>
                        </a:cxn>
                        <a:cxn ang="0">
                          <a:pos x="236" y="253"/>
                        </a:cxn>
                        <a:cxn ang="0">
                          <a:pos x="122" y="418"/>
                        </a:cxn>
                        <a:cxn ang="0">
                          <a:pos x="0" y="320"/>
                        </a:cxn>
                      </a:cxnLst>
                      <a:rect l="0" t="0" r="r" b="b"/>
                      <a:pathLst>
                        <a:path w="247" h="433">
                          <a:moveTo>
                            <a:pt x="0" y="320"/>
                          </a:moveTo>
                          <a:cubicBezTo>
                            <a:pt x="0" y="289"/>
                            <a:pt x="91" y="282"/>
                            <a:pt x="122" y="229"/>
                          </a:cubicBezTo>
                          <a:cubicBezTo>
                            <a:pt x="153" y="176"/>
                            <a:pt x="167" y="0"/>
                            <a:pt x="186" y="4"/>
                          </a:cubicBezTo>
                          <a:cubicBezTo>
                            <a:pt x="205" y="8"/>
                            <a:pt x="247" y="184"/>
                            <a:pt x="236" y="253"/>
                          </a:cubicBezTo>
                          <a:cubicBezTo>
                            <a:pt x="225" y="322"/>
                            <a:pt x="154" y="403"/>
                            <a:pt x="122" y="418"/>
                          </a:cubicBezTo>
                          <a:cubicBezTo>
                            <a:pt x="90" y="433"/>
                            <a:pt x="0" y="351"/>
                            <a:pt x="0" y="320"/>
                          </a:cubicBezTo>
                          <a:close/>
                        </a:path>
                      </a:pathLst>
                    </a:custGeom>
                    <a:solidFill>
                      <a:srgbClr val="4F81BD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8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9682" y="8578"/>
                      <a:ext cx="1602" cy="880"/>
                    </a:xfrm>
                    <a:custGeom>
                      <a:avLst/>
                      <a:gdLst/>
                      <a:ahLst/>
                      <a:cxnLst>
                        <a:cxn ang="0">
                          <a:pos x="91" y="239"/>
                        </a:cxn>
                        <a:cxn ang="0">
                          <a:pos x="277" y="403"/>
                        </a:cxn>
                        <a:cxn ang="0">
                          <a:pos x="444" y="496"/>
                        </a:cxn>
                        <a:cxn ang="0">
                          <a:pos x="490" y="566"/>
                        </a:cxn>
                        <a:cxn ang="0">
                          <a:pos x="677" y="703"/>
                        </a:cxn>
                        <a:cxn ang="0">
                          <a:pos x="1144" y="463"/>
                        </a:cxn>
                        <a:cxn ang="0">
                          <a:pos x="1481" y="47"/>
                        </a:cxn>
                        <a:cxn ang="0">
                          <a:pos x="1602" y="183"/>
                        </a:cxn>
                        <a:cxn ang="0">
                          <a:pos x="1481" y="345"/>
                        </a:cxn>
                        <a:cxn ang="0">
                          <a:pos x="1058" y="760"/>
                        </a:cxn>
                        <a:cxn ang="0">
                          <a:pos x="764" y="870"/>
                        </a:cxn>
                        <a:cxn ang="0">
                          <a:pos x="444" y="703"/>
                        </a:cxn>
                        <a:cxn ang="0">
                          <a:pos x="231" y="463"/>
                        </a:cxn>
                        <a:cxn ang="0">
                          <a:pos x="25" y="345"/>
                        </a:cxn>
                        <a:cxn ang="0">
                          <a:pos x="91" y="239"/>
                        </a:cxn>
                      </a:cxnLst>
                      <a:rect l="0" t="0" r="r" b="b"/>
                      <a:pathLst>
                        <a:path w="1602" h="880">
                          <a:moveTo>
                            <a:pt x="91" y="239"/>
                          </a:moveTo>
                          <a:cubicBezTo>
                            <a:pt x="133" y="249"/>
                            <a:pt x="218" y="360"/>
                            <a:pt x="277" y="403"/>
                          </a:cubicBezTo>
                          <a:cubicBezTo>
                            <a:pt x="336" y="446"/>
                            <a:pt x="408" y="469"/>
                            <a:pt x="444" y="496"/>
                          </a:cubicBezTo>
                          <a:cubicBezTo>
                            <a:pt x="480" y="523"/>
                            <a:pt x="451" y="532"/>
                            <a:pt x="490" y="566"/>
                          </a:cubicBezTo>
                          <a:cubicBezTo>
                            <a:pt x="529" y="600"/>
                            <a:pt x="568" y="720"/>
                            <a:pt x="677" y="703"/>
                          </a:cubicBezTo>
                          <a:cubicBezTo>
                            <a:pt x="786" y="686"/>
                            <a:pt x="1010" y="572"/>
                            <a:pt x="1144" y="463"/>
                          </a:cubicBezTo>
                          <a:cubicBezTo>
                            <a:pt x="1278" y="354"/>
                            <a:pt x="1405" y="94"/>
                            <a:pt x="1481" y="47"/>
                          </a:cubicBezTo>
                          <a:cubicBezTo>
                            <a:pt x="1557" y="0"/>
                            <a:pt x="1602" y="133"/>
                            <a:pt x="1602" y="183"/>
                          </a:cubicBezTo>
                          <a:cubicBezTo>
                            <a:pt x="1602" y="233"/>
                            <a:pt x="1572" y="249"/>
                            <a:pt x="1481" y="345"/>
                          </a:cubicBezTo>
                          <a:cubicBezTo>
                            <a:pt x="1390" y="441"/>
                            <a:pt x="1178" y="672"/>
                            <a:pt x="1058" y="760"/>
                          </a:cubicBezTo>
                          <a:cubicBezTo>
                            <a:pt x="938" y="848"/>
                            <a:pt x="866" y="880"/>
                            <a:pt x="764" y="870"/>
                          </a:cubicBezTo>
                          <a:cubicBezTo>
                            <a:pt x="662" y="860"/>
                            <a:pt x="533" y="771"/>
                            <a:pt x="444" y="703"/>
                          </a:cubicBezTo>
                          <a:cubicBezTo>
                            <a:pt x="355" y="635"/>
                            <a:pt x="301" y="523"/>
                            <a:pt x="231" y="463"/>
                          </a:cubicBezTo>
                          <a:cubicBezTo>
                            <a:pt x="161" y="403"/>
                            <a:pt x="50" y="382"/>
                            <a:pt x="25" y="345"/>
                          </a:cubicBezTo>
                          <a:cubicBezTo>
                            <a:pt x="0" y="308"/>
                            <a:pt x="49" y="229"/>
                            <a:pt x="91" y="239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59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9692" y="8933"/>
                      <a:ext cx="1518" cy="654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7"/>
                        </a:cxn>
                        <a:cxn ang="0">
                          <a:pos x="156" y="137"/>
                        </a:cxn>
                        <a:cxn ang="0">
                          <a:pos x="434" y="386"/>
                        </a:cxn>
                        <a:cxn ang="0">
                          <a:pos x="769" y="497"/>
                        </a:cxn>
                        <a:cxn ang="0">
                          <a:pos x="936" y="497"/>
                        </a:cxn>
                        <a:cxn ang="0">
                          <a:pos x="1447" y="97"/>
                        </a:cxn>
                        <a:cxn ang="0">
                          <a:pos x="1361" y="221"/>
                        </a:cxn>
                        <a:cxn ang="0">
                          <a:pos x="1119" y="543"/>
                        </a:cxn>
                        <a:cxn ang="0">
                          <a:pos x="853" y="654"/>
                        </a:cxn>
                        <a:cxn ang="0">
                          <a:pos x="527" y="543"/>
                        </a:cxn>
                        <a:cxn ang="0">
                          <a:pos x="239" y="331"/>
                        </a:cxn>
                        <a:cxn ang="0">
                          <a:pos x="63" y="97"/>
                        </a:cxn>
                        <a:cxn ang="0">
                          <a:pos x="15" y="7"/>
                        </a:cxn>
                      </a:cxnLst>
                      <a:rect l="0" t="0" r="r" b="b"/>
                      <a:pathLst>
                        <a:path w="1518" h="654">
                          <a:moveTo>
                            <a:pt x="15" y="7"/>
                          </a:moveTo>
                          <a:cubicBezTo>
                            <a:pt x="30" y="14"/>
                            <a:pt x="86" y="74"/>
                            <a:pt x="156" y="137"/>
                          </a:cubicBezTo>
                          <a:cubicBezTo>
                            <a:pt x="226" y="200"/>
                            <a:pt x="332" y="326"/>
                            <a:pt x="434" y="386"/>
                          </a:cubicBezTo>
                          <a:cubicBezTo>
                            <a:pt x="536" y="446"/>
                            <a:pt x="685" y="479"/>
                            <a:pt x="769" y="497"/>
                          </a:cubicBezTo>
                          <a:cubicBezTo>
                            <a:pt x="853" y="515"/>
                            <a:pt x="823" y="564"/>
                            <a:pt x="936" y="497"/>
                          </a:cubicBezTo>
                          <a:cubicBezTo>
                            <a:pt x="1049" y="430"/>
                            <a:pt x="1376" y="143"/>
                            <a:pt x="1447" y="97"/>
                          </a:cubicBezTo>
                          <a:cubicBezTo>
                            <a:pt x="1518" y="51"/>
                            <a:pt x="1416" y="147"/>
                            <a:pt x="1361" y="221"/>
                          </a:cubicBezTo>
                          <a:cubicBezTo>
                            <a:pt x="1306" y="295"/>
                            <a:pt x="1204" y="471"/>
                            <a:pt x="1119" y="543"/>
                          </a:cubicBezTo>
                          <a:cubicBezTo>
                            <a:pt x="1034" y="615"/>
                            <a:pt x="952" y="654"/>
                            <a:pt x="853" y="654"/>
                          </a:cubicBezTo>
                          <a:cubicBezTo>
                            <a:pt x="754" y="654"/>
                            <a:pt x="629" y="597"/>
                            <a:pt x="527" y="543"/>
                          </a:cubicBezTo>
                          <a:cubicBezTo>
                            <a:pt x="425" y="489"/>
                            <a:pt x="316" y="405"/>
                            <a:pt x="239" y="331"/>
                          </a:cubicBezTo>
                          <a:cubicBezTo>
                            <a:pt x="162" y="257"/>
                            <a:pt x="100" y="147"/>
                            <a:pt x="63" y="97"/>
                          </a:cubicBezTo>
                          <a:cubicBezTo>
                            <a:pt x="26" y="47"/>
                            <a:pt x="0" y="0"/>
                            <a:pt x="15" y="7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0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9760" y="9211"/>
                      <a:ext cx="1380" cy="669"/>
                    </a:xfrm>
                    <a:custGeom>
                      <a:avLst/>
                      <a:gdLst/>
                      <a:ahLst/>
                      <a:cxnLst>
                        <a:cxn ang="0">
                          <a:pos x="51" y="53"/>
                        </a:cxn>
                        <a:cxn ang="0">
                          <a:pos x="246" y="219"/>
                        </a:cxn>
                        <a:cxn ang="0">
                          <a:pos x="552" y="376"/>
                        </a:cxn>
                        <a:cxn ang="0">
                          <a:pos x="915" y="488"/>
                        </a:cxn>
                        <a:cxn ang="0">
                          <a:pos x="1314" y="108"/>
                        </a:cxn>
                        <a:cxn ang="0">
                          <a:pos x="1314" y="173"/>
                        </a:cxn>
                        <a:cxn ang="0">
                          <a:pos x="1258" y="340"/>
                        </a:cxn>
                        <a:cxn ang="0">
                          <a:pos x="896" y="637"/>
                        </a:cxn>
                        <a:cxn ang="0">
                          <a:pos x="552" y="535"/>
                        </a:cxn>
                        <a:cxn ang="0">
                          <a:pos x="51" y="53"/>
                        </a:cxn>
                      </a:cxnLst>
                      <a:rect l="0" t="0" r="r" b="b"/>
                      <a:pathLst>
                        <a:path w="1380" h="669">
                          <a:moveTo>
                            <a:pt x="51" y="53"/>
                          </a:moveTo>
                          <a:cubicBezTo>
                            <a:pt x="0" y="0"/>
                            <a:pt x="162" y="165"/>
                            <a:pt x="246" y="219"/>
                          </a:cubicBezTo>
                          <a:cubicBezTo>
                            <a:pt x="330" y="273"/>
                            <a:pt x="440" y="331"/>
                            <a:pt x="552" y="376"/>
                          </a:cubicBezTo>
                          <a:cubicBezTo>
                            <a:pt x="664" y="421"/>
                            <a:pt x="788" y="533"/>
                            <a:pt x="915" y="488"/>
                          </a:cubicBezTo>
                          <a:cubicBezTo>
                            <a:pt x="1042" y="443"/>
                            <a:pt x="1248" y="161"/>
                            <a:pt x="1314" y="108"/>
                          </a:cubicBezTo>
                          <a:cubicBezTo>
                            <a:pt x="1380" y="55"/>
                            <a:pt x="1323" y="134"/>
                            <a:pt x="1314" y="173"/>
                          </a:cubicBezTo>
                          <a:cubicBezTo>
                            <a:pt x="1305" y="212"/>
                            <a:pt x="1328" y="263"/>
                            <a:pt x="1258" y="340"/>
                          </a:cubicBezTo>
                          <a:cubicBezTo>
                            <a:pt x="1188" y="417"/>
                            <a:pt x="1014" y="605"/>
                            <a:pt x="896" y="637"/>
                          </a:cubicBezTo>
                          <a:cubicBezTo>
                            <a:pt x="778" y="669"/>
                            <a:pt x="690" y="632"/>
                            <a:pt x="552" y="535"/>
                          </a:cubicBezTo>
                          <a:cubicBezTo>
                            <a:pt x="414" y="438"/>
                            <a:pt x="102" y="106"/>
                            <a:pt x="51" y="53"/>
                          </a:cubicBezTo>
                          <a:close/>
                        </a:path>
                      </a:pathLst>
                    </a:custGeom>
                    <a:solidFill>
                      <a:srgbClr val="00B0F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1" name="Rectangle 1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78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2" name="Rectangle 1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782"/>
                      <a:ext cx="297" cy="134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3" name="Rectangle 1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9011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4" name="Rectangle 1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9022"/>
                      <a:ext cx="297" cy="10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5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425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6" name="Rectangle 1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14" y="8862"/>
                      <a:ext cx="297" cy="168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7" name="Rectangle 1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0" y="8131"/>
                      <a:ext cx="443" cy="71"/>
                    </a:xfrm>
                    <a:prstGeom prst="rect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8" name="Oval 1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7" y="7692"/>
                      <a:ext cx="71" cy="116"/>
                    </a:xfrm>
                    <a:prstGeom prst="ellipse">
                      <a:avLst/>
                    </a:pr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69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9835" y="7830"/>
                      <a:ext cx="608" cy="301"/>
                    </a:xfrm>
                    <a:custGeom>
                      <a:avLst/>
                      <a:gdLst/>
                      <a:ahLst/>
                      <a:cxnLst>
                        <a:cxn ang="0">
                          <a:pos x="87" y="280"/>
                        </a:cxn>
                        <a:cxn ang="0">
                          <a:pos x="3" y="141"/>
                        </a:cxn>
                        <a:cxn ang="0">
                          <a:pos x="87" y="20"/>
                        </a:cxn>
                        <a:cxn ang="0">
                          <a:pos x="523" y="20"/>
                        </a:cxn>
                        <a:cxn ang="0">
                          <a:pos x="598" y="123"/>
                        </a:cxn>
                        <a:cxn ang="0">
                          <a:pos x="523" y="267"/>
                        </a:cxn>
                        <a:cxn ang="0">
                          <a:pos x="384" y="267"/>
                        </a:cxn>
                        <a:cxn ang="0">
                          <a:pos x="87" y="280"/>
                        </a:cxn>
                      </a:cxnLst>
                      <a:rect l="0" t="0" r="r" b="b"/>
                      <a:pathLst>
                        <a:path w="608" h="301">
                          <a:moveTo>
                            <a:pt x="87" y="280"/>
                          </a:moveTo>
                          <a:cubicBezTo>
                            <a:pt x="23" y="259"/>
                            <a:pt x="3" y="184"/>
                            <a:pt x="3" y="141"/>
                          </a:cubicBezTo>
                          <a:cubicBezTo>
                            <a:pt x="3" y="98"/>
                            <a:pt x="0" y="40"/>
                            <a:pt x="87" y="20"/>
                          </a:cubicBezTo>
                          <a:cubicBezTo>
                            <a:pt x="174" y="0"/>
                            <a:pt x="438" y="3"/>
                            <a:pt x="523" y="20"/>
                          </a:cubicBezTo>
                          <a:cubicBezTo>
                            <a:pt x="608" y="37"/>
                            <a:pt x="598" y="82"/>
                            <a:pt x="598" y="123"/>
                          </a:cubicBezTo>
                          <a:cubicBezTo>
                            <a:pt x="598" y="164"/>
                            <a:pt x="559" y="243"/>
                            <a:pt x="523" y="267"/>
                          </a:cubicBezTo>
                          <a:cubicBezTo>
                            <a:pt x="487" y="291"/>
                            <a:pt x="457" y="265"/>
                            <a:pt x="384" y="267"/>
                          </a:cubicBezTo>
                          <a:cubicBezTo>
                            <a:pt x="311" y="269"/>
                            <a:pt x="151" y="301"/>
                            <a:pt x="87" y="280"/>
                          </a:cubicBezTo>
                          <a:close/>
                        </a:path>
                      </a:pathLst>
                    </a:custGeom>
                    <a:solidFill>
                      <a:srgbClr val="95B3D7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0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9900" y="7853"/>
                      <a:ext cx="121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106" y="190"/>
                        </a:cxn>
                        <a:cxn ang="0">
                          <a:pos x="15" y="100"/>
                        </a:cxn>
                        <a:cxn ang="0">
                          <a:pos x="15" y="27"/>
                        </a:cxn>
                        <a:cxn ang="0">
                          <a:pos x="106" y="27"/>
                        </a:cxn>
                        <a:cxn ang="0">
                          <a:pos x="106" y="190"/>
                        </a:cxn>
                      </a:cxnLst>
                      <a:rect l="0" t="0" r="r" b="b"/>
                      <a:pathLst>
                        <a:path w="121" h="202">
                          <a:moveTo>
                            <a:pt x="106" y="190"/>
                          </a:moveTo>
                          <a:cubicBezTo>
                            <a:pt x="91" y="202"/>
                            <a:pt x="30" y="127"/>
                            <a:pt x="15" y="100"/>
                          </a:cubicBezTo>
                          <a:cubicBezTo>
                            <a:pt x="0" y="73"/>
                            <a:pt x="0" y="39"/>
                            <a:pt x="15" y="27"/>
                          </a:cubicBezTo>
                          <a:cubicBezTo>
                            <a:pt x="30" y="15"/>
                            <a:pt x="91" y="0"/>
                            <a:pt x="106" y="27"/>
                          </a:cubicBezTo>
                          <a:cubicBezTo>
                            <a:pt x="121" y="54"/>
                            <a:pt x="121" y="178"/>
                            <a:pt x="106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1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10065" y="7853"/>
                      <a:ext cx="95" cy="219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190"/>
                        </a:cxn>
                        <a:cxn ang="0">
                          <a:pos x="12" y="27"/>
                        </a:cxn>
                        <a:cxn ang="0">
                          <a:pos x="83" y="27"/>
                        </a:cxn>
                        <a:cxn ang="0">
                          <a:pos x="83" y="190"/>
                        </a:cxn>
                        <a:cxn ang="0">
                          <a:pos x="12" y="190"/>
                        </a:cxn>
                      </a:cxnLst>
                      <a:rect l="0" t="0" r="r" b="b"/>
                      <a:pathLst>
                        <a:path w="95" h="219">
                          <a:moveTo>
                            <a:pt x="12" y="190"/>
                          </a:moveTo>
                          <a:cubicBezTo>
                            <a:pt x="0" y="163"/>
                            <a:pt x="0" y="54"/>
                            <a:pt x="12" y="27"/>
                          </a:cubicBezTo>
                          <a:cubicBezTo>
                            <a:pt x="24" y="0"/>
                            <a:pt x="71" y="0"/>
                            <a:pt x="83" y="27"/>
                          </a:cubicBezTo>
                          <a:cubicBezTo>
                            <a:pt x="95" y="54"/>
                            <a:pt x="95" y="161"/>
                            <a:pt x="83" y="190"/>
                          </a:cubicBezTo>
                          <a:cubicBezTo>
                            <a:pt x="71" y="219"/>
                            <a:pt x="24" y="217"/>
                            <a:pt x="12" y="19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2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10196" y="7853"/>
                      <a:ext cx="162" cy="202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224"/>
                        </a:cxn>
                        <a:cxn ang="0">
                          <a:pos x="23" y="32"/>
                        </a:cxn>
                        <a:cxn ang="0">
                          <a:pos x="162" y="32"/>
                        </a:cxn>
                        <a:cxn ang="0">
                          <a:pos x="116" y="142"/>
                        </a:cxn>
                        <a:cxn ang="0">
                          <a:pos x="23" y="224"/>
                        </a:cxn>
                      </a:cxnLst>
                      <a:rect l="0" t="0" r="r" b="b"/>
                      <a:pathLst>
                        <a:path w="177" h="242">
                          <a:moveTo>
                            <a:pt x="23" y="224"/>
                          </a:moveTo>
                          <a:cubicBezTo>
                            <a:pt x="8" y="206"/>
                            <a:pt x="0" y="64"/>
                            <a:pt x="23" y="32"/>
                          </a:cubicBezTo>
                          <a:cubicBezTo>
                            <a:pt x="46" y="0"/>
                            <a:pt x="147" y="14"/>
                            <a:pt x="162" y="32"/>
                          </a:cubicBezTo>
                          <a:cubicBezTo>
                            <a:pt x="177" y="50"/>
                            <a:pt x="139" y="115"/>
                            <a:pt x="116" y="142"/>
                          </a:cubicBezTo>
                          <a:cubicBezTo>
                            <a:pt x="93" y="169"/>
                            <a:pt x="38" y="242"/>
                            <a:pt x="23" y="22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3" name="WordArt 125"/>
                    <p:cNvSpPr>
                      <a:spLocks noChangeArrowheads="1" noChangeShapeType="1" noTextEdit="1"/>
                    </p:cNvSpPr>
                    <p:nvPr/>
                  </p:nvSpPr>
                  <p:spPr bwMode="auto">
                    <a:xfrm>
                      <a:off x="9722" y="8436"/>
                      <a:ext cx="792" cy="564"/>
                    </a:xfrm>
                    <a:prstGeom prst="rect">
                      <a:avLst/>
                    </a:prstGeom>
                  </p:spPr>
                  <p:txBody>
                    <a:bodyPr wrap="none" fromWordArt="1">
                      <a:prstTxWarp prst="textArchUp">
                        <a:avLst>
                          <a:gd name="adj" fmla="val 10800000"/>
                        </a:avLst>
                      </a:prstTxWarp>
                    </a:bodyPr>
                    <a:lstStyle/>
                    <a:p>
                      <a:pPr algn="ctr" rtl="0"/>
                      <a:r>
                        <a:rPr lang="es-ES" sz="3600" kern="10" spc="0" smtClean="0">
                          <a:ln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solidFill>
                            <a:srgbClr val="95B3D7"/>
                          </a:solidFill>
                          <a:effectLst/>
                          <a:latin typeface="Arial Black"/>
                        </a:rPr>
                        <a:t>RFESS</a:t>
                      </a:r>
                      <a:endParaRPr lang="es-ES" sz="3600" kern="10" spc="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95B3D7"/>
                        </a:solidFill>
                        <a:effectLst/>
                        <a:latin typeface="Arial Black"/>
                      </a:endParaRPr>
                    </a:p>
                  </p:txBody>
                </p:sp>
                <p:sp>
                  <p:nvSpPr>
                    <p:cNvPr id="2174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252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5" name="Rectangle 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1" y="8439"/>
                      <a:ext cx="193" cy="71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6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26" y="8317"/>
                      <a:ext cx="193" cy="119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2177" name="Freeform 129"/>
                  <p:cNvSpPr>
                    <a:spLocks/>
                  </p:cNvSpPr>
                  <p:nvPr/>
                </p:nvSpPr>
                <p:spPr bwMode="auto">
                  <a:xfrm>
                    <a:off x="2752" y="1076"/>
                    <a:ext cx="327" cy="193"/>
                  </a:xfrm>
                  <a:custGeom>
                    <a:avLst/>
                    <a:gdLst/>
                    <a:ahLst/>
                    <a:cxnLst>
                      <a:cxn ang="0">
                        <a:pos x="315" y="114"/>
                      </a:cxn>
                      <a:cxn ang="0">
                        <a:pos x="242" y="16"/>
                      </a:cxn>
                      <a:cxn ang="0">
                        <a:pos x="20" y="16"/>
                      </a:cxn>
                      <a:cxn ang="0">
                        <a:pos x="119" y="59"/>
                      </a:cxn>
                      <a:cxn ang="0">
                        <a:pos x="242" y="114"/>
                      </a:cxn>
                      <a:cxn ang="0">
                        <a:pos x="315" y="177"/>
                      </a:cxn>
                      <a:cxn ang="0">
                        <a:pos x="315" y="114"/>
                      </a:cxn>
                    </a:cxnLst>
                    <a:rect l="0" t="0" r="r" b="b"/>
                    <a:pathLst>
                      <a:path w="327" h="181">
                        <a:moveTo>
                          <a:pt x="315" y="114"/>
                        </a:moveTo>
                        <a:cubicBezTo>
                          <a:pt x="303" y="87"/>
                          <a:pt x="291" y="32"/>
                          <a:pt x="242" y="16"/>
                        </a:cubicBezTo>
                        <a:cubicBezTo>
                          <a:pt x="193" y="0"/>
                          <a:pt x="40" y="9"/>
                          <a:pt x="20" y="16"/>
                        </a:cubicBezTo>
                        <a:cubicBezTo>
                          <a:pt x="0" y="23"/>
                          <a:pt x="82" y="43"/>
                          <a:pt x="119" y="59"/>
                        </a:cubicBezTo>
                        <a:cubicBezTo>
                          <a:pt x="156" y="75"/>
                          <a:pt x="209" y="94"/>
                          <a:pt x="242" y="114"/>
                        </a:cubicBezTo>
                        <a:cubicBezTo>
                          <a:pt x="275" y="134"/>
                          <a:pt x="303" y="181"/>
                          <a:pt x="315" y="177"/>
                        </a:cubicBezTo>
                        <a:cubicBezTo>
                          <a:pt x="327" y="173"/>
                          <a:pt x="327" y="141"/>
                          <a:pt x="315" y="114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  <p:sp>
                <p:nvSpPr>
                  <p:cNvPr id="2178" name="Freeform 130"/>
                  <p:cNvSpPr>
                    <a:spLocks/>
                  </p:cNvSpPr>
                  <p:nvPr/>
                </p:nvSpPr>
                <p:spPr bwMode="auto">
                  <a:xfrm>
                    <a:off x="2831" y="1158"/>
                    <a:ext cx="236" cy="195"/>
                  </a:xfrm>
                  <a:custGeom>
                    <a:avLst/>
                    <a:gdLst/>
                    <a:ahLst/>
                    <a:cxnLst>
                      <a:cxn ang="0">
                        <a:pos x="236" y="166"/>
                      </a:cxn>
                      <a:cxn ang="0">
                        <a:pos x="163" y="114"/>
                      </a:cxn>
                      <a:cxn ang="0">
                        <a:pos x="58" y="37"/>
                      </a:cxn>
                      <a:cxn ang="0">
                        <a:pos x="3" y="11"/>
                      </a:cxn>
                      <a:cxn ang="0">
                        <a:pos x="40" y="104"/>
                      </a:cxn>
                      <a:cxn ang="0">
                        <a:pos x="163" y="172"/>
                      </a:cxn>
                      <a:cxn ang="0">
                        <a:pos x="236" y="166"/>
                      </a:cxn>
                    </a:cxnLst>
                    <a:rect l="0" t="0" r="r" b="b"/>
                    <a:pathLst>
                      <a:path w="236" h="183">
                        <a:moveTo>
                          <a:pt x="236" y="166"/>
                        </a:moveTo>
                        <a:cubicBezTo>
                          <a:pt x="236" y="156"/>
                          <a:pt x="193" y="135"/>
                          <a:pt x="163" y="114"/>
                        </a:cubicBezTo>
                        <a:cubicBezTo>
                          <a:pt x="133" y="93"/>
                          <a:pt x="85" y="54"/>
                          <a:pt x="58" y="37"/>
                        </a:cubicBezTo>
                        <a:cubicBezTo>
                          <a:pt x="31" y="20"/>
                          <a:pt x="6" y="0"/>
                          <a:pt x="3" y="11"/>
                        </a:cubicBezTo>
                        <a:cubicBezTo>
                          <a:pt x="0" y="22"/>
                          <a:pt x="13" y="77"/>
                          <a:pt x="40" y="104"/>
                        </a:cubicBezTo>
                        <a:cubicBezTo>
                          <a:pt x="67" y="131"/>
                          <a:pt x="130" y="161"/>
                          <a:pt x="163" y="172"/>
                        </a:cubicBezTo>
                        <a:cubicBezTo>
                          <a:pt x="196" y="183"/>
                          <a:pt x="236" y="176"/>
                          <a:pt x="236" y="166"/>
                        </a:cubicBezTo>
                        <a:close/>
                      </a:path>
                    </a:pathLst>
                  </a:custGeom>
                  <a:solidFill>
                    <a:srgbClr val="00B0F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s-ES"/>
                  </a:p>
                </p:txBody>
              </p:sp>
            </p:grpSp>
            <p:sp>
              <p:nvSpPr>
                <p:cNvPr id="2179" name="Freeform 131"/>
                <p:cNvSpPr>
                  <a:spLocks/>
                </p:cNvSpPr>
                <p:nvPr/>
              </p:nvSpPr>
              <p:spPr bwMode="auto">
                <a:xfrm>
                  <a:off x="8327" y="2323"/>
                  <a:ext cx="1003" cy="319"/>
                </a:xfrm>
                <a:custGeom>
                  <a:avLst/>
                  <a:gdLst/>
                  <a:ahLst/>
                  <a:cxnLst>
                    <a:cxn ang="0">
                      <a:pos x="136" y="16"/>
                    </a:cxn>
                    <a:cxn ang="0">
                      <a:pos x="6" y="143"/>
                    </a:cxn>
                    <a:cxn ang="0">
                      <a:pos x="174" y="143"/>
                    </a:cxn>
                    <a:cxn ang="0">
                      <a:pos x="416" y="319"/>
                    </a:cxn>
                    <a:cxn ang="0">
                      <a:pos x="852" y="143"/>
                    </a:cxn>
                    <a:cxn ang="0">
                      <a:pos x="993" y="210"/>
                    </a:cxn>
                    <a:cxn ang="0">
                      <a:pos x="915" y="60"/>
                    </a:cxn>
                    <a:cxn ang="0">
                      <a:pos x="769" y="143"/>
                    </a:cxn>
                    <a:cxn ang="0">
                      <a:pos x="536" y="240"/>
                    </a:cxn>
                    <a:cxn ang="0">
                      <a:pos x="459" y="240"/>
                    </a:cxn>
                    <a:cxn ang="0">
                      <a:pos x="350" y="240"/>
                    </a:cxn>
                    <a:cxn ang="0">
                      <a:pos x="136" y="16"/>
                    </a:cxn>
                  </a:cxnLst>
                  <a:rect l="0" t="0" r="r" b="b"/>
                  <a:pathLst>
                    <a:path w="1003" h="319">
                      <a:moveTo>
                        <a:pt x="136" y="16"/>
                      </a:moveTo>
                      <a:cubicBezTo>
                        <a:pt x="79" y="0"/>
                        <a:pt x="0" y="122"/>
                        <a:pt x="6" y="143"/>
                      </a:cubicBezTo>
                      <a:cubicBezTo>
                        <a:pt x="12" y="164"/>
                        <a:pt x="106" y="114"/>
                        <a:pt x="174" y="143"/>
                      </a:cubicBezTo>
                      <a:cubicBezTo>
                        <a:pt x="242" y="172"/>
                        <a:pt x="303" y="319"/>
                        <a:pt x="416" y="319"/>
                      </a:cubicBezTo>
                      <a:cubicBezTo>
                        <a:pt x="529" y="319"/>
                        <a:pt x="756" y="161"/>
                        <a:pt x="852" y="143"/>
                      </a:cubicBezTo>
                      <a:cubicBezTo>
                        <a:pt x="948" y="125"/>
                        <a:pt x="983" y="224"/>
                        <a:pt x="993" y="210"/>
                      </a:cubicBezTo>
                      <a:cubicBezTo>
                        <a:pt x="1003" y="196"/>
                        <a:pt x="952" y="71"/>
                        <a:pt x="915" y="60"/>
                      </a:cubicBezTo>
                      <a:cubicBezTo>
                        <a:pt x="878" y="49"/>
                        <a:pt x="832" y="113"/>
                        <a:pt x="769" y="143"/>
                      </a:cubicBezTo>
                      <a:cubicBezTo>
                        <a:pt x="706" y="173"/>
                        <a:pt x="588" y="224"/>
                        <a:pt x="536" y="240"/>
                      </a:cubicBezTo>
                      <a:cubicBezTo>
                        <a:pt x="484" y="256"/>
                        <a:pt x="490" y="240"/>
                        <a:pt x="459" y="240"/>
                      </a:cubicBezTo>
                      <a:cubicBezTo>
                        <a:pt x="428" y="240"/>
                        <a:pt x="402" y="272"/>
                        <a:pt x="350" y="240"/>
                      </a:cubicBezTo>
                      <a:cubicBezTo>
                        <a:pt x="298" y="208"/>
                        <a:pt x="193" y="32"/>
                        <a:pt x="136" y="16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  <p:sp>
            <p:nvSpPr>
              <p:cNvPr id="2181" name="Freeform 133"/>
              <p:cNvSpPr>
                <a:spLocks/>
              </p:cNvSpPr>
              <p:nvPr/>
            </p:nvSpPr>
            <p:spPr bwMode="auto">
              <a:xfrm>
                <a:off x="931603" y="3769539"/>
                <a:ext cx="52719" cy="206386"/>
              </a:xfrm>
              <a:custGeom>
                <a:avLst/>
                <a:gdLst/>
                <a:ahLst/>
                <a:cxnLst>
                  <a:cxn ang="0">
                    <a:pos x="83" y="325"/>
                  </a:cxn>
                  <a:cxn ang="0">
                    <a:pos x="18" y="195"/>
                  </a:cxn>
                  <a:cxn ang="0">
                    <a:pos x="0" y="0"/>
                  </a:cxn>
                </a:cxnLst>
                <a:rect l="0" t="0" r="r" b="b"/>
                <a:pathLst>
                  <a:path w="83" h="325">
                    <a:moveTo>
                      <a:pt x="83" y="325"/>
                    </a:moveTo>
                    <a:cubicBezTo>
                      <a:pt x="57" y="287"/>
                      <a:pt x="32" y="249"/>
                      <a:pt x="18" y="195"/>
                    </a:cubicBezTo>
                    <a:cubicBezTo>
                      <a:pt x="4" y="141"/>
                      <a:pt x="2" y="70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2" name="Freeform 134"/>
              <p:cNvSpPr>
                <a:spLocks/>
              </p:cNvSpPr>
              <p:nvPr/>
            </p:nvSpPr>
            <p:spPr bwMode="auto">
              <a:xfrm>
                <a:off x="1058637" y="3698416"/>
                <a:ext cx="50178" cy="170824"/>
              </a:xfrm>
              <a:custGeom>
                <a:avLst/>
                <a:gdLst/>
                <a:ahLst/>
                <a:cxnLst>
                  <a:cxn ang="0">
                    <a:pos x="79" y="269"/>
                  </a:cxn>
                  <a:cxn ang="0">
                    <a:pos x="11" y="213"/>
                  </a:cxn>
                  <a:cxn ang="0">
                    <a:pos x="11" y="0"/>
                  </a:cxn>
                </a:cxnLst>
                <a:rect l="0" t="0" r="r" b="b"/>
                <a:pathLst>
                  <a:path w="79" h="269">
                    <a:moveTo>
                      <a:pt x="79" y="269"/>
                    </a:moveTo>
                    <a:cubicBezTo>
                      <a:pt x="50" y="263"/>
                      <a:pt x="22" y="258"/>
                      <a:pt x="11" y="213"/>
                    </a:cubicBezTo>
                    <a:cubicBezTo>
                      <a:pt x="0" y="168"/>
                      <a:pt x="5" y="84"/>
                      <a:pt x="11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3" name="Freeform 135"/>
              <p:cNvSpPr>
                <a:spLocks/>
              </p:cNvSpPr>
              <p:nvPr/>
            </p:nvSpPr>
            <p:spPr bwMode="auto">
              <a:xfrm>
                <a:off x="2666889" y="3769539"/>
                <a:ext cx="106709" cy="153043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144" y="101"/>
                  </a:cxn>
                  <a:cxn ang="0">
                    <a:pos x="144" y="0"/>
                  </a:cxn>
                </a:cxnLst>
                <a:rect l="0" t="0" r="r" b="b"/>
                <a:pathLst>
                  <a:path w="168" h="241">
                    <a:moveTo>
                      <a:pt x="0" y="241"/>
                    </a:moveTo>
                    <a:cubicBezTo>
                      <a:pt x="60" y="191"/>
                      <a:pt x="120" y="141"/>
                      <a:pt x="144" y="101"/>
                    </a:cubicBezTo>
                    <a:cubicBezTo>
                      <a:pt x="168" y="61"/>
                      <a:pt x="156" y="30"/>
                      <a:pt x="144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84" name="Freeform 136"/>
              <p:cNvSpPr>
                <a:spLocks/>
              </p:cNvSpPr>
              <p:nvPr/>
            </p:nvSpPr>
            <p:spPr bwMode="auto">
              <a:xfrm>
                <a:off x="2809167" y="3800021"/>
                <a:ext cx="100992" cy="210832"/>
              </a:xfrm>
              <a:custGeom>
                <a:avLst/>
                <a:gdLst/>
                <a:ahLst/>
                <a:cxnLst>
                  <a:cxn ang="0">
                    <a:pos x="0" y="332"/>
                  </a:cxn>
                  <a:cxn ang="0">
                    <a:pos x="116" y="193"/>
                  </a:cxn>
                  <a:cxn ang="0">
                    <a:pos x="159" y="0"/>
                  </a:cxn>
                </a:cxnLst>
                <a:rect l="0" t="0" r="r" b="b"/>
                <a:pathLst>
                  <a:path w="159" h="332">
                    <a:moveTo>
                      <a:pt x="0" y="332"/>
                    </a:moveTo>
                    <a:cubicBezTo>
                      <a:pt x="45" y="290"/>
                      <a:pt x="90" y="248"/>
                      <a:pt x="116" y="193"/>
                    </a:cubicBezTo>
                    <a:cubicBezTo>
                      <a:pt x="142" y="138"/>
                      <a:pt x="150" y="69"/>
                      <a:pt x="159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2185" name="Freeform 137"/>
            <p:cNvSpPr>
              <a:spLocks/>
            </p:cNvSpPr>
            <p:nvPr/>
          </p:nvSpPr>
          <p:spPr bwMode="auto">
            <a:xfrm>
              <a:off x="1675387" y="2432790"/>
              <a:ext cx="787612" cy="250839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479" y="182"/>
                </a:cxn>
                <a:cxn ang="0">
                  <a:pos x="1131" y="14"/>
                </a:cxn>
                <a:cxn ang="0">
                  <a:pos x="1131" y="96"/>
                </a:cxn>
                <a:cxn ang="0">
                  <a:pos x="712" y="296"/>
                </a:cxn>
                <a:cxn ang="0">
                  <a:pos x="479" y="395"/>
                </a:cxn>
                <a:cxn ang="0">
                  <a:pos x="192" y="296"/>
                </a:cxn>
                <a:cxn ang="0">
                  <a:pos x="55" y="96"/>
                </a:cxn>
              </a:cxnLst>
              <a:rect l="0" t="0" r="r" b="b"/>
              <a:pathLst>
                <a:path w="1240" h="395">
                  <a:moveTo>
                    <a:pt x="0" y="14"/>
                  </a:moveTo>
                  <a:cubicBezTo>
                    <a:pt x="145" y="98"/>
                    <a:pt x="291" y="182"/>
                    <a:pt x="479" y="182"/>
                  </a:cubicBezTo>
                  <a:cubicBezTo>
                    <a:pt x="667" y="182"/>
                    <a:pt x="1022" y="28"/>
                    <a:pt x="1131" y="14"/>
                  </a:cubicBezTo>
                  <a:cubicBezTo>
                    <a:pt x="1240" y="0"/>
                    <a:pt x="1201" y="49"/>
                    <a:pt x="1131" y="96"/>
                  </a:cubicBezTo>
                  <a:cubicBezTo>
                    <a:pt x="1061" y="143"/>
                    <a:pt x="821" y="246"/>
                    <a:pt x="712" y="296"/>
                  </a:cubicBezTo>
                  <a:cubicBezTo>
                    <a:pt x="603" y="346"/>
                    <a:pt x="566" y="395"/>
                    <a:pt x="479" y="395"/>
                  </a:cubicBezTo>
                  <a:cubicBezTo>
                    <a:pt x="392" y="395"/>
                    <a:pt x="263" y="346"/>
                    <a:pt x="192" y="296"/>
                  </a:cubicBezTo>
                  <a:cubicBezTo>
                    <a:pt x="121" y="246"/>
                    <a:pt x="88" y="171"/>
                    <a:pt x="55" y="96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87" name="Oval 139"/>
            <p:cNvSpPr>
              <a:spLocks noChangeArrowheads="1"/>
            </p:cNvSpPr>
            <p:nvPr/>
          </p:nvSpPr>
          <p:spPr bwMode="auto">
            <a:xfrm>
              <a:off x="1747162" y="1626931"/>
              <a:ext cx="90829" cy="10033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88" name="Oval 140"/>
            <p:cNvSpPr>
              <a:spLocks noChangeArrowheads="1"/>
            </p:cNvSpPr>
            <p:nvPr/>
          </p:nvSpPr>
          <p:spPr bwMode="auto">
            <a:xfrm>
              <a:off x="2184160" y="1626931"/>
              <a:ext cx="90829" cy="10033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288" name="287 CuadroTexto"/>
          <p:cNvSpPr txBox="1"/>
          <p:nvPr/>
        </p:nvSpPr>
        <p:spPr>
          <a:xfrm>
            <a:off x="2857488" y="2200304"/>
            <a:ext cx="60722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dirty="0" smtClean="0">
                <a:latin typeface="Comic Sans MS" pitchFamily="66" charset="0"/>
                <a:cs typeface="Arial" pitchFamily="34" charset="0"/>
              </a:rPr>
              <a:t>En la presentación vas a conocer a mis amigas las estrellitas, cada una de ellas te va a indicar:</a:t>
            </a:r>
            <a:endParaRPr lang="es-ES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2189" name="Group 141"/>
          <p:cNvGrpSpPr>
            <a:grpSpLocks/>
          </p:cNvGrpSpPr>
          <p:nvPr/>
        </p:nvGrpSpPr>
        <p:grpSpPr bwMode="auto">
          <a:xfrm>
            <a:off x="3071802" y="2914684"/>
            <a:ext cx="785818" cy="714380"/>
            <a:chOff x="2904" y="8552"/>
            <a:chExt cx="1493" cy="1547"/>
          </a:xfrm>
        </p:grpSpPr>
        <p:sp>
          <p:nvSpPr>
            <p:cNvPr id="2190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1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2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3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4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5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196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297" name="Group 141"/>
          <p:cNvGrpSpPr>
            <a:grpSpLocks/>
          </p:cNvGrpSpPr>
          <p:nvPr/>
        </p:nvGrpSpPr>
        <p:grpSpPr bwMode="auto">
          <a:xfrm>
            <a:off x="3071802" y="3700502"/>
            <a:ext cx="785818" cy="714380"/>
            <a:chOff x="2904" y="8552"/>
            <a:chExt cx="1493" cy="1547"/>
          </a:xfrm>
        </p:grpSpPr>
        <p:sp>
          <p:nvSpPr>
            <p:cNvPr id="298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299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0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1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2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3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4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305" name="Group 141"/>
          <p:cNvGrpSpPr>
            <a:grpSpLocks/>
          </p:cNvGrpSpPr>
          <p:nvPr/>
        </p:nvGrpSpPr>
        <p:grpSpPr bwMode="auto">
          <a:xfrm>
            <a:off x="3071802" y="4557758"/>
            <a:ext cx="785818" cy="714380"/>
            <a:chOff x="2904" y="8552"/>
            <a:chExt cx="1493" cy="1547"/>
          </a:xfrm>
        </p:grpSpPr>
        <p:sp>
          <p:nvSpPr>
            <p:cNvPr id="306" name="Freeform 142"/>
            <p:cNvSpPr>
              <a:spLocks/>
            </p:cNvSpPr>
            <p:nvPr/>
          </p:nvSpPr>
          <p:spPr bwMode="auto">
            <a:xfrm>
              <a:off x="2904" y="8552"/>
              <a:ext cx="1493" cy="1547"/>
            </a:xfrm>
            <a:custGeom>
              <a:avLst/>
              <a:gdLst/>
              <a:ahLst/>
              <a:cxnLst>
                <a:cxn ang="0">
                  <a:pos x="626" y="410"/>
                </a:cxn>
                <a:cxn ang="0">
                  <a:pos x="710" y="159"/>
                </a:cxn>
                <a:cxn ang="0">
                  <a:pos x="819" y="29"/>
                </a:cxn>
                <a:cxn ang="0">
                  <a:pos x="1024" y="335"/>
                </a:cxn>
                <a:cxn ang="0">
                  <a:pos x="1024" y="428"/>
                </a:cxn>
                <a:cxn ang="0">
                  <a:pos x="1171" y="512"/>
                </a:cxn>
                <a:cxn ang="0">
                  <a:pos x="1234" y="660"/>
                </a:cxn>
                <a:cxn ang="0">
                  <a:pos x="1674" y="660"/>
                </a:cxn>
                <a:cxn ang="0">
                  <a:pos x="1535" y="939"/>
                </a:cxn>
                <a:cxn ang="0">
                  <a:pos x="1313" y="1097"/>
                </a:cxn>
                <a:cxn ang="0">
                  <a:pos x="1392" y="1571"/>
                </a:cxn>
                <a:cxn ang="0">
                  <a:pos x="1419" y="1785"/>
                </a:cxn>
                <a:cxn ang="0">
                  <a:pos x="974" y="1571"/>
                </a:cxn>
                <a:cxn ang="0">
                  <a:pos x="903" y="1497"/>
                </a:cxn>
                <a:cxn ang="0">
                  <a:pos x="435" y="1645"/>
                </a:cxn>
                <a:cxn ang="0">
                  <a:pos x="185" y="1766"/>
                </a:cxn>
                <a:cxn ang="0">
                  <a:pos x="232" y="1478"/>
                </a:cxn>
                <a:cxn ang="0">
                  <a:pos x="323" y="1134"/>
                </a:cxn>
                <a:cxn ang="0">
                  <a:pos x="82" y="893"/>
                </a:cxn>
                <a:cxn ang="0">
                  <a:pos x="17" y="660"/>
                </a:cxn>
                <a:cxn ang="0">
                  <a:pos x="185" y="660"/>
                </a:cxn>
                <a:cxn ang="0">
                  <a:pos x="435" y="660"/>
                </a:cxn>
                <a:cxn ang="0">
                  <a:pos x="435" y="577"/>
                </a:cxn>
                <a:cxn ang="0">
                  <a:pos x="542" y="438"/>
                </a:cxn>
                <a:cxn ang="0">
                  <a:pos x="626" y="410"/>
                </a:cxn>
              </a:cxnLst>
              <a:rect l="0" t="0" r="r" b="b"/>
              <a:pathLst>
                <a:path w="1724" h="1794">
                  <a:moveTo>
                    <a:pt x="626" y="410"/>
                  </a:moveTo>
                  <a:cubicBezTo>
                    <a:pt x="654" y="364"/>
                    <a:pt x="678" y="222"/>
                    <a:pt x="710" y="159"/>
                  </a:cubicBezTo>
                  <a:cubicBezTo>
                    <a:pt x="742" y="96"/>
                    <a:pt x="767" y="0"/>
                    <a:pt x="819" y="29"/>
                  </a:cubicBezTo>
                  <a:cubicBezTo>
                    <a:pt x="871" y="58"/>
                    <a:pt x="990" y="268"/>
                    <a:pt x="1024" y="335"/>
                  </a:cubicBezTo>
                  <a:cubicBezTo>
                    <a:pt x="1058" y="402"/>
                    <a:pt x="1000" y="399"/>
                    <a:pt x="1024" y="428"/>
                  </a:cubicBezTo>
                  <a:cubicBezTo>
                    <a:pt x="1048" y="457"/>
                    <a:pt x="1136" y="473"/>
                    <a:pt x="1171" y="512"/>
                  </a:cubicBezTo>
                  <a:cubicBezTo>
                    <a:pt x="1206" y="551"/>
                    <a:pt x="1150" y="635"/>
                    <a:pt x="1234" y="660"/>
                  </a:cubicBezTo>
                  <a:cubicBezTo>
                    <a:pt x="1318" y="685"/>
                    <a:pt x="1624" y="614"/>
                    <a:pt x="1674" y="660"/>
                  </a:cubicBezTo>
                  <a:cubicBezTo>
                    <a:pt x="1724" y="706"/>
                    <a:pt x="1595" y="866"/>
                    <a:pt x="1535" y="939"/>
                  </a:cubicBezTo>
                  <a:cubicBezTo>
                    <a:pt x="1475" y="1012"/>
                    <a:pt x="1337" y="992"/>
                    <a:pt x="1313" y="1097"/>
                  </a:cubicBezTo>
                  <a:cubicBezTo>
                    <a:pt x="1289" y="1202"/>
                    <a:pt x="1374" y="1456"/>
                    <a:pt x="1392" y="1571"/>
                  </a:cubicBezTo>
                  <a:cubicBezTo>
                    <a:pt x="1410" y="1686"/>
                    <a:pt x="1489" y="1785"/>
                    <a:pt x="1419" y="1785"/>
                  </a:cubicBezTo>
                  <a:cubicBezTo>
                    <a:pt x="1349" y="1785"/>
                    <a:pt x="1060" y="1619"/>
                    <a:pt x="974" y="1571"/>
                  </a:cubicBezTo>
                  <a:cubicBezTo>
                    <a:pt x="888" y="1523"/>
                    <a:pt x="993" y="1485"/>
                    <a:pt x="903" y="1497"/>
                  </a:cubicBezTo>
                  <a:cubicBezTo>
                    <a:pt x="813" y="1509"/>
                    <a:pt x="555" y="1600"/>
                    <a:pt x="435" y="1645"/>
                  </a:cubicBezTo>
                  <a:cubicBezTo>
                    <a:pt x="315" y="1690"/>
                    <a:pt x="219" y="1794"/>
                    <a:pt x="185" y="1766"/>
                  </a:cubicBezTo>
                  <a:cubicBezTo>
                    <a:pt x="151" y="1738"/>
                    <a:pt x="209" y="1583"/>
                    <a:pt x="232" y="1478"/>
                  </a:cubicBezTo>
                  <a:cubicBezTo>
                    <a:pt x="255" y="1373"/>
                    <a:pt x="348" y="1231"/>
                    <a:pt x="323" y="1134"/>
                  </a:cubicBezTo>
                  <a:cubicBezTo>
                    <a:pt x="298" y="1037"/>
                    <a:pt x="133" y="972"/>
                    <a:pt x="82" y="893"/>
                  </a:cubicBezTo>
                  <a:cubicBezTo>
                    <a:pt x="31" y="814"/>
                    <a:pt x="0" y="699"/>
                    <a:pt x="17" y="660"/>
                  </a:cubicBezTo>
                  <a:cubicBezTo>
                    <a:pt x="34" y="621"/>
                    <a:pt x="115" y="660"/>
                    <a:pt x="185" y="660"/>
                  </a:cubicBezTo>
                  <a:cubicBezTo>
                    <a:pt x="255" y="660"/>
                    <a:pt x="393" y="674"/>
                    <a:pt x="435" y="660"/>
                  </a:cubicBezTo>
                  <a:cubicBezTo>
                    <a:pt x="477" y="646"/>
                    <a:pt x="417" y="614"/>
                    <a:pt x="435" y="577"/>
                  </a:cubicBezTo>
                  <a:cubicBezTo>
                    <a:pt x="453" y="540"/>
                    <a:pt x="504" y="461"/>
                    <a:pt x="542" y="438"/>
                  </a:cubicBezTo>
                  <a:cubicBezTo>
                    <a:pt x="580" y="415"/>
                    <a:pt x="598" y="456"/>
                    <a:pt x="626" y="410"/>
                  </a:cubicBezTo>
                  <a:close/>
                </a:path>
              </a:pathLst>
            </a:custGeom>
            <a:solidFill>
              <a:srgbClr val="00B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7" name="Oval 143"/>
            <p:cNvSpPr>
              <a:spLocks noChangeArrowheads="1"/>
            </p:cNvSpPr>
            <p:nvPr/>
          </p:nvSpPr>
          <p:spPr bwMode="auto">
            <a:xfrm rot="1411359">
              <a:off x="3280" y="8823"/>
              <a:ext cx="287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8" name="Oval 144"/>
            <p:cNvSpPr>
              <a:spLocks noChangeArrowheads="1"/>
            </p:cNvSpPr>
            <p:nvPr/>
          </p:nvSpPr>
          <p:spPr bwMode="auto">
            <a:xfrm rot="-1241372">
              <a:off x="3671" y="8823"/>
              <a:ext cx="288" cy="400"/>
            </a:xfrm>
            <a:prstGeom prst="ellipse">
              <a:avLst/>
            </a:pr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09" name="Oval 145"/>
            <p:cNvSpPr>
              <a:spLocks noChangeArrowheads="1"/>
            </p:cNvSpPr>
            <p:nvPr/>
          </p:nvSpPr>
          <p:spPr bwMode="auto">
            <a:xfrm>
              <a:off x="3373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0" name="Oval 146"/>
            <p:cNvSpPr>
              <a:spLocks noChangeArrowheads="1"/>
            </p:cNvSpPr>
            <p:nvPr/>
          </p:nvSpPr>
          <p:spPr bwMode="auto">
            <a:xfrm>
              <a:off x="3791" y="9057"/>
              <a:ext cx="105" cy="12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1" name="Freeform 147"/>
            <p:cNvSpPr>
              <a:spLocks/>
            </p:cNvSpPr>
            <p:nvPr/>
          </p:nvSpPr>
          <p:spPr bwMode="auto">
            <a:xfrm>
              <a:off x="3349" y="9454"/>
              <a:ext cx="569" cy="267"/>
            </a:xfrm>
            <a:custGeom>
              <a:avLst/>
              <a:gdLst/>
              <a:ahLst/>
              <a:cxnLst>
                <a:cxn ang="0">
                  <a:pos x="28" y="42"/>
                </a:cxn>
                <a:cxn ang="0">
                  <a:pos x="196" y="153"/>
                </a:cxn>
                <a:cxn ang="0">
                  <a:pos x="389" y="116"/>
                </a:cxn>
                <a:cxn ang="0">
                  <a:pos x="637" y="14"/>
                </a:cxn>
                <a:cxn ang="0">
                  <a:pos x="510" y="200"/>
                </a:cxn>
                <a:cxn ang="0">
                  <a:pos x="395" y="284"/>
                </a:cxn>
                <a:cxn ang="0">
                  <a:pos x="196" y="284"/>
                </a:cxn>
                <a:cxn ang="0">
                  <a:pos x="28" y="126"/>
                </a:cxn>
                <a:cxn ang="0">
                  <a:pos x="28" y="42"/>
                </a:cxn>
              </a:cxnLst>
              <a:rect l="0" t="0" r="r" b="b"/>
              <a:pathLst>
                <a:path w="657" h="310">
                  <a:moveTo>
                    <a:pt x="28" y="42"/>
                  </a:moveTo>
                  <a:cubicBezTo>
                    <a:pt x="56" y="46"/>
                    <a:pt x="136" y="141"/>
                    <a:pt x="196" y="153"/>
                  </a:cubicBezTo>
                  <a:cubicBezTo>
                    <a:pt x="256" y="165"/>
                    <a:pt x="315" y="139"/>
                    <a:pt x="389" y="116"/>
                  </a:cubicBezTo>
                  <a:cubicBezTo>
                    <a:pt x="463" y="93"/>
                    <a:pt x="617" y="0"/>
                    <a:pt x="637" y="14"/>
                  </a:cubicBezTo>
                  <a:cubicBezTo>
                    <a:pt x="657" y="28"/>
                    <a:pt x="550" y="155"/>
                    <a:pt x="510" y="200"/>
                  </a:cubicBezTo>
                  <a:cubicBezTo>
                    <a:pt x="470" y="245"/>
                    <a:pt x="447" y="270"/>
                    <a:pt x="395" y="284"/>
                  </a:cubicBezTo>
                  <a:cubicBezTo>
                    <a:pt x="343" y="298"/>
                    <a:pt x="257" y="310"/>
                    <a:pt x="196" y="284"/>
                  </a:cubicBezTo>
                  <a:cubicBezTo>
                    <a:pt x="135" y="258"/>
                    <a:pt x="56" y="166"/>
                    <a:pt x="28" y="126"/>
                  </a:cubicBezTo>
                  <a:cubicBezTo>
                    <a:pt x="0" y="86"/>
                    <a:pt x="0" y="38"/>
                    <a:pt x="28" y="42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312" name="Freeform 148"/>
            <p:cNvSpPr>
              <a:spLocks/>
            </p:cNvSpPr>
            <p:nvPr/>
          </p:nvSpPr>
          <p:spPr bwMode="auto">
            <a:xfrm>
              <a:off x="3474" y="9607"/>
              <a:ext cx="273" cy="125"/>
            </a:xfrm>
            <a:custGeom>
              <a:avLst/>
              <a:gdLst/>
              <a:ahLst/>
              <a:cxnLst>
                <a:cxn ang="0">
                  <a:pos x="5" y="78"/>
                </a:cxn>
                <a:cxn ang="0">
                  <a:pos x="123" y="3"/>
                </a:cxn>
                <a:cxn ang="0">
                  <a:pos x="296" y="59"/>
                </a:cxn>
                <a:cxn ang="0">
                  <a:pos x="245" y="132"/>
                </a:cxn>
                <a:cxn ang="0">
                  <a:pos x="155" y="132"/>
                </a:cxn>
                <a:cxn ang="0">
                  <a:pos x="5" y="78"/>
                </a:cxn>
              </a:cxnLst>
              <a:rect l="0" t="0" r="r" b="b"/>
              <a:pathLst>
                <a:path w="316" h="144">
                  <a:moveTo>
                    <a:pt x="5" y="78"/>
                  </a:moveTo>
                  <a:cubicBezTo>
                    <a:pt x="0" y="57"/>
                    <a:pt x="75" y="6"/>
                    <a:pt x="123" y="3"/>
                  </a:cubicBezTo>
                  <a:cubicBezTo>
                    <a:pt x="171" y="0"/>
                    <a:pt x="276" y="38"/>
                    <a:pt x="296" y="59"/>
                  </a:cubicBezTo>
                  <a:cubicBezTo>
                    <a:pt x="316" y="80"/>
                    <a:pt x="268" y="120"/>
                    <a:pt x="245" y="132"/>
                  </a:cubicBezTo>
                  <a:cubicBezTo>
                    <a:pt x="222" y="144"/>
                    <a:pt x="195" y="141"/>
                    <a:pt x="155" y="132"/>
                  </a:cubicBezTo>
                  <a:cubicBezTo>
                    <a:pt x="115" y="123"/>
                    <a:pt x="10" y="99"/>
                    <a:pt x="5" y="7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59" name="Group 5"/>
          <p:cNvGrpSpPr>
            <a:grpSpLocks/>
          </p:cNvGrpSpPr>
          <p:nvPr/>
        </p:nvGrpSpPr>
        <p:grpSpPr bwMode="auto">
          <a:xfrm>
            <a:off x="8072462" y="2843246"/>
            <a:ext cx="1071538" cy="2143140"/>
            <a:chOff x="1739" y="7975"/>
            <a:chExt cx="2267" cy="4175"/>
          </a:xfrm>
        </p:grpSpPr>
        <p:sp>
          <p:nvSpPr>
            <p:cNvPr id="160" name="Freeform 6"/>
            <p:cNvSpPr>
              <a:spLocks/>
            </p:cNvSpPr>
            <p:nvPr/>
          </p:nvSpPr>
          <p:spPr bwMode="auto">
            <a:xfrm>
              <a:off x="2222" y="11723"/>
              <a:ext cx="532" cy="427"/>
            </a:xfrm>
            <a:custGeom>
              <a:avLst/>
              <a:gdLst/>
              <a:ahLst/>
              <a:cxnLst>
                <a:cxn ang="0">
                  <a:pos x="128" y="85"/>
                </a:cxn>
                <a:cxn ang="0">
                  <a:pos x="334" y="85"/>
                </a:cxn>
                <a:cxn ang="0">
                  <a:pos x="472" y="20"/>
                </a:cxn>
                <a:cxn ang="0">
                  <a:pos x="472" y="206"/>
                </a:cxn>
                <a:cxn ang="0">
                  <a:pos x="472" y="354"/>
                </a:cxn>
                <a:cxn ang="0">
                  <a:pos x="110" y="382"/>
                </a:cxn>
                <a:cxn ang="0">
                  <a:pos x="8" y="85"/>
                </a:cxn>
                <a:cxn ang="0">
                  <a:pos x="128" y="85"/>
                </a:cxn>
              </a:cxnLst>
              <a:rect l="0" t="0" r="r" b="b"/>
              <a:pathLst>
                <a:path w="532" h="427">
                  <a:moveTo>
                    <a:pt x="128" y="85"/>
                  </a:moveTo>
                  <a:cubicBezTo>
                    <a:pt x="182" y="85"/>
                    <a:pt x="277" y="96"/>
                    <a:pt x="334" y="85"/>
                  </a:cubicBezTo>
                  <a:cubicBezTo>
                    <a:pt x="391" y="74"/>
                    <a:pt x="449" y="0"/>
                    <a:pt x="472" y="20"/>
                  </a:cubicBezTo>
                  <a:cubicBezTo>
                    <a:pt x="495" y="40"/>
                    <a:pt x="472" y="150"/>
                    <a:pt x="472" y="206"/>
                  </a:cubicBezTo>
                  <a:cubicBezTo>
                    <a:pt x="472" y="262"/>
                    <a:pt x="532" y="325"/>
                    <a:pt x="472" y="354"/>
                  </a:cubicBezTo>
                  <a:cubicBezTo>
                    <a:pt x="412" y="383"/>
                    <a:pt x="187" y="427"/>
                    <a:pt x="110" y="382"/>
                  </a:cubicBezTo>
                  <a:cubicBezTo>
                    <a:pt x="33" y="337"/>
                    <a:pt x="0" y="133"/>
                    <a:pt x="8" y="85"/>
                  </a:cubicBezTo>
                  <a:cubicBezTo>
                    <a:pt x="16" y="37"/>
                    <a:pt x="74" y="85"/>
                    <a:pt x="128" y="8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1" name="Freeform 7"/>
            <p:cNvSpPr>
              <a:spLocks/>
            </p:cNvSpPr>
            <p:nvPr/>
          </p:nvSpPr>
          <p:spPr bwMode="auto">
            <a:xfrm>
              <a:off x="2204" y="11373"/>
              <a:ext cx="443" cy="498"/>
            </a:xfrm>
            <a:custGeom>
              <a:avLst/>
              <a:gdLst/>
              <a:ahLst/>
              <a:cxnLst>
                <a:cxn ang="0">
                  <a:pos x="100" y="444"/>
                </a:cxn>
                <a:cxn ang="0">
                  <a:pos x="18" y="82"/>
                </a:cxn>
                <a:cxn ang="0">
                  <a:pos x="211" y="82"/>
                </a:cxn>
                <a:cxn ang="0">
                  <a:pos x="391" y="54"/>
                </a:cxn>
                <a:cxn ang="0">
                  <a:pos x="391" y="407"/>
                </a:cxn>
                <a:cxn ang="0">
                  <a:pos x="100" y="444"/>
                </a:cxn>
              </a:cxnLst>
              <a:rect l="0" t="0" r="r" b="b"/>
              <a:pathLst>
                <a:path w="443" h="498">
                  <a:moveTo>
                    <a:pt x="100" y="444"/>
                  </a:moveTo>
                  <a:cubicBezTo>
                    <a:pt x="38" y="390"/>
                    <a:pt x="0" y="142"/>
                    <a:pt x="18" y="82"/>
                  </a:cubicBezTo>
                  <a:cubicBezTo>
                    <a:pt x="36" y="22"/>
                    <a:pt x="149" y="87"/>
                    <a:pt x="211" y="82"/>
                  </a:cubicBezTo>
                  <a:cubicBezTo>
                    <a:pt x="273" y="77"/>
                    <a:pt x="361" y="0"/>
                    <a:pt x="391" y="54"/>
                  </a:cubicBezTo>
                  <a:cubicBezTo>
                    <a:pt x="421" y="108"/>
                    <a:pt x="443" y="343"/>
                    <a:pt x="391" y="407"/>
                  </a:cubicBezTo>
                  <a:cubicBezTo>
                    <a:pt x="339" y="471"/>
                    <a:pt x="162" y="498"/>
                    <a:pt x="100" y="444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2" name="Freeform 8"/>
            <p:cNvSpPr>
              <a:spLocks/>
            </p:cNvSpPr>
            <p:nvPr/>
          </p:nvSpPr>
          <p:spPr bwMode="auto">
            <a:xfrm>
              <a:off x="2199" y="11020"/>
              <a:ext cx="399" cy="486"/>
            </a:xfrm>
            <a:custGeom>
              <a:avLst/>
              <a:gdLst/>
              <a:ahLst/>
              <a:cxnLst>
                <a:cxn ang="0">
                  <a:pos x="77" y="426"/>
                </a:cxn>
                <a:cxn ang="0">
                  <a:pos x="5" y="73"/>
                </a:cxn>
                <a:cxn ang="0">
                  <a:pos x="105" y="82"/>
                </a:cxn>
                <a:cxn ang="0">
                  <a:pos x="357" y="45"/>
                </a:cxn>
                <a:cxn ang="0">
                  <a:pos x="357" y="353"/>
                </a:cxn>
                <a:cxn ang="0">
                  <a:pos x="254" y="435"/>
                </a:cxn>
                <a:cxn ang="0">
                  <a:pos x="77" y="426"/>
                </a:cxn>
              </a:cxnLst>
              <a:rect l="0" t="0" r="r" b="b"/>
              <a:pathLst>
                <a:path w="399" h="486">
                  <a:moveTo>
                    <a:pt x="77" y="426"/>
                  </a:moveTo>
                  <a:cubicBezTo>
                    <a:pt x="36" y="366"/>
                    <a:pt x="0" y="130"/>
                    <a:pt x="5" y="73"/>
                  </a:cubicBezTo>
                  <a:cubicBezTo>
                    <a:pt x="10" y="16"/>
                    <a:pt x="46" y="87"/>
                    <a:pt x="105" y="82"/>
                  </a:cubicBezTo>
                  <a:cubicBezTo>
                    <a:pt x="164" y="77"/>
                    <a:pt x="315" y="0"/>
                    <a:pt x="357" y="45"/>
                  </a:cubicBezTo>
                  <a:cubicBezTo>
                    <a:pt x="399" y="90"/>
                    <a:pt x="374" y="288"/>
                    <a:pt x="357" y="353"/>
                  </a:cubicBezTo>
                  <a:cubicBezTo>
                    <a:pt x="340" y="418"/>
                    <a:pt x="297" y="425"/>
                    <a:pt x="254" y="435"/>
                  </a:cubicBezTo>
                  <a:cubicBezTo>
                    <a:pt x="211" y="445"/>
                    <a:pt x="118" y="486"/>
                    <a:pt x="77" y="426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2178" y="10743"/>
              <a:ext cx="355" cy="368"/>
            </a:xfrm>
            <a:custGeom>
              <a:avLst/>
              <a:gdLst/>
              <a:ahLst/>
              <a:cxnLst>
                <a:cxn ang="0">
                  <a:pos x="44" y="277"/>
                </a:cxn>
                <a:cxn ang="0">
                  <a:pos x="21" y="90"/>
                </a:cxn>
                <a:cxn ang="0">
                  <a:pos x="21" y="15"/>
                </a:cxn>
                <a:cxn ang="0">
                  <a:pos x="145" y="71"/>
                </a:cxn>
                <a:cxn ang="0">
                  <a:pos x="335" y="34"/>
                </a:cxn>
                <a:cxn ang="0">
                  <a:pos x="265" y="277"/>
                </a:cxn>
                <a:cxn ang="0">
                  <a:pos x="117" y="368"/>
                </a:cxn>
                <a:cxn ang="0">
                  <a:pos x="44" y="277"/>
                </a:cxn>
              </a:cxnLst>
              <a:rect l="0" t="0" r="r" b="b"/>
              <a:pathLst>
                <a:path w="355" h="368">
                  <a:moveTo>
                    <a:pt x="44" y="277"/>
                  </a:moveTo>
                  <a:cubicBezTo>
                    <a:pt x="28" y="231"/>
                    <a:pt x="25" y="134"/>
                    <a:pt x="21" y="90"/>
                  </a:cubicBezTo>
                  <a:cubicBezTo>
                    <a:pt x="17" y="46"/>
                    <a:pt x="0" y="18"/>
                    <a:pt x="21" y="15"/>
                  </a:cubicBezTo>
                  <a:cubicBezTo>
                    <a:pt x="42" y="12"/>
                    <a:pt x="93" y="68"/>
                    <a:pt x="145" y="71"/>
                  </a:cubicBezTo>
                  <a:cubicBezTo>
                    <a:pt x="197" y="74"/>
                    <a:pt x="315" y="0"/>
                    <a:pt x="335" y="34"/>
                  </a:cubicBezTo>
                  <a:cubicBezTo>
                    <a:pt x="355" y="68"/>
                    <a:pt x="301" y="222"/>
                    <a:pt x="265" y="277"/>
                  </a:cubicBezTo>
                  <a:cubicBezTo>
                    <a:pt x="229" y="332"/>
                    <a:pt x="154" y="368"/>
                    <a:pt x="117" y="368"/>
                  </a:cubicBezTo>
                  <a:cubicBezTo>
                    <a:pt x="80" y="368"/>
                    <a:pt x="60" y="323"/>
                    <a:pt x="44" y="277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2178" y="10479"/>
              <a:ext cx="329" cy="365"/>
            </a:xfrm>
            <a:custGeom>
              <a:avLst/>
              <a:gdLst/>
              <a:ahLst/>
              <a:cxnLst>
                <a:cxn ang="0">
                  <a:pos x="26" y="264"/>
                </a:cxn>
                <a:cxn ang="0">
                  <a:pos x="21" y="38"/>
                </a:cxn>
                <a:cxn ang="0">
                  <a:pos x="154" y="38"/>
                </a:cxn>
                <a:cxn ang="0">
                  <a:pos x="317" y="47"/>
                </a:cxn>
                <a:cxn ang="0">
                  <a:pos x="228" y="316"/>
                </a:cxn>
                <a:cxn ang="0">
                  <a:pos x="107" y="344"/>
                </a:cxn>
                <a:cxn ang="0">
                  <a:pos x="26" y="264"/>
                </a:cxn>
              </a:cxnLst>
              <a:rect l="0" t="0" r="r" b="b"/>
              <a:pathLst>
                <a:path w="329" h="365">
                  <a:moveTo>
                    <a:pt x="26" y="264"/>
                  </a:moveTo>
                  <a:cubicBezTo>
                    <a:pt x="12" y="213"/>
                    <a:pt x="0" y="76"/>
                    <a:pt x="21" y="38"/>
                  </a:cubicBezTo>
                  <a:cubicBezTo>
                    <a:pt x="42" y="0"/>
                    <a:pt x="105" y="37"/>
                    <a:pt x="154" y="38"/>
                  </a:cubicBezTo>
                  <a:cubicBezTo>
                    <a:pt x="203" y="39"/>
                    <a:pt x="305" y="1"/>
                    <a:pt x="317" y="47"/>
                  </a:cubicBezTo>
                  <a:cubicBezTo>
                    <a:pt x="329" y="93"/>
                    <a:pt x="263" y="267"/>
                    <a:pt x="228" y="316"/>
                  </a:cubicBezTo>
                  <a:cubicBezTo>
                    <a:pt x="193" y="365"/>
                    <a:pt x="138" y="353"/>
                    <a:pt x="107" y="344"/>
                  </a:cubicBezTo>
                  <a:cubicBezTo>
                    <a:pt x="76" y="335"/>
                    <a:pt x="40" y="315"/>
                    <a:pt x="26" y="264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2131" y="10249"/>
              <a:ext cx="416" cy="320"/>
            </a:xfrm>
            <a:custGeom>
              <a:avLst/>
              <a:gdLst/>
              <a:ahLst/>
              <a:cxnLst>
                <a:cxn ang="0">
                  <a:pos x="91" y="230"/>
                </a:cxn>
                <a:cxn ang="0">
                  <a:pos x="47" y="26"/>
                </a:cxn>
                <a:cxn ang="0">
                  <a:pos x="376" y="73"/>
                </a:cxn>
                <a:cxn ang="0">
                  <a:pos x="284" y="286"/>
                </a:cxn>
                <a:cxn ang="0">
                  <a:pos x="91" y="230"/>
                </a:cxn>
              </a:cxnLst>
              <a:rect l="0" t="0" r="r" b="b"/>
              <a:pathLst>
                <a:path w="416" h="320">
                  <a:moveTo>
                    <a:pt x="91" y="230"/>
                  </a:moveTo>
                  <a:cubicBezTo>
                    <a:pt x="51" y="187"/>
                    <a:pt x="0" y="52"/>
                    <a:pt x="47" y="26"/>
                  </a:cubicBezTo>
                  <a:cubicBezTo>
                    <a:pt x="94" y="0"/>
                    <a:pt x="336" y="30"/>
                    <a:pt x="376" y="73"/>
                  </a:cubicBezTo>
                  <a:cubicBezTo>
                    <a:pt x="416" y="116"/>
                    <a:pt x="331" y="252"/>
                    <a:pt x="284" y="286"/>
                  </a:cubicBezTo>
                  <a:cubicBezTo>
                    <a:pt x="237" y="320"/>
                    <a:pt x="131" y="273"/>
                    <a:pt x="91" y="230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2172" y="9994"/>
              <a:ext cx="341" cy="292"/>
            </a:xfrm>
            <a:custGeom>
              <a:avLst/>
              <a:gdLst/>
              <a:ahLst/>
              <a:cxnLst>
                <a:cxn ang="0">
                  <a:pos x="50" y="255"/>
                </a:cxn>
                <a:cxn ang="0">
                  <a:pos x="32" y="30"/>
                </a:cxn>
                <a:cxn ang="0">
                  <a:pos x="243" y="77"/>
                </a:cxn>
                <a:cxn ang="0">
                  <a:pos x="335" y="95"/>
                </a:cxn>
                <a:cxn ang="0">
                  <a:pos x="206" y="255"/>
                </a:cxn>
                <a:cxn ang="0">
                  <a:pos x="50" y="255"/>
                </a:cxn>
              </a:cxnLst>
              <a:rect l="0" t="0" r="r" b="b"/>
              <a:pathLst>
                <a:path w="341" h="292">
                  <a:moveTo>
                    <a:pt x="50" y="255"/>
                  </a:moveTo>
                  <a:cubicBezTo>
                    <a:pt x="21" y="218"/>
                    <a:pt x="0" y="60"/>
                    <a:pt x="32" y="30"/>
                  </a:cubicBezTo>
                  <a:cubicBezTo>
                    <a:pt x="64" y="0"/>
                    <a:pt x="193" y="66"/>
                    <a:pt x="243" y="77"/>
                  </a:cubicBezTo>
                  <a:cubicBezTo>
                    <a:pt x="293" y="88"/>
                    <a:pt x="341" y="65"/>
                    <a:pt x="335" y="95"/>
                  </a:cubicBezTo>
                  <a:cubicBezTo>
                    <a:pt x="329" y="125"/>
                    <a:pt x="253" y="228"/>
                    <a:pt x="206" y="255"/>
                  </a:cubicBezTo>
                  <a:cubicBezTo>
                    <a:pt x="159" y="282"/>
                    <a:pt x="79" y="292"/>
                    <a:pt x="50" y="25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2184" y="9793"/>
              <a:ext cx="419" cy="282"/>
            </a:xfrm>
            <a:custGeom>
              <a:avLst/>
              <a:gdLst/>
              <a:ahLst/>
              <a:cxnLst>
                <a:cxn ang="0">
                  <a:pos x="38" y="201"/>
                </a:cxn>
                <a:cxn ang="0">
                  <a:pos x="38" y="27"/>
                </a:cxn>
                <a:cxn ang="0">
                  <a:pos x="269" y="36"/>
                </a:cxn>
                <a:cxn ang="0">
                  <a:pos x="414" y="73"/>
                </a:cxn>
                <a:cxn ang="0">
                  <a:pos x="241" y="250"/>
                </a:cxn>
                <a:cxn ang="0">
                  <a:pos x="157" y="268"/>
                </a:cxn>
                <a:cxn ang="0">
                  <a:pos x="38" y="201"/>
                </a:cxn>
              </a:cxnLst>
              <a:rect l="0" t="0" r="r" b="b"/>
              <a:pathLst>
                <a:path w="419" h="282">
                  <a:moveTo>
                    <a:pt x="38" y="201"/>
                  </a:moveTo>
                  <a:cubicBezTo>
                    <a:pt x="18" y="161"/>
                    <a:pt x="0" y="54"/>
                    <a:pt x="38" y="27"/>
                  </a:cubicBezTo>
                  <a:cubicBezTo>
                    <a:pt x="76" y="0"/>
                    <a:pt x="206" y="28"/>
                    <a:pt x="269" y="36"/>
                  </a:cubicBezTo>
                  <a:cubicBezTo>
                    <a:pt x="332" y="44"/>
                    <a:pt x="419" y="37"/>
                    <a:pt x="414" y="73"/>
                  </a:cubicBezTo>
                  <a:cubicBezTo>
                    <a:pt x="409" y="109"/>
                    <a:pt x="284" y="218"/>
                    <a:pt x="241" y="250"/>
                  </a:cubicBezTo>
                  <a:cubicBezTo>
                    <a:pt x="198" y="282"/>
                    <a:pt x="191" y="276"/>
                    <a:pt x="157" y="268"/>
                  </a:cubicBezTo>
                  <a:cubicBezTo>
                    <a:pt x="123" y="260"/>
                    <a:pt x="58" y="241"/>
                    <a:pt x="38" y="201"/>
                  </a:cubicBezTo>
                  <a:close/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2275" y="9578"/>
              <a:ext cx="372" cy="246"/>
            </a:xfrm>
            <a:custGeom>
              <a:avLst/>
              <a:gdLst/>
              <a:ahLst/>
              <a:cxnLst>
                <a:cxn ang="0">
                  <a:pos x="29" y="215"/>
                </a:cxn>
                <a:cxn ang="0">
                  <a:pos x="57" y="28"/>
                </a:cxn>
                <a:cxn ang="0">
                  <a:pos x="232" y="47"/>
                </a:cxn>
                <a:cxn ang="0">
                  <a:pos x="372" y="65"/>
                </a:cxn>
                <a:cxn ang="0">
                  <a:pos x="232" y="215"/>
                </a:cxn>
                <a:cxn ang="0">
                  <a:pos x="29" y="215"/>
                </a:cxn>
              </a:cxnLst>
              <a:rect l="0" t="0" r="r" b="b"/>
              <a:pathLst>
                <a:path w="372" h="246">
                  <a:moveTo>
                    <a:pt x="29" y="215"/>
                  </a:moveTo>
                  <a:cubicBezTo>
                    <a:pt x="0" y="184"/>
                    <a:pt x="23" y="56"/>
                    <a:pt x="57" y="28"/>
                  </a:cubicBezTo>
                  <a:cubicBezTo>
                    <a:pt x="91" y="0"/>
                    <a:pt x="180" y="41"/>
                    <a:pt x="232" y="47"/>
                  </a:cubicBezTo>
                  <a:cubicBezTo>
                    <a:pt x="284" y="53"/>
                    <a:pt x="372" y="37"/>
                    <a:pt x="372" y="65"/>
                  </a:cubicBezTo>
                  <a:cubicBezTo>
                    <a:pt x="372" y="93"/>
                    <a:pt x="288" y="190"/>
                    <a:pt x="232" y="215"/>
                  </a:cubicBezTo>
                  <a:cubicBezTo>
                    <a:pt x="176" y="240"/>
                    <a:pt x="58" y="246"/>
                    <a:pt x="29" y="215"/>
                  </a:cubicBezTo>
                  <a:close/>
                </a:path>
              </a:pathLst>
            </a:custGeom>
            <a:solidFill>
              <a:srgbClr val="97470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2369" y="9299"/>
              <a:ext cx="386" cy="344"/>
            </a:xfrm>
            <a:custGeom>
              <a:avLst/>
              <a:gdLst/>
              <a:ahLst/>
              <a:cxnLst>
                <a:cxn ang="0">
                  <a:pos x="0" y="279"/>
                </a:cxn>
                <a:cxn ang="0">
                  <a:pos x="229" y="28"/>
                </a:cxn>
                <a:cxn ang="0">
                  <a:pos x="385" y="112"/>
                </a:cxn>
                <a:cxn ang="0">
                  <a:pos x="234" y="279"/>
                </a:cxn>
                <a:cxn ang="0">
                  <a:pos x="178" y="335"/>
                </a:cxn>
                <a:cxn ang="0">
                  <a:pos x="46" y="335"/>
                </a:cxn>
              </a:cxnLst>
              <a:rect l="0" t="0" r="r" b="b"/>
              <a:pathLst>
                <a:path w="386" h="344">
                  <a:moveTo>
                    <a:pt x="0" y="279"/>
                  </a:moveTo>
                  <a:cubicBezTo>
                    <a:pt x="82" y="167"/>
                    <a:pt x="165" y="56"/>
                    <a:pt x="229" y="28"/>
                  </a:cubicBezTo>
                  <a:cubicBezTo>
                    <a:pt x="293" y="0"/>
                    <a:pt x="384" y="70"/>
                    <a:pt x="385" y="112"/>
                  </a:cubicBezTo>
                  <a:cubicBezTo>
                    <a:pt x="386" y="154"/>
                    <a:pt x="268" y="242"/>
                    <a:pt x="234" y="279"/>
                  </a:cubicBezTo>
                  <a:cubicBezTo>
                    <a:pt x="200" y="316"/>
                    <a:pt x="209" y="326"/>
                    <a:pt x="178" y="335"/>
                  </a:cubicBezTo>
                  <a:cubicBezTo>
                    <a:pt x="147" y="344"/>
                    <a:pt x="96" y="339"/>
                    <a:pt x="46" y="335"/>
                  </a:cubicBezTo>
                </a:path>
              </a:pathLst>
            </a:custGeom>
            <a:solidFill>
              <a:srgbClr val="E36C0A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1" name="Oval 16"/>
            <p:cNvSpPr>
              <a:spLocks noChangeArrowheads="1"/>
            </p:cNvSpPr>
            <p:nvPr/>
          </p:nvSpPr>
          <p:spPr bwMode="auto">
            <a:xfrm>
              <a:off x="2396" y="8937"/>
              <a:ext cx="419" cy="3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2" name="Oval 17"/>
            <p:cNvSpPr>
              <a:spLocks noChangeArrowheads="1"/>
            </p:cNvSpPr>
            <p:nvPr/>
          </p:nvSpPr>
          <p:spPr bwMode="auto">
            <a:xfrm>
              <a:off x="2665" y="9205"/>
              <a:ext cx="269" cy="1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3" name="Oval 18"/>
            <p:cNvSpPr>
              <a:spLocks noChangeArrowheads="1"/>
            </p:cNvSpPr>
            <p:nvPr/>
          </p:nvSpPr>
          <p:spPr bwMode="auto">
            <a:xfrm>
              <a:off x="2728" y="8937"/>
              <a:ext cx="269" cy="26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4" name="Freeform 19"/>
            <p:cNvSpPr>
              <a:spLocks/>
            </p:cNvSpPr>
            <p:nvPr/>
          </p:nvSpPr>
          <p:spPr bwMode="auto">
            <a:xfrm>
              <a:off x="1930" y="8751"/>
              <a:ext cx="784" cy="949"/>
            </a:xfrm>
            <a:custGeom>
              <a:avLst/>
              <a:gdLst/>
              <a:ahLst/>
              <a:cxnLst>
                <a:cxn ang="0">
                  <a:pos x="717" y="28"/>
                </a:cxn>
                <a:cxn ang="0">
                  <a:pos x="577" y="19"/>
                </a:cxn>
                <a:cxn ang="0">
                  <a:pos x="274" y="75"/>
                </a:cxn>
                <a:cxn ang="0">
                  <a:pos x="77" y="316"/>
                </a:cxn>
                <a:cxn ang="0">
                  <a:pos x="2" y="548"/>
                </a:cxn>
                <a:cxn ang="0">
                  <a:pos x="86" y="892"/>
                </a:cxn>
                <a:cxn ang="0">
                  <a:pos x="201" y="892"/>
                </a:cxn>
                <a:cxn ang="0">
                  <a:pos x="201" y="753"/>
                </a:cxn>
                <a:cxn ang="0">
                  <a:pos x="201" y="827"/>
                </a:cxn>
                <a:cxn ang="0">
                  <a:pos x="254" y="753"/>
                </a:cxn>
                <a:cxn ang="0">
                  <a:pos x="201" y="454"/>
                </a:cxn>
                <a:cxn ang="0">
                  <a:pos x="292" y="633"/>
                </a:cxn>
                <a:cxn ang="0">
                  <a:pos x="345" y="548"/>
                </a:cxn>
                <a:cxn ang="0">
                  <a:pos x="323" y="400"/>
                </a:cxn>
                <a:cxn ang="0">
                  <a:pos x="439" y="502"/>
                </a:cxn>
                <a:cxn ang="0">
                  <a:pos x="495" y="454"/>
                </a:cxn>
                <a:cxn ang="0">
                  <a:pos x="495" y="279"/>
                </a:cxn>
                <a:cxn ang="0">
                  <a:pos x="617" y="186"/>
                </a:cxn>
                <a:cxn ang="0">
                  <a:pos x="764" y="186"/>
                </a:cxn>
                <a:cxn ang="0">
                  <a:pos x="717" y="28"/>
                </a:cxn>
              </a:cxnLst>
              <a:rect l="0" t="0" r="r" b="b"/>
              <a:pathLst>
                <a:path w="784" h="949">
                  <a:moveTo>
                    <a:pt x="717" y="28"/>
                  </a:moveTo>
                  <a:cubicBezTo>
                    <a:pt x="686" y="0"/>
                    <a:pt x="651" y="11"/>
                    <a:pt x="577" y="19"/>
                  </a:cubicBezTo>
                  <a:cubicBezTo>
                    <a:pt x="503" y="27"/>
                    <a:pt x="357" y="26"/>
                    <a:pt x="274" y="75"/>
                  </a:cubicBezTo>
                  <a:cubicBezTo>
                    <a:pt x="191" y="124"/>
                    <a:pt x="122" y="237"/>
                    <a:pt x="77" y="316"/>
                  </a:cubicBezTo>
                  <a:cubicBezTo>
                    <a:pt x="32" y="395"/>
                    <a:pt x="0" y="452"/>
                    <a:pt x="2" y="548"/>
                  </a:cubicBezTo>
                  <a:cubicBezTo>
                    <a:pt x="4" y="644"/>
                    <a:pt x="53" y="835"/>
                    <a:pt x="86" y="892"/>
                  </a:cubicBezTo>
                  <a:cubicBezTo>
                    <a:pt x="119" y="949"/>
                    <a:pt x="182" y="915"/>
                    <a:pt x="201" y="892"/>
                  </a:cubicBezTo>
                  <a:cubicBezTo>
                    <a:pt x="220" y="869"/>
                    <a:pt x="201" y="764"/>
                    <a:pt x="201" y="753"/>
                  </a:cubicBezTo>
                  <a:cubicBezTo>
                    <a:pt x="201" y="742"/>
                    <a:pt x="192" y="827"/>
                    <a:pt x="201" y="827"/>
                  </a:cubicBezTo>
                  <a:cubicBezTo>
                    <a:pt x="210" y="827"/>
                    <a:pt x="254" y="815"/>
                    <a:pt x="254" y="753"/>
                  </a:cubicBezTo>
                  <a:cubicBezTo>
                    <a:pt x="254" y="691"/>
                    <a:pt x="195" y="474"/>
                    <a:pt x="201" y="454"/>
                  </a:cubicBezTo>
                  <a:cubicBezTo>
                    <a:pt x="207" y="434"/>
                    <a:pt x="268" y="617"/>
                    <a:pt x="292" y="633"/>
                  </a:cubicBezTo>
                  <a:cubicBezTo>
                    <a:pt x="316" y="649"/>
                    <a:pt x="340" y="587"/>
                    <a:pt x="345" y="548"/>
                  </a:cubicBezTo>
                  <a:cubicBezTo>
                    <a:pt x="350" y="509"/>
                    <a:pt x="307" y="408"/>
                    <a:pt x="323" y="400"/>
                  </a:cubicBezTo>
                  <a:cubicBezTo>
                    <a:pt x="339" y="392"/>
                    <a:pt x="410" y="493"/>
                    <a:pt x="439" y="502"/>
                  </a:cubicBezTo>
                  <a:cubicBezTo>
                    <a:pt x="468" y="511"/>
                    <a:pt x="486" y="491"/>
                    <a:pt x="495" y="454"/>
                  </a:cubicBezTo>
                  <a:cubicBezTo>
                    <a:pt x="504" y="417"/>
                    <a:pt x="475" y="324"/>
                    <a:pt x="495" y="279"/>
                  </a:cubicBezTo>
                  <a:cubicBezTo>
                    <a:pt x="515" y="234"/>
                    <a:pt x="572" y="201"/>
                    <a:pt x="617" y="186"/>
                  </a:cubicBezTo>
                  <a:cubicBezTo>
                    <a:pt x="662" y="171"/>
                    <a:pt x="744" y="218"/>
                    <a:pt x="764" y="186"/>
                  </a:cubicBezTo>
                  <a:cubicBezTo>
                    <a:pt x="784" y="154"/>
                    <a:pt x="748" y="56"/>
                    <a:pt x="717" y="28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5" name="Freeform 20"/>
            <p:cNvSpPr>
              <a:spLocks/>
            </p:cNvSpPr>
            <p:nvPr/>
          </p:nvSpPr>
          <p:spPr bwMode="auto">
            <a:xfrm>
              <a:off x="2735" y="8632"/>
              <a:ext cx="822" cy="752"/>
            </a:xfrm>
            <a:custGeom>
              <a:avLst/>
              <a:gdLst/>
              <a:ahLst/>
              <a:cxnLst>
                <a:cxn ang="0">
                  <a:pos x="80" y="119"/>
                </a:cxn>
                <a:cxn ang="0">
                  <a:pos x="199" y="36"/>
                </a:cxn>
                <a:cxn ang="0">
                  <a:pos x="610" y="45"/>
                </a:cxn>
                <a:cxn ang="0">
                  <a:pos x="758" y="305"/>
                </a:cxn>
                <a:cxn ang="0">
                  <a:pos x="814" y="573"/>
                </a:cxn>
                <a:cxn ang="0">
                  <a:pos x="805" y="752"/>
                </a:cxn>
                <a:cxn ang="0">
                  <a:pos x="721" y="573"/>
                </a:cxn>
                <a:cxn ang="0">
                  <a:pos x="712" y="667"/>
                </a:cxn>
                <a:cxn ang="0">
                  <a:pos x="647" y="573"/>
                </a:cxn>
                <a:cxn ang="0">
                  <a:pos x="600" y="305"/>
                </a:cxn>
                <a:cxn ang="0">
                  <a:pos x="545" y="500"/>
                </a:cxn>
                <a:cxn ang="0">
                  <a:pos x="455" y="500"/>
                </a:cxn>
                <a:cxn ang="0">
                  <a:pos x="455" y="305"/>
                </a:cxn>
                <a:cxn ang="0">
                  <a:pos x="403" y="370"/>
                </a:cxn>
                <a:cxn ang="0">
                  <a:pos x="299" y="370"/>
                </a:cxn>
                <a:cxn ang="0">
                  <a:pos x="299" y="222"/>
                </a:cxn>
                <a:cxn ang="0">
                  <a:pos x="199" y="194"/>
                </a:cxn>
                <a:cxn ang="0">
                  <a:pos x="199" y="305"/>
                </a:cxn>
                <a:cxn ang="0">
                  <a:pos x="20" y="305"/>
                </a:cxn>
                <a:cxn ang="0">
                  <a:pos x="80" y="119"/>
                </a:cxn>
              </a:cxnLst>
              <a:rect l="0" t="0" r="r" b="b"/>
              <a:pathLst>
                <a:path w="822" h="752">
                  <a:moveTo>
                    <a:pt x="80" y="119"/>
                  </a:moveTo>
                  <a:cubicBezTo>
                    <a:pt x="110" y="74"/>
                    <a:pt x="111" y="48"/>
                    <a:pt x="199" y="36"/>
                  </a:cubicBezTo>
                  <a:cubicBezTo>
                    <a:pt x="287" y="24"/>
                    <a:pt x="517" y="0"/>
                    <a:pt x="610" y="45"/>
                  </a:cubicBezTo>
                  <a:cubicBezTo>
                    <a:pt x="703" y="90"/>
                    <a:pt x="724" y="217"/>
                    <a:pt x="758" y="305"/>
                  </a:cubicBezTo>
                  <a:cubicBezTo>
                    <a:pt x="792" y="393"/>
                    <a:pt x="806" y="499"/>
                    <a:pt x="814" y="573"/>
                  </a:cubicBezTo>
                  <a:cubicBezTo>
                    <a:pt x="822" y="647"/>
                    <a:pt x="820" y="752"/>
                    <a:pt x="805" y="752"/>
                  </a:cubicBezTo>
                  <a:cubicBezTo>
                    <a:pt x="790" y="752"/>
                    <a:pt x="736" y="587"/>
                    <a:pt x="721" y="573"/>
                  </a:cubicBezTo>
                  <a:cubicBezTo>
                    <a:pt x="706" y="559"/>
                    <a:pt x="724" y="667"/>
                    <a:pt x="712" y="667"/>
                  </a:cubicBezTo>
                  <a:cubicBezTo>
                    <a:pt x="700" y="667"/>
                    <a:pt x="666" y="633"/>
                    <a:pt x="647" y="573"/>
                  </a:cubicBezTo>
                  <a:cubicBezTo>
                    <a:pt x="628" y="513"/>
                    <a:pt x="617" y="317"/>
                    <a:pt x="600" y="305"/>
                  </a:cubicBezTo>
                  <a:cubicBezTo>
                    <a:pt x="583" y="293"/>
                    <a:pt x="569" y="468"/>
                    <a:pt x="545" y="500"/>
                  </a:cubicBezTo>
                  <a:cubicBezTo>
                    <a:pt x="521" y="532"/>
                    <a:pt x="470" y="532"/>
                    <a:pt x="455" y="500"/>
                  </a:cubicBezTo>
                  <a:cubicBezTo>
                    <a:pt x="440" y="468"/>
                    <a:pt x="464" y="327"/>
                    <a:pt x="455" y="305"/>
                  </a:cubicBezTo>
                  <a:cubicBezTo>
                    <a:pt x="446" y="283"/>
                    <a:pt x="429" y="359"/>
                    <a:pt x="403" y="370"/>
                  </a:cubicBezTo>
                  <a:cubicBezTo>
                    <a:pt x="377" y="381"/>
                    <a:pt x="316" y="395"/>
                    <a:pt x="299" y="370"/>
                  </a:cubicBezTo>
                  <a:cubicBezTo>
                    <a:pt x="282" y="345"/>
                    <a:pt x="316" y="251"/>
                    <a:pt x="299" y="222"/>
                  </a:cubicBezTo>
                  <a:cubicBezTo>
                    <a:pt x="282" y="193"/>
                    <a:pt x="216" y="180"/>
                    <a:pt x="199" y="194"/>
                  </a:cubicBezTo>
                  <a:cubicBezTo>
                    <a:pt x="182" y="208"/>
                    <a:pt x="229" y="286"/>
                    <a:pt x="199" y="305"/>
                  </a:cubicBezTo>
                  <a:cubicBezTo>
                    <a:pt x="169" y="324"/>
                    <a:pt x="40" y="336"/>
                    <a:pt x="20" y="305"/>
                  </a:cubicBezTo>
                  <a:cubicBezTo>
                    <a:pt x="0" y="274"/>
                    <a:pt x="50" y="164"/>
                    <a:pt x="80" y="119"/>
                  </a:cubicBezTo>
                  <a:close/>
                </a:path>
              </a:pathLst>
            </a:custGeom>
            <a:solidFill>
              <a:srgbClr val="76923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6" name="Freeform 21"/>
            <p:cNvSpPr>
              <a:spLocks/>
            </p:cNvSpPr>
            <p:nvPr/>
          </p:nvSpPr>
          <p:spPr bwMode="auto">
            <a:xfrm>
              <a:off x="1739" y="7975"/>
              <a:ext cx="2267" cy="1444"/>
            </a:xfrm>
            <a:custGeom>
              <a:avLst/>
              <a:gdLst/>
              <a:ahLst/>
              <a:cxnLst>
                <a:cxn ang="0">
                  <a:pos x="864" y="776"/>
                </a:cxn>
                <a:cxn ang="0">
                  <a:pos x="630" y="776"/>
                </a:cxn>
                <a:cxn ang="0">
                  <a:pos x="433" y="842"/>
                </a:cxn>
                <a:cxn ang="0">
                  <a:pos x="249" y="1074"/>
                </a:cxn>
                <a:cxn ang="0">
                  <a:pos x="191" y="1230"/>
                </a:cxn>
                <a:cxn ang="0">
                  <a:pos x="17" y="1409"/>
                </a:cxn>
                <a:cxn ang="0">
                  <a:pos x="91" y="1018"/>
                </a:cxn>
                <a:cxn ang="0">
                  <a:pos x="191" y="962"/>
                </a:cxn>
                <a:cxn ang="0">
                  <a:pos x="91" y="962"/>
                </a:cxn>
                <a:cxn ang="0">
                  <a:pos x="191" y="776"/>
                </a:cxn>
                <a:cxn ang="0">
                  <a:pos x="314" y="776"/>
                </a:cxn>
                <a:cxn ang="0">
                  <a:pos x="191" y="730"/>
                </a:cxn>
                <a:cxn ang="0">
                  <a:pos x="305" y="657"/>
                </a:cxn>
                <a:cxn ang="0">
                  <a:pos x="433" y="657"/>
                </a:cxn>
                <a:cxn ang="0">
                  <a:pos x="342" y="526"/>
                </a:cxn>
                <a:cxn ang="0">
                  <a:pos x="536" y="554"/>
                </a:cxn>
                <a:cxn ang="0">
                  <a:pos x="926" y="609"/>
                </a:cxn>
                <a:cxn ang="0">
                  <a:pos x="908" y="470"/>
                </a:cxn>
                <a:cxn ang="0">
                  <a:pos x="686" y="535"/>
                </a:cxn>
                <a:cxn ang="0">
                  <a:pos x="630" y="488"/>
                </a:cxn>
                <a:cxn ang="0">
                  <a:pos x="657" y="396"/>
                </a:cxn>
                <a:cxn ang="0">
                  <a:pos x="392" y="461"/>
                </a:cxn>
                <a:cxn ang="0">
                  <a:pos x="584" y="312"/>
                </a:cxn>
                <a:cxn ang="0">
                  <a:pos x="333" y="303"/>
                </a:cxn>
                <a:cxn ang="0">
                  <a:pos x="686" y="256"/>
                </a:cxn>
                <a:cxn ang="0">
                  <a:pos x="1016" y="386"/>
                </a:cxn>
                <a:cxn ang="0">
                  <a:pos x="955" y="52"/>
                </a:cxn>
                <a:cxn ang="0">
                  <a:pos x="1155" y="331"/>
                </a:cxn>
                <a:cxn ang="0">
                  <a:pos x="1295" y="98"/>
                </a:cxn>
                <a:cxn ang="0">
                  <a:pos x="1195" y="488"/>
                </a:cxn>
                <a:cxn ang="0">
                  <a:pos x="1445" y="154"/>
                </a:cxn>
                <a:cxn ang="0">
                  <a:pos x="1804" y="61"/>
                </a:cxn>
                <a:cxn ang="0">
                  <a:pos x="2079" y="15"/>
                </a:cxn>
                <a:cxn ang="0">
                  <a:pos x="2256" y="154"/>
                </a:cxn>
                <a:cxn ang="0">
                  <a:pos x="2011" y="126"/>
                </a:cxn>
                <a:cxn ang="0">
                  <a:pos x="2070" y="247"/>
                </a:cxn>
                <a:cxn ang="0">
                  <a:pos x="1946" y="293"/>
                </a:cxn>
                <a:cxn ang="0">
                  <a:pos x="1745" y="284"/>
                </a:cxn>
                <a:cxn ang="0">
                  <a:pos x="1818" y="396"/>
                </a:cxn>
                <a:cxn ang="0">
                  <a:pos x="1680" y="461"/>
                </a:cxn>
                <a:cxn ang="0">
                  <a:pos x="1549" y="414"/>
                </a:cxn>
                <a:cxn ang="0">
                  <a:pos x="1549" y="554"/>
                </a:cxn>
                <a:cxn ang="0">
                  <a:pos x="1451" y="516"/>
                </a:cxn>
                <a:cxn ang="0">
                  <a:pos x="1451" y="657"/>
                </a:cxn>
                <a:cxn ang="0">
                  <a:pos x="1413" y="776"/>
                </a:cxn>
                <a:cxn ang="0">
                  <a:pos x="1347" y="962"/>
                </a:cxn>
                <a:cxn ang="0">
                  <a:pos x="1195" y="1009"/>
                </a:cxn>
                <a:cxn ang="0">
                  <a:pos x="955" y="962"/>
                </a:cxn>
                <a:cxn ang="0">
                  <a:pos x="808" y="962"/>
                </a:cxn>
                <a:cxn ang="0">
                  <a:pos x="768" y="776"/>
                </a:cxn>
              </a:cxnLst>
              <a:rect l="0" t="0" r="r" b="b"/>
              <a:pathLst>
                <a:path w="2267" h="1444">
                  <a:moveTo>
                    <a:pt x="864" y="776"/>
                  </a:moveTo>
                  <a:cubicBezTo>
                    <a:pt x="783" y="770"/>
                    <a:pt x="702" y="765"/>
                    <a:pt x="630" y="776"/>
                  </a:cubicBezTo>
                  <a:cubicBezTo>
                    <a:pt x="558" y="787"/>
                    <a:pt x="496" y="792"/>
                    <a:pt x="433" y="842"/>
                  </a:cubicBezTo>
                  <a:cubicBezTo>
                    <a:pt x="370" y="892"/>
                    <a:pt x="289" y="1009"/>
                    <a:pt x="249" y="1074"/>
                  </a:cubicBezTo>
                  <a:cubicBezTo>
                    <a:pt x="209" y="1139"/>
                    <a:pt x="230" y="1174"/>
                    <a:pt x="191" y="1230"/>
                  </a:cubicBezTo>
                  <a:cubicBezTo>
                    <a:pt x="152" y="1286"/>
                    <a:pt x="34" y="1444"/>
                    <a:pt x="17" y="1409"/>
                  </a:cubicBezTo>
                  <a:cubicBezTo>
                    <a:pt x="0" y="1374"/>
                    <a:pt x="62" y="1092"/>
                    <a:pt x="91" y="1018"/>
                  </a:cubicBezTo>
                  <a:cubicBezTo>
                    <a:pt x="120" y="944"/>
                    <a:pt x="191" y="971"/>
                    <a:pt x="191" y="962"/>
                  </a:cubicBezTo>
                  <a:cubicBezTo>
                    <a:pt x="191" y="953"/>
                    <a:pt x="91" y="993"/>
                    <a:pt x="91" y="962"/>
                  </a:cubicBezTo>
                  <a:cubicBezTo>
                    <a:pt x="91" y="931"/>
                    <a:pt x="154" y="807"/>
                    <a:pt x="191" y="776"/>
                  </a:cubicBezTo>
                  <a:cubicBezTo>
                    <a:pt x="228" y="745"/>
                    <a:pt x="314" y="784"/>
                    <a:pt x="314" y="776"/>
                  </a:cubicBezTo>
                  <a:cubicBezTo>
                    <a:pt x="314" y="768"/>
                    <a:pt x="192" y="750"/>
                    <a:pt x="191" y="730"/>
                  </a:cubicBezTo>
                  <a:cubicBezTo>
                    <a:pt x="190" y="710"/>
                    <a:pt x="265" y="669"/>
                    <a:pt x="305" y="657"/>
                  </a:cubicBezTo>
                  <a:cubicBezTo>
                    <a:pt x="345" y="645"/>
                    <a:pt x="427" y="679"/>
                    <a:pt x="433" y="657"/>
                  </a:cubicBezTo>
                  <a:cubicBezTo>
                    <a:pt x="439" y="635"/>
                    <a:pt x="325" y="543"/>
                    <a:pt x="342" y="526"/>
                  </a:cubicBezTo>
                  <a:cubicBezTo>
                    <a:pt x="359" y="509"/>
                    <a:pt x="439" y="540"/>
                    <a:pt x="536" y="554"/>
                  </a:cubicBezTo>
                  <a:cubicBezTo>
                    <a:pt x="633" y="568"/>
                    <a:pt x="864" y="623"/>
                    <a:pt x="926" y="609"/>
                  </a:cubicBezTo>
                  <a:cubicBezTo>
                    <a:pt x="988" y="595"/>
                    <a:pt x="948" y="482"/>
                    <a:pt x="908" y="470"/>
                  </a:cubicBezTo>
                  <a:cubicBezTo>
                    <a:pt x="868" y="458"/>
                    <a:pt x="732" y="532"/>
                    <a:pt x="686" y="535"/>
                  </a:cubicBezTo>
                  <a:cubicBezTo>
                    <a:pt x="640" y="538"/>
                    <a:pt x="635" y="511"/>
                    <a:pt x="630" y="488"/>
                  </a:cubicBezTo>
                  <a:cubicBezTo>
                    <a:pt x="625" y="465"/>
                    <a:pt x="697" y="400"/>
                    <a:pt x="657" y="396"/>
                  </a:cubicBezTo>
                  <a:cubicBezTo>
                    <a:pt x="617" y="392"/>
                    <a:pt x="404" y="475"/>
                    <a:pt x="392" y="461"/>
                  </a:cubicBezTo>
                  <a:cubicBezTo>
                    <a:pt x="380" y="447"/>
                    <a:pt x="594" y="338"/>
                    <a:pt x="584" y="312"/>
                  </a:cubicBezTo>
                  <a:cubicBezTo>
                    <a:pt x="574" y="286"/>
                    <a:pt x="316" y="312"/>
                    <a:pt x="333" y="303"/>
                  </a:cubicBezTo>
                  <a:cubicBezTo>
                    <a:pt x="350" y="294"/>
                    <a:pt x="572" y="242"/>
                    <a:pt x="686" y="256"/>
                  </a:cubicBezTo>
                  <a:cubicBezTo>
                    <a:pt x="800" y="270"/>
                    <a:pt x="971" y="420"/>
                    <a:pt x="1016" y="386"/>
                  </a:cubicBezTo>
                  <a:cubicBezTo>
                    <a:pt x="1061" y="352"/>
                    <a:pt x="932" y="61"/>
                    <a:pt x="955" y="52"/>
                  </a:cubicBezTo>
                  <a:cubicBezTo>
                    <a:pt x="978" y="43"/>
                    <a:pt x="1098" y="323"/>
                    <a:pt x="1155" y="331"/>
                  </a:cubicBezTo>
                  <a:cubicBezTo>
                    <a:pt x="1212" y="339"/>
                    <a:pt x="1288" y="72"/>
                    <a:pt x="1295" y="98"/>
                  </a:cubicBezTo>
                  <a:cubicBezTo>
                    <a:pt x="1302" y="124"/>
                    <a:pt x="1170" y="479"/>
                    <a:pt x="1195" y="488"/>
                  </a:cubicBezTo>
                  <a:cubicBezTo>
                    <a:pt x="1220" y="497"/>
                    <a:pt x="1344" y="225"/>
                    <a:pt x="1445" y="154"/>
                  </a:cubicBezTo>
                  <a:cubicBezTo>
                    <a:pt x="1546" y="83"/>
                    <a:pt x="1698" y="84"/>
                    <a:pt x="1804" y="61"/>
                  </a:cubicBezTo>
                  <a:cubicBezTo>
                    <a:pt x="1910" y="38"/>
                    <a:pt x="2004" y="0"/>
                    <a:pt x="2079" y="15"/>
                  </a:cubicBezTo>
                  <a:cubicBezTo>
                    <a:pt x="2154" y="30"/>
                    <a:pt x="2267" y="136"/>
                    <a:pt x="2256" y="154"/>
                  </a:cubicBezTo>
                  <a:cubicBezTo>
                    <a:pt x="2245" y="172"/>
                    <a:pt x="2042" y="111"/>
                    <a:pt x="2011" y="126"/>
                  </a:cubicBezTo>
                  <a:cubicBezTo>
                    <a:pt x="1980" y="141"/>
                    <a:pt x="2081" y="219"/>
                    <a:pt x="2070" y="247"/>
                  </a:cubicBezTo>
                  <a:cubicBezTo>
                    <a:pt x="2059" y="275"/>
                    <a:pt x="2000" y="287"/>
                    <a:pt x="1946" y="293"/>
                  </a:cubicBezTo>
                  <a:cubicBezTo>
                    <a:pt x="1892" y="299"/>
                    <a:pt x="1766" y="267"/>
                    <a:pt x="1745" y="284"/>
                  </a:cubicBezTo>
                  <a:cubicBezTo>
                    <a:pt x="1724" y="301"/>
                    <a:pt x="1829" y="367"/>
                    <a:pt x="1818" y="396"/>
                  </a:cubicBezTo>
                  <a:cubicBezTo>
                    <a:pt x="1807" y="425"/>
                    <a:pt x="1725" y="458"/>
                    <a:pt x="1680" y="461"/>
                  </a:cubicBezTo>
                  <a:cubicBezTo>
                    <a:pt x="1635" y="464"/>
                    <a:pt x="1571" y="399"/>
                    <a:pt x="1549" y="414"/>
                  </a:cubicBezTo>
                  <a:cubicBezTo>
                    <a:pt x="1527" y="429"/>
                    <a:pt x="1565" y="537"/>
                    <a:pt x="1549" y="554"/>
                  </a:cubicBezTo>
                  <a:cubicBezTo>
                    <a:pt x="1533" y="571"/>
                    <a:pt x="1467" y="499"/>
                    <a:pt x="1451" y="516"/>
                  </a:cubicBezTo>
                  <a:cubicBezTo>
                    <a:pt x="1435" y="533"/>
                    <a:pt x="1457" y="614"/>
                    <a:pt x="1451" y="657"/>
                  </a:cubicBezTo>
                  <a:cubicBezTo>
                    <a:pt x="1445" y="700"/>
                    <a:pt x="1430" y="725"/>
                    <a:pt x="1413" y="776"/>
                  </a:cubicBezTo>
                  <a:cubicBezTo>
                    <a:pt x="1396" y="827"/>
                    <a:pt x="1383" y="923"/>
                    <a:pt x="1347" y="962"/>
                  </a:cubicBezTo>
                  <a:cubicBezTo>
                    <a:pt x="1311" y="1001"/>
                    <a:pt x="1260" y="1009"/>
                    <a:pt x="1195" y="1009"/>
                  </a:cubicBezTo>
                  <a:cubicBezTo>
                    <a:pt x="1130" y="1009"/>
                    <a:pt x="1019" y="970"/>
                    <a:pt x="955" y="962"/>
                  </a:cubicBezTo>
                  <a:cubicBezTo>
                    <a:pt x="891" y="954"/>
                    <a:pt x="839" y="993"/>
                    <a:pt x="808" y="962"/>
                  </a:cubicBezTo>
                  <a:cubicBezTo>
                    <a:pt x="777" y="931"/>
                    <a:pt x="772" y="853"/>
                    <a:pt x="768" y="776"/>
                  </a:cubicBezTo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77" name="Group 32"/>
          <p:cNvGrpSpPr>
            <a:grpSpLocks/>
          </p:cNvGrpSpPr>
          <p:nvPr/>
        </p:nvGrpSpPr>
        <p:grpSpPr bwMode="auto">
          <a:xfrm>
            <a:off x="6643702" y="4057692"/>
            <a:ext cx="1643074" cy="428628"/>
            <a:chOff x="1041" y="6363"/>
            <a:chExt cx="6814" cy="1658"/>
          </a:xfrm>
        </p:grpSpPr>
        <p:sp>
          <p:nvSpPr>
            <p:cNvPr id="178" name="Freeform 33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9" name="Freeform 34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0" name="Freeform 35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1" name="Freeform 36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2" name="Freeform 37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3" name="Freeform 38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4" name="Freeform 39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5" name="Freeform 40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86" name="Group 32"/>
          <p:cNvGrpSpPr>
            <a:grpSpLocks/>
          </p:cNvGrpSpPr>
          <p:nvPr/>
        </p:nvGrpSpPr>
        <p:grpSpPr bwMode="auto">
          <a:xfrm>
            <a:off x="6929454" y="3343312"/>
            <a:ext cx="1143008" cy="357190"/>
            <a:chOff x="1041" y="6363"/>
            <a:chExt cx="6814" cy="1658"/>
          </a:xfrm>
        </p:grpSpPr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1790" y="6404"/>
              <a:ext cx="5279" cy="1075"/>
            </a:xfrm>
            <a:custGeom>
              <a:avLst/>
              <a:gdLst/>
              <a:ahLst/>
              <a:cxnLst>
                <a:cxn ang="0">
                  <a:pos x="14" y="685"/>
                </a:cxn>
                <a:cxn ang="0">
                  <a:pos x="459" y="341"/>
                </a:cxn>
                <a:cxn ang="0">
                  <a:pos x="674" y="434"/>
                </a:cxn>
                <a:cxn ang="0">
                  <a:pos x="905" y="378"/>
                </a:cxn>
                <a:cxn ang="0">
                  <a:pos x="1030" y="434"/>
                </a:cxn>
                <a:cxn ang="0">
                  <a:pos x="1155" y="424"/>
                </a:cxn>
                <a:cxn ang="0">
                  <a:pos x="1320" y="183"/>
                </a:cxn>
                <a:cxn ang="0">
                  <a:pos x="1499" y="462"/>
                </a:cxn>
                <a:cxn ang="0">
                  <a:pos x="1764" y="462"/>
                </a:cxn>
                <a:cxn ang="0">
                  <a:pos x="1882" y="434"/>
                </a:cxn>
                <a:cxn ang="0">
                  <a:pos x="2179" y="369"/>
                </a:cxn>
                <a:cxn ang="0">
                  <a:pos x="2372" y="424"/>
                </a:cxn>
                <a:cxn ang="0">
                  <a:pos x="2431" y="286"/>
                </a:cxn>
                <a:cxn ang="0">
                  <a:pos x="2418" y="220"/>
                </a:cxn>
                <a:cxn ang="0">
                  <a:pos x="2533" y="286"/>
                </a:cxn>
                <a:cxn ang="0">
                  <a:pos x="2641" y="43"/>
                </a:cxn>
                <a:cxn ang="0">
                  <a:pos x="2723" y="25"/>
                </a:cxn>
                <a:cxn ang="0">
                  <a:pos x="2713" y="164"/>
                </a:cxn>
                <a:cxn ang="0">
                  <a:pos x="2778" y="286"/>
                </a:cxn>
                <a:cxn ang="0">
                  <a:pos x="2834" y="286"/>
                </a:cxn>
                <a:cxn ang="0">
                  <a:pos x="3013" y="183"/>
                </a:cxn>
                <a:cxn ang="0">
                  <a:pos x="3124" y="90"/>
                </a:cxn>
                <a:cxn ang="0">
                  <a:pos x="3208" y="211"/>
                </a:cxn>
                <a:cxn ang="0">
                  <a:pos x="3450" y="286"/>
                </a:cxn>
                <a:cxn ang="0">
                  <a:pos x="3568" y="350"/>
                </a:cxn>
                <a:cxn ang="0">
                  <a:pos x="3669" y="286"/>
                </a:cxn>
                <a:cxn ang="0">
                  <a:pos x="3746" y="387"/>
                </a:cxn>
                <a:cxn ang="0">
                  <a:pos x="3924" y="183"/>
                </a:cxn>
                <a:cxn ang="0">
                  <a:pos x="3942" y="286"/>
                </a:cxn>
                <a:cxn ang="0">
                  <a:pos x="4156" y="220"/>
                </a:cxn>
                <a:cxn ang="0">
                  <a:pos x="4277" y="286"/>
                </a:cxn>
                <a:cxn ang="0">
                  <a:pos x="4462" y="286"/>
                </a:cxn>
                <a:cxn ang="0">
                  <a:pos x="4657" y="286"/>
                </a:cxn>
                <a:cxn ang="0">
                  <a:pos x="4723" y="286"/>
                </a:cxn>
                <a:cxn ang="0">
                  <a:pos x="4899" y="387"/>
                </a:cxn>
                <a:cxn ang="0">
                  <a:pos x="5057" y="722"/>
                </a:cxn>
                <a:cxn ang="0">
                  <a:pos x="3568" y="907"/>
                </a:cxn>
                <a:cxn ang="0">
                  <a:pos x="1942" y="1075"/>
                </a:cxn>
                <a:cxn ang="0">
                  <a:pos x="974" y="907"/>
                </a:cxn>
                <a:cxn ang="0">
                  <a:pos x="375" y="666"/>
                </a:cxn>
                <a:cxn ang="0">
                  <a:pos x="14" y="685"/>
                </a:cxn>
              </a:cxnLst>
              <a:rect l="0" t="0" r="r" b="b"/>
              <a:pathLst>
                <a:path w="5279" h="1075">
                  <a:moveTo>
                    <a:pt x="14" y="685"/>
                  </a:moveTo>
                  <a:cubicBezTo>
                    <a:pt x="28" y="631"/>
                    <a:pt x="349" y="383"/>
                    <a:pt x="459" y="341"/>
                  </a:cubicBezTo>
                  <a:cubicBezTo>
                    <a:pt x="569" y="299"/>
                    <a:pt x="600" y="428"/>
                    <a:pt x="674" y="434"/>
                  </a:cubicBezTo>
                  <a:cubicBezTo>
                    <a:pt x="748" y="440"/>
                    <a:pt x="846" y="378"/>
                    <a:pt x="905" y="378"/>
                  </a:cubicBezTo>
                  <a:cubicBezTo>
                    <a:pt x="964" y="378"/>
                    <a:pt x="988" y="426"/>
                    <a:pt x="1030" y="434"/>
                  </a:cubicBezTo>
                  <a:cubicBezTo>
                    <a:pt x="1072" y="442"/>
                    <a:pt x="1107" y="466"/>
                    <a:pt x="1155" y="424"/>
                  </a:cubicBezTo>
                  <a:cubicBezTo>
                    <a:pt x="1203" y="382"/>
                    <a:pt x="1263" y="177"/>
                    <a:pt x="1320" y="183"/>
                  </a:cubicBezTo>
                  <a:cubicBezTo>
                    <a:pt x="1377" y="189"/>
                    <a:pt x="1425" y="416"/>
                    <a:pt x="1499" y="462"/>
                  </a:cubicBezTo>
                  <a:cubicBezTo>
                    <a:pt x="1573" y="508"/>
                    <a:pt x="1700" y="467"/>
                    <a:pt x="1764" y="462"/>
                  </a:cubicBezTo>
                  <a:cubicBezTo>
                    <a:pt x="1828" y="457"/>
                    <a:pt x="1813" y="449"/>
                    <a:pt x="1882" y="434"/>
                  </a:cubicBezTo>
                  <a:cubicBezTo>
                    <a:pt x="1951" y="419"/>
                    <a:pt x="2097" y="371"/>
                    <a:pt x="2179" y="369"/>
                  </a:cubicBezTo>
                  <a:cubicBezTo>
                    <a:pt x="2261" y="367"/>
                    <a:pt x="2330" y="438"/>
                    <a:pt x="2372" y="424"/>
                  </a:cubicBezTo>
                  <a:cubicBezTo>
                    <a:pt x="2414" y="410"/>
                    <a:pt x="2423" y="320"/>
                    <a:pt x="2431" y="286"/>
                  </a:cubicBezTo>
                  <a:cubicBezTo>
                    <a:pt x="2439" y="252"/>
                    <a:pt x="2401" y="220"/>
                    <a:pt x="2418" y="220"/>
                  </a:cubicBezTo>
                  <a:cubicBezTo>
                    <a:pt x="2435" y="220"/>
                    <a:pt x="2496" y="315"/>
                    <a:pt x="2533" y="286"/>
                  </a:cubicBezTo>
                  <a:cubicBezTo>
                    <a:pt x="2570" y="257"/>
                    <a:pt x="2609" y="86"/>
                    <a:pt x="2641" y="43"/>
                  </a:cubicBezTo>
                  <a:cubicBezTo>
                    <a:pt x="2673" y="0"/>
                    <a:pt x="2711" y="5"/>
                    <a:pt x="2723" y="25"/>
                  </a:cubicBezTo>
                  <a:cubicBezTo>
                    <a:pt x="2735" y="45"/>
                    <a:pt x="2704" y="120"/>
                    <a:pt x="2713" y="164"/>
                  </a:cubicBezTo>
                  <a:cubicBezTo>
                    <a:pt x="2722" y="208"/>
                    <a:pt x="2758" y="266"/>
                    <a:pt x="2778" y="286"/>
                  </a:cubicBezTo>
                  <a:cubicBezTo>
                    <a:pt x="2798" y="306"/>
                    <a:pt x="2795" y="303"/>
                    <a:pt x="2834" y="286"/>
                  </a:cubicBezTo>
                  <a:cubicBezTo>
                    <a:pt x="2873" y="269"/>
                    <a:pt x="2965" y="216"/>
                    <a:pt x="3013" y="183"/>
                  </a:cubicBezTo>
                  <a:cubicBezTo>
                    <a:pt x="3061" y="150"/>
                    <a:pt x="3092" y="85"/>
                    <a:pt x="3124" y="90"/>
                  </a:cubicBezTo>
                  <a:cubicBezTo>
                    <a:pt x="3156" y="95"/>
                    <a:pt x="3154" y="178"/>
                    <a:pt x="3208" y="211"/>
                  </a:cubicBezTo>
                  <a:cubicBezTo>
                    <a:pt x="3262" y="244"/>
                    <a:pt x="3390" y="263"/>
                    <a:pt x="3450" y="286"/>
                  </a:cubicBezTo>
                  <a:cubicBezTo>
                    <a:pt x="3510" y="309"/>
                    <a:pt x="3532" y="350"/>
                    <a:pt x="3568" y="350"/>
                  </a:cubicBezTo>
                  <a:cubicBezTo>
                    <a:pt x="3604" y="350"/>
                    <a:pt x="3639" y="280"/>
                    <a:pt x="3669" y="286"/>
                  </a:cubicBezTo>
                  <a:cubicBezTo>
                    <a:pt x="3699" y="292"/>
                    <a:pt x="3704" y="404"/>
                    <a:pt x="3746" y="387"/>
                  </a:cubicBezTo>
                  <a:cubicBezTo>
                    <a:pt x="3788" y="370"/>
                    <a:pt x="3891" y="200"/>
                    <a:pt x="3924" y="183"/>
                  </a:cubicBezTo>
                  <a:cubicBezTo>
                    <a:pt x="3957" y="166"/>
                    <a:pt x="3903" y="280"/>
                    <a:pt x="3942" y="286"/>
                  </a:cubicBezTo>
                  <a:cubicBezTo>
                    <a:pt x="3981" y="292"/>
                    <a:pt x="4100" y="220"/>
                    <a:pt x="4156" y="220"/>
                  </a:cubicBezTo>
                  <a:cubicBezTo>
                    <a:pt x="4212" y="220"/>
                    <a:pt x="4226" y="275"/>
                    <a:pt x="4277" y="286"/>
                  </a:cubicBezTo>
                  <a:cubicBezTo>
                    <a:pt x="4328" y="297"/>
                    <a:pt x="4399" y="286"/>
                    <a:pt x="4462" y="286"/>
                  </a:cubicBezTo>
                  <a:cubicBezTo>
                    <a:pt x="4525" y="286"/>
                    <a:pt x="4614" y="286"/>
                    <a:pt x="4657" y="286"/>
                  </a:cubicBezTo>
                  <a:cubicBezTo>
                    <a:pt x="4700" y="286"/>
                    <a:pt x="4683" y="269"/>
                    <a:pt x="4723" y="286"/>
                  </a:cubicBezTo>
                  <a:cubicBezTo>
                    <a:pt x="4763" y="303"/>
                    <a:pt x="4843" y="314"/>
                    <a:pt x="4899" y="387"/>
                  </a:cubicBezTo>
                  <a:cubicBezTo>
                    <a:pt x="4955" y="460"/>
                    <a:pt x="5279" y="635"/>
                    <a:pt x="5057" y="722"/>
                  </a:cubicBezTo>
                  <a:cubicBezTo>
                    <a:pt x="4835" y="809"/>
                    <a:pt x="4087" y="848"/>
                    <a:pt x="3568" y="907"/>
                  </a:cubicBezTo>
                  <a:cubicBezTo>
                    <a:pt x="3049" y="966"/>
                    <a:pt x="2374" y="1075"/>
                    <a:pt x="1942" y="1075"/>
                  </a:cubicBezTo>
                  <a:cubicBezTo>
                    <a:pt x="1510" y="1075"/>
                    <a:pt x="1235" y="975"/>
                    <a:pt x="974" y="907"/>
                  </a:cubicBezTo>
                  <a:cubicBezTo>
                    <a:pt x="713" y="839"/>
                    <a:pt x="535" y="698"/>
                    <a:pt x="375" y="666"/>
                  </a:cubicBezTo>
                  <a:cubicBezTo>
                    <a:pt x="215" y="634"/>
                    <a:pt x="0" y="739"/>
                    <a:pt x="14" y="6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1041" y="6690"/>
              <a:ext cx="6814" cy="1331"/>
            </a:xfrm>
            <a:custGeom>
              <a:avLst/>
              <a:gdLst/>
              <a:ahLst/>
              <a:cxnLst>
                <a:cxn ang="0">
                  <a:pos x="18" y="1132"/>
                </a:cxn>
                <a:cxn ang="0">
                  <a:pos x="705" y="473"/>
                </a:cxn>
                <a:cxn ang="0">
                  <a:pos x="1241" y="138"/>
                </a:cxn>
                <a:cxn ang="0">
                  <a:pos x="1640" y="491"/>
                </a:cxn>
                <a:cxn ang="0">
                  <a:pos x="2059" y="296"/>
                </a:cxn>
                <a:cxn ang="0">
                  <a:pos x="2376" y="631"/>
                </a:cxn>
                <a:cxn ang="0">
                  <a:pos x="2699" y="529"/>
                </a:cxn>
                <a:cxn ang="0">
                  <a:pos x="2963" y="677"/>
                </a:cxn>
                <a:cxn ang="0">
                  <a:pos x="3128" y="566"/>
                </a:cxn>
                <a:cxn ang="0">
                  <a:pos x="3307" y="575"/>
                </a:cxn>
                <a:cxn ang="0">
                  <a:pos x="3401" y="436"/>
                </a:cxn>
                <a:cxn ang="0">
                  <a:pos x="3316" y="129"/>
                </a:cxn>
                <a:cxn ang="0">
                  <a:pos x="3502" y="111"/>
                </a:cxn>
                <a:cxn ang="0">
                  <a:pos x="3511" y="361"/>
                </a:cxn>
                <a:cxn ang="0">
                  <a:pos x="3572" y="408"/>
                </a:cxn>
                <a:cxn ang="0">
                  <a:pos x="3750" y="148"/>
                </a:cxn>
                <a:cxn ang="0">
                  <a:pos x="3994" y="250"/>
                </a:cxn>
                <a:cxn ang="0">
                  <a:pos x="3957" y="371"/>
                </a:cxn>
                <a:cxn ang="0">
                  <a:pos x="3673" y="668"/>
                </a:cxn>
                <a:cxn ang="0">
                  <a:pos x="4097" y="473"/>
                </a:cxn>
                <a:cxn ang="0">
                  <a:pos x="3994" y="594"/>
                </a:cxn>
                <a:cxn ang="0">
                  <a:pos x="4273" y="491"/>
                </a:cxn>
                <a:cxn ang="0">
                  <a:pos x="4292" y="556"/>
                </a:cxn>
                <a:cxn ang="0">
                  <a:pos x="4468" y="380"/>
                </a:cxn>
                <a:cxn ang="0">
                  <a:pos x="4580" y="473"/>
                </a:cxn>
                <a:cxn ang="0">
                  <a:pos x="4691" y="129"/>
                </a:cxn>
                <a:cxn ang="0">
                  <a:pos x="4858" y="73"/>
                </a:cxn>
                <a:cxn ang="0">
                  <a:pos x="5211" y="73"/>
                </a:cxn>
                <a:cxn ang="0">
                  <a:pos x="5537" y="64"/>
                </a:cxn>
                <a:cxn ang="0">
                  <a:pos x="5936" y="454"/>
                </a:cxn>
                <a:cxn ang="0">
                  <a:pos x="6317" y="1095"/>
                </a:cxn>
                <a:cxn ang="0">
                  <a:pos x="6661" y="1309"/>
                </a:cxn>
                <a:cxn ang="0">
                  <a:pos x="5397" y="1225"/>
                </a:cxn>
                <a:cxn ang="0">
                  <a:pos x="4320" y="1272"/>
                </a:cxn>
                <a:cxn ang="0">
                  <a:pos x="3401" y="1318"/>
                </a:cxn>
                <a:cxn ang="0">
                  <a:pos x="2210" y="1235"/>
                </a:cxn>
                <a:cxn ang="0">
                  <a:pos x="1174" y="1272"/>
                </a:cxn>
                <a:cxn ang="0">
                  <a:pos x="260" y="1235"/>
                </a:cxn>
                <a:cxn ang="0">
                  <a:pos x="0" y="1197"/>
                </a:cxn>
              </a:cxnLst>
              <a:rect l="0" t="0" r="r" b="b"/>
              <a:pathLst>
                <a:path w="6814" h="1331">
                  <a:moveTo>
                    <a:pt x="18" y="1132"/>
                  </a:moveTo>
                  <a:cubicBezTo>
                    <a:pt x="259" y="885"/>
                    <a:pt x="501" y="639"/>
                    <a:pt x="705" y="473"/>
                  </a:cubicBezTo>
                  <a:cubicBezTo>
                    <a:pt x="909" y="307"/>
                    <a:pt x="1085" y="135"/>
                    <a:pt x="1241" y="138"/>
                  </a:cubicBezTo>
                  <a:cubicBezTo>
                    <a:pt x="1397" y="141"/>
                    <a:pt x="1504" y="465"/>
                    <a:pt x="1640" y="491"/>
                  </a:cubicBezTo>
                  <a:cubicBezTo>
                    <a:pt x="1776" y="517"/>
                    <a:pt x="1936" y="273"/>
                    <a:pt x="2059" y="296"/>
                  </a:cubicBezTo>
                  <a:cubicBezTo>
                    <a:pt x="2182" y="319"/>
                    <a:pt x="2269" y="592"/>
                    <a:pt x="2376" y="631"/>
                  </a:cubicBezTo>
                  <a:cubicBezTo>
                    <a:pt x="2483" y="670"/>
                    <a:pt x="2601" y="521"/>
                    <a:pt x="2699" y="529"/>
                  </a:cubicBezTo>
                  <a:cubicBezTo>
                    <a:pt x="2797" y="537"/>
                    <a:pt x="2892" y="671"/>
                    <a:pt x="2963" y="677"/>
                  </a:cubicBezTo>
                  <a:cubicBezTo>
                    <a:pt x="3034" y="683"/>
                    <a:pt x="3071" y="583"/>
                    <a:pt x="3128" y="566"/>
                  </a:cubicBezTo>
                  <a:cubicBezTo>
                    <a:pt x="3185" y="549"/>
                    <a:pt x="3261" y="597"/>
                    <a:pt x="3307" y="575"/>
                  </a:cubicBezTo>
                  <a:cubicBezTo>
                    <a:pt x="3353" y="553"/>
                    <a:pt x="3399" y="510"/>
                    <a:pt x="3401" y="436"/>
                  </a:cubicBezTo>
                  <a:cubicBezTo>
                    <a:pt x="3403" y="362"/>
                    <a:pt x="3299" y="183"/>
                    <a:pt x="3316" y="129"/>
                  </a:cubicBezTo>
                  <a:cubicBezTo>
                    <a:pt x="3333" y="75"/>
                    <a:pt x="3470" y="72"/>
                    <a:pt x="3502" y="111"/>
                  </a:cubicBezTo>
                  <a:cubicBezTo>
                    <a:pt x="3534" y="150"/>
                    <a:pt x="3499" y="312"/>
                    <a:pt x="3511" y="361"/>
                  </a:cubicBezTo>
                  <a:cubicBezTo>
                    <a:pt x="3523" y="410"/>
                    <a:pt x="3532" y="443"/>
                    <a:pt x="3572" y="408"/>
                  </a:cubicBezTo>
                  <a:cubicBezTo>
                    <a:pt x="3612" y="373"/>
                    <a:pt x="3680" y="174"/>
                    <a:pt x="3750" y="148"/>
                  </a:cubicBezTo>
                  <a:cubicBezTo>
                    <a:pt x="3820" y="122"/>
                    <a:pt x="3960" y="213"/>
                    <a:pt x="3994" y="250"/>
                  </a:cubicBezTo>
                  <a:cubicBezTo>
                    <a:pt x="4028" y="287"/>
                    <a:pt x="4010" y="301"/>
                    <a:pt x="3957" y="371"/>
                  </a:cubicBezTo>
                  <a:cubicBezTo>
                    <a:pt x="3904" y="441"/>
                    <a:pt x="3650" y="651"/>
                    <a:pt x="3673" y="668"/>
                  </a:cubicBezTo>
                  <a:cubicBezTo>
                    <a:pt x="3696" y="685"/>
                    <a:pt x="4044" y="485"/>
                    <a:pt x="4097" y="473"/>
                  </a:cubicBezTo>
                  <a:cubicBezTo>
                    <a:pt x="4150" y="461"/>
                    <a:pt x="3965" y="591"/>
                    <a:pt x="3994" y="594"/>
                  </a:cubicBezTo>
                  <a:cubicBezTo>
                    <a:pt x="4023" y="597"/>
                    <a:pt x="4223" y="497"/>
                    <a:pt x="4273" y="491"/>
                  </a:cubicBezTo>
                  <a:cubicBezTo>
                    <a:pt x="4323" y="485"/>
                    <a:pt x="4260" y="574"/>
                    <a:pt x="4292" y="556"/>
                  </a:cubicBezTo>
                  <a:cubicBezTo>
                    <a:pt x="4324" y="538"/>
                    <a:pt x="4420" y="394"/>
                    <a:pt x="4468" y="380"/>
                  </a:cubicBezTo>
                  <a:cubicBezTo>
                    <a:pt x="4516" y="366"/>
                    <a:pt x="4543" y="515"/>
                    <a:pt x="4580" y="473"/>
                  </a:cubicBezTo>
                  <a:cubicBezTo>
                    <a:pt x="4617" y="431"/>
                    <a:pt x="4645" y="196"/>
                    <a:pt x="4691" y="129"/>
                  </a:cubicBezTo>
                  <a:cubicBezTo>
                    <a:pt x="4737" y="62"/>
                    <a:pt x="4771" y="82"/>
                    <a:pt x="4858" y="73"/>
                  </a:cubicBezTo>
                  <a:cubicBezTo>
                    <a:pt x="4945" y="64"/>
                    <a:pt x="5098" y="74"/>
                    <a:pt x="5211" y="73"/>
                  </a:cubicBezTo>
                  <a:cubicBezTo>
                    <a:pt x="5324" y="72"/>
                    <a:pt x="5416" y="0"/>
                    <a:pt x="5537" y="64"/>
                  </a:cubicBezTo>
                  <a:cubicBezTo>
                    <a:pt x="5658" y="128"/>
                    <a:pt x="5806" y="282"/>
                    <a:pt x="5936" y="454"/>
                  </a:cubicBezTo>
                  <a:cubicBezTo>
                    <a:pt x="6066" y="626"/>
                    <a:pt x="6196" y="953"/>
                    <a:pt x="6317" y="1095"/>
                  </a:cubicBezTo>
                  <a:cubicBezTo>
                    <a:pt x="6438" y="1237"/>
                    <a:pt x="6814" y="1287"/>
                    <a:pt x="6661" y="1309"/>
                  </a:cubicBezTo>
                  <a:cubicBezTo>
                    <a:pt x="6508" y="1331"/>
                    <a:pt x="5787" y="1231"/>
                    <a:pt x="5397" y="1225"/>
                  </a:cubicBezTo>
                  <a:cubicBezTo>
                    <a:pt x="5007" y="1219"/>
                    <a:pt x="4653" y="1256"/>
                    <a:pt x="4320" y="1272"/>
                  </a:cubicBezTo>
                  <a:cubicBezTo>
                    <a:pt x="3987" y="1288"/>
                    <a:pt x="3753" y="1324"/>
                    <a:pt x="3401" y="1318"/>
                  </a:cubicBezTo>
                  <a:cubicBezTo>
                    <a:pt x="3049" y="1312"/>
                    <a:pt x="2581" y="1243"/>
                    <a:pt x="2210" y="1235"/>
                  </a:cubicBezTo>
                  <a:cubicBezTo>
                    <a:pt x="1839" y="1227"/>
                    <a:pt x="1499" y="1272"/>
                    <a:pt x="1174" y="1272"/>
                  </a:cubicBezTo>
                  <a:cubicBezTo>
                    <a:pt x="849" y="1272"/>
                    <a:pt x="456" y="1248"/>
                    <a:pt x="260" y="1235"/>
                  </a:cubicBezTo>
                  <a:cubicBezTo>
                    <a:pt x="64" y="1222"/>
                    <a:pt x="32" y="1209"/>
                    <a:pt x="0" y="1197"/>
                  </a:cubicBezTo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48" y="6488"/>
              <a:ext cx="413" cy="219"/>
            </a:xfrm>
            <a:custGeom>
              <a:avLst/>
              <a:gdLst/>
              <a:ahLst/>
              <a:cxnLst>
                <a:cxn ang="0">
                  <a:pos x="338" y="80"/>
                </a:cxn>
                <a:cxn ang="0">
                  <a:pos x="397" y="6"/>
                </a:cxn>
                <a:cxn ang="0">
                  <a:pos x="244" y="43"/>
                </a:cxn>
                <a:cxn ang="0">
                  <a:pos x="14" y="202"/>
                </a:cxn>
                <a:cxn ang="0">
                  <a:pos x="161" y="145"/>
                </a:cxn>
                <a:cxn ang="0">
                  <a:pos x="151" y="202"/>
                </a:cxn>
                <a:cxn ang="0">
                  <a:pos x="216" y="145"/>
                </a:cxn>
                <a:cxn ang="0">
                  <a:pos x="244" y="202"/>
                </a:cxn>
                <a:cxn ang="0">
                  <a:pos x="397" y="145"/>
                </a:cxn>
                <a:cxn ang="0">
                  <a:pos x="229" y="136"/>
                </a:cxn>
                <a:cxn ang="0">
                  <a:pos x="338" y="80"/>
                </a:cxn>
              </a:cxnLst>
              <a:rect l="0" t="0" r="r" b="b"/>
              <a:pathLst>
                <a:path w="413" h="219">
                  <a:moveTo>
                    <a:pt x="338" y="80"/>
                  </a:moveTo>
                  <a:cubicBezTo>
                    <a:pt x="366" y="58"/>
                    <a:pt x="413" y="12"/>
                    <a:pt x="397" y="6"/>
                  </a:cubicBezTo>
                  <a:cubicBezTo>
                    <a:pt x="381" y="0"/>
                    <a:pt x="308" y="10"/>
                    <a:pt x="244" y="43"/>
                  </a:cubicBezTo>
                  <a:cubicBezTo>
                    <a:pt x="180" y="76"/>
                    <a:pt x="28" y="185"/>
                    <a:pt x="14" y="202"/>
                  </a:cubicBezTo>
                  <a:cubicBezTo>
                    <a:pt x="0" y="219"/>
                    <a:pt x="138" y="145"/>
                    <a:pt x="161" y="145"/>
                  </a:cubicBezTo>
                  <a:cubicBezTo>
                    <a:pt x="184" y="145"/>
                    <a:pt x="142" y="202"/>
                    <a:pt x="151" y="202"/>
                  </a:cubicBezTo>
                  <a:cubicBezTo>
                    <a:pt x="160" y="202"/>
                    <a:pt x="201" y="145"/>
                    <a:pt x="216" y="145"/>
                  </a:cubicBezTo>
                  <a:cubicBezTo>
                    <a:pt x="231" y="145"/>
                    <a:pt x="214" y="202"/>
                    <a:pt x="244" y="202"/>
                  </a:cubicBezTo>
                  <a:cubicBezTo>
                    <a:pt x="274" y="202"/>
                    <a:pt x="399" y="156"/>
                    <a:pt x="397" y="145"/>
                  </a:cubicBezTo>
                  <a:cubicBezTo>
                    <a:pt x="395" y="134"/>
                    <a:pt x="239" y="144"/>
                    <a:pt x="229" y="136"/>
                  </a:cubicBezTo>
                  <a:cubicBezTo>
                    <a:pt x="219" y="128"/>
                    <a:pt x="310" y="102"/>
                    <a:pt x="338" y="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3" name="Freeform 36"/>
            <p:cNvSpPr>
              <a:spLocks/>
            </p:cNvSpPr>
            <p:nvPr/>
          </p:nvSpPr>
          <p:spPr bwMode="auto">
            <a:xfrm>
              <a:off x="4178" y="6381"/>
              <a:ext cx="86" cy="159"/>
            </a:xfrm>
            <a:custGeom>
              <a:avLst/>
              <a:gdLst/>
              <a:ahLst/>
              <a:cxnLst>
                <a:cxn ang="0">
                  <a:pos x="77" y="159"/>
                </a:cxn>
                <a:cxn ang="0">
                  <a:pos x="68" y="23"/>
                </a:cxn>
                <a:cxn ang="0">
                  <a:pos x="12" y="23"/>
                </a:cxn>
                <a:cxn ang="0">
                  <a:pos x="12" y="107"/>
                </a:cxn>
                <a:cxn ang="0">
                  <a:pos x="86" y="107"/>
                </a:cxn>
              </a:cxnLst>
              <a:rect l="0" t="0" r="r" b="b"/>
              <a:pathLst>
                <a:path w="86" h="159">
                  <a:moveTo>
                    <a:pt x="77" y="159"/>
                  </a:moveTo>
                  <a:cubicBezTo>
                    <a:pt x="78" y="102"/>
                    <a:pt x="79" y="46"/>
                    <a:pt x="68" y="23"/>
                  </a:cubicBezTo>
                  <a:cubicBezTo>
                    <a:pt x="57" y="0"/>
                    <a:pt x="21" y="9"/>
                    <a:pt x="12" y="23"/>
                  </a:cubicBezTo>
                  <a:cubicBezTo>
                    <a:pt x="3" y="37"/>
                    <a:pt x="0" y="93"/>
                    <a:pt x="12" y="107"/>
                  </a:cubicBezTo>
                  <a:cubicBezTo>
                    <a:pt x="24" y="121"/>
                    <a:pt x="55" y="114"/>
                    <a:pt x="86" y="1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4" name="Freeform 37"/>
            <p:cNvSpPr>
              <a:spLocks/>
            </p:cNvSpPr>
            <p:nvPr/>
          </p:nvSpPr>
          <p:spPr bwMode="auto">
            <a:xfrm>
              <a:off x="4609" y="6363"/>
              <a:ext cx="219" cy="177"/>
            </a:xfrm>
            <a:custGeom>
              <a:avLst/>
              <a:gdLst/>
              <a:ahLst/>
              <a:cxnLst>
                <a:cxn ang="0">
                  <a:pos x="8" y="125"/>
                </a:cxn>
                <a:cxn ang="0">
                  <a:pos x="73" y="18"/>
                </a:cxn>
                <a:cxn ang="0">
                  <a:pos x="213" y="18"/>
                </a:cxn>
                <a:cxn ang="0">
                  <a:pos x="110" y="41"/>
                </a:cxn>
                <a:cxn ang="0">
                  <a:pos x="138" y="125"/>
                </a:cxn>
                <a:cxn ang="0">
                  <a:pos x="27" y="177"/>
                </a:cxn>
                <a:cxn ang="0">
                  <a:pos x="8" y="125"/>
                </a:cxn>
              </a:cxnLst>
              <a:rect l="0" t="0" r="r" b="b"/>
              <a:pathLst>
                <a:path w="219" h="177">
                  <a:moveTo>
                    <a:pt x="8" y="125"/>
                  </a:moveTo>
                  <a:cubicBezTo>
                    <a:pt x="16" y="99"/>
                    <a:pt x="39" y="36"/>
                    <a:pt x="73" y="18"/>
                  </a:cubicBezTo>
                  <a:cubicBezTo>
                    <a:pt x="107" y="0"/>
                    <a:pt x="207" y="14"/>
                    <a:pt x="213" y="18"/>
                  </a:cubicBezTo>
                  <a:cubicBezTo>
                    <a:pt x="219" y="22"/>
                    <a:pt x="122" y="23"/>
                    <a:pt x="110" y="41"/>
                  </a:cubicBezTo>
                  <a:cubicBezTo>
                    <a:pt x="98" y="59"/>
                    <a:pt x="152" y="103"/>
                    <a:pt x="138" y="125"/>
                  </a:cubicBezTo>
                  <a:cubicBezTo>
                    <a:pt x="124" y="147"/>
                    <a:pt x="45" y="177"/>
                    <a:pt x="27" y="177"/>
                  </a:cubicBezTo>
                  <a:cubicBezTo>
                    <a:pt x="9" y="177"/>
                    <a:pt x="0" y="151"/>
                    <a:pt x="8" y="1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5" name="Freeform 38"/>
            <p:cNvSpPr>
              <a:spLocks/>
            </p:cNvSpPr>
            <p:nvPr/>
          </p:nvSpPr>
          <p:spPr bwMode="auto">
            <a:xfrm>
              <a:off x="1902" y="7414"/>
              <a:ext cx="1623" cy="249"/>
            </a:xfrm>
            <a:custGeom>
              <a:avLst/>
              <a:gdLst/>
              <a:ahLst/>
              <a:cxnLst>
                <a:cxn ang="0">
                  <a:pos x="6" y="65"/>
                </a:cxn>
                <a:cxn ang="0">
                  <a:pos x="451" y="0"/>
                </a:cxn>
                <a:cxn ang="0">
                  <a:pos x="456" y="65"/>
                </a:cxn>
                <a:cxn ang="0">
                  <a:pos x="918" y="0"/>
                </a:cxn>
                <a:cxn ang="0">
                  <a:pos x="984" y="65"/>
                </a:cxn>
                <a:cxn ang="0">
                  <a:pos x="1586" y="232"/>
                </a:cxn>
                <a:cxn ang="0">
                  <a:pos x="1208" y="167"/>
                </a:cxn>
                <a:cxn ang="0">
                  <a:pos x="875" y="65"/>
                </a:cxn>
                <a:cxn ang="0">
                  <a:pos x="416" y="130"/>
                </a:cxn>
                <a:cxn ang="0">
                  <a:pos x="201" y="111"/>
                </a:cxn>
                <a:cxn ang="0">
                  <a:pos x="416" y="65"/>
                </a:cxn>
                <a:cxn ang="0">
                  <a:pos x="6" y="65"/>
                </a:cxn>
              </a:cxnLst>
              <a:rect l="0" t="0" r="r" b="b"/>
              <a:pathLst>
                <a:path w="1623" h="249">
                  <a:moveTo>
                    <a:pt x="6" y="65"/>
                  </a:moveTo>
                  <a:cubicBezTo>
                    <a:pt x="12" y="54"/>
                    <a:pt x="376" y="0"/>
                    <a:pt x="451" y="0"/>
                  </a:cubicBezTo>
                  <a:cubicBezTo>
                    <a:pt x="526" y="0"/>
                    <a:pt x="378" y="65"/>
                    <a:pt x="456" y="65"/>
                  </a:cubicBezTo>
                  <a:cubicBezTo>
                    <a:pt x="534" y="65"/>
                    <a:pt x="830" y="0"/>
                    <a:pt x="918" y="0"/>
                  </a:cubicBezTo>
                  <a:cubicBezTo>
                    <a:pt x="1006" y="0"/>
                    <a:pt x="873" y="26"/>
                    <a:pt x="984" y="65"/>
                  </a:cubicBezTo>
                  <a:cubicBezTo>
                    <a:pt x="1095" y="104"/>
                    <a:pt x="1549" y="215"/>
                    <a:pt x="1586" y="232"/>
                  </a:cubicBezTo>
                  <a:cubicBezTo>
                    <a:pt x="1623" y="249"/>
                    <a:pt x="1326" y="195"/>
                    <a:pt x="1208" y="167"/>
                  </a:cubicBezTo>
                  <a:cubicBezTo>
                    <a:pt x="1090" y="139"/>
                    <a:pt x="1007" y="71"/>
                    <a:pt x="875" y="65"/>
                  </a:cubicBezTo>
                  <a:cubicBezTo>
                    <a:pt x="743" y="59"/>
                    <a:pt x="528" y="122"/>
                    <a:pt x="416" y="130"/>
                  </a:cubicBezTo>
                  <a:cubicBezTo>
                    <a:pt x="304" y="138"/>
                    <a:pt x="201" y="122"/>
                    <a:pt x="201" y="111"/>
                  </a:cubicBezTo>
                  <a:cubicBezTo>
                    <a:pt x="201" y="100"/>
                    <a:pt x="448" y="73"/>
                    <a:pt x="416" y="65"/>
                  </a:cubicBezTo>
                  <a:cubicBezTo>
                    <a:pt x="384" y="57"/>
                    <a:pt x="0" y="76"/>
                    <a:pt x="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6" name="Freeform 39"/>
            <p:cNvSpPr>
              <a:spLocks/>
            </p:cNvSpPr>
            <p:nvPr/>
          </p:nvSpPr>
          <p:spPr bwMode="auto">
            <a:xfrm>
              <a:off x="4828" y="7544"/>
              <a:ext cx="984" cy="297"/>
            </a:xfrm>
            <a:custGeom>
              <a:avLst/>
              <a:gdLst/>
              <a:ahLst/>
              <a:cxnLst>
                <a:cxn ang="0">
                  <a:pos x="0" y="297"/>
                </a:cxn>
                <a:cxn ang="0">
                  <a:pos x="505" y="167"/>
                </a:cxn>
                <a:cxn ang="0">
                  <a:pos x="384" y="119"/>
                </a:cxn>
                <a:cxn ang="0">
                  <a:pos x="644" y="65"/>
                </a:cxn>
                <a:cxn ang="0">
                  <a:pos x="969" y="9"/>
                </a:cxn>
                <a:cxn ang="0">
                  <a:pos x="737" y="18"/>
                </a:cxn>
                <a:cxn ang="0">
                  <a:pos x="272" y="119"/>
                </a:cxn>
                <a:cxn ang="0">
                  <a:pos x="328" y="119"/>
                </a:cxn>
                <a:cxn ang="0">
                  <a:pos x="68" y="297"/>
                </a:cxn>
              </a:cxnLst>
              <a:rect l="0" t="0" r="r" b="b"/>
              <a:pathLst>
                <a:path w="984" h="297">
                  <a:moveTo>
                    <a:pt x="0" y="297"/>
                  </a:moveTo>
                  <a:cubicBezTo>
                    <a:pt x="220" y="247"/>
                    <a:pt x="441" y="197"/>
                    <a:pt x="505" y="167"/>
                  </a:cubicBezTo>
                  <a:cubicBezTo>
                    <a:pt x="569" y="137"/>
                    <a:pt x="361" y="136"/>
                    <a:pt x="384" y="119"/>
                  </a:cubicBezTo>
                  <a:cubicBezTo>
                    <a:pt x="407" y="102"/>
                    <a:pt x="547" y="83"/>
                    <a:pt x="644" y="65"/>
                  </a:cubicBezTo>
                  <a:cubicBezTo>
                    <a:pt x="741" y="47"/>
                    <a:pt x="954" y="17"/>
                    <a:pt x="969" y="9"/>
                  </a:cubicBezTo>
                  <a:cubicBezTo>
                    <a:pt x="984" y="1"/>
                    <a:pt x="853" y="0"/>
                    <a:pt x="737" y="18"/>
                  </a:cubicBezTo>
                  <a:cubicBezTo>
                    <a:pt x="621" y="36"/>
                    <a:pt x="340" y="102"/>
                    <a:pt x="272" y="119"/>
                  </a:cubicBezTo>
                  <a:cubicBezTo>
                    <a:pt x="204" y="136"/>
                    <a:pt x="362" y="89"/>
                    <a:pt x="328" y="119"/>
                  </a:cubicBezTo>
                  <a:cubicBezTo>
                    <a:pt x="294" y="149"/>
                    <a:pt x="181" y="223"/>
                    <a:pt x="68" y="297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97" name="Freeform 40"/>
            <p:cNvSpPr>
              <a:spLocks/>
            </p:cNvSpPr>
            <p:nvPr/>
          </p:nvSpPr>
          <p:spPr bwMode="auto">
            <a:xfrm>
              <a:off x="3383" y="6522"/>
              <a:ext cx="670" cy="213"/>
            </a:xfrm>
            <a:custGeom>
              <a:avLst/>
              <a:gdLst/>
              <a:ahLst/>
              <a:cxnLst>
                <a:cxn ang="0">
                  <a:pos x="0" y="185"/>
                </a:cxn>
                <a:cxn ang="0">
                  <a:pos x="171" y="185"/>
                </a:cxn>
                <a:cxn ang="0">
                  <a:pos x="272" y="111"/>
                </a:cxn>
                <a:cxn ang="0">
                  <a:pos x="471" y="168"/>
                </a:cxn>
                <a:cxn ang="0">
                  <a:pos x="658" y="102"/>
                </a:cxn>
                <a:cxn ang="0">
                  <a:pos x="398" y="74"/>
                </a:cxn>
                <a:cxn ang="0">
                  <a:pos x="171" y="18"/>
                </a:cxn>
                <a:cxn ang="0">
                  <a:pos x="0" y="185"/>
                </a:cxn>
              </a:cxnLst>
              <a:rect l="0" t="0" r="r" b="b"/>
              <a:pathLst>
                <a:path w="670" h="213">
                  <a:moveTo>
                    <a:pt x="0" y="185"/>
                  </a:moveTo>
                  <a:cubicBezTo>
                    <a:pt x="0" y="213"/>
                    <a:pt x="126" y="197"/>
                    <a:pt x="171" y="185"/>
                  </a:cubicBezTo>
                  <a:cubicBezTo>
                    <a:pt x="216" y="173"/>
                    <a:pt x="222" y="114"/>
                    <a:pt x="272" y="111"/>
                  </a:cubicBezTo>
                  <a:cubicBezTo>
                    <a:pt x="322" y="108"/>
                    <a:pt x="407" y="170"/>
                    <a:pt x="471" y="168"/>
                  </a:cubicBezTo>
                  <a:cubicBezTo>
                    <a:pt x="535" y="166"/>
                    <a:pt x="670" y="118"/>
                    <a:pt x="658" y="102"/>
                  </a:cubicBezTo>
                  <a:cubicBezTo>
                    <a:pt x="646" y="86"/>
                    <a:pt x="479" y="88"/>
                    <a:pt x="398" y="74"/>
                  </a:cubicBezTo>
                  <a:cubicBezTo>
                    <a:pt x="317" y="60"/>
                    <a:pt x="237" y="0"/>
                    <a:pt x="171" y="18"/>
                  </a:cubicBezTo>
                  <a:cubicBezTo>
                    <a:pt x="105" y="36"/>
                    <a:pt x="0" y="157"/>
                    <a:pt x="0" y="18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sp>
        <p:nvSpPr>
          <p:cNvPr id="198" name="197 CuadroTexto"/>
          <p:cNvSpPr txBox="1"/>
          <p:nvPr/>
        </p:nvSpPr>
        <p:spPr>
          <a:xfrm>
            <a:off x="3929058" y="3128998"/>
            <a:ext cx="20002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 smtClean="0">
                <a:latin typeface="Comic Sans MS" pitchFamily="66" charset="0"/>
                <a:cs typeface="Arial" pitchFamily="34" charset="0"/>
              </a:rPr>
              <a:t>ES PELIGROSO</a:t>
            </a:r>
            <a:endParaRPr lang="es-ES" b="1" dirty="0">
              <a:latin typeface="Comic Sans MS" pitchFamily="66" charset="0"/>
              <a:cs typeface="Arial" pitchFamily="34" charset="0"/>
            </a:endParaRPr>
          </a:p>
        </p:txBody>
      </p:sp>
      <p:sp>
        <p:nvSpPr>
          <p:cNvPr id="199" name="198 CuadroTexto"/>
          <p:cNvSpPr txBox="1"/>
          <p:nvPr/>
        </p:nvSpPr>
        <p:spPr>
          <a:xfrm>
            <a:off x="3929058" y="3843378"/>
            <a:ext cx="32147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 smtClean="0">
                <a:latin typeface="Comic Sans MS" pitchFamily="66" charset="0"/>
                <a:cs typeface="Arial" pitchFamily="34" charset="0"/>
              </a:rPr>
              <a:t>TENGO QUE TENER PRECAUCIÓN</a:t>
            </a:r>
            <a:endParaRPr lang="es-ES" b="1" dirty="0">
              <a:latin typeface="Comic Sans MS" pitchFamily="66" charset="0"/>
              <a:cs typeface="Arial" pitchFamily="34" charset="0"/>
            </a:endParaRPr>
          </a:p>
        </p:txBody>
      </p:sp>
      <p:grpSp>
        <p:nvGrpSpPr>
          <p:cNvPr id="200" name="Group 2"/>
          <p:cNvGrpSpPr>
            <a:grpSpLocks/>
          </p:cNvGrpSpPr>
          <p:nvPr/>
        </p:nvGrpSpPr>
        <p:grpSpPr bwMode="auto">
          <a:xfrm>
            <a:off x="7143769" y="5286388"/>
            <a:ext cx="1428759" cy="1571612"/>
            <a:chOff x="7957" y="726"/>
            <a:chExt cx="1888" cy="2188"/>
          </a:xfrm>
        </p:grpSpPr>
        <p:grpSp>
          <p:nvGrpSpPr>
            <p:cNvPr id="201" name="Group 3"/>
            <p:cNvGrpSpPr>
              <a:grpSpLocks/>
            </p:cNvGrpSpPr>
            <p:nvPr/>
          </p:nvGrpSpPr>
          <p:grpSpPr bwMode="auto">
            <a:xfrm>
              <a:off x="7967" y="726"/>
              <a:ext cx="1878" cy="2188"/>
              <a:chOff x="7967" y="726"/>
              <a:chExt cx="1878" cy="2188"/>
            </a:xfrm>
          </p:grpSpPr>
          <p:sp>
            <p:nvSpPr>
              <p:cNvPr id="212" name="Oval 4"/>
              <p:cNvSpPr>
                <a:spLocks noChangeArrowheads="1"/>
              </p:cNvSpPr>
              <p:nvPr/>
            </p:nvSpPr>
            <p:spPr bwMode="auto">
              <a:xfrm>
                <a:off x="7967" y="1336"/>
                <a:ext cx="1386" cy="133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3" name="Oval 5"/>
              <p:cNvSpPr>
                <a:spLocks noChangeArrowheads="1"/>
              </p:cNvSpPr>
              <p:nvPr/>
            </p:nvSpPr>
            <p:spPr bwMode="auto">
              <a:xfrm>
                <a:off x="8249" y="1594"/>
                <a:ext cx="838" cy="86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grpSp>
            <p:nvGrpSpPr>
              <p:cNvPr id="214" name="Group 6"/>
              <p:cNvGrpSpPr>
                <a:grpSpLocks/>
              </p:cNvGrpSpPr>
              <p:nvPr/>
            </p:nvGrpSpPr>
            <p:grpSpPr bwMode="auto">
              <a:xfrm>
                <a:off x="8243" y="726"/>
                <a:ext cx="1602" cy="2188"/>
                <a:chOff x="8243" y="726"/>
                <a:chExt cx="1602" cy="2188"/>
              </a:xfrm>
            </p:grpSpPr>
            <p:sp>
              <p:nvSpPr>
                <p:cNvPr id="215" name="Oval 7"/>
                <p:cNvSpPr>
                  <a:spLocks noChangeArrowheads="1"/>
                </p:cNvSpPr>
                <p:nvPr/>
              </p:nvSpPr>
              <p:spPr bwMode="auto">
                <a:xfrm>
                  <a:off x="8567" y="1777"/>
                  <a:ext cx="213" cy="276"/>
                </a:xfrm>
                <a:prstGeom prst="ellipse">
                  <a:avLst/>
                </a:pr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6" name="Oval 8"/>
                <p:cNvSpPr>
                  <a:spLocks noChangeArrowheads="1"/>
                </p:cNvSpPr>
                <p:nvPr/>
              </p:nvSpPr>
              <p:spPr bwMode="auto">
                <a:xfrm>
                  <a:off x="8638" y="1967"/>
                  <a:ext cx="71" cy="78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7" name="Freeform 9"/>
                <p:cNvSpPr>
                  <a:spLocks/>
                </p:cNvSpPr>
                <p:nvPr/>
              </p:nvSpPr>
              <p:spPr bwMode="auto">
                <a:xfrm>
                  <a:off x="8733" y="1789"/>
                  <a:ext cx="186" cy="383"/>
                </a:xfrm>
                <a:custGeom>
                  <a:avLst/>
                  <a:gdLst/>
                  <a:ahLst/>
                  <a:cxnLst>
                    <a:cxn ang="0">
                      <a:pos x="0" y="320"/>
                    </a:cxn>
                    <a:cxn ang="0">
                      <a:pos x="122" y="229"/>
                    </a:cxn>
                    <a:cxn ang="0">
                      <a:pos x="186" y="4"/>
                    </a:cxn>
                    <a:cxn ang="0">
                      <a:pos x="236" y="253"/>
                    </a:cxn>
                    <a:cxn ang="0">
                      <a:pos x="122" y="418"/>
                    </a:cxn>
                    <a:cxn ang="0">
                      <a:pos x="0" y="320"/>
                    </a:cxn>
                  </a:cxnLst>
                  <a:rect l="0" t="0" r="r" b="b"/>
                  <a:pathLst>
                    <a:path w="247" h="433">
                      <a:moveTo>
                        <a:pt x="0" y="320"/>
                      </a:moveTo>
                      <a:cubicBezTo>
                        <a:pt x="0" y="289"/>
                        <a:pt x="91" y="282"/>
                        <a:pt x="122" y="229"/>
                      </a:cubicBezTo>
                      <a:cubicBezTo>
                        <a:pt x="153" y="176"/>
                        <a:pt x="167" y="0"/>
                        <a:pt x="186" y="4"/>
                      </a:cubicBezTo>
                      <a:cubicBezTo>
                        <a:pt x="205" y="8"/>
                        <a:pt x="247" y="184"/>
                        <a:pt x="236" y="253"/>
                      </a:cubicBezTo>
                      <a:cubicBezTo>
                        <a:pt x="225" y="322"/>
                        <a:pt x="154" y="403"/>
                        <a:pt x="122" y="418"/>
                      </a:cubicBezTo>
                      <a:cubicBezTo>
                        <a:pt x="90" y="433"/>
                        <a:pt x="0" y="351"/>
                        <a:pt x="0" y="320"/>
                      </a:cubicBezTo>
                      <a:close/>
                    </a:path>
                  </a:pathLst>
                </a:custGeom>
                <a:solidFill>
                  <a:srgbClr val="4F81B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8" name="Freeform 10"/>
                <p:cNvSpPr>
                  <a:spLocks/>
                </p:cNvSpPr>
                <p:nvPr/>
              </p:nvSpPr>
              <p:spPr bwMode="auto">
                <a:xfrm>
                  <a:off x="8253" y="1967"/>
                  <a:ext cx="1518" cy="654"/>
                </a:xfrm>
                <a:custGeom>
                  <a:avLst/>
                  <a:gdLst/>
                  <a:ahLst/>
                  <a:cxnLst>
                    <a:cxn ang="0">
                      <a:pos x="15" y="7"/>
                    </a:cxn>
                    <a:cxn ang="0">
                      <a:pos x="156" y="137"/>
                    </a:cxn>
                    <a:cxn ang="0">
                      <a:pos x="434" y="386"/>
                    </a:cxn>
                    <a:cxn ang="0">
                      <a:pos x="769" y="497"/>
                    </a:cxn>
                    <a:cxn ang="0">
                      <a:pos x="936" y="497"/>
                    </a:cxn>
                    <a:cxn ang="0">
                      <a:pos x="1447" y="97"/>
                    </a:cxn>
                    <a:cxn ang="0">
                      <a:pos x="1361" y="221"/>
                    </a:cxn>
                    <a:cxn ang="0">
                      <a:pos x="1119" y="543"/>
                    </a:cxn>
                    <a:cxn ang="0">
                      <a:pos x="853" y="654"/>
                    </a:cxn>
                    <a:cxn ang="0">
                      <a:pos x="527" y="543"/>
                    </a:cxn>
                    <a:cxn ang="0">
                      <a:pos x="239" y="331"/>
                    </a:cxn>
                    <a:cxn ang="0">
                      <a:pos x="63" y="97"/>
                    </a:cxn>
                    <a:cxn ang="0">
                      <a:pos x="15" y="7"/>
                    </a:cxn>
                  </a:cxnLst>
                  <a:rect l="0" t="0" r="r" b="b"/>
                  <a:pathLst>
                    <a:path w="1518" h="654">
                      <a:moveTo>
                        <a:pt x="15" y="7"/>
                      </a:moveTo>
                      <a:cubicBezTo>
                        <a:pt x="30" y="14"/>
                        <a:pt x="86" y="74"/>
                        <a:pt x="156" y="137"/>
                      </a:cubicBezTo>
                      <a:cubicBezTo>
                        <a:pt x="226" y="200"/>
                        <a:pt x="332" y="326"/>
                        <a:pt x="434" y="386"/>
                      </a:cubicBezTo>
                      <a:cubicBezTo>
                        <a:pt x="536" y="446"/>
                        <a:pt x="685" y="479"/>
                        <a:pt x="769" y="497"/>
                      </a:cubicBezTo>
                      <a:cubicBezTo>
                        <a:pt x="853" y="515"/>
                        <a:pt x="823" y="564"/>
                        <a:pt x="936" y="497"/>
                      </a:cubicBezTo>
                      <a:cubicBezTo>
                        <a:pt x="1049" y="430"/>
                        <a:pt x="1376" y="143"/>
                        <a:pt x="1447" y="97"/>
                      </a:cubicBezTo>
                      <a:cubicBezTo>
                        <a:pt x="1518" y="51"/>
                        <a:pt x="1416" y="147"/>
                        <a:pt x="1361" y="221"/>
                      </a:cubicBezTo>
                      <a:cubicBezTo>
                        <a:pt x="1306" y="295"/>
                        <a:pt x="1204" y="471"/>
                        <a:pt x="1119" y="543"/>
                      </a:cubicBezTo>
                      <a:cubicBezTo>
                        <a:pt x="1034" y="615"/>
                        <a:pt x="952" y="654"/>
                        <a:pt x="853" y="654"/>
                      </a:cubicBezTo>
                      <a:cubicBezTo>
                        <a:pt x="754" y="654"/>
                        <a:pt x="629" y="597"/>
                        <a:pt x="527" y="543"/>
                      </a:cubicBezTo>
                      <a:cubicBezTo>
                        <a:pt x="425" y="489"/>
                        <a:pt x="316" y="405"/>
                        <a:pt x="239" y="331"/>
                      </a:cubicBezTo>
                      <a:cubicBezTo>
                        <a:pt x="162" y="257"/>
                        <a:pt x="100" y="147"/>
                        <a:pt x="63" y="97"/>
                      </a:cubicBezTo>
                      <a:cubicBezTo>
                        <a:pt x="26" y="47"/>
                        <a:pt x="0" y="0"/>
                        <a:pt x="15" y="7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19" name="Freeform 11"/>
                <p:cNvSpPr>
                  <a:spLocks/>
                </p:cNvSpPr>
                <p:nvPr/>
              </p:nvSpPr>
              <p:spPr bwMode="auto">
                <a:xfrm>
                  <a:off x="8321" y="2245"/>
                  <a:ext cx="1380" cy="669"/>
                </a:xfrm>
                <a:custGeom>
                  <a:avLst/>
                  <a:gdLst/>
                  <a:ahLst/>
                  <a:cxnLst>
                    <a:cxn ang="0">
                      <a:pos x="51" y="53"/>
                    </a:cxn>
                    <a:cxn ang="0">
                      <a:pos x="246" y="219"/>
                    </a:cxn>
                    <a:cxn ang="0">
                      <a:pos x="552" y="376"/>
                    </a:cxn>
                    <a:cxn ang="0">
                      <a:pos x="915" y="488"/>
                    </a:cxn>
                    <a:cxn ang="0">
                      <a:pos x="1314" y="108"/>
                    </a:cxn>
                    <a:cxn ang="0">
                      <a:pos x="1314" y="173"/>
                    </a:cxn>
                    <a:cxn ang="0">
                      <a:pos x="1258" y="340"/>
                    </a:cxn>
                    <a:cxn ang="0">
                      <a:pos x="896" y="637"/>
                    </a:cxn>
                    <a:cxn ang="0">
                      <a:pos x="552" y="535"/>
                    </a:cxn>
                    <a:cxn ang="0">
                      <a:pos x="51" y="53"/>
                    </a:cxn>
                  </a:cxnLst>
                  <a:rect l="0" t="0" r="r" b="b"/>
                  <a:pathLst>
                    <a:path w="1380" h="669">
                      <a:moveTo>
                        <a:pt x="51" y="53"/>
                      </a:moveTo>
                      <a:cubicBezTo>
                        <a:pt x="0" y="0"/>
                        <a:pt x="162" y="165"/>
                        <a:pt x="246" y="219"/>
                      </a:cubicBezTo>
                      <a:cubicBezTo>
                        <a:pt x="330" y="273"/>
                        <a:pt x="440" y="331"/>
                        <a:pt x="552" y="376"/>
                      </a:cubicBezTo>
                      <a:cubicBezTo>
                        <a:pt x="664" y="421"/>
                        <a:pt x="788" y="533"/>
                        <a:pt x="915" y="488"/>
                      </a:cubicBezTo>
                      <a:cubicBezTo>
                        <a:pt x="1042" y="443"/>
                        <a:pt x="1248" y="161"/>
                        <a:pt x="1314" y="108"/>
                      </a:cubicBezTo>
                      <a:cubicBezTo>
                        <a:pt x="1380" y="55"/>
                        <a:pt x="1323" y="134"/>
                        <a:pt x="1314" y="173"/>
                      </a:cubicBezTo>
                      <a:cubicBezTo>
                        <a:pt x="1305" y="212"/>
                        <a:pt x="1328" y="263"/>
                        <a:pt x="1258" y="340"/>
                      </a:cubicBezTo>
                      <a:cubicBezTo>
                        <a:pt x="1188" y="417"/>
                        <a:pt x="1014" y="605"/>
                        <a:pt x="896" y="637"/>
                      </a:cubicBezTo>
                      <a:cubicBezTo>
                        <a:pt x="778" y="669"/>
                        <a:pt x="690" y="632"/>
                        <a:pt x="552" y="535"/>
                      </a:cubicBezTo>
                      <a:cubicBezTo>
                        <a:pt x="414" y="438"/>
                        <a:pt x="102" y="106"/>
                        <a:pt x="51" y="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0" name="Oval 12"/>
                <p:cNvSpPr>
                  <a:spLocks noChangeArrowheads="1"/>
                </p:cNvSpPr>
                <p:nvPr/>
              </p:nvSpPr>
              <p:spPr bwMode="auto">
                <a:xfrm>
                  <a:off x="8638" y="726"/>
                  <a:ext cx="71" cy="116"/>
                </a:xfrm>
                <a:prstGeom prst="ellipse">
                  <a:avLst/>
                </a:pr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1" name="Freeform 13"/>
                <p:cNvSpPr>
                  <a:spLocks/>
                </p:cNvSpPr>
                <p:nvPr/>
              </p:nvSpPr>
              <p:spPr bwMode="auto">
                <a:xfrm>
                  <a:off x="8396" y="864"/>
                  <a:ext cx="608" cy="301"/>
                </a:xfrm>
                <a:custGeom>
                  <a:avLst/>
                  <a:gdLst/>
                  <a:ahLst/>
                  <a:cxnLst>
                    <a:cxn ang="0">
                      <a:pos x="87" y="280"/>
                    </a:cxn>
                    <a:cxn ang="0">
                      <a:pos x="3" y="141"/>
                    </a:cxn>
                    <a:cxn ang="0">
                      <a:pos x="87" y="20"/>
                    </a:cxn>
                    <a:cxn ang="0">
                      <a:pos x="523" y="20"/>
                    </a:cxn>
                    <a:cxn ang="0">
                      <a:pos x="598" y="123"/>
                    </a:cxn>
                    <a:cxn ang="0">
                      <a:pos x="523" y="267"/>
                    </a:cxn>
                    <a:cxn ang="0">
                      <a:pos x="384" y="267"/>
                    </a:cxn>
                    <a:cxn ang="0">
                      <a:pos x="87" y="280"/>
                    </a:cxn>
                  </a:cxnLst>
                  <a:rect l="0" t="0" r="r" b="b"/>
                  <a:pathLst>
                    <a:path w="608" h="301">
                      <a:moveTo>
                        <a:pt x="87" y="280"/>
                      </a:moveTo>
                      <a:cubicBezTo>
                        <a:pt x="23" y="259"/>
                        <a:pt x="3" y="184"/>
                        <a:pt x="3" y="141"/>
                      </a:cubicBezTo>
                      <a:cubicBezTo>
                        <a:pt x="3" y="98"/>
                        <a:pt x="0" y="40"/>
                        <a:pt x="87" y="20"/>
                      </a:cubicBezTo>
                      <a:cubicBezTo>
                        <a:pt x="174" y="0"/>
                        <a:pt x="438" y="3"/>
                        <a:pt x="523" y="20"/>
                      </a:cubicBezTo>
                      <a:cubicBezTo>
                        <a:pt x="608" y="37"/>
                        <a:pt x="598" y="82"/>
                        <a:pt x="598" y="123"/>
                      </a:cubicBezTo>
                      <a:cubicBezTo>
                        <a:pt x="598" y="164"/>
                        <a:pt x="559" y="243"/>
                        <a:pt x="523" y="267"/>
                      </a:cubicBezTo>
                      <a:cubicBezTo>
                        <a:pt x="487" y="291"/>
                        <a:pt x="457" y="265"/>
                        <a:pt x="384" y="267"/>
                      </a:cubicBezTo>
                      <a:cubicBezTo>
                        <a:pt x="311" y="269"/>
                        <a:pt x="151" y="301"/>
                        <a:pt x="87" y="280"/>
                      </a:cubicBezTo>
                      <a:close/>
                    </a:path>
                  </a:pathLst>
                </a:custGeom>
                <a:solidFill>
                  <a:srgbClr val="95B3D7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2" name="Freeform 14"/>
                <p:cNvSpPr>
                  <a:spLocks/>
                </p:cNvSpPr>
                <p:nvPr/>
              </p:nvSpPr>
              <p:spPr bwMode="auto">
                <a:xfrm>
                  <a:off x="8461" y="887"/>
                  <a:ext cx="121" cy="202"/>
                </a:xfrm>
                <a:custGeom>
                  <a:avLst/>
                  <a:gdLst/>
                  <a:ahLst/>
                  <a:cxnLst>
                    <a:cxn ang="0">
                      <a:pos x="106" y="190"/>
                    </a:cxn>
                    <a:cxn ang="0">
                      <a:pos x="15" y="100"/>
                    </a:cxn>
                    <a:cxn ang="0">
                      <a:pos x="15" y="27"/>
                    </a:cxn>
                    <a:cxn ang="0">
                      <a:pos x="106" y="27"/>
                    </a:cxn>
                    <a:cxn ang="0">
                      <a:pos x="106" y="190"/>
                    </a:cxn>
                  </a:cxnLst>
                  <a:rect l="0" t="0" r="r" b="b"/>
                  <a:pathLst>
                    <a:path w="121" h="202">
                      <a:moveTo>
                        <a:pt x="106" y="190"/>
                      </a:moveTo>
                      <a:cubicBezTo>
                        <a:pt x="91" y="202"/>
                        <a:pt x="30" y="127"/>
                        <a:pt x="15" y="100"/>
                      </a:cubicBezTo>
                      <a:cubicBezTo>
                        <a:pt x="0" y="73"/>
                        <a:pt x="0" y="39"/>
                        <a:pt x="15" y="27"/>
                      </a:cubicBezTo>
                      <a:cubicBezTo>
                        <a:pt x="30" y="15"/>
                        <a:pt x="91" y="0"/>
                        <a:pt x="106" y="27"/>
                      </a:cubicBezTo>
                      <a:cubicBezTo>
                        <a:pt x="121" y="54"/>
                        <a:pt x="121" y="178"/>
                        <a:pt x="106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3" name="Freeform 15"/>
                <p:cNvSpPr>
                  <a:spLocks/>
                </p:cNvSpPr>
                <p:nvPr/>
              </p:nvSpPr>
              <p:spPr bwMode="auto">
                <a:xfrm>
                  <a:off x="8626" y="887"/>
                  <a:ext cx="95" cy="219"/>
                </a:xfrm>
                <a:custGeom>
                  <a:avLst/>
                  <a:gdLst/>
                  <a:ahLst/>
                  <a:cxnLst>
                    <a:cxn ang="0">
                      <a:pos x="12" y="190"/>
                    </a:cxn>
                    <a:cxn ang="0">
                      <a:pos x="12" y="27"/>
                    </a:cxn>
                    <a:cxn ang="0">
                      <a:pos x="83" y="27"/>
                    </a:cxn>
                    <a:cxn ang="0">
                      <a:pos x="83" y="190"/>
                    </a:cxn>
                    <a:cxn ang="0">
                      <a:pos x="12" y="190"/>
                    </a:cxn>
                  </a:cxnLst>
                  <a:rect l="0" t="0" r="r" b="b"/>
                  <a:pathLst>
                    <a:path w="95" h="219">
                      <a:moveTo>
                        <a:pt x="12" y="190"/>
                      </a:moveTo>
                      <a:cubicBezTo>
                        <a:pt x="0" y="163"/>
                        <a:pt x="0" y="54"/>
                        <a:pt x="12" y="27"/>
                      </a:cubicBezTo>
                      <a:cubicBezTo>
                        <a:pt x="24" y="0"/>
                        <a:pt x="71" y="0"/>
                        <a:pt x="83" y="27"/>
                      </a:cubicBezTo>
                      <a:cubicBezTo>
                        <a:pt x="95" y="54"/>
                        <a:pt x="95" y="161"/>
                        <a:pt x="83" y="190"/>
                      </a:cubicBezTo>
                      <a:cubicBezTo>
                        <a:pt x="71" y="219"/>
                        <a:pt x="24" y="217"/>
                        <a:pt x="12" y="1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4" name="Freeform 16"/>
                <p:cNvSpPr>
                  <a:spLocks/>
                </p:cNvSpPr>
                <p:nvPr/>
              </p:nvSpPr>
              <p:spPr bwMode="auto">
                <a:xfrm>
                  <a:off x="8757" y="887"/>
                  <a:ext cx="162" cy="202"/>
                </a:xfrm>
                <a:custGeom>
                  <a:avLst/>
                  <a:gdLst/>
                  <a:ahLst/>
                  <a:cxnLst>
                    <a:cxn ang="0">
                      <a:pos x="23" y="224"/>
                    </a:cxn>
                    <a:cxn ang="0">
                      <a:pos x="23" y="32"/>
                    </a:cxn>
                    <a:cxn ang="0">
                      <a:pos x="162" y="32"/>
                    </a:cxn>
                    <a:cxn ang="0">
                      <a:pos x="116" y="142"/>
                    </a:cxn>
                    <a:cxn ang="0">
                      <a:pos x="23" y="224"/>
                    </a:cxn>
                  </a:cxnLst>
                  <a:rect l="0" t="0" r="r" b="b"/>
                  <a:pathLst>
                    <a:path w="177" h="242">
                      <a:moveTo>
                        <a:pt x="23" y="224"/>
                      </a:moveTo>
                      <a:cubicBezTo>
                        <a:pt x="8" y="206"/>
                        <a:pt x="0" y="64"/>
                        <a:pt x="23" y="32"/>
                      </a:cubicBezTo>
                      <a:cubicBezTo>
                        <a:pt x="46" y="0"/>
                        <a:pt x="147" y="14"/>
                        <a:pt x="162" y="32"/>
                      </a:cubicBezTo>
                      <a:cubicBezTo>
                        <a:pt x="177" y="50"/>
                        <a:pt x="139" y="115"/>
                        <a:pt x="116" y="142"/>
                      </a:cubicBezTo>
                      <a:cubicBezTo>
                        <a:pt x="93" y="169"/>
                        <a:pt x="38" y="242"/>
                        <a:pt x="23" y="2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  <p:sp>
              <p:nvSpPr>
                <p:cNvPr id="225" name="WordArt 17"/>
                <p:cNvSpPr>
                  <a:spLocks noChangeArrowheads="1" noChangeShapeType="1" noTextEdit="1"/>
                </p:cNvSpPr>
                <p:nvPr/>
              </p:nvSpPr>
              <p:spPr bwMode="auto">
                <a:xfrm>
                  <a:off x="8257" y="1544"/>
                  <a:ext cx="792" cy="564"/>
                </a:xfrm>
                <a:prstGeom prst="rect">
                  <a:avLst/>
                </a:prstGeom>
              </p:spPr>
              <p:txBody>
                <a:bodyPr wrap="none" fromWordArt="1">
                  <a:prstTxWarp prst="textArchUp">
                    <a:avLst>
                      <a:gd name="adj" fmla="val 10800000"/>
                    </a:avLst>
                  </a:prstTxWarp>
                </a:bodyPr>
                <a:lstStyle/>
                <a:p>
                  <a:pPr algn="ctr" rtl="0"/>
                  <a:r>
                    <a:rPr lang="es-ES" sz="3600" kern="10" spc="0" smtClean="0">
                      <a:ln w="9525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solidFill>
                        <a:srgbClr val="95B3D7"/>
                      </a:solidFill>
                      <a:effectLst/>
                      <a:latin typeface="Arial Black"/>
                    </a:rPr>
                    <a:t>RFESS</a:t>
                  </a:r>
                  <a:endParaRPr lang="es-ES" sz="3600" kern="10" spc="0"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solidFill>
                      <a:srgbClr val="95B3D7"/>
                    </a:solidFill>
                    <a:effectLst/>
                    <a:latin typeface="Arial Black"/>
                  </a:endParaRPr>
                </a:p>
              </p:txBody>
            </p:sp>
            <p:sp>
              <p:nvSpPr>
                <p:cNvPr id="226" name="Freeform 18"/>
                <p:cNvSpPr>
                  <a:spLocks/>
                </p:cNvSpPr>
                <p:nvPr/>
              </p:nvSpPr>
              <p:spPr bwMode="auto">
                <a:xfrm>
                  <a:off x="8243" y="1612"/>
                  <a:ext cx="1602" cy="880"/>
                </a:xfrm>
                <a:custGeom>
                  <a:avLst/>
                  <a:gdLst/>
                  <a:ahLst/>
                  <a:cxnLst>
                    <a:cxn ang="0">
                      <a:pos x="91" y="239"/>
                    </a:cxn>
                    <a:cxn ang="0">
                      <a:pos x="277" y="403"/>
                    </a:cxn>
                    <a:cxn ang="0">
                      <a:pos x="444" y="496"/>
                    </a:cxn>
                    <a:cxn ang="0">
                      <a:pos x="490" y="566"/>
                    </a:cxn>
                    <a:cxn ang="0">
                      <a:pos x="677" y="703"/>
                    </a:cxn>
                    <a:cxn ang="0">
                      <a:pos x="1144" y="463"/>
                    </a:cxn>
                    <a:cxn ang="0">
                      <a:pos x="1481" y="47"/>
                    </a:cxn>
                    <a:cxn ang="0">
                      <a:pos x="1602" y="183"/>
                    </a:cxn>
                    <a:cxn ang="0">
                      <a:pos x="1481" y="345"/>
                    </a:cxn>
                    <a:cxn ang="0">
                      <a:pos x="1058" y="760"/>
                    </a:cxn>
                    <a:cxn ang="0">
                      <a:pos x="764" y="870"/>
                    </a:cxn>
                    <a:cxn ang="0">
                      <a:pos x="444" y="703"/>
                    </a:cxn>
                    <a:cxn ang="0">
                      <a:pos x="231" y="463"/>
                    </a:cxn>
                    <a:cxn ang="0">
                      <a:pos x="25" y="345"/>
                    </a:cxn>
                    <a:cxn ang="0">
                      <a:pos x="91" y="239"/>
                    </a:cxn>
                  </a:cxnLst>
                  <a:rect l="0" t="0" r="r" b="b"/>
                  <a:pathLst>
                    <a:path w="1602" h="880">
                      <a:moveTo>
                        <a:pt x="91" y="239"/>
                      </a:moveTo>
                      <a:cubicBezTo>
                        <a:pt x="133" y="249"/>
                        <a:pt x="218" y="360"/>
                        <a:pt x="277" y="403"/>
                      </a:cubicBezTo>
                      <a:cubicBezTo>
                        <a:pt x="336" y="446"/>
                        <a:pt x="408" y="469"/>
                        <a:pt x="444" y="496"/>
                      </a:cubicBezTo>
                      <a:cubicBezTo>
                        <a:pt x="480" y="523"/>
                        <a:pt x="451" y="532"/>
                        <a:pt x="490" y="566"/>
                      </a:cubicBezTo>
                      <a:cubicBezTo>
                        <a:pt x="529" y="600"/>
                        <a:pt x="568" y="720"/>
                        <a:pt x="677" y="703"/>
                      </a:cubicBezTo>
                      <a:cubicBezTo>
                        <a:pt x="786" y="686"/>
                        <a:pt x="1010" y="572"/>
                        <a:pt x="1144" y="463"/>
                      </a:cubicBezTo>
                      <a:cubicBezTo>
                        <a:pt x="1278" y="354"/>
                        <a:pt x="1405" y="94"/>
                        <a:pt x="1481" y="47"/>
                      </a:cubicBezTo>
                      <a:cubicBezTo>
                        <a:pt x="1557" y="0"/>
                        <a:pt x="1602" y="133"/>
                        <a:pt x="1602" y="183"/>
                      </a:cubicBezTo>
                      <a:cubicBezTo>
                        <a:pt x="1602" y="233"/>
                        <a:pt x="1572" y="249"/>
                        <a:pt x="1481" y="345"/>
                      </a:cubicBezTo>
                      <a:cubicBezTo>
                        <a:pt x="1390" y="441"/>
                        <a:pt x="1178" y="672"/>
                        <a:pt x="1058" y="760"/>
                      </a:cubicBezTo>
                      <a:cubicBezTo>
                        <a:pt x="938" y="848"/>
                        <a:pt x="866" y="880"/>
                        <a:pt x="764" y="870"/>
                      </a:cubicBezTo>
                      <a:cubicBezTo>
                        <a:pt x="662" y="860"/>
                        <a:pt x="533" y="771"/>
                        <a:pt x="444" y="703"/>
                      </a:cubicBezTo>
                      <a:cubicBezTo>
                        <a:pt x="355" y="635"/>
                        <a:pt x="301" y="523"/>
                        <a:pt x="231" y="463"/>
                      </a:cubicBezTo>
                      <a:cubicBezTo>
                        <a:pt x="161" y="403"/>
                        <a:pt x="50" y="382"/>
                        <a:pt x="25" y="345"/>
                      </a:cubicBezTo>
                      <a:cubicBezTo>
                        <a:pt x="0" y="308"/>
                        <a:pt x="49" y="229"/>
                        <a:pt x="91" y="239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s-ES"/>
                </a:p>
              </p:txBody>
            </p:sp>
          </p:grpSp>
        </p:grpSp>
        <p:grpSp>
          <p:nvGrpSpPr>
            <p:cNvPr id="202" name="Group 19"/>
            <p:cNvGrpSpPr>
              <a:grpSpLocks/>
            </p:cNvGrpSpPr>
            <p:nvPr/>
          </p:nvGrpSpPr>
          <p:grpSpPr bwMode="auto">
            <a:xfrm>
              <a:off x="7957" y="1336"/>
              <a:ext cx="1427" cy="890"/>
              <a:chOff x="7957" y="1336"/>
              <a:chExt cx="1427" cy="890"/>
            </a:xfrm>
          </p:grpSpPr>
          <p:sp>
            <p:nvSpPr>
              <p:cNvPr id="203" name="Freeform 20"/>
              <p:cNvSpPr>
                <a:spLocks/>
              </p:cNvSpPr>
              <p:nvPr/>
            </p:nvSpPr>
            <p:spPr bwMode="auto">
              <a:xfrm>
                <a:off x="8528" y="1336"/>
                <a:ext cx="252" cy="123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224" y="16"/>
                  </a:cxn>
                  <a:cxn ang="0">
                    <a:pos x="201" y="101"/>
                  </a:cxn>
                  <a:cxn ang="0">
                    <a:pos x="94" y="112"/>
                  </a:cxn>
                  <a:cxn ang="0">
                    <a:pos x="35" y="112"/>
                  </a:cxn>
                  <a:cxn ang="0">
                    <a:pos x="31" y="16"/>
                  </a:cxn>
                </a:cxnLst>
                <a:rect l="0" t="0" r="r" b="b"/>
                <a:pathLst>
                  <a:path w="252" h="123">
                    <a:moveTo>
                      <a:pt x="31" y="16"/>
                    </a:moveTo>
                    <a:cubicBezTo>
                      <a:pt x="62" y="0"/>
                      <a:pt x="196" y="2"/>
                      <a:pt x="224" y="16"/>
                    </a:cubicBezTo>
                    <a:cubicBezTo>
                      <a:pt x="252" y="30"/>
                      <a:pt x="223" y="85"/>
                      <a:pt x="201" y="101"/>
                    </a:cubicBezTo>
                    <a:cubicBezTo>
                      <a:pt x="179" y="117"/>
                      <a:pt x="122" y="110"/>
                      <a:pt x="94" y="112"/>
                    </a:cubicBezTo>
                    <a:cubicBezTo>
                      <a:pt x="66" y="114"/>
                      <a:pt x="45" y="123"/>
                      <a:pt x="35" y="112"/>
                    </a:cubicBezTo>
                    <a:cubicBezTo>
                      <a:pt x="25" y="101"/>
                      <a:pt x="0" y="32"/>
                      <a:pt x="31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4" name="Freeform 21"/>
              <p:cNvSpPr>
                <a:spLocks/>
              </p:cNvSpPr>
              <p:nvPr/>
            </p:nvSpPr>
            <p:spPr bwMode="auto">
              <a:xfrm>
                <a:off x="8546" y="1442"/>
                <a:ext cx="234" cy="134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159" y="17"/>
                  </a:cxn>
                  <a:cxn ang="0">
                    <a:pos x="207" y="114"/>
                  </a:cxn>
                  <a:cxn ang="0">
                    <a:pos x="32" y="118"/>
                  </a:cxn>
                  <a:cxn ang="0">
                    <a:pos x="32" y="17"/>
                  </a:cxn>
                </a:cxnLst>
                <a:rect l="0" t="0" r="r" b="b"/>
                <a:pathLst>
                  <a:path w="228" h="134">
                    <a:moveTo>
                      <a:pt x="32" y="17"/>
                    </a:moveTo>
                    <a:cubicBezTo>
                      <a:pt x="53" y="0"/>
                      <a:pt x="130" y="1"/>
                      <a:pt x="159" y="17"/>
                    </a:cubicBezTo>
                    <a:cubicBezTo>
                      <a:pt x="188" y="33"/>
                      <a:pt x="228" y="97"/>
                      <a:pt x="207" y="114"/>
                    </a:cubicBezTo>
                    <a:cubicBezTo>
                      <a:pt x="186" y="131"/>
                      <a:pt x="64" y="134"/>
                      <a:pt x="32" y="118"/>
                    </a:cubicBezTo>
                    <a:cubicBezTo>
                      <a:pt x="0" y="102"/>
                      <a:pt x="11" y="34"/>
                      <a:pt x="32" y="17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5" name="Freeform 22"/>
              <p:cNvSpPr>
                <a:spLocks/>
              </p:cNvSpPr>
              <p:nvPr/>
            </p:nvSpPr>
            <p:spPr bwMode="auto">
              <a:xfrm>
                <a:off x="8547" y="1544"/>
                <a:ext cx="221" cy="93"/>
              </a:xfrm>
              <a:custGeom>
                <a:avLst/>
                <a:gdLst/>
                <a:ahLst/>
                <a:cxnLst>
                  <a:cxn ang="0">
                    <a:pos x="31" y="12"/>
                  </a:cxn>
                  <a:cxn ang="0">
                    <a:pos x="158" y="12"/>
                  </a:cxn>
                  <a:cxn ang="0">
                    <a:pos x="209" y="66"/>
                  </a:cxn>
                  <a:cxn ang="0">
                    <a:pos x="87" y="84"/>
                  </a:cxn>
                  <a:cxn ang="0">
                    <a:pos x="12" y="84"/>
                  </a:cxn>
                  <a:cxn ang="0">
                    <a:pos x="31" y="12"/>
                  </a:cxn>
                </a:cxnLst>
                <a:rect l="0" t="0" r="r" b="b"/>
                <a:pathLst>
                  <a:path w="221" h="93">
                    <a:moveTo>
                      <a:pt x="31" y="12"/>
                    </a:moveTo>
                    <a:cubicBezTo>
                      <a:pt x="55" y="0"/>
                      <a:pt x="128" y="3"/>
                      <a:pt x="158" y="12"/>
                    </a:cubicBezTo>
                    <a:cubicBezTo>
                      <a:pt x="188" y="21"/>
                      <a:pt x="221" y="54"/>
                      <a:pt x="209" y="66"/>
                    </a:cubicBezTo>
                    <a:cubicBezTo>
                      <a:pt x="197" y="78"/>
                      <a:pt x="120" y="81"/>
                      <a:pt x="87" y="84"/>
                    </a:cubicBezTo>
                    <a:cubicBezTo>
                      <a:pt x="54" y="87"/>
                      <a:pt x="24" y="93"/>
                      <a:pt x="12" y="84"/>
                    </a:cubicBezTo>
                    <a:cubicBezTo>
                      <a:pt x="0" y="75"/>
                      <a:pt x="7" y="24"/>
                      <a:pt x="31" y="12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6" name="Freeform 23"/>
              <p:cNvSpPr>
                <a:spLocks/>
              </p:cNvSpPr>
              <p:nvPr/>
            </p:nvSpPr>
            <p:spPr bwMode="auto">
              <a:xfrm>
                <a:off x="9049" y="1839"/>
                <a:ext cx="335" cy="12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18" y="16"/>
                  </a:cxn>
                  <a:cxn ang="0">
                    <a:pos x="304" y="16"/>
                  </a:cxn>
                  <a:cxn ang="0">
                    <a:pos x="304" y="112"/>
                  </a:cxn>
                  <a:cxn ang="0">
                    <a:pos x="155" y="112"/>
                  </a:cxn>
                  <a:cxn ang="0">
                    <a:pos x="38" y="112"/>
                  </a:cxn>
                  <a:cxn ang="0">
                    <a:pos x="38" y="56"/>
                  </a:cxn>
                </a:cxnLst>
                <a:rect l="0" t="0" r="r" b="b"/>
                <a:pathLst>
                  <a:path w="335" h="128">
                    <a:moveTo>
                      <a:pt x="0" y="16"/>
                    </a:moveTo>
                    <a:cubicBezTo>
                      <a:pt x="33" y="16"/>
                      <a:pt x="67" y="16"/>
                      <a:pt x="118" y="16"/>
                    </a:cubicBezTo>
                    <a:cubicBezTo>
                      <a:pt x="169" y="16"/>
                      <a:pt x="273" y="0"/>
                      <a:pt x="304" y="16"/>
                    </a:cubicBezTo>
                    <a:cubicBezTo>
                      <a:pt x="335" y="32"/>
                      <a:pt x="329" y="96"/>
                      <a:pt x="304" y="112"/>
                    </a:cubicBezTo>
                    <a:cubicBezTo>
                      <a:pt x="279" y="128"/>
                      <a:pt x="199" y="112"/>
                      <a:pt x="155" y="112"/>
                    </a:cubicBezTo>
                    <a:cubicBezTo>
                      <a:pt x="111" y="112"/>
                      <a:pt x="57" y="121"/>
                      <a:pt x="38" y="112"/>
                    </a:cubicBezTo>
                    <a:cubicBezTo>
                      <a:pt x="19" y="103"/>
                      <a:pt x="28" y="79"/>
                      <a:pt x="38" y="56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7" name="Freeform 24"/>
              <p:cNvSpPr>
                <a:spLocks/>
              </p:cNvSpPr>
              <p:nvPr/>
            </p:nvSpPr>
            <p:spPr bwMode="auto">
              <a:xfrm>
                <a:off x="9043" y="1919"/>
                <a:ext cx="329" cy="174"/>
              </a:xfrm>
              <a:custGeom>
                <a:avLst/>
                <a:gdLst/>
                <a:ahLst/>
                <a:cxnLst>
                  <a:cxn ang="0">
                    <a:pos x="24" y="22"/>
                  </a:cxn>
                  <a:cxn ang="0">
                    <a:pos x="160" y="22"/>
                  </a:cxn>
                  <a:cxn ang="0">
                    <a:pos x="290" y="22"/>
                  </a:cxn>
                  <a:cxn ang="0">
                    <a:pos x="309" y="152"/>
                  </a:cxn>
                  <a:cxn ang="0">
                    <a:pos x="169" y="152"/>
                  </a:cxn>
                  <a:cxn ang="0">
                    <a:pos x="24" y="152"/>
                  </a:cxn>
                  <a:cxn ang="0">
                    <a:pos x="24" y="22"/>
                  </a:cxn>
                </a:cxnLst>
                <a:rect l="0" t="0" r="r" b="b"/>
                <a:pathLst>
                  <a:path w="329" h="174">
                    <a:moveTo>
                      <a:pt x="24" y="22"/>
                    </a:moveTo>
                    <a:cubicBezTo>
                      <a:pt x="47" y="0"/>
                      <a:pt x="116" y="22"/>
                      <a:pt x="160" y="22"/>
                    </a:cubicBezTo>
                    <a:cubicBezTo>
                      <a:pt x="204" y="22"/>
                      <a:pt x="265" y="0"/>
                      <a:pt x="290" y="22"/>
                    </a:cubicBezTo>
                    <a:cubicBezTo>
                      <a:pt x="315" y="44"/>
                      <a:pt x="329" y="130"/>
                      <a:pt x="309" y="152"/>
                    </a:cubicBezTo>
                    <a:cubicBezTo>
                      <a:pt x="289" y="174"/>
                      <a:pt x="216" y="152"/>
                      <a:pt x="169" y="152"/>
                    </a:cubicBezTo>
                    <a:cubicBezTo>
                      <a:pt x="122" y="152"/>
                      <a:pt x="48" y="171"/>
                      <a:pt x="24" y="152"/>
                    </a:cubicBezTo>
                    <a:cubicBezTo>
                      <a:pt x="0" y="133"/>
                      <a:pt x="1" y="44"/>
                      <a:pt x="24" y="22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8" name="Freeform 25"/>
              <p:cNvSpPr>
                <a:spLocks/>
              </p:cNvSpPr>
              <p:nvPr/>
            </p:nvSpPr>
            <p:spPr bwMode="auto">
              <a:xfrm>
                <a:off x="9028" y="2062"/>
                <a:ext cx="355" cy="164"/>
              </a:xfrm>
              <a:custGeom>
                <a:avLst/>
                <a:gdLst/>
                <a:ahLst/>
                <a:cxnLst>
                  <a:cxn ang="0">
                    <a:pos x="59" y="20"/>
                  </a:cxn>
                  <a:cxn ang="0">
                    <a:pos x="167" y="20"/>
                  </a:cxn>
                  <a:cxn ang="0">
                    <a:pos x="325" y="20"/>
                  </a:cxn>
                  <a:cxn ang="0">
                    <a:pos x="325" y="110"/>
                  </a:cxn>
                  <a:cxn ang="0">
                    <a:pos x="148" y="159"/>
                  </a:cxn>
                  <a:cxn ang="0">
                    <a:pos x="21" y="139"/>
                  </a:cxn>
                  <a:cxn ang="0">
                    <a:pos x="59" y="20"/>
                  </a:cxn>
                </a:cxnLst>
                <a:rect l="0" t="0" r="r" b="b"/>
                <a:pathLst>
                  <a:path w="355" h="164">
                    <a:moveTo>
                      <a:pt x="59" y="20"/>
                    </a:moveTo>
                    <a:cubicBezTo>
                      <a:pt x="83" y="0"/>
                      <a:pt x="123" y="20"/>
                      <a:pt x="167" y="20"/>
                    </a:cubicBezTo>
                    <a:cubicBezTo>
                      <a:pt x="211" y="20"/>
                      <a:pt x="299" y="5"/>
                      <a:pt x="325" y="20"/>
                    </a:cubicBezTo>
                    <a:cubicBezTo>
                      <a:pt x="351" y="35"/>
                      <a:pt x="355" y="87"/>
                      <a:pt x="325" y="110"/>
                    </a:cubicBezTo>
                    <a:cubicBezTo>
                      <a:pt x="295" y="133"/>
                      <a:pt x="199" y="154"/>
                      <a:pt x="148" y="159"/>
                    </a:cubicBezTo>
                    <a:cubicBezTo>
                      <a:pt x="97" y="164"/>
                      <a:pt x="42" y="160"/>
                      <a:pt x="21" y="139"/>
                    </a:cubicBezTo>
                    <a:cubicBezTo>
                      <a:pt x="0" y="118"/>
                      <a:pt x="35" y="40"/>
                      <a:pt x="59" y="20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09" name="Freeform 26"/>
              <p:cNvSpPr>
                <a:spLocks/>
              </p:cNvSpPr>
              <p:nvPr/>
            </p:nvSpPr>
            <p:spPr bwMode="auto">
              <a:xfrm>
                <a:off x="7967" y="1840"/>
                <a:ext cx="353" cy="153"/>
              </a:xfrm>
              <a:custGeom>
                <a:avLst/>
                <a:gdLst/>
                <a:ahLst/>
                <a:cxnLst>
                  <a:cxn ang="0">
                    <a:pos x="19" y="59"/>
                  </a:cxn>
                  <a:cxn ang="0">
                    <a:pos x="96" y="19"/>
                  </a:cxn>
                  <a:cxn ang="0">
                    <a:pos x="316" y="19"/>
                  </a:cxn>
                  <a:cxn ang="0">
                    <a:pos x="316" y="134"/>
                  </a:cxn>
                  <a:cxn ang="0">
                    <a:pos x="195" y="134"/>
                  </a:cxn>
                  <a:cxn ang="0">
                    <a:pos x="0" y="143"/>
                  </a:cxn>
                </a:cxnLst>
                <a:rect l="0" t="0" r="r" b="b"/>
                <a:pathLst>
                  <a:path w="353" h="153">
                    <a:moveTo>
                      <a:pt x="19" y="59"/>
                    </a:moveTo>
                    <a:cubicBezTo>
                      <a:pt x="33" y="42"/>
                      <a:pt x="47" y="26"/>
                      <a:pt x="96" y="19"/>
                    </a:cubicBezTo>
                    <a:cubicBezTo>
                      <a:pt x="145" y="12"/>
                      <a:pt x="279" y="0"/>
                      <a:pt x="316" y="19"/>
                    </a:cubicBezTo>
                    <a:cubicBezTo>
                      <a:pt x="353" y="38"/>
                      <a:pt x="336" y="115"/>
                      <a:pt x="316" y="134"/>
                    </a:cubicBezTo>
                    <a:cubicBezTo>
                      <a:pt x="296" y="153"/>
                      <a:pt x="248" y="133"/>
                      <a:pt x="195" y="134"/>
                    </a:cubicBezTo>
                    <a:cubicBezTo>
                      <a:pt x="142" y="135"/>
                      <a:pt x="32" y="146"/>
                      <a:pt x="0" y="143"/>
                    </a:cubicBezTo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0" name="Freeform 27"/>
              <p:cNvSpPr>
                <a:spLocks/>
              </p:cNvSpPr>
              <p:nvPr/>
            </p:nvSpPr>
            <p:spPr bwMode="auto">
              <a:xfrm>
                <a:off x="7957" y="2066"/>
                <a:ext cx="318" cy="159"/>
              </a:xfrm>
              <a:custGeom>
                <a:avLst/>
                <a:gdLst/>
                <a:ahLst/>
                <a:cxnLst>
                  <a:cxn ang="0">
                    <a:pos x="29" y="47"/>
                  </a:cxn>
                  <a:cxn ang="0">
                    <a:pos x="205" y="20"/>
                  </a:cxn>
                  <a:cxn ang="0">
                    <a:pos x="300" y="20"/>
                  </a:cxn>
                  <a:cxn ang="0">
                    <a:pos x="286" y="139"/>
                  </a:cxn>
                  <a:cxn ang="0">
                    <a:pos x="106" y="139"/>
                  </a:cxn>
                  <a:cxn ang="0">
                    <a:pos x="29" y="139"/>
                  </a:cxn>
                  <a:cxn ang="0">
                    <a:pos x="29" y="47"/>
                  </a:cxn>
                </a:cxnLst>
                <a:rect l="0" t="0" r="r" b="b"/>
                <a:pathLst>
                  <a:path w="318" h="159">
                    <a:moveTo>
                      <a:pt x="29" y="47"/>
                    </a:moveTo>
                    <a:cubicBezTo>
                      <a:pt x="58" y="27"/>
                      <a:pt x="160" y="24"/>
                      <a:pt x="205" y="20"/>
                    </a:cubicBezTo>
                    <a:cubicBezTo>
                      <a:pt x="250" y="16"/>
                      <a:pt x="287" y="0"/>
                      <a:pt x="300" y="20"/>
                    </a:cubicBezTo>
                    <a:cubicBezTo>
                      <a:pt x="313" y="40"/>
                      <a:pt x="318" y="119"/>
                      <a:pt x="286" y="139"/>
                    </a:cubicBezTo>
                    <a:cubicBezTo>
                      <a:pt x="254" y="159"/>
                      <a:pt x="149" y="139"/>
                      <a:pt x="106" y="139"/>
                    </a:cubicBezTo>
                    <a:cubicBezTo>
                      <a:pt x="63" y="139"/>
                      <a:pt x="44" y="150"/>
                      <a:pt x="29" y="139"/>
                    </a:cubicBezTo>
                    <a:cubicBezTo>
                      <a:pt x="14" y="128"/>
                      <a:pt x="0" y="67"/>
                      <a:pt x="29" y="47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211" name="Freeform 28"/>
              <p:cNvSpPr>
                <a:spLocks/>
              </p:cNvSpPr>
              <p:nvPr/>
            </p:nvSpPr>
            <p:spPr bwMode="auto">
              <a:xfrm>
                <a:off x="7973" y="1968"/>
                <a:ext cx="306" cy="14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90" y="25"/>
                  </a:cxn>
                  <a:cxn ang="0">
                    <a:pos x="270" y="15"/>
                  </a:cxn>
                  <a:cxn ang="0">
                    <a:pos x="276" y="118"/>
                  </a:cxn>
                  <a:cxn ang="0">
                    <a:pos x="90" y="129"/>
                  </a:cxn>
                  <a:cxn ang="0">
                    <a:pos x="13" y="129"/>
                  </a:cxn>
                  <a:cxn ang="0">
                    <a:pos x="13" y="25"/>
                  </a:cxn>
                </a:cxnLst>
                <a:rect l="0" t="0" r="r" b="b"/>
                <a:pathLst>
                  <a:path w="306" h="145">
                    <a:moveTo>
                      <a:pt x="13" y="25"/>
                    </a:moveTo>
                    <a:cubicBezTo>
                      <a:pt x="26" y="8"/>
                      <a:pt x="47" y="27"/>
                      <a:pt x="90" y="25"/>
                    </a:cubicBezTo>
                    <a:cubicBezTo>
                      <a:pt x="133" y="23"/>
                      <a:pt x="239" y="0"/>
                      <a:pt x="270" y="15"/>
                    </a:cubicBezTo>
                    <a:cubicBezTo>
                      <a:pt x="301" y="30"/>
                      <a:pt x="306" y="99"/>
                      <a:pt x="276" y="118"/>
                    </a:cubicBezTo>
                    <a:cubicBezTo>
                      <a:pt x="246" y="137"/>
                      <a:pt x="134" y="127"/>
                      <a:pt x="90" y="129"/>
                    </a:cubicBezTo>
                    <a:cubicBezTo>
                      <a:pt x="46" y="131"/>
                      <a:pt x="26" y="145"/>
                      <a:pt x="13" y="129"/>
                    </a:cubicBezTo>
                    <a:cubicBezTo>
                      <a:pt x="0" y="113"/>
                      <a:pt x="0" y="42"/>
                      <a:pt x="13" y="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227" name="226 Llamada rectangular redondeada"/>
          <p:cNvSpPr/>
          <p:nvPr/>
        </p:nvSpPr>
        <p:spPr>
          <a:xfrm>
            <a:off x="2357422" y="214290"/>
            <a:ext cx="6500858" cy="1000132"/>
          </a:xfrm>
          <a:prstGeom prst="wedgeRoundRectCallout">
            <a:avLst>
              <a:gd name="adj1" fmla="val -43196"/>
              <a:gd name="adj2" fmla="val 135864"/>
              <a:gd name="adj3" fmla="val 1666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ES" sz="2400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En la presentación vas a conocer a mis amigas </a:t>
            </a:r>
            <a:r>
              <a:rPr lang="es-ES" sz="2400" b="1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las estrellitas</a:t>
            </a:r>
            <a:r>
              <a:rPr lang="es-ES" sz="2400" dirty="0" smtClean="0">
                <a:solidFill>
                  <a:srgbClr val="FFFF00"/>
                </a:solidFill>
                <a:latin typeface="Comic Sans MS" pitchFamily="66" charset="0"/>
                <a:cs typeface="Arial" pitchFamily="34" charset="0"/>
              </a:rPr>
              <a:t>, cada una de ellas te va a indicar:</a:t>
            </a:r>
            <a:endParaRPr lang="es-ES" sz="2400" dirty="0">
              <a:solidFill>
                <a:srgbClr val="FFFF00"/>
              </a:solidFill>
              <a:latin typeface="Comic Sans MS" pitchFamily="66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4869201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Flujo">
  <a:themeElements>
    <a:clrScheme name="Flujo">
      <a:dk1>
        <a:sysClr val="windowText" lastClr="000000"/>
      </a:dk1>
      <a:lt1>
        <a:sysClr val="window" lastClr="FFFFFF"/>
      </a:lt1>
      <a:dk2>
        <a:srgbClr val="04617B"/>
      </a:dk2>
      <a:lt2>
        <a:srgbClr val="DBF5F9"/>
      </a:lt2>
      <a:accent1>
        <a:srgbClr val="0F6FC6"/>
      </a:accent1>
      <a:accent2>
        <a:srgbClr val="009DD9"/>
      </a:accent2>
      <a:accent3>
        <a:srgbClr val="0BD0D9"/>
      </a:accent3>
      <a:accent4>
        <a:srgbClr val="10CF9B"/>
      </a:accent4>
      <a:accent5>
        <a:srgbClr val="7CCA62"/>
      </a:accent5>
      <a:accent6>
        <a:srgbClr val="A5C249"/>
      </a:accent6>
      <a:hlink>
        <a:srgbClr val="E2D700"/>
      </a:hlink>
      <a:folHlink>
        <a:srgbClr val="85DFD0"/>
      </a:folHlink>
    </a:clrScheme>
    <a:fontScheme name="Flujo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Flujo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  <a:scene3d>
            <a:camera prst="orthographicFront" fov="0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Flow</Template>
  <TotalTime>1180</TotalTime>
  <Words>2009</Words>
  <Application>Microsoft Office PowerPoint</Application>
  <PresentationFormat>Presentación en pantalla (4:3)</PresentationFormat>
  <Paragraphs>572</Paragraphs>
  <Slides>69</Slides>
  <Notes>0</Notes>
  <HiddenSlides>0</HiddenSlides>
  <MMClips>0</MMClips>
  <ScaleCrop>false</ScaleCrop>
  <HeadingPairs>
    <vt:vector size="4" baseType="variant">
      <vt:variant>
        <vt:lpstr>Tema</vt:lpstr>
      </vt:variant>
      <vt:variant>
        <vt:i4>1</vt:i4>
      </vt:variant>
      <vt:variant>
        <vt:lpstr>Títulos de diapositiva</vt:lpstr>
      </vt:variant>
      <vt:variant>
        <vt:i4>69</vt:i4>
      </vt:variant>
    </vt:vector>
  </HeadingPairs>
  <TitlesOfParts>
    <vt:vector size="70" baseType="lpstr">
      <vt:lpstr>Flujo</vt:lpstr>
      <vt:lpstr>Diapositiva 1</vt:lpstr>
      <vt:lpstr>Diapositiva 2</vt:lpstr>
      <vt:lpstr>Diapositiva 3</vt:lpstr>
      <vt:lpstr>Diapositiva 4</vt:lpstr>
      <vt:lpstr>Diapositiva 5</vt:lpstr>
      <vt:lpstr>Diapositiva 6</vt:lpstr>
      <vt:lpstr>Diapositiva 7</vt:lpstr>
      <vt:lpstr>Diapositiva 8</vt:lpstr>
      <vt:lpstr>Diapositiva 9</vt:lpstr>
      <vt:lpstr>Diapositiva 10</vt:lpstr>
      <vt:lpstr>Diapositiva 11</vt:lpstr>
      <vt:lpstr>Diapositiva 12</vt:lpstr>
      <vt:lpstr>Diapositiva 13</vt:lpstr>
      <vt:lpstr>Diapositiva 14</vt:lpstr>
      <vt:lpstr>Diapositiva 15</vt:lpstr>
      <vt:lpstr>Diapositiva 16</vt:lpstr>
      <vt:lpstr>Diapositiva 17</vt:lpstr>
      <vt:lpstr>Diapositiva 18</vt:lpstr>
      <vt:lpstr>Diapositiva 19</vt:lpstr>
      <vt:lpstr>Diapositiva 20</vt:lpstr>
      <vt:lpstr>Diapositiva 21</vt:lpstr>
      <vt:lpstr>Diapositiva 22</vt:lpstr>
      <vt:lpstr>Diapositiva 23</vt:lpstr>
      <vt:lpstr>Diapositiva 24</vt:lpstr>
      <vt:lpstr>Diapositiva 25</vt:lpstr>
      <vt:lpstr>Diapositiva 26</vt:lpstr>
      <vt:lpstr>Diapositiva 27</vt:lpstr>
      <vt:lpstr>Diapositiva 28</vt:lpstr>
      <vt:lpstr>Diapositiva 29</vt:lpstr>
      <vt:lpstr>Diapositiva 30</vt:lpstr>
      <vt:lpstr>Diapositiva 31</vt:lpstr>
      <vt:lpstr>Diapositiva 32</vt:lpstr>
      <vt:lpstr>Diapositiva 33</vt:lpstr>
      <vt:lpstr>Diapositiva 34</vt:lpstr>
      <vt:lpstr>Diapositiva 35</vt:lpstr>
      <vt:lpstr>Diapositiva 36</vt:lpstr>
      <vt:lpstr>Diapositiva 37</vt:lpstr>
      <vt:lpstr>Diapositiva 38</vt:lpstr>
      <vt:lpstr>Diapositiva 39</vt:lpstr>
      <vt:lpstr>Diapositiva 40</vt:lpstr>
      <vt:lpstr>Diapositiva 41</vt:lpstr>
      <vt:lpstr>Diapositiva 42</vt:lpstr>
      <vt:lpstr>Diapositiva 43</vt:lpstr>
      <vt:lpstr>Diapositiva 44</vt:lpstr>
      <vt:lpstr>Diapositiva 45</vt:lpstr>
      <vt:lpstr>Diapositiva 46</vt:lpstr>
      <vt:lpstr>Diapositiva 47</vt:lpstr>
      <vt:lpstr>Diapositiva 48</vt:lpstr>
      <vt:lpstr>Diapositiva 49</vt:lpstr>
      <vt:lpstr>Diapositiva 50</vt:lpstr>
      <vt:lpstr>Diapositiva 51</vt:lpstr>
      <vt:lpstr>Diapositiva 52</vt:lpstr>
      <vt:lpstr>Diapositiva 53</vt:lpstr>
      <vt:lpstr>Diapositiva 54</vt:lpstr>
      <vt:lpstr>Diapositiva 55</vt:lpstr>
      <vt:lpstr>Diapositiva 56</vt:lpstr>
      <vt:lpstr>Diapositiva 57</vt:lpstr>
      <vt:lpstr>Diapositiva 58</vt:lpstr>
      <vt:lpstr>Diapositiva 59</vt:lpstr>
      <vt:lpstr>Diapositiva 60</vt:lpstr>
      <vt:lpstr>Diapositiva 61</vt:lpstr>
      <vt:lpstr>Diapositiva 62</vt:lpstr>
      <vt:lpstr>Diapositiva 63</vt:lpstr>
      <vt:lpstr>Diapositiva 64</vt:lpstr>
      <vt:lpstr>Diapositiva 65</vt:lpstr>
      <vt:lpstr>Diapositiva 66</vt:lpstr>
      <vt:lpstr>Diapositiva 67</vt:lpstr>
      <vt:lpstr>Diapositiva 68</vt:lpstr>
      <vt:lpstr>Diapositiva 69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Diapositiva 1</dc:title>
  <dc:creator>pc</dc:creator>
  <cp:lastModifiedBy>pc</cp:lastModifiedBy>
  <cp:revision>214</cp:revision>
  <dcterms:created xsi:type="dcterms:W3CDTF">2015-03-09T18:51:50Z</dcterms:created>
  <dcterms:modified xsi:type="dcterms:W3CDTF">2016-04-18T08:57:51Z</dcterms:modified>
</cp:coreProperties>
</file>